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2.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4.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5.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7.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theme/theme8.xml" ContentType="application/vnd.openxmlformats-officedocument.theme+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700" r:id="rId2"/>
    <p:sldMasterId id="2147483743" r:id="rId3"/>
    <p:sldMasterId id="2147483794" r:id="rId4"/>
    <p:sldMasterId id="2147483837" r:id="rId5"/>
    <p:sldMasterId id="2147483888" r:id="rId6"/>
    <p:sldMasterId id="2147483939" r:id="rId7"/>
    <p:sldMasterId id="2147483984" r:id="rId8"/>
    <p:sldMasterId id="2147484028" r:id="rId9"/>
  </p:sldMasterIdLst>
  <p:notesMasterIdLst>
    <p:notesMasterId r:id="rId82"/>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328" r:id="rId40"/>
    <p:sldId id="329" r:id="rId41"/>
    <p:sldId id="330" r:id="rId42"/>
    <p:sldId id="331"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32" r:id="rId59"/>
    <p:sldId id="333" r:id="rId60"/>
    <p:sldId id="307" r:id="rId61"/>
    <p:sldId id="308" r:id="rId62"/>
    <p:sldId id="309" r:id="rId63"/>
    <p:sldId id="310" r:id="rId64"/>
    <p:sldId id="311" r:id="rId65"/>
    <p:sldId id="312" r:id="rId66"/>
    <p:sldId id="313" r:id="rId67"/>
    <p:sldId id="314" r:id="rId68"/>
    <p:sldId id="315" r:id="rId69"/>
    <p:sldId id="316" r:id="rId70"/>
    <p:sldId id="317" r:id="rId71"/>
    <p:sldId id="318" r:id="rId72"/>
    <p:sldId id="319" r:id="rId73"/>
    <p:sldId id="320" r:id="rId74"/>
    <p:sldId id="321" r:id="rId75"/>
    <p:sldId id="322" r:id="rId76"/>
    <p:sldId id="323" r:id="rId77"/>
    <p:sldId id="324" r:id="rId78"/>
    <p:sldId id="325" r:id="rId79"/>
    <p:sldId id="326" r:id="rId80"/>
    <p:sldId id="327" r:id="rId81"/>
  </p:sldIdLst>
  <p:sldSz cx="12192000" cy="6858000"/>
  <p:notesSz cx="6858000" cy="9144000"/>
  <p:embeddedFontLst>
    <p:embeddedFont>
      <p:font typeface="Bebas Neue" panose="020B0606020202050201" pitchFamily="34" charset="77"/>
      <p:regular r:id="rId83"/>
    </p:embeddedFont>
    <p:embeddedFont>
      <p:font typeface="Century Gothic" panose="020B0502020202020204" pitchFamily="34" charset="0"/>
      <p:regular r:id="rId84"/>
      <p:bold r:id="rId85"/>
      <p:italic r:id="rId86"/>
      <p:boldItalic r:id="rId87"/>
    </p:embeddedFont>
    <p:embeddedFont>
      <p:font typeface="Helvetica Neue" panose="02000503000000020004" pitchFamily="2" charset="0"/>
      <p:regular r:id="rId88"/>
      <p:bold r:id="rId89"/>
      <p:italic r:id="rId90"/>
      <p:boldItalic r:id="rId91"/>
    </p:embeddedFont>
    <p:embeddedFont>
      <p:font typeface="Helvetica Neue Light" panose="02000403000000020004" pitchFamily="2" charset="0"/>
      <p:regular r:id="rId92"/>
      <p:bold r:id="rId93"/>
      <p:italic r:id="rId94"/>
      <p:boldItalic r:id="rId95"/>
    </p:embeddedFont>
    <p:embeddedFont>
      <p:font typeface="Montserrat" pitchFamily="2" charset="77"/>
      <p:regular r:id="rId96"/>
      <p:bold r:id="rId97"/>
      <p:italic r:id="rId98"/>
      <p:boldItalic r:id="rId99"/>
    </p:embeddedFont>
    <p:embeddedFont>
      <p:font typeface="Montserrat ExtraBold" pitchFamily="2" charset="77"/>
      <p:bold r:id="rId100"/>
      <p:italic r:id="rId101"/>
      <p:boldItalic r:id="rId102"/>
    </p:embeddedFont>
    <p:embeddedFont>
      <p:font typeface="Montserrat Light" pitchFamily="2" charset="77"/>
      <p:regular r:id="rId103"/>
      <p:bold r:id="rId104"/>
      <p:italic r:id="rId105"/>
      <p:boldItalic r:id="rId106"/>
    </p:embeddedFont>
    <p:embeddedFont>
      <p:font typeface="Montserrat Medium" pitchFamily="2" charset="77"/>
      <p:regular r:id="rId107"/>
      <p:bold r:id="rId108"/>
      <p:italic r:id="rId109"/>
      <p:boldItalic r:id="rId110"/>
    </p:embeddedFont>
    <p:embeddedFont>
      <p:font typeface="Montserrat SemiBold" pitchFamily="2" charset="77"/>
      <p:regular r:id="rId111"/>
      <p:bold r:id="rId112"/>
      <p:italic r:id="rId113"/>
      <p:boldItalic r:id="rId114"/>
    </p:embeddedFont>
    <p:embeddedFont>
      <p:font typeface="Oswald" pitchFamily="2" charset="77"/>
      <p:regular r:id="rId115"/>
      <p:bold r:id="rId116"/>
    </p:embeddedFont>
    <p:embeddedFont>
      <p:font typeface="Oswald Medium" panose="00000600000000000000" pitchFamily="2" charset="77"/>
      <p:regular r:id="rId117"/>
      <p:bold r:id="rId11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747775"/>
          </p15:clr>
        </p15:guide>
        <p15:guide id="2" pos="3840">
          <p15:clr>
            <a:srgbClr val="747775"/>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22" roundtripDataSignature="AMtx7miDd4FNSz8sWv5dRS6NcJNX2ORgS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714C82F-D19C-4DDF-884D-B962782E8352}">
  <a:tblStyle styleId="{F714C82F-D19C-4DDF-884D-B962782E835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FED4866-2E51-4BD7-B775-10F5D7464495}" styleName="Table_1">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570"/>
    <p:restoredTop sz="94648"/>
  </p:normalViewPr>
  <p:slideViewPr>
    <p:cSldViewPr snapToGrid="0">
      <p:cViewPr varScale="1">
        <p:scale>
          <a:sx n="110" d="100"/>
          <a:sy n="110" d="100"/>
        </p:scale>
        <p:origin x="176" y="32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117" Type="http://schemas.openxmlformats.org/officeDocument/2006/relationships/font" Target="fonts/font35.fntdata"/><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font" Target="fonts/font2.fntdata"/><Relationship Id="rId89" Type="http://schemas.openxmlformats.org/officeDocument/2006/relationships/font" Target="fonts/font7.fntdata"/><Relationship Id="rId112" Type="http://schemas.openxmlformats.org/officeDocument/2006/relationships/font" Target="fonts/font30.fntdata"/><Relationship Id="rId16" Type="http://schemas.openxmlformats.org/officeDocument/2006/relationships/slide" Target="slides/slide7.xml"/><Relationship Id="rId107" Type="http://schemas.openxmlformats.org/officeDocument/2006/relationships/font" Target="fonts/font25.fntdata"/><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font" Target="fonts/font20.fntdata"/><Relationship Id="rId123"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font" Target="fonts/font8.fntdata"/><Relationship Id="rId95" Type="http://schemas.openxmlformats.org/officeDocument/2006/relationships/font" Target="fonts/font13.fntdata"/><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font" Target="fonts/font31.fntdata"/><Relationship Id="rId118" Type="http://schemas.openxmlformats.org/officeDocument/2006/relationships/font" Target="fonts/font36.fntdata"/><Relationship Id="rId80" Type="http://schemas.openxmlformats.org/officeDocument/2006/relationships/slide" Target="slides/slide71.xml"/><Relationship Id="rId85" Type="http://schemas.openxmlformats.org/officeDocument/2006/relationships/font" Target="fonts/font3.fntdata"/><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font" Target="fonts/font21.fntdata"/><Relationship Id="rId108" Type="http://schemas.openxmlformats.org/officeDocument/2006/relationships/font" Target="fonts/font26.fntdata"/><Relationship Id="rId124" Type="http://schemas.openxmlformats.org/officeDocument/2006/relationships/viewProps" Target="viewProps.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font" Target="fonts/font9.fntdata"/><Relationship Id="rId96"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4.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font" Target="fonts/font32.fntdata"/><Relationship Id="rId44" Type="http://schemas.openxmlformats.org/officeDocument/2006/relationships/slide" Target="slides/slide35.xml"/><Relationship Id="rId60" Type="http://schemas.openxmlformats.org/officeDocument/2006/relationships/slide" Target="slides/slide51.xml"/><Relationship Id="rId65" Type="http://schemas.openxmlformats.org/officeDocument/2006/relationships/slide" Target="slides/slide56.xml"/><Relationship Id="rId81" Type="http://schemas.openxmlformats.org/officeDocument/2006/relationships/slide" Target="slides/slide72.xml"/><Relationship Id="rId86" Type="http://schemas.openxmlformats.org/officeDocument/2006/relationships/font" Target="fonts/font4.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font" Target="fonts/font27.fntdata"/><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font" Target="fonts/font15.fntdata"/><Relationship Id="rId104" Type="http://schemas.openxmlformats.org/officeDocument/2006/relationships/font" Target="fonts/font22.fntdata"/><Relationship Id="rId125"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font" Target="fonts/font10.fntdata"/><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font" Target="fonts/font5.fntdata"/><Relationship Id="rId110" Type="http://schemas.openxmlformats.org/officeDocument/2006/relationships/font" Target="fonts/font28.fntdata"/><Relationship Id="rId115" Type="http://schemas.openxmlformats.org/officeDocument/2006/relationships/font" Target="fonts/font33.fntdata"/><Relationship Id="rId61" Type="http://schemas.openxmlformats.org/officeDocument/2006/relationships/slide" Target="slides/slide52.xml"/><Relationship Id="rId82" Type="http://schemas.openxmlformats.org/officeDocument/2006/relationships/notesMaster" Target="notesMasters/notesMaster1.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font" Target="fonts/font18.fntdata"/><Relationship Id="rId105" Type="http://schemas.openxmlformats.org/officeDocument/2006/relationships/font" Target="fonts/font23.fntdata"/><Relationship Id="rId12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font" Target="fonts/font11.fntdata"/><Relationship Id="rId98" Type="http://schemas.openxmlformats.org/officeDocument/2006/relationships/font" Target="fonts/font16.fntdata"/><Relationship Id="rId3" Type="http://schemas.openxmlformats.org/officeDocument/2006/relationships/slideMaster" Target="slideMasters/slideMaster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font" Target="fonts/font34.fntdata"/><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font" Target="fonts/font1.fntdata"/><Relationship Id="rId88" Type="http://schemas.openxmlformats.org/officeDocument/2006/relationships/font" Target="fonts/font6.fntdata"/><Relationship Id="rId111" Type="http://schemas.openxmlformats.org/officeDocument/2006/relationships/font" Target="fonts/font29.fntdata"/><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font" Target="fonts/font24.fntdata"/><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font" Target="fonts/font12.fntdata"/><Relationship Id="rId99" Type="http://schemas.openxmlformats.org/officeDocument/2006/relationships/font" Target="fonts/font17.fntdata"/><Relationship Id="rId101" Type="http://schemas.openxmlformats.org/officeDocument/2006/relationships/font" Target="fonts/font19.fntdata"/><Relationship Id="rId122"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docs.climateinteractive.org/projects/en-roads-reference-guide/en/latest/index.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youtube.com/watch?v=f6b9CGx9uio&amp;t=197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npr.org/sections/thetwo-way/2015/12/12/459502597/2-degrees-100-billion-the-world-climate-agreement-by-the-numbers"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nature.com/articles/d41586-020-00834-7"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science.nasa.gov/climate-change/evidence/"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science.nasa.gov/earth/explore/earth-indicators/carbon-dioxide/"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essd.copernicus.org/preprints/essd-2025-659/" TargetMode="External"/><Relationship Id="rId7" Type="http://schemas.openxmlformats.org/officeDocument/2006/relationships/hyperlink" Target="https://luh.umd.edu/data.shtml"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s://www.energyinst.org/statistical-review" TargetMode="External"/><Relationship Id="rId5" Type="http://schemas.openxmlformats.org/officeDocument/2006/relationships/hyperlink" Target="https://www.iea.org/data-and-statistics/data-product/world-energy-balances" TargetMode="External"/><Relationship Id="rId4" Type="http://schemas.openxmlformats.org/officeDocument/2006/relationships/hyperlink" Target="https://zenodo.org/records/17090760"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essd.copernicus.org/preprints/essd-2025-659/" TargetMode="External"/><Relationship Id="rId7" Type="http://schemas.openxmlformats.org/officeDocument/2006/relationships/hyperlink" Target="https://luh.umd.edu/data.shtml"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s://www.energyinst.org/statistical-review" TargetMode="External"/><Relationship Id="rId5" Type="http://schemas.openxmlformats.org/officeDocument/2006/relationships/hyperlink" Target="https://www.iea.org/data-and-statistics/data-product/world-energy-balances" TargetMode="External"/><Relationship Id="rId4" Type="http://schemas.openxmlformats.org/officeDocument/2006/relationships/hyperlink" Target="https://zenodo.org/records/17090760"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c-roads.org"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s://www.metoffice.gov.uk/hadobs/hadcrut5/data/HadCRUT.5.0.2.0/download.html" TargetMode="External"/><Relationship Id="rId5" Type="http://schemas.openxmlformats.org/officeDocument/2006/relationships/hyperlink" Target="https://doi.org/10.1029/2019JD032361" TargetMode="External"/><Relationship Id="rId4" Type="http://schemas.openxmlformats.org/officeDocument/2006/relationships/hyperlink" Target="https://data.giss.nasa.gov/gistemp/"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picturing.climatecentral.org/"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doi.org/10.1088/1748-9326/ac2e6b" TargetMode="Externa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picturing.climatecentral.org/"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s://doi.org/10.1088/1748-9326/ac2e6b"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swissre.com/institute/research/sigma-research/sigma-2025-01-natural-catastrophes-trend.html"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drive.google.com/drive/folders/14A55PHcvqvE40d93_akrOuncKii3gFmf?usp=sharing"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img.climateinteractive.org/2024/09/En-ROADS-Climate-Ambassador-Outline-of-Expectations-v2-Sep2024.pdf"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sciencebasedtargets.org/reports/sbti-trend-tracker-2025" TargetMode="External"/><Relationship Id="rId2" Type="http://schemas.openxmlformats.org/officeDocument/2006/relationships/slide" Target="../slides/slide53.xml"/><Relationship Id="rId1" Type="http://schemas.openxmlformats.org/officeDocument/2006/relationships/notesMaster" Target="../notesMasters/notesMaster1.xml"/><Relationship Id="rId4" Type="http://schemas.openxmlformats.org/officeDocument/2006/relationships/hyperlink" Target="https://www.there100.org/re100-members" TargetMode="Externa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carbonpricingdashboard.worldbank.org/"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8" Type="http://schemas.openxmlformats.org/officeDocument/2006/relationships/hyperlink" Target="https://www.flickr.com/photos/slworking/" TargetMode="External"/><Relationship Id="rId3" Type="http://schemas.openxmlformats.org/officeDocument/2006/relationships/hyperlink" Target="https://doi.org/10.1038/s41467-021-27328-y" TargetMode="External"/><Relationship Id="rId7" Type="http://schemas.openxmlformats.org/officeDocument/2006/relationships/hyperlink" Target="https://www.flickr.com/photos/slworking/29034137667" TargetMode="External"/><Relationship Id="rId2" Type="http://schemas.openxmlformats.org/officeDocument/2006/relationships/slide" Target="../slides/slide69.xml"/><Relationship Id="rId1" Type="http://schemas.openxmlformats.org/officeDocument/2006/relationships/notesMaster" Target="../notesMasters/notesMaster1.xml"/><Relationship Id="rId6" Type="http://schemas.openxmlformats.org/officeDocument/2006/relationships/hyperlink" Target="https://probablefutures.org/maps/?selected_map=change_in_wildfire_danger_days&amp;version=latest&amp;scenario=3&amp;view=mercator#2.2/0/-35" TargetMode="External"/><Relationship Id="rId5" Type="http://schemas.openxmlformats.org/officeDocument/2006/relationships/hyperlink" Target="https://probablefutures.org/maps/?selected_map=likelihood_of_year-plus_drought&amp;version=latest&amp;scenario=3&amp;view=mercator#2.2/0/-35" TargetMode="External"/><Relationship Id="rId4" Type="http://schemas.openxmlformats.org/officeDocument/2006/relationships/hyperlink" Target="https://doi.org/10.1126/science.aar3646" TargetMode="External"/><Relationship Id="rId9" Type="http://schemas.openxmlformats.org/officeDocument/2006/relationships/hyperlink" Target="https://creativecommons.org/licenses/by-nc-sa/2.0/deed.en"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8" Type="http://schemas.openxmlformats.org/officeDocument/2006/relationships/hyperlink" Target="http://www.pnas.org/cgi/doi/10.1073/pnas.0907765106" TargetMode="External"/><Relationship Id="rId3" Type="http://schemas.openxmlformats.org/officeDocument/2006/relationships/hyperlink" Target="https://doi.org/10.1002/2016EF000485" TargetMode="External"/><Relationship Id="rId7" Type="http://schemas.openxmlformats.org/officeDocument/2006/relationships/hyperlink" Target="https://doi.org/10.1038/nclimate2837" TargetMode="External"/><Relationship Id="rId2" Type="http://schemas.openxmlformats.org/officeDocument/2006/relationships/slide" Target="../slides/slide70.xml"/><Relationship Id="rId1" Type="http://schemas.openxmlformats.org/officeDocument/2006/relationships/notesMaster" Target="../notesMasters/notesMaster1.xml"/><Relationship Id="rId6" Type="http://schemas.openxmlformats.org/officeDocument/2006/relationships/hyperlink" Target="https://probablefutures.org/maps/?selected_map=days_above_32c&amp;version=latest&amp;scenario=3&amp;view=mercator#2.2/10/66" TargetMode="External"/><Relationship Id="rId11" Type="http://schemas.openxmlformats.org/officeDocument/2006/relationships/hyperlink" Target="https://docs.climateinteractive.org/projects/en-roads-reference-guide/en/latest/pages/slr.html" TargetMode="External"/><Relationship Id="rId5" Type="http://schemas.openxmlformats.org/officeDocument/2006/relationships/hyperlink" Target="https://docs.climateinteractive.org/projects/en-roads-reference-guide/en/latest/pages/impacts.html" TargetMode="External"/><Relationship Id="rId10" Type="http://schemas.openxmlformats.org/officeDocument/2006/relationships/hyperlink" Target="https://doi.org/10.5067/GMSLM-TJ151" TargetMode="External"/><Relationship Id="rId4" Type="http://schemas.openxmlformats.org/officeDocument/2006/relationships/hyperlink" Target="https://doi.org/10.1038/s41558-018-0257-z" TargetMode="External"/><Relationship Id="rId9" Type="http://schemas.openxmlformats.org/officeDocument/2006/relationships/hyperlink" Target="https://doi.org/10.1038/s41558-019-0531-8" TargetMode="Externa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s://bc3.mit.edu/" TargetMode="External"/><Relationship Id="rId7" Type="http://schemas.openxmlformats.org/officeDocument/2006/relationships/hyperlink" Target="https://doi.org/10.5194/esd-7-327-2016" TargetMode="External"/><Relationship Id="rId2" Type="http://schemas.openxmlformats.org/officeDocument/2006/relationships/slide" Target="../slides/slide71.xml"/><Relationship Id="rId1" Type="http://schemas.openxmlformats.org/officeDocument/2006/relationships/notesMaster" Target="../notesMasters/notesMaster1.xml"/><Relationship Id="rId6" Type="http://schemas.openxmlformats.org/officeDocument/2006/relationships/hyperlink" Target="https://coastal.climatecentral.org/map/9/30.2982/31.102/?theme=warming&amp;map_type=multicentury_slr_comparison&amp;basemap=roadmap&amp;elevation_model=best_available&amp;lockin_model=levermann_2013&amp;temperature_unit=C&amp;warming_comparison=%5B%221.5%22%2C%223.0%22%5D" TargetMode="External"/><Relationship Id="rId5" Type="http://schemas.openxmlformats.org/officeDocument/2006/relationships/hyperlink" Target="https://doi.org/10.1088/1748-9326/ac2e6b" TargetMode="External"/><Relationship Id="rId4" Type="http://schemas.openxmlformats.org/officeDocument/2006/relationships/hyperlink" Target="https://www.thelancet.com/journals/lanplh/article/PIIS2542-5196(21)00132-7/fulltext" TargetMode="Externa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doi.org/10.1007/s10584-018-2274-3" TargetMode="External"/><Relationship Id="rId7" Type="http://schemas.openxmlformats.org/officeDocument/2006/relationships/hyperlink" Target="https://iopscience.iop.org/article/10.1088/1748-9326/8/4/044018" TargetMode="External"/><Relationship Id="rId2" Type="http://schemas.openxmlformats.org/officeDocument/2006/relationships/slide" Target="../slides/slide72.xml"/><Relationship Id="rId1" Type="http://schemas.openxmlformats.org/officeDocument/2006/relationships/notesMaster" Target="../notesMasters/notesMaster1.xml"/><Relationship Id="rId6" Type="http://schemas.openxmlformats.org/officeDocument/2006/relationships/hyperlink" Target="https://doi.org/10.1007/978-3-319-92288-1" TargetMode="External"/><Relationship Id="rId5" Type="http://schemas.openxmlformats.org/officeDocument/2006/relationships/hyperlink" Target="https://science.sciencemag.org/content/348/6234/571" TargetMode="External"/><Relationship Id="rId4" Type="http://schemas.openxmlformats.org/officeDocument/2006/relationships/hyperlink" Target="https://data.worldbank.org"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3"/>
        <p:cNvGrpSpPr/>
        <p:nvPr/>
      </p:nvGrpSpPr>
      <p:grpSpPr>
        <a:xfrm>
          <a:off x="0" y="0"/>
          <a:ext cx="0" cy="0"/>
          <a:chOff x="0" y="0"/>
          <a:chExt cx="0" cy="0"/>
        </a:xfrm>
      </p:grpSpPr>
      <p:sp>
        <p:nvSpPr>
          <p:cNvPr id="3074" name="Google Shape;3074;g1ff8508f7f0_1_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5" name="Google Shape;3075;g1ff8508f7f0_1_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Dear Facilitator, these slides can support your facilitation of the Climate Action Simulation roleplaying game, which complements the En-ROADS simulation model. You may pick and choose from these slides and adjust them to suit your audience and setting.</a:t>
            </a:r>
            <a:endParaRPr u="sng"/>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US"/>
              <a:t>These slides were last updated in March 2026.</a:t>
            </a:r>
            <a:endParaRPr/>
          </a:p>
          <a:p>
            <a:pPr marL="0" lvl="0" indent="0" algn="l" rtl="0">
              <a:lnSpc>
                <a:spcPct val="100000"/>
              </a:lnSpc>
              <a:spcBef>
                <a:spcPts val="0"/>
              </a:spcBef>
              <a:spcAft>
                <a:spcPts val="0"/>
              </a:spcAft>
              <a:buSzPts val="1400"/>
              <a:buNone/>
            </a:pPr>
            <a:endParaRPr/>
          </a:p>
          <a:p>
            <a:pPr marL="0" lvl="0" indent="0" algn="l" rtl="0">
              <a:spcBef>
                <a:spcPts val="0"/>
              </a:spcBef>
              <a:spcAft>
                <a:spcPts val="0"/>
              </a:spcAft>
              <a:buClr>
                <a:schemeClr val="dk1"/>
              </a:buClr>
              <a:buSzPts val="1400"/>
              <a:buFont typeface="Arial"/>
              <a:buNone/>
            </a:pPr>
            <a:r>
              <a:rPr lang="en-US" i="1"/>
              <a:t>Script:</a:t>
            </a:r>
            <a:r>
              <a:rPr lang="en-US"/>
              <a:t> Welcome everyone! I am [introduce yourself] and I’ll be facilitating the </a:t>
            </a:r>
            <a:r>
              <a:rPr lang="en-US" i="1"/>
              <a:t>Climate Action Simulation</a:t>
            </a:r>
            <a:r>
              <a:rPr lang="en-US"/>
              <a:t> today. This game was developed by Climate Interactive, MIT Sloan, and the UMass Lowell Climate Change Initiative. </a:t>
            </a:r>
            <a:endParaRPr/>
          </a:p>
        </p:txBody>
      </p:sp>
      <p:sp>
        <p:nvSpPr>
          <p:cNvPr id="3076" name="Google Shape;3076;g1ff8508f7f0_1_8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4"/>
        <p:cNvGrpSpPr/>
        <p:nvPr/>
      </p:nvGrpSpPr>
      <p:grpSpPr>
        <a:xfrm>
          <a:off x="0" y="0"/>
          <a:ext cx="0" cy="0"/>
          <a:chOff x="0" y="0"/>
          <a:chExt cx="0" cy="0"/>
        </a:xfrm>
      </p:grpSpPr>
      <p:sp>
        <p:nvSpPr>
          <p:cNvPr id="3155" name="Google Shape;3155;g363de0a3a1d_0_3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6" name="Google Shape;3156;g363de0a3a1d_0_3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sz="1200" i="1">
                <a:solidFill>
                  <a:schemeClr val="dk1"/>
                </a:solidFill>
              </a:rPr>
              <a:t>Script</a:t>
            </a:r>
            <a:r>
              <a:rPr lang="en-US" sz="1200">
                <a:solidFill>
                  <a:schemeClr val="dk1"/>
                </a:solidFill>
              </a:rPr>
              <a:t>: </a:t>
            </a:r>
            <a:endParaRPr sz="1200">
              <a:solidFill>
                <a:schemeClr val="dk1"/>
              </a:solidFill>
            </a:endParaRPr>
          </a:p>
          <a:p>
            <a:pPr marL="0" lvl="0" indent="0" algn="l" rtl="0">
              <a:spcBef>
                <a:spcPts val="0"/>
              </a:spcBef>
              <a:spcAft>
                <a:spcPts val="0"/>
              </a:spcAft>
              <a:buClr>
                <a:schemeClr val="dk1"/>
              </a:buClr>
              <a:buFont typeface="Arial"/>
              <a:buNone/>
            </a:pPr>
            <a:r>
              <a:rPr lang="en-US" sz="1200">
                <a:solidFill>
                  <a:schemeClr val="dk1"/>
                </a:solidFill>
              </a:rPr>
              <a:t>We will be using a powerful climate simulator tool called En-ROADS. En-ROADS is a cutting-edge simulation model developed by Climate Interactive and MIT Sloan, for testing climate solutions and exploring different future scenarios. En-ROADS helps people learn about and assess the impacts of different approaches to addressing climate change. </a:t>
            </a:r>
            <a:endParaRPr sz="1200">
              <a:solidFill>
                <a:schemeClr val="dk1"/>
              </a:solidFill>
            </a:endParaRPr>
          </a:p>
          <a:p>
            <a:pPr marL="0" lvl="0" indent="0" algn="l" rtl="0">
              <a:spcBef>
                <a:spcPts val="0"/>
              </a:spcBef>
              <a:spcAft>
                <a:spcPts val="0"/>
              </a:spcAft>
              <a:buClr>
                <a:schemeClr val="dk1"/>
              </a:buClr>
              <a:buFont typeface="Arial"/>
              <a:buNone/>
            </a:pPr>
            <a:endParaRPr sz="1200">
              <a:solidFill>
                <a:schemeClr val="dk1"/>
              </a:solidFill>
            </a:endParaRPr>
          </a:p>
          <a:p>
            <a:pPr marL="0" lvl="0" indent="0" algn="l" rtl="0">
              <a:spcBef>
                <a:spcPts val="0"/>
              </a:spcBef>
              <a:spcAft>
                <a:spcPts val="0"/>
              </a:spcAft>
              <a:buClr>
                <a:schemeClr val="dk1"/>
              </a:buClr>
              <a:buFont typeface="Arial"/>
              <a:buNone/>
            </a:pPr>
            <a:r>
              <a:rPr lang="en-US" sz="1200">
                <a:solidFill>
                  <a:schemeClr val="dk1"/>
                </a:solidFill>
              </a:rPr>
              <a:t>En-ROADS is:</a:t>
            </a:r>
            <a:endParaRPr sz="1200">
              <a:solidFill>
                <a:schemeClr val="dk1"/>
              </a:solidFill>
            </a:endParaRPr>
          </a:p>
          <a:p>
            <a:pPr marL="171450" lvl="0" indent="-171450" algn="l" rtl="0">
              <a:spcBef>
                <a:spcPts val="0"/>
              </a:spcBef>
              <a:spcAft>
                <a:spcPts val="0"/>
              </a:spcAft>
              <a:buClr>
                <a:schemeClr val="dk1"/>
              </a:buClr>
              <a:buSzPts val="1200"/>
              <a:buChar char="-"/>
            </a:pPr>
            <a:r>
              <a:rPr lang="en-US" sz="1200">
                <a:solidFill>
                  <a:schemeClr val="dk1"/>
                </a:solidFill>
              </a:rPr>
              <a:t>Powered by the best available research on climate science and solutions</a:t>
            </a:r>
            <a:endParaRPr sz="1200">
              <a:solidFill>
                <a:schemeClr val="dk1"/>
              </a:solidFill>
            </a:endParaRPr>
          </a:p>
          <a:p>
            <a:pPr marL="171450" lvl="0" indent="-171450" algn="l" rtl="0">
              <a:spcBef>
                <a:spcPts val="0"/>
              </a:spcBef>
              <a:spcAft>
                <a:spcPts val="0"/>
              </a:spcAft>
              <a:buClr>
                <a:schemeClr val="dk1"/>
              </a:buClr>
              <a:buSzPts val="1200"/>
              <a:buChar char="-"/>
            </a:pPr>
            <a:r>
              <a:rPr lang="en-US" sz="1200">
                <a:solidFill>
                  <a:schemeClr val="dk1"/>
                </a:solidFill>
              </a:rPr>
              <a:t>Transparent: All equations and model assumptions are available online in the </a:t>
            </a:r>
            <a:r>
              <a:rPr lang="en-US" sz="1200" u="sng">
                <a:solidFill>
                  <a:schemeClr val="hlink"/>
                </a:solidFill>
                <a:hlinkClick r:id="rId3"/>
              </a:rPr>
              <a:t>Technical Reference</a:t>
            </a:r>
            <a:endParaRPr sz="1200">
              <a:solidFill>
                <a:schemeClr val="dk1"/>
              </a:solidFill>
            </a:endParaRPr>
          </a:p>
          <a:p>
            <a:pPr marL="171450" lvl="0" indent="-171450" algn="l" rtl="0">
              <a:spcBef>
                <a:spcPts val="0"/>
              </a:spcBef>
              <a:spcAft>
                <a:spcPts val="0"/>
              </a:spcAft>
              <a:buClr>
                <a:schemeClr val="dk1"/>
              </a:buClr>
              <a:buSzPts val="1200"/>
              <a:buChar char="-"/>
            </a:pPr>
            <a:r>
              <a:rPr lang="en-US" sz="1200">
                <a:solidFill>
                  <a:schemeClr val="dk1"/>
                </a:solidFill>
              </a:rPr>
              <a:t>Dynamic: Assumptions are adjustable</a:t>
            </a:r>
            <a:endParaRPr sz="1200">
              <a:solidFill>
                <a:schemeClr val="dk1"/>
              </a:solidFill>
            </a:endParaRPr>
          </a:p>
          <a:p>
            <a:pPr marL="171450" lvl="0" indent="-171450" algn="l" rtl="0">
              <a:spcBef>
                <a:spcPts val="0"/>
              </a:spcBef>
              <a:spcAft>
                <a:spcPts val="0"/>
              </a:spcAft>
              <a:buClr>
                <a:schemeClr val="dk1"/>
              </a:buClr>
              <a:buSzPts val="1200"/>
              <a:buChar char="-"/>
            </a:pPr>
            <a:r>
              <a:rPr lang="en-US" sz="1200">
                <a:solidFill>
                  <a:schemeClr val="dk1"/>
                </a:solidFill>
              </a:rPr>
              <a:t>Fast: Runs in real time</a:t>
            </a:r>
            <a:endParaRPr sz="1200">
              <a:solidFill>
                <a:schemeClr val="dk1"/>
              </a:solidFill>
            </a:endParaRPr>
          </a:p>
          <a:p>
            <a:pPr marL="0" lvl="0" indent="0" algn="l" rtl="0">
              <a:spcBef>
                <a:spcPts val="0"/>
              </a:spcBef>
              <a:spcAft>
                <a:spcPts val="0"/>
              </a:spcAft>
              <a:buClr>
                <a:schemeClr val="dk1"/>
              </a:buClr>
              <a:buSzPts val="1200"/>
              <a:buFont typeface="Calibri"/>
              <a:buNone/>
            </a:pPr>
            <a:endParaRPr sz="1200">
              <a:solidFill>
                <a:schemeClr val="dk1"/>
              </a:solidFill>
            </a:endParaRPr>
          </a:p>
          <a:p>
            <a:pPr marL="0" lvl="0" indent="0" algn="l" rtl="0">
              <a:spcBef>
                <a:spcPts val="0"/>
              </a:spcBef>
              <a:spcAft>
                <a:spcPts val="0"/>
              </a:spcAft>
              <a:buClr>
                <a:schemeClr val="dk1"/>
              </a:buClr>
              <a:buSzPts val="1200"/>
              <a:buFont typeface="Century Gothic"/>
              <a:buNone/>
            </a:pPr>
            <a:r>
              <a:rPr lang="en-US" sz="1200">
                <a:solidFill>
                  <a:schemeClr val="dk1"/>
                </a:solidFill>
              </a:rPr>
              <a:t>Updated: August 2025</a:t>
            </a:r>
            <a:endParaRPr sz="1200">
              <a:solidFill>
                <a:schemeClr val="dk1"/>
              </a:solidFill>
            </a:endParaRPr>
          </a:p>
          <a:p>
            <a:pPr marL="0" lvl="0" indent="0" algn="l" rtl="0">
              <a:spcBef>
                <a:spcPts val="0"/>
              </a:spcBef>
              <a:spcAft>
                <a:spcPts val="0"/>
              </a:spcAft>
              <a:buClr>
                <a:schemeClr val="dk1"/>
              </a:buClr>
              <a:buSzPts val="1200"/>
              <a:buFont typeface="Calibri"/>
              <a:buNone/>
            </a:pPr>
            <a:endParaRPr>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a:solidFill>
                <a:schemeClr val="dk1"/>
              </a:solidFill>
            </a:endParaRPr>
          </a:p>
        </p:txBody>
      </p:sp>
      <p:sp>
        <p:nvSpPr>
          <p:cNvPr id="3157" name="Google Shape;3157;g363de0a3a1d_0_3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3"/>
        <p:cNvGrpSpPr/>
        <p:nvPr/>
      </p:nvGrpSpPr>
      <p:grpSpPr>
        <a:xfrm>
          <a:off x="0" y="0"/>
          <a:ext cx="0" cy="0"/>
          <a:chOff x="0" y="0"/>
          <a:chExt cx="0" cy="0"/>
        </a:xfrm>
      </p:grpSpPr>
      <p:sp>
        <p:nvSpPr>
          <p:cNvPr id="3164" name="Google Shape;3164;g3710dd2c982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5" name="Google Shape;3165;g3710dd2c982_0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1200"/>
              </a:spcAft>
              <a:buNone/>
            </a:pPr>
            <a:r>
              <a:rPr lang="en-US" sz="1100">
                <a:latin typeface="Arial"/>
                <a:ea typeface="Arial"/>
                <a:cs typeface="Arial"/>
                <a:sym typeface="Arial"/>
              </a:rPr>
              <a:t>Note: If time allows, you can add a third round of negotiations and speeches to deepen the discussion and improve the scenario.</a:t>
            </a:r>
            <a:endParaRPr/>
          </a:p>
        </p:txBody>
      </p:sp>
      <p:sp>
        <p:nvSpPr>
          <p:cNvPr id="3166" name="Google Shape;3166;g3710dd2c982_0_1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1"/>
        <p:cNvGrpSpPr/>
        <p:nvPr/>
      </p:nvGrpSpPr>
      <p:grpSpPr>
        <a:xfrm>
          <a:off x="0" y="0"/>
          <a:ext cx="0" cy="0"/>
          <a:chOff x="0" y="0"/>
          <a:chExt cx="0" cy="0"/>
        </a:xfrm>
      </p:grpSpPr>
      <p:sp>
        <p:nvSpPr>
          <p:cNvPr id="3172" name="Google Shape;3172;g3710dd2c982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3" name="Google Shape;3173;g3710dd2c982_0_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Read the guidelines for respectful role-playing.</a:t>
            </a:r>
            <a:endParaRPr/>
          </a:p>
        </p:txBody>
      </p:sp>
      <p:sp>
        <p:nvSpPr>
          <p:cNvPr id="3174" name="Google Shape;3174;g3710dd2c982_0_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0"/>
        <p:cNvGrpSpPr/>
        <p:nvPr/>
      </p:nvGrpSpPr>
      <p:grpSpPr>
        <a:xfrm>
          <a:off x="0" y="0"/>
          <a:ext cx="0" cy="0"/>
          <a:chOff x="0" y="0"/>
          <a:chExt cx="0" cy="0"/>
        </a:xfrm>
      </p:grpSpPr>
      <p:sp>
        <p:nvSpPr>
          <p:cNvPr id="3181" name="Google Shape;3181;g37124997c73_0_32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82" name="Google Shape;3182;g37124997c73_0_32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5"/>
        <p:cNvGrpSpPr/>
        <p:nvPr/>
      </p:nvGrpSpPr>
      <p:grpSpPr>
        <a:xfrm>
          <a:off x="0" y="0"/>
          <a:ext cx="0" cy="0"/>
          <a:chOff x="0" y="0"/>
          <a:chExt cx="0" cy="0"/>
        </a:xfrm>
      </p:grpSpPr>
      <p:sp>
        <p:nvSpPr>
          <p:cNvPr id="3186" name="Google Shape;3186;g37124997c73_0_17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7" name="Google Shape;3187;g37124997c73_0_178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88" name="Google Shape;3188;g37124997c73_0_178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3"/>
        <p:cNvGrpSpPr/>
        <p:nvPr/>
      </p:nvGrpSpPr>
      <p:grpSpPr>
        <a:xfrm>
          <a:off x="0" y="0"/>
          <a:ext cx="0" cy="0"/>
          <a:chOff x="0" y="0"/>
          <a:chExt cx="0" cy="0"/>
        </a:xfrm>
      </p:grpSpPr>
      <p:sp>
        <p:nvSpPr>
          <p:cNvPr id="3194" name="Google Shape;3194;p19: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5" name="Google Shape;3195;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i="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Note</a:t>
            </a: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a:t>
            </a:r>
            <a:r>
              <a:rPr lang="en-US" i="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 </a:t>
            </a: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Open the role playing period. Enter the room as the UN Secretary General and deliver your openin</a:t>
            </a: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
                  </a:ext>
                </a:extLst>
              </a:rPr>
              <a:t>g speech! </a:t>
            </a:r>
            <a:endParaRPr>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
                </a:ext>
              </a:extLst>
            </a:endParaRPr>
          </a:p>
          <a:p>
            <a:pPr marL="0" marR="0" lvl="0" indent="0" algn="l" rtl="0">
              <a:lnSpc>
                <a:spcPct val="100000"/>
              </a:lnSpc>
              <a:spcBef>
                <a:spcPts val="0"/>
              </a:spcBef>
              <a:spcAft>
                <a:spcPts val="0"/>
              </a:spcAft>
              <a:buClr>
                <a:schemeClr val="dk1"/>
              </a:buClr>
              <a:buSzPts val="1200"/>
              <a:buFont typeface="Calibri"/>
              <a:buNone/>
            </a:pPr>
            <a:r>
              <a:rPr lang="en-US" sz="12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
                  </a:ext>
                </a:extLst>
              </a:rPr>
              <a:t>(</a:t>
            </a: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
                  </a:ext>
                </a:extLst>
              </a:rPr>
              <a:t>E</a:t>
            </a:r>
            <a:r>
              <a:rPr lang="en-US" sz="12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
                  </a:ext>
                </a:extLst>
              </a:rPr>
              <a:t>xample speech from UN Secretary General Antonio Guterres: </a:t>
            </a:r>
            <a:r>
              <a:rPr lang="en-US" u="sng">
                <a:solidFill>
                  <a:schemeClr val="hlink"/>
                </a:solidFill>
                <a:hlinkClick r:id="rId3"/>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rPr>
              <a:t>https://www.youtube.com/watch?v=f6b9CGx9uio&amp;t=197s</a:t>
            </a:r>
            <a:r>
              <a:rPr lang="en-US" sz="1200" i="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a:t>
            </a:r>
            <a:endParaRPr/>
          </a:p>
        </p:txBody>
      </p:sp>
      <p:sp>
        <p:nvSpPr>
          <p:cNvPr id="3196" name="Google Shape;3196;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0"/>
        <p:cNvGrpSpPr/>
        <p:nvPr/>
      </p:nvGrpSpPr>
      <p:grpSpPr>
        <a:xfrm>
          <a:off x="0" y="0"/>
          <a:ext cx="0" cy="0"/>
          <a:chOff x="0" y="0"/>
          <a:chExt cx="0" cy="0"/>
        </a:xfrm>
      </p:grpSpPr>
      <p:sp>
        <p:nvSpPr>
          <p:cNvPr id="3201" name="Google Shape;3201;g39201aa9369_0_3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2" name="Google Shape;3202;g39201aa9369_0_35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03" name="Google Shape;3203;g39201aa9369_0_35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7"/>
        <p:cNvGrpSpPr/>
        <p:nvPr/>
      </p:nvGrpSpPr>
      <p:grpSpPr>
        <a:xfrm>
          <a:off x="0" y="0"/>
          <a:ext cx="0" cy="0"/>
          <a:chOff x="0" y="0"/>
          <a:chExt cx="0" cy="0"/>
        </a:xfrm>
      </p:grpSpPr>
      <p:sp>
        <p:nvSpPr>
          <p:cNvPr id="3208" name="Google Shape;3208;g1ff8508f7f0_1_1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09" name="Google Shape;3209;g1ff8508f7f0_1_1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Note: you can show this slide while saying your speech. For example:</a:t>
            </a:r>
            <a:endParaRPr/>
          </a:p>
          <a:p>
            <a:pPr marL="0" lvl="0" indent="0" algn="l" rtl="0">
              <a:lnSpc>
                <a:spcPct val="100000"/>
              </a:lnSpc>
              <a:spcBef>
                <a:spcPts val="0"/>
              </a:spcBef>
              <a:spcAft>
                <a:spcPts val="0"/>
              </a:spcAft>
              <a:buClr>
                <a:schemeClr val="dk1"/>
              </a:buClr>
              <a:buSzPts val="1400"/>
              <a:buFont typeface="Arial"/>
              <a:buNone/>
            </a:pPr>
            <a:r>
              <a:rPr lang="en-US" i="1"/>
              <a:t>Script:</a:t>
            </a:r>
            <a:r>
              <a:rPr lang="en-US"/>
              <a:t> “Excellencies, our goal today is clear: we need to limit temperature rise to well below 2 degrees and strive for 1.5 degrees just to avoid the worst impacts of climate change.”</a:t>
            </a:r>
            <a:endParaRPr/>
          </a:p>
          <a:p>
            <a:pPr marL="0" lvl="0" indent="0" algn="l" rtl="0">
              <a:lnSpc>
                <a:spcPct val="100000"/>
              </a:lnSpc>
              <a:spcBef>
                <a:spcPts val="0"/>
              </a:spcBef>
              <a:spcAft>
                <a:spcPts val="0"/>
              </a:spcAft>
              <a:buClr>
                <a:schemeClr val="dk1"/>
              </a:buClr>
              <a:buSzPts val="1400"/>
              <a:buFont typeface="Arial"/>
              <a:buNone/>
            </a:pPr>
            <a:br>
              <a:rPr lang="en-US"/>
            </a:br>
            <a:endParaRPr/>
          </a:p>
          <a:p>
            <a:pPr marL="0" lvl="0" indent="0" algn="l" rtl="0">
              <a:lnSpc>
                <a:spcPct val="100000"/>
              </a:lnSpc>
              <a:spcBef>
                <a:spcPts val="0"/>
              </a:spcBef>
              <a:spcAft>
                <a:spcPts val="0"/>
              </a:spcAft>
              <a:buClr>
                <a:schemeClr val="dk1"/>
              </a:buClr>
              <a:buSzPts val="1400"/>
              <a:buFont typeface="Arial"/>
              <a:buNone/>
            </a:pPr>
            <a:r>
              <a:rPr lang="en-US"/>
              <a:t>Image credits:</a:t>
            </a:r>
            <a:endParaRPr/>
          </a:p>
          <a:p>
            <a:pPr marL="0" lvl="0" indent="0" algn="l" rtl="0">
              <a:lnSpc>
                <a:spcPct val="100000"/>
              </a:lnSpc>
              <a:spcBef>
                <a:spcPts val="0"/>
              </a:spcBef>
              <a:spcAft>
                <a:spcPts val="0"/>
              </a:spcAft>
              <a:buClr>
                <a:schemeClr val="dk1"/>
              </a:buClr>
              <a:buSzPts val="1400"/>
              <a:buFont typeface="Arial"/>
              <a:buNone/>
            </a:pPr>
            <a:r>
              <a:rPr lang="en-US" u="sng">
                <a:solidFill>
                  <a:schemeClr val="hlink"/>
                </a:solidFill>
                <a:hlinkClick r:id="rId3"/>
              </a:rPr>
              <a:t>Francois Mori/AP </a:t>
            </a:r>
            <a:endParaRPr/>
          </a:p>
          <a:p>
            <a:pPr marL="0" lvl="0" indent="0" algn="l" rtl="0">
              <a:lnSpc>
                <a:spcPct val="100000"/>
              </a:lnSpc>
              <a:spcBef>
                <a:spcPts val="0"/>
              </a:spcBef>
              <a:spcAft>
                <a:spcPts val="0"/>
              </a:spcAft>
              <a:buClr>
                <a:schemeClr val="dk1"/>
              </a:buClr>
              <a:buSzPts val="1400"/>
              <a:buFont typeface="Arial"/>
              <a:buNone/>
            </a:pPr>
            <a:r>
              <a:rPr lang="en-US" u="sng">
                <a:solidFill>
                  <a:schemeClr val="hlink"/>
                </a:solidFill>
                <a:hlinkClick r:id="rId4"/>
              </a:rPr>
              <a:t>https://www.nature.com/articles/d41586-020-00834-7</a:t>
            </a:r>
            <a:r>
              <a:rPr lang="en-US"/>
              <a:t> </a:t>
            </a:r>
            <a:endParaRPr/>
          </a:p>
          <a:p>
            <a:pPr marL="0" lvl="0" indent="0" algn="l" rtl="0">
              <a:lnSpc>
                <a:spcPct val="100000"/>
              </a:lnSpc>
              <a:spcBef>
                <a:spcPts val="0"/>
              </a:spcBef>
              <a:spcAft>
                <a:spcPts val="0"/>
              </a:spcAft>
              <a:buClr>
                <a:schemeClr val="dk1"/>
              </a:buClr>
              <a:buSzPts val="1400"/>
              <a:buFont typeface="Arial"/>
              <a:buNone/>
            </a:pPr>
            <a:r>
              <a:rPr lang="en-US"/>
              <a:t> </a:t>
            </a:r>
            <a:endParaRPr/>
          </a:p>
          <a:p>
            <a:pPr marL="0" lvl="0" indent="0" algn="l" rtl="0">
              <a:lnSpc>
                <a:spcPct val="100000"/>
              </a:lnSpc>
              <a:spcBef>
                <a:spcPts val="0"/>
              </a:spcBef>
              <a:spcAft>
                <a:spcPts val="0"/>
              </a:spcAft>
              <a:buSzPts val="1400"/>
              <a:buNone/>
            </a:pPr>
            <a:endParaRPr/>
          </a:p>
        </p:txBody>
      </p:sp>
      <p:sp>
        <p:nvSpPr>
          <p:cNvPr id="3210" name="Google Shape;3210;g1ff8508f7f0_1_1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6"/>
        <p:cNvGrpSpPr/>
        <p:nvPr/>
      </p:nvGrpSpPr>
      <p:grpSpPr>
        <a:xfrm>
          <a:off x="0" y="0"/>
          <a:ext cx="0" cy="0"/>
          <a:chOff x="0" y="0"/>
          <a:chExt cx="0" cy="0"/>
        </a:xfrm>
      </p:grpSpPr>
      <p:sp>
        <p:nvSpPr>
          <p:cNvPr id="3217" name="Google Shape;3217;p9: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8" name="Google Shape;321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Note: Introduce the groups in the room. Talk directly to them. For example:</a:t>
            </a:r>
            <a:endParaRPr/>
          </a:p>
          <a:p>
            <a:pPr marL="0" lvl="0" indent="0" algn="l" rtl="0">
              <a:lnSpc>
                <a:spcPct val="115000"/>
              </a:lnSpc>
              <a:spcBef>
                <a:spcPts val="1200"/>
              </a:spcBef>
              <a:spcAft>
                <a:spcPts val="0"/>
              </a:spcAft>
              <a:buSzPts val="1100"/>
              <a:buNone/>
            </a:pPr>
            <a:r>
              <a:rPr lang="en-US" sz="1100" i="1">
                <a:latin typeface="Arial"/>
                <a:ea typeface="Arial"/>
                <a:cs typeface="Arial"/>
                <a:sym typeface="Arial"/>
              </a:rPr>
              <a:t>Script: </a:t>
            </a:r>
            <a:r>
              <a:rPr lang="en-US" sz="1100">
                <a:latin typeface="Arial"/>
                <a:ea typeface="Arial"/>
                <a:cs typeface="Arial"/>
                <a:sym typeface="Arial"/>
              </a:rPr>
              <a:t>“So I look around this room and see a diversity of voices—and each of you has a responsibility in this global challenge.</a:t>
            </a:r>
            <a:br>
              <a:rPr lang="en-US" sz="1100">
                <a:latin typeface="Arial"/>
                <a:ea typeface="Arial"/>
                <a:cs typeface="Arial"/>
                <a:sym typeface="Arial"/>
              </a:rPr>
            </a:br>
            <a:r>
              <a:rPr lang="en-US" sz="1100" b="1">
                <a:latin typeface="Arial"/>
                <a:ea typeface="Arial"/>
                <a:cs typeface="Arial"/>
                <a:sym typeface="Arial"/>
              </a:rPr>
              <a:t>Conventional Energy group</a:t>
            </a:r>
            <a:r>
              <a:rPr lang="en-US" sz="1100">
                <a:latin typeface="Arial"/>
                <a:ea typeface="Arial"/>
                <a:cs typeface="Arial"/>
                <a:sym typeface="Arial"/>
              </a:rPr>
              <a:t>, we can’t deny the role you’ve played in driving rapid development across many nations. But now, </a:t>
            </a:r>
            <a:r>
              <a:rPr lang="en-US" sz="1100" b="1">
                <a:latin typeface="Arial"/>
                <a:ea typeface="Arial"/>
                <a:cs typeface="Arial"/>
                <a:sym typeface="Arial"/>
              </a:rPr>
              <a:t>as the stakeholder group with the biggest responsibility</a:t>
            </a:r>
            <a:r>
              <a:rPr lang="en-US" sz="1100">
                <a:latin typeface="Arial"/>
                <a:ea typeface="Arial"/>
                <a:cs typeface="Arial"/>
                <a:sym typeface="Arial"/>
              </a:rPr>
              <a:t>, we count on you to </a:t>
            </a:r>
            <a:r>
              <a:rPr lang="en-US" sz="1100" b="1">
                <a:latin typeface="Arial"/>
                <a:ea typeface="Arial"/>
                <a:cs typeface="Arial"/>
                <a:sym typeface="Arial"/>
              </a:rPr>
              <a:t>lead the transition</a:t>
            </a:r>
            <a:r>
              <a:rPr lang="en-US" sz="1100">
                <a:latin typeface="Arial"/>
                <a:ea typeface="Arial"/>
                <a:cs typeface="Arial"/>
                <a:sym typeface="Arial"/>
              </a:rPr>
              <a:t> toward a clean energy future.”</a:t>
            </a:r>
            <a:endParaRPr sz="1100" b="1">
              <a:latin typeface="Arial"/>
              <a:ea typeface="Arial"/>
              <a:cs typeface="Arial"/>
              <a:sym typeface="Arial"/>
            </a:endParaRPr>
          </a:p>
          <a:p>
            <a:pPr marL="0" lvl="0" indent="0" algn="l" rtl="0">
              <a:lnSpc>
                <a:spcPct val="100000"/>
              </a:lnSpc>
              <a:spcBef>
                <a:spcPts val="1200"/>
              </a:spcBef>
              <a:spcAft>
                <a:spcPts val="0"/>
              </a:spcAft>
              <a:buSzPts val="1400"/>
              <a:buNone/>
            </a:pPr>
            <a:endParaRPr/>
          </a:p>
        </p:txBody>
      </p:sp>
      <p:sp>
        <p:nvSpPr>
          <p:cNvPr id="3219" name="Google Shape;3219;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0"/>
        <p:cNvGrpSpPr/>
        <p:nvPr/>
      </p:nvGrpSpPr>
      <p:grpSpPr>
        <a:xfrm>
          <a:off x="0" y="0"/>
          <a:ext cx="0" cy="0"/>
          <a:chOff x="0" y="0"/>
          <a:chExt cx="0" cy="0"/>
        </a:xfrm>
      </p:grpSpPr>
      <p:sp>
        <p:nvSpPr>
          <p:cNvPr id="3231" name="Google Shape;3231;p10: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2" name="Google Shape;323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1200"/>
              </a:spcAft>
              <a:buSzPts val="1100"/>
              <a:buNone/>
            </a:pPr>
            <a:r>
              <a:rPr lang="en-US" sz="1100" i="1">
                <a:latin typeface="Arial"/>
                <a:ea typeface="Arial"/>
                <a:cs typeface="Arial"/>
                <a:sym typeface="Arial"/>
              </a:rPr>
              <a:t>Script: </a:t>
            </a:r>
            <a:r>
              <a:rPr lang="en-US" sz="1100">
                <a:latin typeface="Arial"/>
                <a:ea typeface="Arial"/>
                <a:cs typeface="Arial"/>
                <a:sym typeface="Arial"/>
              </a:rPr>
              <a:t>“</a:t>
            </a:r>
            <a:r>
              <a:rPr lang="en-US" sz="1100" b="1">
                <a:latin typeface="Arial"/>
                <a:ea typeface="Arial"/>
                <a:cs typeface="Arial"/>
                <a:sym typeface="Arial"/>
              </a:rPr>
              <a:t>Clean Tech group</a:t>
            </a:r>
            <a:r>
              <a:rPr lang="en-US" sz="1100">
                <a:latin typeface="Arial"/>
                <a:ea typeface="Arial"/>
                <a:cs typeface="Arial"/>
                <a:sym typeface="Arial"/>
              </a:rPr>
              <a:t>, you have the power to provide universal, affordable, and sustainable energy for all.”</a:t>
            </a:r>
            <a:endParaRPr sz="1100">
              <a:latin typeface="Arial"/>
              <a:ea typeface="Arial"/>
              <a:cs typeface="Arial"/>
              <a:sym typeface="Arial"/>
            </a:endParaRPr>
          </a:p>
        </p:txBody>
      </p:sp>
      <p:sp>
        <p:nvSpPr>
          <p:cNvPr id="3233" name="Google Shape;323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4"/>
        <p:cNvGrpSpPr/>
        <p:nvPr/>
      </p:nvGrpSpPr>
      <p:grpSpPr>
        <a:xfrm>
          <a:off x="0" y="0"/>
          <a:ext cx="0" cy="0"/>
          <a:chOff x="0" y="0"/>
          <a:chExt cx="0" cy="0"/>
        </a:xfrm>
      </p:grpSpPr>
      <p:sp>
        <p:nvSpPr>
          <p:cNvPr id="3085" name="Google Shape;3085;g36335525d1a_0_7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6" name="Google Shape;3086;g36335525d1a_0_7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3087" name="Google Shape;3087;g36335525d1a_0_7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4"/>
        <p:cNvGrpSpPr/>
        <p:nvPr/>
      </p:nvGrpSpPr>
      <p:grpSpPr>
        <a:xfrm>
          <a:off x="0" y="0"/>
          <a:ext cx="0" cy="0"/>
          <a:chOff x="0" y="0"/>
          <a:chExt cx="0" cy="0"/>
        </a:xfrm>
      </p:grpSpPr>
      <p:sp>
        <p:nvSpPr>
          <p:cNvPr id="3245" name="Google Shape;3245;p11: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6" name="Google Shape;324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sz="1100" i="1">
                <a:latin typeface="Arial"/>
                <a:ea typeface="Arial"/>
                <a:cs typeface="Arial"/>
                <a:sym typeface="Arial"/>
              </a:rPr>
              <a:t>Script: </a:t>
            </a:r>
            <a:r>
              <a:rPr lang="en-US" sz="1100">
                <a:latin typeface="Arial"/>
                <a:ea typeface="Arial"/>
                <a:cs typeface="Arial"/>
                <a:sym typeface="Arial"/>
              </a:rPr>
              <a:t>“</a:t>
            </a:r>
            <a:r>
              <a:rPr lang="en-US" sz="1100" b="1">
                <a:latin typeface="Arial"/>
                <a:ea typeface="Arial"/>
                <a:cs typeface="Arial"/>
                <a:sym typeface="Arial"/>
              </a:rPr>
              <a:t>Industry and Commerce representatives</a:t>
            </a:r>
            <a:r>
              <a:rPr lang="en-US" sz="1100">
                <a:latin typeface="Arial"/>
                <a:ea typeface="Arial"/>
                <a:cs typeface="Arial"/>
                <a:sym typeface="Arial"/>
              </a:rPr>
              <a:t>, Paul Polman—Unilever CEO—said it well… ‘there’s no profit in a dead planet.’”</a:t>
            </a:r>
            <a:endParaRPr sz="1100">
              <a:latin typeface="Arial"/>
              <a:ea typeface="Arial"/>
              <a:cs typeface="Arial"/>
              <a:sym typeface="Arial"/>
            </a:endParaRPr>
          </a:p>
          <a:p>
            <a:pPr marL="0" lvl="0" indent="0" algn="l" rtl="0">
              <a:lnSpc>
                <a:spcPct val="100000"/>
              </a:lnSpc>
              <a:spcBef>
                <a:spcPts val="1200"/>
              </a:spcBef>
              <a:spcAft>
                <a:spcPts val="0"/>
              </a:spcAft>
              <a:buSzPts val="1400"/>
              <a:buNone/>
            </a:pPr>
            <a:endParaRPr/>
          </a:p>
        </p:txBody>
      </p:sp>
      <p:sp>
        <p:nvSpPr>
          <p:cNvPr id="3247" name="Google Shape;324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7"/>
        <p:cNvGrpSpPr/>
        <p:nvPr/>
      </p:nvGrpSpPr>
      <p:grpSpPr>
        <a:xfrm>
          <a:off x="0" y="0"/>
          <a:ext cx="0" cy="0"/>
          <a:chOff x="0" y="0"/>
          <a:chExt cx="0" cy="0"/>
        </a:xfrm>
      </p:grpSpPr>
      <p:sp>
        <p:nvSpPr>
          <p:cNvPr id="3258" name="Google Shape;3258;p12: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9" name="Google Shape;325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100" i="1">
                <a:latin typeface="Arial"/>
                <a:ea typeface="Arial"/>
                <a:cs typeface="Arial"/>
                <a:sym typeface="Arial"/>
              </a:rPr>
              <a:t>Script: </a:t>
            </a:r>
            <a:r>
              <a:rPr lang="en-US" sz="1100">
                <a:latin typeface="Arial"/>
                <a:ea typeface="Arial"/>
                <a:cs typeface="Arial"/>
                <a:sym typeface="Arial"/>
              </a:rPr>
              <a:t>“</a:t>
            </a:r>
            <a:r>
              <a:rPr lang="en-US" sz="1100" b="1">
                <a:latin typeface="Arial"/>
                <a:ea typeface="Arial"/>
                <a:cs typeface="Arial"/>
                <a:sym typeface="Arial"/>
              </a:rPr>
              <a:t>Land, Ag and Forestry group</a:t>
            </a:r>
            <a:r>
              <a:rPr lang="en-US" sz="1100">
                <a:latin typeface="Arial"/>
                <a:ea typeface="Arial"/>
                <a:cs typeface="Arial"/>
                <a:sym typeface="Arial"/>
              </a:rPr>
              <a:t>, we count on you to ensure a supply of sustainable food systems, while preserving our forests and ecosystem services.”</a:t>
            </a:r>
            <a:endParaRPr/>
          </a:p>
        </p:txBody>
      </p:sp>
      <p:sp>
        <p:nvSpPr>
          <p:cNvPr id="3260" name="Google Shape;326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0"/>
        <p:cNvGrpSpPr/>
        <p:nvPr/>
      </p:nvGrpSpPr>
      <p:grpSpPr>
        <a:xfrm>
          <a:off x="0" y="0"/>
          <a:ext cx="0" cy="0"/>
          <a:chOff x="0" y="0"/>
          <a:chExt cx="0" cy="0"/>
        </a:xfrm>
      </p:grpSpPr>
      <p:sp>
        <p:nvSpPr>
          <p:cNvPr id="3271" name="Google Shape;3271;p13: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2" name="Google Shape;3272;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100" i="1">
                <a:latin typeface="Arial"/>
                <a:ea typeface="Arial"/>
                <a:cs typeface="Arial"/>
                <a:sym typeface="Arial"/>
              </a:rPr>
              <a:t>Script: </a:t>
            </a:r>
            <a:r>
              <a:rPr lang="en-US" sz="1100">
                <a:latin typeface="Arial"/>
                <a:ea typeface="Arial"/>
                <a:cs typeface="Arial"/>
                <a:sym typeface="Arial"/>
              </a:rPr>
              <a:t>“</a:t>
            </a:r>
            <a:r>
              <a:rPr lang="en-US" sz="1100" b="1">
                <a:latin typeface="Arial"/>
                <a:ea typeface="Arial"/>
                <a:cs typeface="Arial"/>
                <a:sym typeface="Arial"/>
              </a:rPr>
              <a:t>Climate Justice hawks,</a:t>
            </a:r>
            <a:r>
              <a:rPr lang="en-US" sz="1100">
                <a:latin typeface="Arial"/>
                <a:ea typeface="Arial"/>
                <a:cs typeface="Arial"/>
                <a:sym typeface="Arial"/>
              </a:rPr>
              <a:t> you represent our vision for the world we want to live in. Keep on fighting for the most vulnerable.”</a:t>
            </a:r>
            <a:endParaRPr/>
          </a:p>
        </p:txBody>
      </p:sp>
      <p:sp>
        <p:nvSpPr>
          <p:cNvPr id="3273" name="Google Shape;3273;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3"/>
        <p:cNvGrpSpPr/>
        <p:nvPr/>
      </p:nvGrpSpPr>
      <p:grpSpPr>
        <a:xfrm>
          <a:off x="0" y="0"/>
          <a:ext cx="0" cy="0"/>
          <a:chOff x="0" y="0"/>
          <a:chExt cx="0" cy="0"/>
        </a:xfrm>
      </p:grpSpPr>
      <p:sp>
        <p:nvSpPr>
          <p:cNvPr id="3284" name="Google Shape;3284;p14: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5" name="Google Shape;328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i="1"/>
              <a:t>Script: </a:t>
            </a:r>
            <a:r>
              <a:rPr lang="en-US"/>
              <a:t>“</a:t>
            </a:r>
            <a:r>
              <a:rPr lang="en-US" b="1"/>
              <a:t>Governments of the world</a:t>
            </a:r>
            <a:r>
              <a:rPr lang="en-US"/>
              <a:t>: it’s time to set aside the past and act in the interest of our shared well-being. Let us recognize our common but differentiated responsibilities</a:t>
            </a:r>
            <a:r>
              <a:rPr lang="en-US" sz="1100">
                <a:latin typeface="Arial"/>
                <a:ea typeface="Arial"/>
                <a:cs typeface="Arial"/>
                <a:sym typeface="Arial"/>
              </a:rPr>
              <a:t>—and embrace the greatest challenge humanity has ever known as an opportunity to build a clean, just, and sustainable future for all nations.”</a:t>
            </a:r>
            <a:endParaRPr/>
          </a:p>
        </p:txBody>
      </p:sp>
      <p:sp>
        <p:nvSpPr>
          <p:cNvPr id="3286" name="Google Shape;3286;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4"/>
        <p:cNvGrpSpPr/>
        <p:nvPr/>
      </p:nvGrpSpPr>
      <p:grpSpPr>
        <a:xfrm>
          <a:off x="0" y="0"/>
          <a:ext cx="0" cy="0"/>
          <a:chOff x="0" y="0"/>
          <a:chExt cx="0" cy="0"/>
        </a:xfrm>
      </p:grpSpPr>
      <p:sp>
        <p:nvSpPr>
          <p:cNvPr id="3295" name="Google Shape;3295;p15: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6" name="Google Shape;329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i="1">
                <a:latin typeface="Arial"/>
                <a:ea typeface="Arial"/>
                <a:cs typeface="Arial"/>
                <a:sym typeface="Arial"/>
              </a:rPr>
              <a:t>Script: “</a:t>
            </a:r>
            <a:r>
              <a:rPr lang="en-US" sz="1100" b="1">
                <a:latin typeface="Arial"/>
                <a:ea typeface="Arial"/>
                <a:cs typeface="Arial"/>
                <a:sym typeface="Arial"/>
              </a:rPr>
              <a:t>Developed nations</a:t>
            </a:r>
            <a:r>
              <a:rPr lang="en-US" sz="1100">
                <a:latin typeface="Arial"/>
                <a:ea typeface="Arial"/>
                <a:cs typeface="Arial"/>
                <a:sym typeface="Arial"/>
              </a:rPr>
              <a:t>, you’re expected to lead in climate mitigation due to your high historical emissions.”</a:t>
            </a:r>
            <a:endParaRPr/>
          </a:p>
          <a:p>
            <a:pPr marL="0" lvl="0" indent="0" algn="l" rtl="0">
              <a:lnSpc>
                <a:spcPct val="100000"/>
              </a:lnSpc>
              <a:spcBef>
                <a:spcPts val="0"/>
              </a:spcBef>
              <a:spcAft>
                <a:spcPts val="0"/>
              </a:spcAft>
              <a:buSzPts val="1400"/>
              <a:buNone/>
            </a:pPr>
            <a:endParaRPr/>
          </a:p>
        </p:txBody>
      </p:sp>
      <p:sp>
        <p:nvSpPr>
          <p:cNvPr id="3297" name="Google Shape;3297;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8"/>
        <p:cNvGrpSpPr/>
        <p:nvPr/>
      </p:nvGrpSpPr>
      <p:grpSpPr>
        <a:xfrm>
          <a:off x="0" y="0"/>
          <a:ext cx="0" cy="0"/>
          <a:chOff x="0" y="0"/>
          <a:chExt cx="0" cy="0"/>
        </a:xfrm>
      </p:grpSpPr>
      <p:sp>
        <p:nvSpPr>
          <p:cNvPr id="3309" name="Google Shape;3309;p16: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0" name="Google Shape;3310;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sz="1200" i="1">
                <a:solidFill>
                  <a:schemeClr val="dk1"/>
                </a:solidFill>
              </a:rPr>
              <a:t> Script: </a:t>
            </a:r>
            <a:r>
              <a:rPr lang="en-US"/>
              <a:t>“</a:t>
            </a:r>
            <a:r>
              <a:rPr lang="en-US" sz="1100" b="1">
                <a:latin typeface="Arial"/>
                <a:ea typeface="Arial"/>
                <a:cs typeface="Arial"/>
                <a:sym typeface="Arial"/>
              </a:rPr>
              <a:t>Emerging economies</a:t>
            </a:r>
            <a:r>
              <a:rPr lang="en-US" sz="1100">
                <a:latin typeface="Arial"/>
                <a:ea typeface="Arial"/>
                <a:cs typeface="Arial"/>
                <a:sym typeface="Arial"/>
              </a:rPr>
              <a:t> you’re also critical to bending the global emissions curve.”</a:t>
            </a:r>
            <a:endParaRPr sz="1100">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3311" name="Google Shape;3311;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2"/>
        <p:cNvGrpSpPr/>
        <p:nvPr/>
      </p:nvGrpSpPr>
      <p:grpSpPr>
        <a:xfrm>
          <a:off x="0" y="0"/>
          <a:ext cx="0" cy="0"/>
          <a:chOff x="0" y="0"/>
          <a:chExt cx="0" cy="0"/>
        </a:xfrm>
      </p:grpSpPr>
      <p:sp>
        <p:nvSpPr>
          <p:cNvPr id="3323" name="Google Shape;3323;p17: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4" name="Google Shape;3324;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i="1"/>
              <a:t>Script: </a:t>
            </a:r>
            <a:r>
              <a:rPr lang="en-US"/>
              <a:t>“</a:t>
            </a:r>
            <a:r>
              <a:rPr lang="en-US" sz="1100" b="1">
                <a:latin typeface="Arial"/>
                <a:ea typeface="Arial"/>
                <a:cs typeface="Arial"/>
                <a:sym typeface="Arial"/>
              </a:rPr>
              <a:t>Developing nations</a:t>
            </a:r>
            <a:r>
              <a:rPr lang="en-US" sz="1100">
                <a:latin typeface="Arial"/>
                <a:ea typeface="Arial"/>
                <a:cs typeface="Arial"/>
                <a:sym typeface="Arial"/>
              </a:rPr>
              <a:t>, you contributed the least, yet are disproportionately impacted. However, we need to look forward—it is time for international solidarity across the board.”</a:t>
            </a:r>
            <a:endParaRPr/>
          </a:p>
          <a:p>
            <a:pPr marL="0" lvl="0" indent="0" algn="l" rtl="0">
              <a:lnSpc>
                <a:spcPct val="100000"/>
              </a:lnSpc>
              <a:spcBef>
                <a:spcPts val="0"/>
              </a:spcBef>
              <a:spcAft>
                <a:spcPts val="0"/>
              </a:spcAft>
              <a:buSzPts val="1400"/>
              <a:buNone/>
            </a:pPr>
            <a:endParaRPr/>
          </a:p>
        </p:txBody>
      </p:sp>
      <p:sp>
        <p:nvSpPr>
          <p:cNvPr id="3325" name="Google Shape;3325;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6"/>
        <p:cNvGrpSpPr/>
        <p:nvPr/>
      </p:nvGrpSpPr>
      <p:grpSpPr>
        <a:xfrm>
          <a:off x="0" y="0"/>
          <a:ext cx="0" cy="0"/>
          <a:chOff x="0" y="0"/>
          <a:chExt cx="0" cy="0"/>
        </a:xfrm>
      </p:grpSpPr>
      <p:sp>
        <p:nvSpPr>
          <p:cNvPr id="3337" name="Google Shape;3337;g39201aa9369_0_66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8" name="Google Shape;3338;g39201aa9369_0_66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100" i="1">
                <a:latin typeface="Arial"/>
                <a:ea typeface="Arial"/>
                <a:cs typeface="Arial"/>
                <a:sym typeface="Arial"/>
              </a:rPr>
              <a:t>Script: </a:t>
            </a:r>
            <a:r>
              <a:rPr lang="en-US" sz="1100">
                <a:latin typeface="Arial"/>
                <a:ea typeface="Arial"/>
                <a:cs typeface="Arial"/>
                <a:sym typeface="Arial"/>
              </a:rPr>
              <a:t>“</a:t>
            </a:r>
            <a:r>
              <a:rPr lang="en-US" sz="1100" b="1">
                <a:latin typeface="Arial"/>
                <a:ea typeface="Arial"/>
                <a:cs typeface="Arial"/>
                <a:sym typeface="Arial"/>
              </a:rPr>
              <a:t>Banking and Finance leaders</a:t>
            </a:r>
            <a:r>
              <a:rPr lang="en-US" sz="1100">
                <a:latin typeface="Arial"/>
                <a:ea typeface="Arial"/>
                <a:cs typeface="Arial"/>
                <a:sym typeface="Arial"/>
              </a:rPr>
              <a:t>, you hold the levers of the global economy; we count on you to shift the trillions from the stranded assets of the past toward the sustainable infrastructure of tomorrow—because you can’t manage a portfolio on a dead planet.”</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spcBef>
                <a:spcPts val="0"/>
              </a:spcBef>
              <a:spcAft>
                <a:spcPts val="0"/>
              </a:spcAft>
              <a:buNone/>
            </a:pPr>
            <a:endParaRPr/>
          </a:p>
        </p:txBody>
      </p:sp>
      <p:sp>
        <p:nvSpPr>
          <p:cNvPr id="3339" name="Google Shape;3339;g39201aa9369_0_667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5"/>
        <p:cNvGrpSpPr/>
        <p:nvPr/>
      </p:nvGrpSpPr>
      <p:grpSpPr>
        <a:xfrm>
          <a:off x="0" y="0"/>
          <a:ext cx="0" cy="0"/>
          <a:chOff x="0" y="0"/>
          <a:chExt cx="0" cy="0"/>
        </a:xfrm>
      </p:grpSpPr>
      <p:sp>
        <p:nvSpPr>
          <p:cNvPr id="3346" name="Google Shape;3346;g39201aa9369_0_66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7" name="Google Shape;3347;g39201aa9369_0_668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i="1">
                <a:latin typeface="Arial"/>
                <a:ea typeface="Arial"/>
                <a:cs typeface="Arial"/>
                <a:sym typeface="Arial"/>
              </a:rPr>
              <a:t>Script: </a:t>
            </a:r>
            <a:r>
              <a:rPr lang="en-US" sz="1100">
                <a:latin typeface="Arial"/>
                <a:ea typeface="Arial"/>
                <a:cs typeface="Arial"/>
                <a:sym typeface="Arial"/>
              </a:rPr>
              <a:t>“</a:t>
            </a:r>
            <a:r>
              <a:rPr lang="en-US" sz="1100" b="1">
                <a:latin typeface="Arial"/>
                <a:ea typeface="Arial"/>
                <a:cs typeface="Arial"/>
                <a:sym typeface="Arial"/>
              </a:rPr>
              <a:t>Health Advocates</a:t>
            </a:r>
            <a:r>
              <a:rPr lang="en-US" sz="1100">
                <a:latin typeface="Arial"/>
                <a:ea typeface="Arial"/>
                <a:cs typeface="Arial"/>
                <a:sym typeface="Arial"/>
              </a:rPr>
              <a:t>, you care for the billions of people already experiencing the consequences of climate change—from deadly heatwaves and wildfire smoke-induced asthma to malnutrition and the spread of infectious disease. Hold us accountable today and remind us what’s at stake”</a:t>
            </a:r>
            <a:endParaRPr/>
          </a:p>
          <a:p>
            <a:pPr marL="0" lvl="0" indent="0" algn="l" rtl="0">
              <a:spcBef>
                <a:spcPts val="0"/>
              </a:spcBef>
              <a:spcAft>
                <a:spcPts val="0"/>
              </a:spcAft>
              <a:buNone/>
            </a:pPr>
            <a:endParaRPr/>
          </a:p>
        </p:txBody>
      </p:sp>
      <p:sp>
        <p:nvSpPr>
          <p:cNvPr id="3348" name="Google Shape;3348;g39201aa9369_0_668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4"/>
        <p:cNvGrpSpPr/>
        <p:nvPr/>
      </p:nvGrpSpPr>
      <p:grpSpPr>
        <a:xfrm>
          <a:off x="0" y="0"/>
          <a:ext cx="0" cy="0"/>
          <a:chOff x="0" y="0"/>
          <a:chExt cx="0" cy="0"/>
        </a:xfrm>
      </p:grpSpPr>
      <p:sp>
        <p:nvSpPr>
          <p:cNvPr id="3355" name="Google Shape;3355;g39201aa9369_0_11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SzPts val="1100"/>
              <a:buNone/>
            </a:pPr>
            <a:r>
              <a:rPr lang="en-US"/>
              <a:t>Note — Show the following slides if they support your Secretary General speech and if your audience has limited knowledge about climate change.</a:t>
            </a:r>
            <a:endParaRPr/>
          </a:p>
          <a:p>
            <a:pPr marL="0" lvl="0" indent="0" algn="l" rtl="0">
              <a:lnSpc>
                <a:spcPct val="100000"/>
              </a:lnSpc>
              <a:spcBef>
                <a:spcPts val="1200"/>
              </a:spcBef>
              <a:spcAft>
                <a:spcPts val="0"/>
              </a:spcAft>
              <a:buSzPts val="1400"/>
              <a:buNone/>
            </a:pPr>
            <a:endParaRPr/>
          </a:p>
        </p:txBody>
      </p:sp>
      <p:sp>
        <p:nvSpPr>
          <p:cNvPr id="3356" name="Google Shape;3356;g39201aa9369_0_11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2"/>
        <p:cNvGrpSpPr/>
        <p:nvPr/>
      </p:nvGrpSpPr>
      <p:grpSpPr>
        <a:xfrm>
          <a:off x="0" y="0"/>
          <a:ext cx="0" cy="0"/>
          <a:chOff x="0" y="0"/>
          <a:chExt cx="0" cy="0"/>
        </a:xfrm>
      </p:grpSpPr>
      <p:sp>
        <p:nvSpPr>
          <p:cNvPr id="3093" name="Google Shape;3093;g371424132ff_1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4" name="Google Shape;3094;g371424132ff_1_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3095" name="Google Shape;3095;g371424132ff_1_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9"/>
        <p:cNvGrpSpPr/>
        <p:nvPr/>
      </p:nvGrpSpPr>
      <p:grpSpPr>
        <a:xfrm>
          <a:off x="0" y="0"/>
          <a:ext cx="0" cy="0"/>
          <a:chOff x="0" y="0"/>
          <a:chExt cx="0" cy="0"/>
        </a:xfrm>
      </p:grpSpPr>
      <p:sp>
        <p:nvSpPr>
          <p:cNvPr id="3360" name="Google Shape;3360;g395a5d8f997_0_110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1" name="Google Shape;3361;g395a5d8f997_0_1100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r>
              <a:rPr lang="en-US"/>
              <a:t>Note — Show the following slides if they support your Secretary General speech and if your audience has limited knowledge about climate change.</a:t>
            </a:r>
            <a:endParaRPr/>
          </a:p>
          <a:p>
            <a:pPr marL="0" lvl="0" indent="0" algn="l" rtl="0">
              <a:lnSpc>
                <a:spcPct val="115000"/>
              </a:lnSpc>
              <a:spcBef>
                <a:spcPts val="1200"/>
              </a:spcBef>
              <a:spcAft>
                <a:spcPts val="0"/>
              </a:spcAft>
              <a:buClr>
                <a:schemeClr val="dk1"/>
              </a:buClr>
              <a:buSzPts val="1100"/>
              <a:buFont typeface="Arial"/>
              <a:buNone/>
            </a:pPr>
            <a:r>
              <a:rPr lang="en-US"/>
              <a:t>If your audience is knowledgeable about climate change, we suggest skipping this section and instead highlighting a few recent climate news stories to bring attention to the issue and reinforce the urgency for action.</a:t>
            </a:r>
            <a:endParaRPr/>
          </a:p>
          <a:p>
            <a:pPr marL="0" lvl="0" indent="0" algn="l" rtl="0">
              <a:spcBef>
                <a:spcPts val="1200"/>
              </a:spcBef>
              <a:spcAft>
                <a:spcPts val="0"/>
              </a:spcAft>
              <a:buNone/>
            </a:pPr>
            <a:endParaRPr/>
          </a:p>
        </p:txBody>
      </p:sp>
      <p:sp>
        <p:nvSpPr>
          <p:cNvPr id="3362" name="Google Shape;3362;g395a5d8f997_0_1100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0"/>
        <p:cNvGrpSpPr/>
        <p:nvPr/>
      </p:nvGrpSpPr>
      <p:grpSpPr>
        <a:xfrm>
          <a:off x="0" y="0"/>
          <a:ext cx="0" cy="0"/>
          <a:chOff x="0" y="0"/>
          <a:chExt cx="0" cy="0"/>
        </a:xfrm>
      </p:grpSpPr>
      <p:sp>
        <p:nvSpPr>
          <p:cNvPr id="3261" name="Google Shape;3261;g3b380a8e48a_0_7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2" name="Google Shape;3262;g3b380a8e48a_0_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s-US" sz="1100" b="0" i="1" u="none" strike="noStrike" cap="none" dirty="0">
                <a:solidFill>
                  <a:schemeClr val="dk1"/>
                </a:solidFill>
                <a:effectLst/>
                <a:latin typeface="Calibri"/>
                <a:ea typeface="Calibri"/>
                <a:cs typeface="Calibri"/>
                <a:sym typeface="Calibri"/>
              </a:rPr>
              <a:t>Script (</a:t>
            </a:r>
            <a:r>
              <a:rPr lang="es-US" sz="1100" b="0" i="1" u="none" strike="noStrike" cap="none" dirty="0" err="1">
                <a:solidFill>
                  <a:schemeClr val="dk1"/>
                </a:solidFill>
                <a:effectLst/>
                <a:latin typeface="Calibri"/>
                <a:ea typeface="Calibri"/>
                <a:cs typeface="Calibri"/>
                <a:sym typeface="Calibri"/>
              </a:rPr>
              <a:t>from</a:t>
            </a:r>
            <a:r>
              <a:rPr lang="es-US" sz="1100" b="0" i="1" u="none" strike="noStrike" cap="none" dirty="0">
                <a:solidFill>
                  <a:schemeClr val="dk1"/>
                </a:solidFill>
                <a:effectLst/>
                <a:latin typeface="Calibri"/>
                <a:ea typeface="Calibri"/>
                <a:cs typeface="Calibri"/>
                <a:sym typeface="Calibri"/>
              </a:rPr>
              <a:t> NASA)</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Earth's</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climate</a:t>
            </a:r>
            <a:r>
              <a:rPr lang="es-US" sz="1100" b="0" i="0" u="none" strike="noStrike" cap="none" dirty="0">
                <a:solidFill>
                  <a:schemeClr val="dk1"/>
                </a:solidFill>
                <a:effectLst/>
                <a:latin typeface="Calibri"/>
                <a:ea typeface="Calibri"/>
                <a:cs typeface="Calibri"/>
                <a:sym typeface="Calibri"/>
              </a:rPr>
              <a:t> has </a:t>
            </a:r>
            <a:r>
              <a:rPr lang="es-US" sz="1100" b="0" i="0" u="none" strike="noStrike" cap="none" dirty="0" err="1">
                <a:solidFill>
                  <a:schemeClr val="dk1"/>
                </a:solidFill>
                <a:effectLst/>
                <a:latin typeface="Calibri"/>
                <a:ea typeface="Calibri"/>
                <a:cs typeface="Calibri"/>
                <a:sym typeface="Calibri"/>
              </a:rPr>
              <a:t>changed</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throughout</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history</a:t>
            </a:r>
            <a:r>
              <a:rPr lang="es-US" sz="1100" b="0" i="0" u="none" strike="noStrike" cap="none" dirty="0">
                <a:solidFill>
                  <a:schemeClr val="dk1"/>
                </a:solidFill>
                <a:effectLst/>
                <a:latin typeface="Calibri"/>
                <a:ea typeface="Calibri"/>
                <a:cs typeface="Calibri"/>
                <a:sym typeface="Calibri"/>
              </a:rPr>
              <a:t>. Just in </a:t>
            </a:r>
            <a:r>
              <a:rPr lang="es-US" sz="1100" b="0" i="0" u="none" strike="noStrike" cap="none" dirty="0" err="1">
                <a:solidFill>
                  <a:schemeClr val="dk1"/>
                </a:solidFill>
                <a:effectLst/>
                <a:latin typeface="Calibri"/>
                <a:ea typeface="Calibri"/>
                <a:cs typeface="Calibri"/>
                <a:sym typeface="Calibri"/>
              </a:rPr>
              <a:t>the</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last</a:t>
            </a:r>
            <a:r>
              <a:rPr lang="es-US" sz="1100" b="0" i="0" u="none" strike="noStrike" cap="none" dirty="0">
                <a:solidFill>
                  <a:schemeClr val="dk1"/>
                </a:solidFill>
                <a:effectLst/>
                <a:latin typeface="Calibri"/>
                <a:ea typeface="Calibri"/>
                <a:cs typeface="Calibri"/>
                <a:sym typeface="Calibri"/>
              </a:rPr>
              <a:t> 800,000 </a:t>
            </a:r>
            <a:r>
              <a:rPr lang="es-US" sz="1100" b="0" i="0" u="none" strike="noStrike" cap="none" dirty="0" err="1">
                <a:solidFill>
                  <a:schemeClr val="dk1"/>
                </a:solidFill>
                <a:effectLst/>
                <a:latin typeface="Calibri"/>
                <a:ea typeface="Calibri"/>
                <a:cs typeface="Calibri"/>
                <a:sym typeface="Calibri"/>
              </a:rPr>
              <a:t>years</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there</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have</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been</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eight</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cycles</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of</a:t>
            </a:r>
            <a:r>
              <a:rPr lang="es-US" sz="1100" b="0" i="0" u="none" strike="noStrike" cap="none" dirty="0">
                <a:solidFill>
                  <a:schemeClr val="dk1"/>
                </a:solidFill>
                <a:effectLst/>
                <a:latin typeface="Calibri"/>
                <a:ea typeface="Calibri"/>
                <a:cs typeface="Calibri"/>
                <a:sym typeface="Calibri"/>
              </a:rPr>
              <a:t> ice </a:t>
            </a:r>
            <a:r>
              <a:rPr lang="es-US" sz="1100" b="0" i="0" u="none" strike="noStrike" cap="none" dirty="0" err="1">
                <a:solidFill>
                  <a:schemeClr val="dk1"/>
                </a:solidFill>
                <a:effectLst/>
                <a:latin typeface="Calibri"/>
                <a:ea typeface="Calibri"/>
                <a:cs typeface="Calibri"/>
                <a:sym typeface="Calibri"/>
              </a:rPr>
              <a:t>ages</a:t>
            </a:r>
            <a:r>
              <a:rPr lang="es-US" sz="1100" b="0" i="0" u="none" strike="noStrike" cap="none" dirty="0">
                <a:solidFill>
                  <a:schemeClr val="dk1"/>
                </a:solidFill>
                <a:effectLst/>
                <a:latin typeface="Calibri"/>
                <a:ea typeface="Calibri"/>
                <a:cs typeface="Calibri"/>
                <a:sym typeface="Calibri"/>
              </a:rPr>
              <a:t> and </a:t>
            </a:r>
            <a:r>
              <a:rPr lang="es-US" sz="1100" b="0" i="0" u="none" strike="noStrike" cap="none" dirty="0" err="1">
                <a:solidFill>
                  <a:schemeClr val="dk1"/>
                </a:solidFill>
                <a:effectLst/>
                <a:latin typeface="Calibri"/>
                <a:ea typeface="Calibri"/>
                <a:cs typeface="Calibri"/>
                <a:sym typeface="Calibri"/>
              </a:rPr>
              <a:t>warmer</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periods</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with</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the</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end</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of</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the</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last</a:t>
            </a:r>
            <a:r>
              <a:rPr lang="es-US" sz="1100" b="0" i="0" u="none" strike="noStrike" cap="none" dirty="0">
                <a:solidFill>
                  <a:schemeClr val="dk1"/>
                </a:solidFill>
                <a:effectLst/>
                <a:latin typeface="Calibri"/>
                <a:ea typeface="Calibri"/>
                <a:cs typeface="Calibri"/>
                <a:sym typeface="Calibri"/>
              </a:rPr>
              <a:t> ice </a:t>
            </a:r>
            <a:r>
              <a:rPr lang="es-US" sz="1100" b="0" i="0" u="none" strike="noStrike" cap="none" dirty="0" err="1">
                <a:solidFill>
                  <a:schemeClr val="dk1"/>
                </a:solidFill>
                <a:effectLst/>
                <a:latin typeface="Calibri"/>
                <a:ea typeface="Calibri"/>
                <a:cs typeface="Calibri"/>
                <a:sym typeface="Calibri"/>
              </a:rPr>
              <a:t>age</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about</a:t>
            </a:r>
            <a:r>
              <a:rPr lang="es-US" sz="1100" b="0" i="0" u="none" strike="noStrike" cap="none" dirty="0">
                <a:solidFill>
                  <a:schemeClr val="dk1"/>
                </a:solidFill>
                <a:effectLst/>
                <a:latin typeface="Calibri"/>
                <a:ea typeface="Calibri"/>
                <a:cs typeface="Calibri"/>
                <a:sym typeface="Calibri"/>
              </a:rPr>
              <a:t> 11,700 </a:t>
            </a:r>
            <a:r>
              <a:rPr lang="es-US" sz="1100" b="0" i="0" u="none" strike="noStrike" cap="none" dirty="0" err="1">
                <a:solidFill>
                  <a:schemeClr val="dk1"/>
                </a:solidFill>
                <a:effectLst/>
                <a:latin typeface="Calibri"/>
                <a:ea typeface="Calibri"/>
                <a:cs typeface="Calibri"/>
                <a:sym typeface="Calibri"/>
              </a:rPr>
              <a:t>years</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ago</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marking</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the</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beginning</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of</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the</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modern</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climate</a:t>
            </a:r>
            <a:r>
              <a:rPr lang="es-US" sz="1100" b="0" i="0" u="none" strike="noStrike" cap="none" dirty="0">
                <a:solidFill>
                  <a:schemeClr val="dk1"/>
                </a:solidFill>
                <a:effectLst/>
                <a:latin typeface="Calibri"/>
                <a:ea typeface="Calibri"/>
                <a:cs typeface="Calibri"/>
                <a:sym typeface="Calibri"/>
              </a:rPr>
              <a:t> era — and </a:t>
            </a:r>
            <a:r>
              <a:rPr lang="es-US" sz="1100" b="0" i="0" u="none" strike="noStrike" cap="none" dirty="0" err="1">
                <a:solidFill>
                  <a:schemeClr val="dk1"/>
                </a:solidFill>
                <a:effectLst/>
                <a:latin typeface="Calibri"/>
                <a:ea typeface="Calibri"/>
                <a:cs typeface="Calibri"/>
                <a:sym typeface="Calibri"/>
              </a:rPr>
              <a:t>of</a:t>
            </a:r>
            <a:r>
              <a:rPr lang="es-US" sz="1100" b="0" i="0" u="none" strike="noStrike" cap="none" dirty="0">
                <a:solidFill>
                  <a:schemeClr val="dk1"/>
                </a:solidFill>
                <a:effectLst/>
                <a:latin typeface="Calibri"/>
                <a:ea typeface="Calibri"/>
                <a:cs typeface="Calibri"/>
                <a:sym typeface="Calibri"/>
              </a:rPr>
              <a:t> human </a:t>
            </a:r>
            <a:r>
              <a:rPr lang="es-US" sz="1100" b="0" i="0" u="none" strike="noStrike" cap="none" dirty="0" err="1">
                <a:solidFill>
                  <a:schemeClr val="dk1"/>
                </a:solidFill>
                <a:effectLst/>
                <a:latin typeface="Calibri"/>
                <a:ea typeface="Calibri"/>
                <a:cs typeface="Calibri"/>
                <a:sym typeface="Calibri"/>
              </a:rPr>
              <a:t>civilization</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Most</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of</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these</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climate</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changes</a:t>
            </a:r>
            <a:r>
              <a:rPr lang="es-US" sz="1100" b="0" i="0" u="none" strike="noStrike" cap="none" dirty="0">
                <a:solidFill>
                  <a:schemeClr val="dk1"/>
                </a:solidFill>
                <a:effectLst/>
                <a:latin typeface="Calibri"/>
                <a:ea typeface="Calibri"/>
                <a:cs typeface="Calibri"/>
                <a:sym typeface="Calibri"/>
              </a:rPr>
              <a:t> are </a:t>
            </a:r>
            <a:r>
              <a:rPr lang="es-US" sz="1100" b="0" i="0" u="none" strike="noStrike" cap="none" dirty="0" err="1">
                <a:solidFill>
                  <a:schemeClr val="dk1"/>
                </a:solidFill>
                <a:effectLst/>
                <a:latin typeface="Calibri"/>
                <a:ea typeface="Calibri"/>
                <a:cs typeface="Calibri"/>
                <a:sym typeface="Calibri"/>
              </a:rPr>
              <a:t>attributed</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to</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very</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small</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variations</a:t>
            </a:r>
            <a:r>
              <a:rPr lang="es-US" sz="1100" b="0" i="0" u="none" strike="noStrike" cap="none" dirty="0">
                <a:solidFill>
                  <a:schemeClr val="dk1"/>
                </a:solidFill>
                <a:effectLst/>
                <a:latin typeface="Calibri"/>
                <a:ea typeface="Calibri"/>
                <a:cs typeface="Calibri"/>
                <a:sym typeface="Calibri"/>
              </a:rPr>
              <a:t> in </a:t>
            </a:r>
            <a:r>
              <a:rPr lang="es-US" sz="1100" b="0" i="0" u="none" strike="noStrike" cap="none" dirty="0" err="1">
                <a:solidFill>
                  <a:schemeClr val="dk1"/>
                </a:solidFill>
                <a:effectLst/>
                <a:latin typeface="Calibri"/>
                <a:ea typeface="Calibri"/>
                <a:cs typeface="Calibri"/>
                <a:sym typeface="Calibri"/>
              </a:rPr>
              <a:t>Earth’s</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orbit</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that</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change</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the</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amount</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of</a:t>
            </a:r>
            <a:r>
              <a:rPr lang="es-US" sz="1100" b="0" i="0" u="none" strike="noStrike" cap="none" dirty="0">
                <a:solidFill>
                  <a:schemeClr val="dk1"/>
                </a:solidFill>
                <a:effectLst/>
                <a:latin typeface="Calibri"/>
                <a:ea typeface="Calibri"/>
                <a:cs typeface="Calibri"/>
                <a:sym typeface="Calibri"/>
              </a:rPr>
              <a:t> solar </a:t>
            </a:r>
            <a:r>
              <a:rPr lang="es-US" sz="1100" b="0" i="0" u="none" strike="noStrike" cap="none" dirty="0" err="1">
                <a:solidFill>
                  <a:schemeClr val="dk1"/>
                </a:solidFill>
                <a:effectLst/>
                <a:latin typeface="Calibri"/>
                <a:ea typeface="Calibri"/>
                <a:cs typeface="Calibri"/>
                <a:sym typeface="Calibri"/>
              </a:rPr>
              <a:t>energy</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our</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planet</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receives</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The</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current</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warming</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trend</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is</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different</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because</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it</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is</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clearly</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the</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result</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of</a:t>
            </a:r>
            <a:r>
              <a:rPr lang="es-US" sz="1100" b="0" i="0" u="none" strike="noStrike" cap="none" dirty="0">
                <a:solidFill>
                  <a:schemeClr val="dk1"/>
                </a:solidFill>
                <a:effectLst/>
                <a:latin typeface="Calibri"/>
                <a:ea typeface="Calibri"/>
                <a:cs typeface="Calibri"/>
                <a:sym typeface="Calibri"/>
              </a:rPr>
              <a:t> human </a:t>
            </a:r>
            <a:r>
              <a:rPr lang="es-US" sz="1100" b="0" i="0" u="none" strike="noStrike" cap="none" dirty="0" err="1">
                <a:solidFill>
                  <a:schemeClr val="dk1"/>
                </a:solidFill>
                <a:effectLst/>
                <a:latin typeface="Calibri"/>
                <a:ea typeface="Calibri"/>
                <a:cs typeface="Calibri"/>
                <a:sym typeface="Calibri"/>
              </a:rPr>
              <a:t>activities</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since</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the</a:t>
            </a:r>
            <a:r>
              <a:rPr lang="es-US" sz="1100" b="0" i="0" u="none" strike="noStrike" cap="none" dirty="0">
                <a:solidFill>
                  <a:schemeClr val="dk1"/>
                </a:solidFill>
                <a:effectLst/>
                <a:latin typeface="Calibri"/>
                <a:ea typeface="Calibri"/>
                <a:cs typeface="Calibri"/>
                <a:sym typeface="Calibri"/>
              </a:rPr>
              <a:t> mid-1800s, and </a:t>
            </a:r>
            <a:r>
              <a:rPr lang="es-US" sz="1100" b="0" i="0" u="none" strike="noStrike" cap="none" dirty="0" err="1">
                <a:solidFill>
                  <a:schemeClr val="dk1"/>
                </a:solidFill>
                <a:effectLst/>
                <a:latin typeface="Calibri"/>
                <a:ea typeface="Calibri"/>
                <a:cs typeface="Calibri"/>
                <a:sym typeface="Calibri"/>
              </a:rPr>
              <a:t>is</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proceeding</a:t>
            </a:r>
            <a:r>
              <a:rPr lang="es-US" sz="1100" b="0" i="0" u="none" strike="noStrike" cap="none" dirty="0">
                <a:solidFill>
                  <a:schemeClr val="dk1"/>
                </a:solidFill>
                <a:effectLst/>
                <a:latin typeface="Calibri"/>
                <a:ea typeface="Calibri"/>
                <a:cs typeface="Calibri"/>
                <a:sym typeface="Calibri"/>
              </a:rPr>
              <a:t> at a </a:t>
            </a:r>
            <a:r>
              <a:rPr lang="es-US" sz="1100" b="0" i="0" u="none" strike="noStrike" cap="none" dirty="0" err="1">
                <a:solidFill>
                  <a:schemeClr val="dk1"/>
                </a:solidFill>
                <a:effectLst/>
                <a:latin typeface="Calibri"/>
                <a:ea typeface="Calibri"/>
                <a:cs typeface="Calibri"/>
                <a:sym typeface="Calibri"/>
              </a:rPr>
              <a:t>rate</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not</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seen</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over</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many</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recent</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millennia</a:t>
            </a:r>
            <a:r>
              <a:rPr lang="en-US" sz="1100" b="0" i="0" u="none" strike="noStrike" cap="none" dirty="0">
                <a:solidFill>
                  <a:schemeClr val="dk1"/>
                </a:solidFill>
                <a:effectLst/>
                <a:latin typeface="Calibri"/>
                <a:ea typeface="Calibri"/>
                <a:cs typeface="Calibri"/>
                <a:sym typeface="Calibri"/>
              </a:rPr>
              <a:t>.</a:t>
            </a:r>
            <a:endParaRPr lang="en" dirty="0">
              <a:solidFill>
                <a:schemeClr val="dk1"/>
              </a:solidFill>
            </a:endParaRPr>
          </a:p>
          <a:p>
            <a:pPr marL="0" lvl="0" indent="0" algn="l" rtl="0">
              <a:spcBef>
                <a:spcPts val="0"/>
              </a:spcBef>
              <a:spcAft>
                <a:spcPts val="0"/>
              </a:spcAft>
              <a:buNone/>
            </a:pPr>
            <a:endParaRPr lang="en" dirty="0">
              <a:solidFill>
                <a:schemeClr val="dk1"/>
              </a:solidFill>
            </a:endParaRPr>
          </a:p>
          <a:p>
            <a:pPr marL="0" lvl="0" indent="0" algn="l" rtl="0">
              <a:spcBef>
                <a:spcPts val="0"/>
              </a:spcBef>
              <a:spcAft>
                <a:spcPts val="0"/>
              </a:spcAft>
              <a:buNone/>
            </a:pPr>
            <a:r>
              <a:rPr lang="en" dirty="0">
                <a:solidFill>
                  <a:schemeClr val="dk1"/>
                </a:solidFill>
              </a:rPr>
              <a:t>Source: NASA. (2025). </a:t>
            </a:r>
            <a:r>
              <a:rPr lang="en" u="sng" dirty="0">
                <a:solidFill>
                  <a:schemeClr val="hlink"/>
                </a:solidFill>
                <a:hlinkClick r:id="rId3"/>
              </a:rPr>
              <a:t>https://science.nasa.gov/climate-change/evidence/</a:t>
            </a:r>
            <a:r>
              <a:rPr lang="en" dirty="0">
                <a:solidFill>
                  <a:schemeClr val="dk1"/>
                </a:solidFill>
              </a:rPr>
              <a:t> </a:t>
            </a:r>
            <a:endParaRPr dirty="0">
              <a:solidFill>
                <a:schemeClr val="dk1"/>
              </a:solidFill>
            </a:endParaRPr>
          </a:p>
          <a:p>
            <a:pPr marL="0" lvl="0" indent="0" algn="l" rtl="0">
              <a:spcBef>
                <a:spcPts val="0"/>
              </a:spcBef>
              <a:spcAft>
                <a:spcPts val="0"/>
              </a:spcAft>
              <a:buNone/>
            </a:pPr>
            <a:r>
              <a:rPr lang="en" dirty="0">
                <a:solidFill>
                  <a:schemeClr val="dk1"/>
                </a:solidFill>
              </a:rPr>
              <a:t>For a detailed view of CO2 concentration since 1960, see </a:t>
            </a:r>
            <a:r>
              <a:rPr lang="en" u="sng" dirty="0">
                <a:solidFill>
                  <a:schemeClr val="hlink"/>
                </a:solidFill>
                <a:hlinkClick r:id="rId4"/>
              </a:rPr>
              <a:t>https://science.nasa.gov/earth/explore/earth-indicators/carbon-dioxide/</a:t>
            </a:r>
            <a:r>
              <a:rPr lang="en" dirty="0">
                <a:solidFill>
                  <a:schemeClr val="dk1"/>
                </a:solidFill>
              </a:rPr>
              <a:t> </a:t>
            </a:r>
            <a:endParaRPr dirty="0">
              <a:solidFill>
                <a:schemeClr val="dk1"/>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8"/>
        <p:cNvGrpSpPr/>
        <p:nvPr/>
      </p:nvGrpSpPr>
      <p:grpSpPr>
        <a:xfrm>
          <a:off x="0" y="0"/>
          <a:ext cx="0" cy="0"/>
          <a:chOff x="0" y="0"/>
          <a:chExt cx="0" cy="0"/>
        </a:xfrm>
      </p:grpSpPr>
      <p:sp>
        <p:nvSpPr>
          <p:cNvPr id="3269" name="Google Shape;3269;g3b380a8e48a_0_7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0" name="Google Shape;3270;g3b380a8e48a_0_7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i="1">
                <a:solidFill>
                  <a:schemeClr val="dk1"/>
                </a:solidFill>
              </a:rPr>
              <a:t>Script</a:t>
            </a:r>
            <a:r>
              <a:rPr lang="en">
                <a:solidFill>
                  <a:schemeClr val="dk1"/>
                </a:solidFill>
              </a:rPr>
              <a:t>: But where does all the CO2 come from? Any ideas? This graph shows the sources of CO2 from the year 1850 to 2024. The primary contributors to CO2 emissions are the fossil fuels—coal (which you see in brown), oil (in red), and gas (in blue). You can see that there has been lots of growth in coal, oil, and gas over the last 170 years. The yellow wedge at the bottom is land use change, primarily deforestation. The other emissions category is mostly emissions from concrete production.</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*Calibration: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CO2 emissions from fossil fuels are calibrated over 1990-2024 to </a:t>
            </a:r>
            <a:r>
              <a:rPr lang="en" u="sng">
                <a:solidFill>
                  <a:schemeClr val="hlink"/>
                </a:solidFill>
                <a:hlinkClick r:id="rId3"/>
              </a:rPr>
              <a:t>Friedlingstein et al. (Global Carbon Budget, 2025)</a:t>
            </a:r>
            <a:r>
              <a:rPr lang="en">
                <a:solidFill>
                  <a:schemeClr val="dk1"/>
                </a:solidFill>
              </a:rPr>
              <a:t>, </a:t>
            </a:r>
            <a:r>
              <a:rPr lang="en" u="sng">
                <a:solidFill>
                  <a:schemeClr val="hlink"/>
                </a:solidFill>
                <a:hlinkClick r:id="rId4"/>
              </a:rPr>
              <a:t>Gütschow, et al. (PRIMAP version 2.7, 2025)</a:t>
            </a:r>
            <a:r>
              <a:rPr lang="en">
                <a:solidFill>
                  <a:schemeClr val="dk1"/>
                </a:solidFill>
              </a:rPr>
              <a:t>; </a:t>
            </a:r>
            <a:r>
              <a:rPr lang="en" u="sng">
                <a:solidFill>
                  <a:schemeClr val="hlink"/>
                </a:solidFill>
                <a:hlinkClick r:id="rId5"/>
              </a:rPr>
              <a:t>World Energy Balances Dataset 1990-2023 (2025)</a:t>
            </a:r>
            <a:r>
              <a:rPr lang="en">
                <a:solidFill>
                  <a:schemeClr val="dk1"/>
                </a:solidFill>
              </a:rPr>
              <a:t>, and </a:t>
            </a:r>
            <a:r>
              <a:rPr lang="en" u="sng">
                <a:solidFill>
                  <a:schemeClr val="hlink"/>
                </a:solidFill>
                <a:hlinkClick r:id="rId6"/>
              </a:rPr>
              <a:t>EI Statistical Review of World Energy (2025)</a:t>
            </a:r>
            <a:r>
              <a:rPr lang="en">
                <a:solidFill>
                  <a:schemeClr val="dk1"/>
                </a:solidFill>
              </a:rPr>
              <a:t>.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Land use changes are calibrated over 1990-2100 to Land Use Harmonization2 data, </a:t>
            </a:r>
            <a:r>
              <a:rPr lang="en" u="sng">
                <a:solidFill>
                  <a:schemeClr val="hlink"/>
                </a:solidFill>
                <a:hlinkClick r:id="rId7"/>
              </a:rPr>
              <a:t>LUH2 v2e Release (February 2019)</a:t>
            </a:r>
            <a:r>
              <a:rPr lang="en">
                <a:solidFill>
                  <a:schemeClr val="dk1"/>
                </a:solidFill>
              </a:rPr>
              <a:t>. Uses historical data from 1990-2015, followed by SSP2 projections thereafter.</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Carbon content and CO2 emissions from land use &amp; forestry calibrated over 1990-2024 to </a:t>
            </a:r>
            <a:r>
              <a:rPr lang="en" u="sng">
                <a:solidFill>
                  <a:schemeClr val="hlink"/>
                </a:solidFill>
                <a:hlinkClick r:id="rId3"/>
              </a:rPr>
              <a:t>Friedlingstein et al. (Global Carbon Budget, 2025)</a:t>
            </a:r>
            <a:r>
              <a:rPr lang="en">
                <a:solidFill>
                  <a:schemeClr val="dk1"/>
                </a:solidFill>
              </a:rPr>
              <a:t> data using multi-model mean.</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Updated: December 2025</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6"/>
        <p:cNvGrpSpPr/>
        <p:nvPr/>
      </p:nvGrpSpPr>
      <p:grpSpPr>
        <a:xfrm>
          <a:off x="0" y="0"/>
          <a:ext cx="0" cy="0"/>
          <a:chOff x="0" y="0"/>
          <a:chExt cx="0" cy="0"/>
        </a:xfrm>
      </p:grpSpPr>
      <p:sp>
        <p:nvSpPr>
          <p:cNvPr id="3277" name="Google Shape;3277;g3b380a8e48a_0_7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8" name="Google Shape;3278;g3b380a8e48a_0_7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i="1">
                <a:solidFill>
                  <a:schemeClr val="dk1"/>
                </a:solidFill>
              </a:rPr>
              <a:t>Script: </a:t>
            </a:r>
            <a:r>
              <a:rPr lang="en" sz="1200">
                <a:solidFill>
                  <a:schemeClr val="dk1"/>
                </a:solidFill>
              </a:rPr>
              <a:t>Carbon dioxide is not the only thing that is contributing to climate change. There are also several other greenhouse gases. Here you see the relative contribution from different gases. In black and green you can see the contribution that CO2 makes from fossil fuels and land use, then in light blue is methane (CH4), then nitrous oxide (N2O) in purple, and the F-gases (fluorinated gases) in yellow. Agriculture contributes about 40% of global methane (CH4) emissions and about 70% of global nitrous oxide (N2O) emissions. Heavy industry and manufacturing, as well as consumer goods, are sources of N2O and F-gases.</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*Calibration: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CO2 emissions from fossil fuels are calibrated over 1990-2024 to </a:t>
            </a:r>
            <a:r>
              <a:rPr lang="en" u="sng">
                <a:solidFill>
                  <a:schemeClr val="hlink"/>
                </a:solidFill>
                <a:hlinkClick r:id="rId3"/>
              </a:rPr>
              <a:t>Friedlingstein et al. (Global Carbon Budget, 2025)</a:t>
            </a:r>
            <a:r>
              <a:rPr lang="en">
                <a:solidFill>
                  <a:schemeClr val="dk1"/>
                </a:solidFill>
              </a:rPr>
              <a:t>, </a:t>
            </a:r>
            <a:r>
              <a:rPr lang="en" u="sng">
                <a:solidFill>
                  <a:schemeClr val="hlink"/>
                </a:solidFill>
                <a:hlinkClick r:id="rId4"/>
              </a:rPr>
              <a:t>Gütschow, et al. (PRIMAP version 2.7, 2025)</a:t>
            </a:r>
            <a:r>
              <a:rPr lang="en">
                <a:solidFill>
                  <a:schemeClr val="dk1"/>
                </a:solidFill>
              </a:rPr>
              <a:t>; </a:t>
            </a:r>
            <a:r>
              <a:rPr lang="en" u="sng">
                <a:solidFill>
                  <a:schemeClr val="hlink"/>
                </a:solidFill>
                <a:hlinkClick r:id="rId5"/>
              </a:rPr>
              <a:t>World Energy Balances Dataset 1990-2023 (2025)</a:t>
            </a:r>
            <a:r>
              <a:rPr lang="en">
                <a:solidFill>
                  <a:schemeClr val="dk1"/>
                </a:solidFill>
              </a:rPr>
              <a:t>, and </a:t>
            </a:r>
            <a:r>
              <a:rPr lang="en" u="sng">
                <a:solidFill>
                  <a:schemeClr val="hlink"/>
                </a:solidFill>
                <a:hlinkClick r:id="rId6"/>
              </a:rPr>
              <a:t>EI Statistical Review of World Energy (2025)</a:t>
            </a:r>
            <a:r>
              <a:rPr lang="en">
                <a:solidFill>
                  <a:schemeClr val="dk1"/>
                </a:solidFill>
              </a:rPr>
              <a:t>.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Land use changes are calibrated over 1990-2100 to Land Use Harmonization2 data, </a:t>
            </a:r>
            <a:r>
              <a:rPr lang="en" u="sng">
                <a:solidFill>
                  <a:schemeClr val="hlink"/>
                </a:solidFill>
                <a:hlinkClick r:id="rId7"/>
              </a:rPr>
              <a:t>LUH2 v2e Release (February 2019)</a:t>
            </a:r>
            <a:r>
              <a:rPr lang="en">
                <a:solidFill>
                  <a:schemeClr val="dk1"/>
                </a:solidFill>
              </a:rPr>
              <a:t>. Uses historical data from 1990-2015, followed by SSP2 projections thereafter.</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Carbon content and CO2 emissions from land use &amp; forestry calibrated over 1990-2024 to </a:t>
            </a:r>
            <a:r>
              <a:rPr lang="en" u="sng">
                <a:solidFill>
                  <a:schemeClr val="hlink"/>
                </a:solidFill>
                <a:hlinkClick r:id="rId3"/>
              </a:rPr>
              <a:t>Friedlingstein et al. (Global Carbon Budget, 2025)</a:t>
            </a:r>
            <a:r>
              <a:rPr lang="en">
                <a:solidFill>
                  <a:schemeClr val="dk1"/>
                </a:solidFill>
              </a:rPr>
              <a:t> data using multi-model mean.</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Non-CO2 greenhouse gases are calibrated over 1990-2024 to </a:t>
            </a:r>
            <a:r>
              <a:rPr lang="en" u="sng">
                <a:solidFill>
                  <a:schemeClr val="hlink"/>
                </a:solidFill>
                <a:hlinkClick r:id="rId4"/>
              </a:rPr>
              <a:t>Gütschow, et al. (PRIMAP version 2.7, 2025)</a:t>
            </a:r>
            <a:r>
              <a:rPr lang="en">
                <a:solidFill>
                  <a:schemeClr val="dk1"/>
                </a:solidFill>
              </a:rPr>
              <a:t>.</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Clr>
                <a:schemeClr val="dk1"/>
              </a:buClr>
              <a:buFont typeface="Arial"/>
              <a:buNone/>
            </a:pPr>
            <a:r>
              <a:rPr lang="en" sz="1200">
                <a:solidFill>
                  <a:schemeClr val="dk1"/>
                </a:solidFill>
              </a:rPr>
              <a:t>Updated: December 2025</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4"/>
        <p:cNvGrpSpPr/>
        <p:nvPr/>
      </p:nvGrpSpPr>
      <p:grpSpPr>
        <a:xfrm>
          <a:off x="0" y="0"/>
          <a:ext cx="0" cy="0"/>
          <a:chOff x="0" y="0"/>
          <a:chExt cx="0" cy="0"/>
        </a:xfrm>
      </p:grpSpPr>
      <p:sp>
        <p:nvSpPr>
          <p:cNvPr id="3285" name="Google Shape;3285;g3b380a8e48a_0_7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6" name="Google Shape;3286;g3b380a8e48a_0_7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i="1">
                <a:solidFill>
                  <a:schemeClr val="dk1"/>
                </a:solidFill>
              </a:rPr>
              <a:t>Script</a:t>
            </a:r>
            <a:r>
              <a:rPr lang="en">
                <a:solidFill>
                  <a:schemeClr val="dk1"/>
                </a:solidFill>
              </a:rPr>
              <a:t>: This graph shows a closer look at global average surface temperature change over the last 175 years. Measuring from 1850, which is often used to approximate temperature in pre-industrial times, surface temperature has increased approximately 1.4 degrees C, or 2.5 degrees F.</a:t>
            </a:r>
            <a:endParaRPr>
              <a:solidFill>
                <a:schemeClr val="dk1"/>
              </a:solidFill>
            </a:endParaRPr>
          </a:p>
          <a:p>
            <a:pPr marL="0" lvl="0" indent="0" algn="l" rtl="0">
              <a:spcBef>
                <a:spcPts val="0"/>
              </a:spcBef>
              <a:spcAft>
                <a:spcPts val="0"/>
              </a:spcAft>
              <a:buClr>
                <a:schemeClr val="dk1"/>
              </a:buClr>
              <a:buFont typeface="Arial"/>
              <a:buNone/>
            </a:pPr>
            <a:endParaRPr>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Source: Temperature change from C-ROADS. </a:t>
            </a:r>
            <a:r>
              <a:rPr lang="en" u="sng">
                <a:solidFill>
                  <a:schemeClr val="hlink"/>
                </a:solidFill>
                <a:hlinkClick r:id="rId3"/>
              </a:rPr>
              <a:t>c-roads.org</a:t>
            </a:r>
            <a:r>
              <a:rPr lang="en">
                <a:solidFill>
                  <a:schemeClr val="dk1"/>
                </a:solidFill>
              </a:rPr>
              <a:t>. Calibrated to </a:t>
            </a:r>
            <a:r>
              <a:rPr lang="en">
                <a:solidFill>
                  <a:srgbClr val="1D1C1D"/>
                </a:solidFill>
              </a:rPr>
              <a:t>historical data from:</a:t>
            </a:r>
            <a:endParaRPr>
              <a:solidFill>
                <a:srgbClr val="1D1C1D"/>
              </a:solidFill>
            </a:endParaRPr>
          </a:p>
          <a:p>
            <a:pPr marL="457200" lvl="0" indent="-298450" algn="l" rtl="0">
              <a:spcBef>
                <a:spcPts val="0"/>
              </a:spcBef>
              <a:spcAft>
                <a:spcPts val="0"/>
              </a:spcAft>
              <a:buSzPts val="1100"/>
              <a:buChar char="●"/>
            </a:pPr>
            <a:r>
              <a:rPr lang="en"/>
              <a:t>NASA GISS. (2025). </a:t>
            </a:r>
            <a:r>
              <a:rPr lang="en" u="sng">
                <a:solidFill>
                  <a:schemeClr val="hlink"/>
                </a:solidFill>
                <a:hlinkClick r:id="rId4"/>
              </a:rPr>
              <a:t>GISS Surface Temperature Analysis (GISTEMP), version 4.</a:t>
            </a:r>
            <a:r>
              <a:rPr lang="en"/>
              <a:t> NASA Goddard Institute for Space Studies.</a:t>
            </a:r>
            <a:endParaRPr/>
          </a:p>
          <a:p>
            <a:pPr marL="457200" lvl="0" indent="-298450" algn="l" rtl="0">
              <a:spcBef>
                <a:spcPts val="0"/>
              </a:spcBef>
              <a:spcAft>
                <a:spcPts val="0"/>
              </a:spcAft>
              <a:buSzPts val="1100"/>
              <a:buChar char="●"/>
            </a:pPr>
            <a:r>
              <a:rPr lang="en"/>
              <a:t>Met Office: Morice, C. P., Kennedy, J. J., Rayner, N. A., Winn, J. P., Hogan, E., Killick, R. E., et al. (2020). </a:t>
            </a:r>
            <a:r>
              <a:rPr lang="en" u="sng">
                <a:solidFill>
                  <a:schemeClr val="hlink"/>
                </a:solidFill>
                <a:hlinkClick r:id="rId5"/>
              </a:rPr>
              <a:t>An updated assessment of near-surface temperature change from 1850: the HadCRUT5 dataset.</a:t>
            </a:r>
            <a:r>
              <a:rPr lang="en"/>
              <a:t> The data is from</a:t>
            </a:r>
            <a:r>
              <a:rPr lang="en" u="sng">
                <a:solidFill>
                  <a:schemeClr val="hlink"/>
                </a:solidFill>
                <a:hlinkClick r:id="rId6"/>
              </a:rPr>
              <a:t> HadCRUT version 5.0.2.0 (2025)</a:t>
            </a:r>
            <a:r>
              <a:rPr lang="en"/>
              <a:t>.</a:t>
            </a:r>
            <a:endParaRPr>
              <a:solidFill>
                <a:schemeClr val="dk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7"/>
        <p:cNvGrpSpPr/>
        <p:nvPr/>
      </p:nvGrpSpPr>
      <p:grpSpPr>
        <a:xfrm>
          <a:off x="0" y="0"/>
          <a:ext cx="0" cy="0"/>
          <a:chOff x="0" y="0"/>
          <a:chExt cx="0" cy="0"/>
        </a:xfrm>
      </p:grpSpPr>
      <p:sp>
        <p:nvSpPr>
          <p:cNvPr id="3398" name="Google Shape;3398;g1ff7371ec3a_1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9" name="Google Shape;3399;g1ff7371ec3a_1_1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Calibri"/>
              <a:buNone/>
            </a:pPr>
            <a:r>
              <a:rPr lang="en-US" sz="1200" i="1">
                <a:solidFill>
                  <a:schemeClr val="dk1"/>
                </a:solidFill>
              </a:rPr>
              <a:t>Script: </a:t>
            </a:r>
            <a:r>
              <a:rPr lang="en-US" sz="1200">
                <a:solidFill>
                  <a:schemeClr val="dk1"/>
                </a:solidFill>
              </a:rPr>
              <a:t>If we continue business as usual, we estimate that temperature change will reach 3.3 degrees Celsius by 2100. That’s 5.9 degrees Fahrenheit. Compare the bold line to the dotted lines where our climate goals (2 degrees C and 1.5 degrees C) are on the graph.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US">
                <a:solidFill>
                  <a:schemeClr val="dk1"/>
                </a:solidFill>
              </a:rPr>
              <a:t>Updated: May 2023</a:t>
            </a:r>
            <a:endParaRPr>
              <a:solidFill>
                <a:schemeClr val="dk1"/>
              </a:solidFill>
            </a:endParaRPr>
          </a:p>
          <a:p>
            <a:pPr marL="0" lvl="0" indent="0" algn="l" rtl="0">
              <a:spcBef>
                <a:spcPts val="0"/>
              </a:spcBef>
              <a:spcAft>
                <a:spcPts val="0"/>
              </a:spcAft>
              <a:buNone/>
            </a:pPr>
            <a:endParaRPr/>
          </a:p>
        </p:txBody>
      </p:sp>
      <p:sp>
        <p:nvSpPr>
          <p:cNvPr id="3400" name="Google Shape;3400;g1ff7371ec3a_1_10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0"/>
        <p:cNvGrpSpPr/>
        <p:nvPr/>
      </p:nvGrpSpPr>
      <p:grpSpPr>
        <a:xfrm>
          <a:off x="0" y="0"/>
          <a:ext cx="0" cy="0"/>
          <a:chOff x="0" y="0"/>
          <a:chExt cx="0" cy="0"/>
        </a:xfrm>
      </p:grpSpPr>
      <p:sp>
        <p:nvSpPr>
          <p:cNvPr id="3411" name="Google Shape;3411;g3ccaff64ba1_0_3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2" name="Google Shape;3412;g3ccaff64ba1_0_38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solidFill>
                  <a:schemeClr val="dk1"/>
                </a:solidFill>
              </a:rPr>
              <a:t>Note: The sea level rise flood risk shown here is a projection of sea level rise by 2100. The sooner we cut carbon emissions, the lower the eventual sea level rise. Use the Sea Level Rise—Flood Risk Map in En-ROADS under “Impacts” in the Graphs menu to search for a location and see the effect of lowering temperature in your scenario. </a:t>
            </a:r>
            <a:endParaRPr>
              <a:solidFill>
                <a:schemeClr val="dk1"/>
              </a:solidFill>
            </a:endParaRPr>
          </a:p>
          <a:p>
            <a:pPr marL="0" lvl="0" indent="0" algn="l" rtl="0">
              <a:spcBef>
                <a:spcPts val="0"/>
              </a:spcBef>
              <a:spcAft>
                <a:spcPts val="0"/>
              </a:spcAft>
              <a:buClr>
                <a:schemeClr val="dk1"/>
              </a:buClr>
              <a:buFont typeface="Arial"/>
              <a:buNone/>
            </a:pPr>
            <a:endParaRPr>
              <a:solidFill>
                <a:schemeClr val="dk1"/>
              </a:solidFill>
            </a:endParaRPr>
          </a:p>
          <a:p>
            <a:pPr marL="0" lvl="0" indent="0" algn="l" rtl="0">
              <a:spcBef>
                <a:spcPts val="0"/>
              </a:spcBef>
              <a:spcAft>
                <a:spcPts val="0"/>
              </a:spcAft>
              <a:buClr>
                <a:schemeClr val="dk1"/>
              </a:buClr>
              <a:buFont typeface="Arial"/>
              <a:buNone/>
            </a:pPr>
            <a:endParaRPr>
              <a:solidFill>
                <a:schemeClr val="dk1"/>
              </a:solidFill>
            </a:endParaRPr>
          </a:p>
          <a:p>
            <a:pPr marL="0" lvl="0" indent="0" algn="l" rtl="0">
              <a:spcBef>
                <a:spcPts val="0"/>
              </a:spcBef>
              <a:spcAft>
                <a:spcPts val="0"/>
              </a:spcAft>
              <a:buClr>
                <a:schemeClr val="dk1"/>
              </a:buClr>
              <a:buFont typeface="Arial"/>
              <a:buNone/>
            </a:pPr>
            <a:r>
              <a:rPr lang="en-US">
                <a:solidFill>
                  <a:schemeClr val="dk1"/>
                </a:solidFill>
              </a:rPr>
              <a:t>Source: En-ROADS in collaboration with Climate Central using the Climate Central Coastal Risk Screening Tool https://coastal.climatecentral.org/</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7"/>
        <p:cNvGrpSpPr/>
        <p:nvPr/>
      </p:nvGrpSpPr>
      <p:grpSpPr>
        <a:xfrm>
          <a:off x="0" y="0"/>
          <a:ext cx="0" cy="0"/>
          <a:chOff x="0" y="0"/>
          <a:chExt cx="0" cy="0"/>
        </a:xfrm>
      </p:grpSpPr>
      <p:sp>
        <p:nvSpPr>
          <p:cNvPr id="3418" name="Google Shape;3418;g3ccaff64ba1_0_3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9" name="Google Shape;3419;g3ccaff64ba1_0_39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solidFill>
                  <a:schemeClr val="dk1"/>
                </a:solidFill>
              </a:rPr>
              <a:t>Note: The sea level rise flood risk shown here is a projection of long-term (over centuries) sea level rise due to sea levels locked in by different amounts of carbon pollution. This is “committed” sea level rise – it will continue even if carbon emissions are cut. The sooner we cut carbon emissions, the lower the eventual sea level rise. Use the Sea Level Rise—Flood Risk Map in En-ROADS under “Impacts” in the Graphs menu to search for a location and see the effect of lowering temperature in your scenario. </a:t>
            </a:r>
            <a:endParaRPr>
              <a:solidFill>
                <a:schemeClr val="dk1"/>
              </a:solidFill>
            </a:endParaRPr>
          </a:p>
          <a:p>
            <a:pPr marL="0" lvl="0" indent="0" algn="l" rtl="0">
              <a:spcBef>
                <a:spcPts val="0"/>
              </a:spcBef>
              <a:spcAft>
                <a:spcPts val="0"/>
              </a:spcAft>
              <a:buClr>
                <a:schemeClr val="dk1"/>
              </a:buClr>
              <a:buFont typeface="Arial"/>
              <a:buNone/>
            </a:pPr>
            <a:endParaRPr>
              <a:solidFill>
                <a:schemeClr val="dk1"/>
              </a:solidFill>
            </a:endParaRPr>
          </a:p>
          <a:p>
            <a:pPr marL="0" lvl="0" indent="0" algn="l" rtl="0">
              <a:spcBef>
                <a:spcPts val="0"/>
              </a:spcBef>
              <a:spcAft>
                <a:spcPts val="0"/>
              </a:spcAft>
              <a:buClr>
                <a:schemeClr val="dk1"/>
              </a:buClr>
              <a:buFont typeface="Arial"/>
              <a:buNone/>
            </a:pPr>
            <a:endParaRPr>
              <a:solidFill>
                <a:schemeClr val="dk1"/>
              </a:solidFill>
            </a:endParaRPr>
          </a:p>
          <a:p>
            <a:pPr marL="0" lvl="0" indent="0" algn="l" rtl="0">
              <a:spcBef>
                <a:spcPts val="0"/>
              </a:spcBef>
              <a:spcAft>
                <a:spcPts val="0"/>
              </a:spcAft>
              <a:buClr>
                <a:schemeClr val="dk1"/>
              </a:buClr>
              <a:buFont typeface="Arial"/>
              <a:buNone/>
            </a:pPr>
            <a:r>
              <a:rPr lang="en-US">
                <a:solidFill>
                  <a:schemeClr val="dk1"/>
                </a:solidFill>
              </a:rPr>
              <a:t>Source: En-ROADS in collaboration with Climate Central using the Climate Central Coastal Risk Screening Tool https://coastal.climatecentral.org/</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4"/>
        <p:cNvGrpSpPr/>
        <p:nvPr/>
      </p:nvGrpSpPr>
      <p:grpSpPr>
        <a:xfrm>
          <a:off x="0" y="0"/>
          <a:ext cx="0" cy="0"/>
          <a:chOff x="0" y="0"/>
          <a:chExt cx="0" cy="0"/>
        </a:xfrm>
      </p:grpSpPr>
      <p:sp>
        <p:nvSpPr>
          <p:cNvPr id="3425" name="Google Shape;3425;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6" name="Google Shape;3426;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i="1"/>
              <a:t>Script</a:t>
            </a:r>
            <a:r>
              <a:rPr lang="en-US"/>
              <a:t>: Here is what Burj Khalifa (the tallest skyscraper in the world) in Dubai, United Arab Emirates looks like today…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Source:</a:t>
            </a:r>
            <a:endParaRPr/>
          </a:p>
          <a:p>
            <a:pPr marL="0" lvl="0" indent="0" algn="l" rtl="0">
              <a:lnSpc>
                <a:spcPct val="100000"/>
              </a:lnSpc>
              <a:spcBef>
                <a:spcPts val="0"/>
              </a:spcBef>
              <a:spcAft>
                <a:spcPts val="0"/>
              </a:spcAft>
              <a:buSzPts val="1400"/>
              <a:buNone/>
            </a:pPr>
            <a:r>
              <a:rPr lang="en-US"/>
              <a:t>Climate Central. (2021). Picturing Our Future. </a:t>
            </a:r>
            <a:r>
              <a:rPr lang="en-US" u="sng">
                <a:solidFill>
                  <a:schemeClr val="hlink"/>
                </a:solidFill>
                <a:hlinkClick r:id="rId3"/>
              </a:rPr>
              <a:t>https://picturing.climatecentral.org/</a:t>
            </a:r>
            <a:r>
              <a:rPr lang="en-US"/>
              <a:t> </a:t>
            </a:r>
            <a:endParaRPr/>
          </a:p>
          <a:p>
            <a:pPr marL="0" lvl="0" indent="0" algn="l" rtl="0">
              <a:lnSpc>
                <a:spcPct val="100000"/>
              </a:lnSpc>
              <a:spcBef>
                <a:spcPts val="0"/>
              </a:spcBef>
              <a:spcAft>
                <a:spcPts val="0"/>
              </a:spcAft>
              <a:buSzPts val="1400"/>
              <a:buNone/>
            </a:pPr>
            <a:r>
              <a:rPr lang="en-US"/>
              <a:t>Benjamin H Strauss </a:t>
            </a:r>
            <a:r>
              <a:rPr lang="en-US" i="1"/>
              <a:t>et al.</a:t>
            </a:r>
            <a:r>
              <a:rPr lang="en-US"/>
              <a:t> (2021). Unprecedented threats to cities from multi-century sea level rise. </a:t>
            </a:r>
            <a:r>
              <a:rPr lang="en-US" i="1"/>
              <a:t>Environ. Res. Lett.</a:t>
            </a:r>
            <a:r>
              <a:rPr lang="en-US"/>
              <a:t> </a:t>
            </a:r>
            <a:r>
              <a:rPr lang="en-US" b="1"/>
              <a:t>16</a:t>
            </a:r>
            <a:r>
              <a:rPr lang="en-US"/>
              <a:t> 114015. </a:t>
            </a:r>
            <a:r>
              <a:rPr lang="en-US" u="sng">
                <a:solidFill>
                  <a:schemeClr val="hlink"/>
                </a:solidFill>
                <a:hlinkClick r:id="rId4"/>
              </a:rPr>
              <a:t>https://doi.org/10.1088/1748-9326/ac2e6b</a:t>
            </a:r>
            <a:endParaRPr/>
          </a:p>
          <a:p>
            <a:pPr marL="0" lvl="0" indent="0" algn="l" rtl="0">
              <a:lnSpc>
                <a:spcPct val="100000"/>
              </a:lnSpc>
              <a:spcBef>
                <a:spcPts val="0"/>
              </a:spcBef>
              <a:spcAft>
                <a:spcPts val="0"/>
              </a:spcAft>
              <a:buSzPts val="1400"/>
              <a:buNone/>
            </a:pPr>
            <a:endParaRPr/>
          </a:p>
        </p:txBody>
      </p:sp>
      <p:sp>
        <p:nvSpPr>
          <p:cNvPr id="3427" name="Google Shape;3427;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3"/>
        <p:cNvGrpSpPr/>
        <p:nvPr/>
      </p:nvGrpSpPr>
      <p:grpSpPr>
        <a:xfrm>
          <a:off x="0" y="0"/>
          <a:ext cx="0" cy="0"/>
          <a:chOff x="0" y="0"/>
          <a:chExt cx="0" cy="0"/>
        </a:xfrm>
      </p:grpSpPr>
      <p:sp>
        <p:nvSpPr>
          <p:cNvPr id="3434" name="Google Shape;3434;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5" name="Google Shape;3435;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i="1"/>
              <a:t>Script: </a:t>
            </a:r>
            <a:r>
              <a:rPr lang="en-US" i="0"/>
              <a:t>…and with long-term sea level rise due to 3°C of warming.</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Source:</a:t>
            </a:r>
            <a:endParaRPr/>
          </a:p>
          <a:p>
            <a:pPr marL="0" lvl="0" indent="0" algn="l" rtl="0">
              <a:lnSpc>
                <a:spcPct val="100000"/>
              </a:lnSpc>
              <a:spcBef>
                <a:spcPts val="0"/>
              </a:spcBef>
              <a:spcAft>
                <a:spcPts val="0"/>
              </a:spcAft>
              <a:buSzPts val="1400"/>
              <a:buNone/>
            </a:pPr>
            <a:r>
              <a:rPr lang="en-US"/>
              <a:t>Climate Central. (2021). Picturing Our Future. </a:t>
            </a:r>
            <a:r>
              <a:rPr lang="en-US" u="sng">
                <a:solidFill>
                  <a:schemeClr val="hlink"/>
                </a:solidFill>
                <a:hlinkClick r:id="rId3"/>
              </a:rPr>
              <a:t>https://picturing.climatecentral.org/</a:t>
            </a:r>
            <a:r>
              <a:rPr lang="en-US"/>
              <a:t> </a:t>
            </a:r>
            <a:endParaRPr/>
          </a:p>
          <a:p>
            <a:pPr marL="0" lvl="0" indent="0" algn="l" rtl="0">
              <a:lnSpc>
                <a:spcPct val="100000"/>
              </a:lnSpc>
              <a:spcBef>
                <a:spcPts val="0"/>
              </a:spcBef>
              <a:spcAft>
                <a:spcPts val="0"/>
              </a:spcAft>
              <a:buSzPts val="1400"/>
              <a:buNone/>
            </a:pPr>
            <a:r>
              <a:rPr lang="en-US"/>
              <a:t>Benjamin H Strauss </a:t>
            </a:r>
            <a:r>
              <a:rPr lang="en-US" i="1"/>
              <a:t>et al.</a:t>
            </a:r>
            <a:r>
              <a:rPr lang="en-US"/>
              <a:t> (2021). Unprecedented threats to cities from multi-century sea level rise. </a:t>
            </a:r>
            <a:r>
              <a:rPr lang="en-US" i="1"/>
              <a:t>Environ. Res. Lett.</a:t>
            </a:r>
            <a:r>
              <a:rPr lang="en-US"/>
              <a:t> </a:t>
            </a:r>
            <a:r>
              <a:rPr lang="en-US" b="1"/>
              <a:t>16</a:t>
            </a:r>
            <a:r>
              <a:rPr lang="en-US"/>
              <a:t> 114015. </a:t>
            </a:r>
            <a:r>
              <a:rPr lang="en-US" u="sng">
                <a:solidFill>
                  <a:schemeClr val="hlink"/>
                </a:solidFill>
                <a:hlinkClick r:id="rId4"/>
              </a:rPr>
              <a:t>https://doi.org/10.1088/1748-9326/ac2e6b</a:t>
            </a:r>
            <a:endParaRPr/>
          </a:p>
        </p:txBody>
      </p:sp>
      <p:sp>
        <p:nvSpPr>
          <p:cNvPr id="3436" name="Google Shape;3436;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0"/>
        <p:cNvGrpSpPr/>
        <p:nvPr/>
      </p:nvGrpSpPr>
      <p:grpSpPr>
        <a:xfrm>
          <a:off x="0" y="0"/>
          <a:ext cx="0" cy="0"/>
          <a:chOff x="0" y="0"/>
          <a:chExt cx="0" cy="0"/>
        </a:xfrm>
      </p:grpSpPr>
      <p:sp>
        <p:nvSpPr>
          <p:cNvPr id="3101" name="Google Shape;3101;g3451a0c9f1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2" name="Google Shape;3102;g3451a0c9f19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3103" name="Google Shape;3103;g3451a0c9f19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2"/>
        <p:cNvGrpSpPr/>
        <p:nvPr/>
      </p:nvGrpSpPr>
      <p:grpSpPr>
        <a:xfrm>
          <a:off x="0" y="0"/>
          <a:ext cx="0" cy="0"/>
          <a:chOff x="0" y="0"/>
          <a:chExt cx="0" cy="0"/>
        </a:xfrm>
      </p:grpSpPr>
      <p:sp>
        <p:nvSpPr>
          <p:cNvPr id="3443" name="Google Shape;3443;g39543f8176c_0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4" name="Google Shape;3444;g39543f8176c_0_38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solidFill>
                  <a:schemeClr val="dk1"/>
                </a:solidFill>
              </a:rPr>
              <a:t>Source:</a:t>
            </a:r>
            <a:endParaRPr>
              <a:solidFill>
                <a:schemeClr val="dk1"/>
              </a:solidFill>
            </a:endParaRPr>
          </a:p>
          <a:p>
            <a:pPr marL="457200" lvl="0" indent="-317500" algn="l" rtl="0">
              <a:spcBef>
                <a:spcPts val="0"/>
              </a:spcBef>
              <a:spcAft>
                <a:spcPts val="0"/>
              </a:spcAft>
              <a:buClr>
                <a:schemeClr val="dk1"/>
              </a:buClr>
              <a:buSzPts val="1400"/>
              <a:buChar char="-"/>
            </a:pPr>
            <a:r>
              <a:rPr lang="en-US" u="sng">
                <a:solidFill>
                  <a:schemeClr val="hlink"/>
                </a:solidFill>
                <a:hlinkClick r:id="rId3"/>
              </a:rPr>
              <a:t>https://www.swissre.com/institute/research/sigma-research/sigma-2025-01-natural-catastrophes-trend.html</a:t>
            </a:r>
            <a:r>
              <a:rPr lang="en-US">
                <a:solidFill>
                  <a:schemeClr val="dk1"/>
                </a:solidFill>
              </a:rPr>
              <a:t>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Photo from Mike Newbry via Unsplash</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0"/>
        <p:cNvGrpSpPr/>
        <p:nvPr/>
      </p:nvGrpSpPr>
      <p:grpSpPr>
        <a:xfrm>
          <a:off x="0" y="0"/>
          <a:ext cx="0" cy="0"/>
          <a:chOff x="0" y="0"/>
          <a:chExt cx="0" cy="0"/>
        </a:xfrm>
      </p:grpSpPr>
      <p:sp>
        <p:nvSpPr>
          <p:cNvPr id="3451" name="Google Shape;3451;g39201aa9369_0_3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2" name="Google Shape;3452;g39201aa9369_0_3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53" name="Google Shape;3453;g39201aa9369_0_35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7"/>
        <p:cNvGrpSpPr/>
        <p:nvPr/>
      </p:nvGrpSpPr>
      <p:grpSpPr>
        <a:xfrm>
          <a:off x="0" y="0"/>
          <a:ext cx="0" cy="0"/>
          <a:chOff x="0" y="0"/>
          <a:chExt cx="0" cy="0"/>
        </a:xfrm>
      </p:grpSpPr>
      <p:sp>
        <p:nvSpPr>
          <p:cNvPr id="3458" name="Google Shape;3458;g37124997c73_0_32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9" name="Google Shape;3459;g37124997c73_0_32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60" name="Google Shape;3460;g37124997c73_0_323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5"/>
        <p:cNvGrpSpPr/>
        <p:nvPr/>
      </p:nvGrpSpPr>
      <p:grpSpPr>
        <a:xfrm>
          <a:off x="0" y="0"/>
          <a:ext cx="0" cy="0"/>
          <a:chOff x="0" y="0"/>
          <a:chExt cx="0" cy="0"/>
        </a:xfrm>
      </p:grpSpPr>
      <p:sp>
        <p:nvSpPr>
          <p:cNvPr id="3466" name="Google Shape;3466;g1ff7371ec3a_1_255:notes"/>
          <p:cNvSpPr>
            <a:spLocks noGrp="1" noRot="1" noChangeAspect="1"/>
          </p:cNvSpPr>
          <p:nvPr>
            <p:ph type="sldImg" idx="2"/>
          </p:nvPr>
        </p:nvSpPr>
        <p:spPr>
          <a:xfrm>
            <a:off x="733425" y="630238"/>
            <a:ext cx="5610300" cy="3156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7" name="Google Shape;3467;g1ff7371ec3a_1_2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Note – Use the En-ROADS control panel guide to help orient participants to their decision variables. Use this to also briefly orient people to the actual En-ROADS simulator, and show how this Guide relates to the En-ROADS simulator. </a:t>
            </a:r>
            <a:endParaRPr/>
          </a:p>
        </p:txBody>
      </p:sp>
      <p:sp>
        <p:nvSpPr>
          <p:cNvPr id="3468" name="Google Shape;3468;g1ff7371ec3a_1_2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1"/>
        <p:cNvGrpSpPr/>
        <p:nvPr/>
      </p:nvGrpSpPr>
      <p:grpSpPr>
        <a:xfrm>
          <a:off x="0" y="0"/>
          <a:ext cx="0" cy="0"/>
          <a:chOff x="0" y="0"/>
          <a:chExt cx="0" cy="0"/>
        </a:xfrm>
      </p:grpSpPr>
      <p:sp>
        <p:nvSpPr>
          <p:cNvPr id="3472" name="Google Shape;3472;g371424132ff_1_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3" name="Google Shape;3473;g371424132ff_1_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Note – The following slides will help guide the group through the stages of the game. They may be projected as a helpful reminder in the background, although the focus of the room should be on the interactive roleplaying, with each other and the model. You may alternate between the slides and the En-ROADS model on the projected screen.</a:t>
            </a:r>
            <a:endParaRPr/>
          </a:p>
        </p:txBody>
      </p:sp>
      <p:sp>
        <p:nvSpPr>
          <p:cNvPr id="3474" name="Google Shape;3474;g371424132ff_1_6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0"/>
        <p:cNvGrpSpPr/>
        <p:nvPr/>
      </p:nvGrpSpPr>
      <p:grpSpPr>
        <a:xfrm>
          <a:off x="0" y="0"/>
          <a:ext cx="0" cy="0"/>
          <a:chOff x="0" y="0"/>
          <a:chExt cx="0" cy="0"/>
        </a:xfrm>
      </p:grpSpPr>
      <p:sp>
        <p:nvSpPr>
          <p:cNvPr id="3481" name="Google Shape;3481;g371424132ff_1_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2" name="Google Shape;3482;g371424132ff_1_7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83" name="Google Shape;3483;g371424132ff_1_7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9"/>
        <p:cNvGrpSpPr/>
        <p:nvPr/>
      </p:nvGrpSpPr>
      <p:grpSpPr>
        <a:xfrm>
          <a:off x="0" y="0"/>
          <a:ext cx="0" cy="0"/>
          <a:chOff x="0" y="0"/>
          <a:chExt cx="0" cy="0"/>
        </a:xfrm>
      </p:grpSpPr>
      <p:sp>
        <p:nvSpPr>
          <p:cNvPr id="3490" name="Google Shape;3490;g371424132ff_1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1" name="Google Shape;3491;g371424132ff_1_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92" name="Google Shape;3492;g371424132ff_1_8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9"/>
        <p:cNvGrpSpPr/>
        <p:nvPr/>
      </p:nvGrpSpPr>
      <p:grpSpPr>
        <a:xfrm>
          <a:off x="0" y="0"/>
          <a:ext cx="0" cy="0"/>
          <a:chOff x="0" y="0"/>
          <a:chExt cx="0" cy="0"/>
        </a:xfrm>
      </p:grpSpPr>
      <p:sp>
        <p:nvSpPr>
          <p:cNvPr id="3500" name="Google Shape;3500;g371424132ff_1_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1" name="Google Shape;3501;g371424132ff_1_9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02" name="Google Shape;3502;g371424132ff_1_9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8"/>
        <p:cNvGrpSpPr/>
        <p:nvPr/>
      </p:nvGrpSpPr>
      <p:grpSpPr>
        <a:xfrm>
          <a:off x="0" y="0"/>
          <a:ext cx="0" cy="0"/>
          <a:chOff x="0" y="0"/>
          <a:chExt cx="0" cy="0"/>
        </a:xfrm>
      </p:grpSpPr>
      <p:sp>
        <p:nvSpPr>
          <p:cNvPr id="3509" name="Google Shape;3509;g371424132ff_1_1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0" name="Google Shape;3510;g371424132ff_1_1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11" name="Google Shape;3511;g371424132ff_1_1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6"/>
        <p:cNvGrpSpPr/>
        <p:nvPr/>
      </p:nvGrpSpPr>
      <p:grpSpPr>
        <a:xfrm>
          <a:off x="0" y="0"/>
          <a:ext cx="0" cy="0"/>
          <a:chOff x="0" y="0"/>
          <a:chExt cx="0" cy="0"/>
        </a:xfrm>
      </p:grpSpPr>
      <p:sp>
        <p:nvSpPr>
          <p:cNvPr id="3517" name="Google Shape;3517;g371424132ff_1_10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18" name="Google Shape;3518;g371424132ff_1_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2"/>
        <p:cNvGrpSpPr/>
        <p:nvPr/>
      </p:nvGrpSpPr>
      <p:grpSpPr>
        <a:xfrm>
          <a:off x="0" y="0"/>
          <a:ext cx="0" cy="0"/>
          <a:chOff x="0" y="0"/>
          <a:chExt cx="0" cy="0"/>
        </a:xfrm>
      </p:grpSpPr>
      <p:sp>
        <p:nvSpPr>
          <p:cNvPr id="3113" name="Google Shape;3113;g395a5d8f997_0_60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4" name="Google Shape;3114;g395a5d8f997_0_605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1200" b="1">
                <a:solidFill>
                  <a:srgbClr val="454545"/>
                </a:solidFill>
              </a:rPr>
              <a:t>Use this template to introduce yourself as a facilitator. Here are some guidelines:</a:t>
            </a:r>
            <a:endParaRPr sz="1200" b="1">
              <a:solidFill>
                <a:srgbClr val="454545"/>
              </a:solidFill>
            </a:endParaRPr>
          </a:p>
          <a:p>
            <a:pPr marL="457200" lvl="0" indent="-304800" algn="l" rtl="0">
              <a:spcBef>
                <a:spcPts val="600"/>
              </a:spcBef>
              <a:spcAft>
                <a:spcPts val="0"/>
              </a:spcAft>
              <a:buClr>
                <a:srgbClr val="454545"/>
              </a:buClr>
              <a:buSzPts val="1200"/>
              <a:buFont typeface="Calibri"/>
              <a:buChar char="-"/>
            </a:pPr>
            <a:r>
              <a:rPr lang="en-US" sz="1200">
                <a:solidFill>
                  <a:srgbClr val="454545"/>
                </a:solidFill>
              </a:rPr>
              <a:t>You may customize this slide to include your own logo, a headshot, or a picture of yourself facilitating an event.</a:t>
            </a:r>
            <a:endParaRPr>
              <a:solidFill>
                <a:srgbClr val="454545"/>
              </a:solidFill>
            </a:endParaRPr>
          </a:p>
          <a:p>
            <a:pPr marL="457200" lvl="0" indent="-304800" algn="l" rtl="0">
              <a:spcBef>
                <a:spcPts val="0"/>
              </a:spcBef>
              <a:spcAft>
                <a:spcPts val="0"/>
              </a:spcAft>
              <a:buClr>
                <a:srgbClr val="454545"/>
              </a:buClr>
              <a:buSzPts val="1200"/>
              <a:buFont typeface="Calibri"/>
              <a:buChar char="-"/>
            </a:pPr>
            <a:r>
              <a:rPr lang="en-US" sz="1200">
                <a:solidFill>
                  <a:srgbClr val="454545"/>
                </a:solidFill>
              </a:rPr>
              <a:t>You may use the </a:t>
            </a:r>
            <a:r>
              <a:rPr lang="en-US" sz="1200">
                <a:solidFill>
                  <a:srgbClr val="2C5CC5"/>
                </a:solidFill>
                <a:uFill>
                  <a:noFill/>
                </a:uFill>
                <a:hlinkClick r:id="rId3">
                  <a:extLst>
                    <a:ext uri="{A12FA001-AC4F-418D-AE19-62706E023703}">
                      <ahyp:hlinkClr xmlns:ahyp="http://schemas.microsoft.com/office/drawing/2018/hyperlinkcolor" val="tx"/>
                    </a:ext>
                  </a:extLst>
                </a:hlinkClick>
              </a:rPr>
              <a:t>En-ROADS logo</a:t>
            </a:r>
            <a:r>
              <a:rPr lang="en-US" sz="1200">
                <a:solidFill>
                  <a:srgbClr val="454545"/>
                </a:solidFill>
              </a:rPr>
              <a:t> to promote your events or describe your role as an En-ROADS Climate Ambassador. </a:t>
            </a:r>
            <a:endParaRPr>
              <a:solidFill>
                <a:srgbClr val="454545"/>
              </a:solidFill>
            </a:endParaRPr>
          </a:p>
          <a:p>
            <a:pPr marL="457200" lvl="0" indent="-304800" algn="l" rtl="0">
              <a:spcBef>
                <a:spcPts val="0"/>
              </a:spcBef>
              <a:spcAft>
                <a:spcPts val="0"/>
              </a:spcAft>
              <a:buClr>
                <a:srgbClr val="454545"/>
              </a:buClr>
              <a:buSzPts val="1200"/>
              <a:buFont typeface="Calibri"/>
              <a:buChar char="-"/>
            </a:pPr>
            <a:r>
              <a:rPr lang="en-US" sz="1200">
                <a:solidFill>
                  <a:srgbClr val="454545"/>
                </a:solidFill>
              </a:rPr>
              <a:t>Do not use the Climate Interactive or MIT logos for general promotion unless you are directly referencing the creation of En-ROADS or its official materials. These logos are reserved for official use by the organizations and should not be used in broader promotional or marketing contexts. For more information, please see the </a:t>
            </a:r>
            <a:r>
              <a:rPr lang="en-US" u="sng">
                <a:solidFill>
                  <a:schemeClr val="hlink"/>
                </a:solidFill>
                <a:hlinkClick r:id="rId4"/>
              </a:rPr>
              <a:t>Outline of Expectations for En-ROADS Climate Ambassadors</a:t>
            </a:r>
            <a:r>
              <a:rPr lang="en-US" sz="1200">
                <a:solidFill>
                  <a:srgbClr val="454545"/>
                </a:solidFill>
              </a:rPr>
              <a:t>.</a:t>
            </a:r>
            <a:endParaRPr>
              <a:solidFill>
                <a:srgbClr val="454545"/>
              </a:solidFill>
            </a:endParaRPr>
          </a:p>
          <a:p>
            <a:pPr marL="457200" lvl="0" indent="-304800" algn="l" rtl="0">
              <a:spcBef>
                <a:spcPts val="0"/>
              </a:spcBef>
              <a:spcAft>
                <a:spcPts val="0"/>
              </a:spcAft>
              <a:buClr>
                <a:srgbClr val="454545"/>
              </a:buClr>
              <a:buSzPts val="1200"/>
              <a:buFont typeface="Calibri"/>
              <a:buChar char="-"/>
            </a:pPr>
            <a:r>
              <a:rPr lang="en-US" sz="1200">
                <a:solidFill>
                  <a:srgbClr val="454545"/>
                </a:solidFill>
              </a:rPr>
              <a:t>You’re welcome to refer to yourself as an En-ROADS facilitator if you are actively using the simulator with audiences—or as an En-ROADS Climate Ambassador if you’ve been accepted into the Ambassador program and received a certificate. Please avoid implying official employment or endorsement by Climate Interactive or MIT. For more information, please see the </a:t>
            </a:r>
            <a:r>
              <a:rPr lang="en-US" u="sng">
                <a:solidFill>
                  <a:schemeClr val="hlink"/>
                </a:solidFill>
                <a:hlinkClick r:id="rId4"/>
              </a:rPr>
              <a:t>Outline of Expectations for En-ROADS Climate Ambassadors</a:t>
            </a:r>
            <a:r>
              <a:rPr lang="en-US" sz="1200">
                <a:solidFill>
                  <a:srgbClr val="454545"/>
                </a:solidFill>
              </a:rPr>
              <a:t>.</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7"/>
        <p:cNvGrpSpPr/>
        <p:nvPr/>
      </p:nvGrpSpPr>
      <p:grpSpPr>
        <a:xfrm>
          <a:off x="0" y="0"/>
          <a:ext cx="0" cy="0"/>
          <a:chOff x="0" y="0"/>
          <a:chExt cx="0" cy="0"/>
        </a:xfrm>
      </p:grpSpPr>
      <p:sp>
        <p:nvSpPr>
          <p:cNvPr id="3498" name="Google Shape;3498;g37648d27517_0_4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9" name="Google Shape;3499;g37648d27517_0_42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00" name="Google Shape;3500;g37648d27517_0_4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4"/>
        <p:cNvGrpSpPr/>
        <p:nvPr/>
      </p:nvGrpSpPr>
      <p:grpSpPr>
        <a:xfrm>
          <a:off x="0" y="0"/>
          <a:ext cx="0" cy="0"/>
          <a:chOff x="0" y="0"/>
          <a:chExt cx="0" cy="0"/>
        </a:xfrm>
      </p:grpSpPr>
      <p:sp>
        <p:nvSpPr>
          <p:cNvPr id="3505" name="Google Shape;3505;g37648d27517_0_4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6" name="Google Shape;3506;g37648d27517_0_43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a:solidFill>
                  <a:schemeClr val="dk1"/>
                </a:solidFill>
              </a:rPr>
              <a:t>Note – These are some basic guiding questions to lead the debriefing discussion. You may choose your own and follow up with more detailed questions. We provide some options for additional discussion questions in the Facilitator’s Guide.</a:t>
            </a:r>
            <a:endParaRPr>
              <a:solidFill>
                <a:schemeClr val="dk1"/>
              </a:solidFill>
            </a:endParaRPr>
          </a:p>
          <a:p>
            <a:pPr marL="0" lvl="0" indent="0" algn="l" rtl="0">
              <a:spcBef>
                <a:spcPts val="0"/>
              </a:spcBef>
              <a:spcAft>
                <a:spcPts val="0"/>
              </a:spcAft>
              <a:buNone/>
            </a:pPr>
            <a:endParaRPr/>
          </a:p>
        </p:txBody>
      </p:sp>
      <p:sp>
        <p:nvSpPr>
          <p:cNvPr id="3507" name="Google Shape;3507;g37648d27517_0_4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5"/>
        <p:cNvGrpSpPr/>
        <p:nvPr/>
      </p:nvGrpSpPr>
      <p:grpSpPr>
        <a:xfrm>
          <a:off x="0" y="0"/>
          <a:ext cx="0" cy="0"/>
          <a:chOff x="0" y="0"/>
          <a:chExt cx="0" cy="0"/>
        </a:xfrm>
      </p:grpSpPr>
      <p:sp>
        <p:nvSpPr>
          <p:cNvPr id="3536" name="Google Shape;3536;g39201aa9369_0_35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7" name="Google Shape;3537;g39201aa9369_0_35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1"/>
        <p:cNvGrpSpPr/>
        <p:nvPr/>
      </p:nvGrpSpPr>
      <p:grpSpPr>
        <a:xfrm>
          <a:off x="0" y="0"/>
          <a:ext cx="0" cy="0"/>
          <a:chOff x="0" y="0"/>
          <a:chExt cx="0" cy="0"/>
        </a:xfrm>
      </p:grpSpPr>
      <p:sp>
        <p:nvSpPr>
          <p:cNvPr id="3542" name="Google Shape;3542;g3ccaff64ba1_0_1165:notes"/>
          <p:cNvSpPr>
            <a:spLocks noGrp="1" noRot="1" noChangeAspect="1"/>
          </p:cNvSpPr>
          <p:nvPr>
            <p:ph type="sldImg" idx="2"/>
          </p:nvPr>
        </p:nvSpPr>
        <p:spPr>
          <a:xfrm>
            <a:off x="733425" y="630238"/>
            <a:ext cx="5610300" cy="3156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3" name="Google Shape;3543;g3ccaff64ba1_0_11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Sources:</a:t>
            </a:r>
            <a:endParaRPr/>
          </a:p>
          <a:p>
            <a:pPr marL="457200" lvl="0" indent="-228600" algn="l" rtl="0">
              <a:spcBef>
                <a:spcPts val="0"/>
              </a:spcBef>
              <a:spcAft>
                <a:spcPts val="0"/>
              </a:spcAft>
              <a:buSzPts val="1400"/>
              <a:buNone/>
            </a:pPr>
            <a:r>
              <a:rPr lang="en-US" u="sng">
                <a:solidFill>
                  <a:schemeClr val="hlink"/>
                </a:solidFill>
                <a:hlinkClick r:id="rId3"/>
              </a:rPr>
              <a:t>https://sciencebasedtargets.org/reports/sbti-trend-tracker-2025</a:t>
            </a:r>
            <a:endParaRPr/>
          </a:p>
          <a:p>
            <a:pPr marL="457200" lvl="0" indent="-228600" algn="l" rtl="0">
              <a:spcBef>
                <a:spcPts val="0"/>
              </a:spcBef>
              <a:spcAft>
                <a:spcPts val="0"/>
              </a:spcAft>
              <a:buSzPts val="1400"/>
              <a:buNone/>
            </a:pPr>
            <a:r>
              <a:rPr lang="en-US" u="sng">
                <a:solidFill>
                  <a:schemeClr val="hlink"/>
                </a:solidFill>
                <a:hlinkClick r:id="rId4"/>
              </a:rPr>
              <a:t>https://www.there100.org/re100-members</a:t>
            </a:r>
            <a:endParaRPr/>
          </a:p>
          <a:p>
            <a:pPr marL="0" lvl="0" indent="0" algn="l" rtl="0">
              <a:spcBef>
                <a:spcPts val="0"/>
              </a:spcBef>
              <a:spcAft>
                <a:spcPts val="0"/>
              </a:spcAft>
              <a:buNone/>
            </a:pPr>
            <a:endParaRPr/>
          </a:p>
          <a:p>
            <a:pPr marL="0" lvl="0" indent="0" algn="l" rtl="0">
              <a:spcBef>
                <a:spcPts val="0"/>
              </a:spcBef>
              <a:spcAft>
                <a:spcPts val="0"/>
              </a:spcAft>
              <a:buClr>
                <a:schemeClr val="dk1"/>
              </a:buClr>
              <a:buFont typeface="Arial"/>
              <a:buNone/>
            </a:pPr>
            <a:r>
              <a:rPr lang="en-US">
                <a:solidFill>
                  <a:schemeClr val="dk1"/>
                </a:solidFill>
              </a:rPr>
              <a:t>Updated: October 2025</a:t>
            </a:r>
            <a:endParaRPr/>
          </a:p>
          <a:p>
            <a:pPr marL="0" lvl="0" indent="0" algn="l" rtl="0">
              <a:spcBef>
                <a:spcPts val="0"/>
              </a:spcBef>
              <a:spcAft>
                <a:spcPts val="0"/>
              </a:spcAft>
              <a:buNone/>
            </a:pPr>
            <a:endParaRPr/>
          </a:p>
          <a:p>
            <a:pPr marL="0" lvl="0" indent="0" algn="l" rtl="0">
              <a:spcBef>
                <a:spcPts val="0"/>
              </a:spcBef>
              <a:spcAft>
                <a:spcPts val="0"/>
              </a:spcAft>
              <a:buSzPts val="1100"/>
              <a:buNone/>
            </a:pPr>
            <a:r>
              <a:rPr lang="en-US"/>
              <a:t>Photos by Afif Ramdhasuma, Ruchindra Gunasekara, and Robert Gramner from Unsplash</a:t>
            </a:r>
            <a:endParaRPr/>
          </a:p>
          <a:p>
            <a:pPr marL="0" lvl="0" indent="0" algn="l" rtl="0">
              <a:spcBef>
                <a:spcPts val="0"/>
              </a:spcBef>
              <a:spcAft>
                <a:spcPts val="0"/>
              </a:spcAft>
              <a:buNone/>
            </a:pPr>
            <a:endParaRPr/>
          </a:p>
        </p:txBody>
      </p:sp>
      <p:sp>
        <p:nvSpPr>
          <p:cNvPr id="3544" name="Google Shape;3544;g3ccaff64ba1_0_11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4"/>
        <p:cNvGrpSpPr/>
        <p:nvPr/>
      </p:nvGrpSpPr>
      <p:grpSpPr>
        <a:xfrm>
          <a:off x="0" y="0"/>
          <a:ext cx="0" cy="0"/>
          <a:chOff x="0" y="0"/>
          <a:chExt cx="0" cy="0"/>
        </a:xfrm>
      </p:grpSpPr>
      <p:sp>
        <p:nvSpPr>
          <p:cNvPr id="3565" name="Google Shape;3565;g371424132ff_1_5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6" name="Google Shape;3566;g371424132ff_1_50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solidFill>
                  <a:schemeClr val="dk1"/>
                </a:solidFill>
              </a:rPr>
              <a:t>Sources:</a:t>
            </a:r>
            <a:endParaRPr>
              <a:solidFill>
                <a:schemeClr val="dk1"/>
              </a:solidFill>
            </a:endParaRPr>
          </a:p>
          <a:p>
            <a:pPr marL="0" lvl="0" indent="0" algn="l" rtl="0">
              <a:spcBef>
                <a:spcPts val="0"/>
              </a:spcBef>
              <a:spcAft>
                <a:spcPts val="0"/>
              </a:spcAft>
              <a:buClr>
                <a:schemeClr val="dk1"/>
              </a:buClr>
              <a:buSzPts val="1200"/>
              <a:buFont typeface="Calibri"/>
              <a:buNone/>
            </a:pPr>
            <a:r>
              <a:rPr lang="en-US">
                <a:solidFill>
                  <a:schemeClr val="dk1"/>
                </a:solidFill>
              </a:rPr>
              <a:t>World Bank. (August 2025). </a:t>
            </a:r>
            <a:r>
              <a:rPr lang="en-US" i="1" u="sng">
                <a:solidFill>
                  <a:schemeClr val="hlink"/>
                </a:solidFill>
                <a:hlinkClick r:id="rId3"/>
              </a:rPr>
              <a:t>State and Trends of Carbon Pricing Dashboard</a:t>
            </a:r>
            <a:r>
              <a:rPr lang="en-US" i="1">
                <a:solidFill>
                  <a:schemeClr val="dk1"/>
                </a:solidFill>
              </a:rPr>
              <a:t>. </a:t>
            </a:r>
            <a:endParaRPr i="1">
              <a:solidFill>
                <a:schemeClr val="dk1"/>
              </a:solidFill>
            </a:endParaRPr>
          </a:p>
          <a:p>
            <a:pPr marL="0" lvl="0" indent="0" algn="l" rtl="0">
              <a:spcBef>
                <a:spcPts val="0"/>
              </a:spcBef>
              <a:spcAft>
                <a:spcPts val="0"/>
              </a:spcAft>
              <a:buClr>
                <a:schemeClr val="dk1"/>
              </a:buClr>
              <a:buSzPts val="1200"/>
              <a:buFont typeface="Calibri"/>
              <a:buNone/>
            </a:pPr>
            <a:endParaRPr>
              <a:solidFill>
                <a:schemeClr val="dk1"/>
              </a:solidFill>
            </a:endParaRPr>
          </a:p>
          <a:p>
            <a:pPr marL="0" lvl="0" indent="0" algn="l" rtl="0">
              <a:spcBef>
                <a:spcPts val="0"/>
              </a:spcBef>
              <a:spcAft>
                <a:spcPts val="0"/>
              </a:spcAft>
              <a:buClr>
                <a:schemeClr val="dk1"/>
              </a:buClr>
              <a:buSzPts val="1200"/>
              <a:buFont typeface="Calibri"/>
              <a:buNone/>
            </a:pPr>
            <a:endParaRPr>
              <a:solidFill>
                <a:schemeClr val="dk1"/>
              </a:solidFill>
            </a:endParaRPr>
          </a:p>
          <a:p>
            <a:pPr marL="0" lvl="0" indent="0" algn="l" rtl="0">
              <a:spcBef>
                <a:spcPts val="0"/>
              </a:spcBef>
              <a:spcAft>
                <a:spcPts val="0"/>
              </a:spcAft>
              <a:buClr>
                <a:schemeClr val="dk1"/>
              </a:buClr>
              <a:buSzPts val="1200"/>
              <a:buFont typeface="Calibri"/>
              <a:buNone/>
            </a:pPr>
            <a:r>
              <a:rPr lang="en-US">
                <a:solidFill>
                  <a:schemeClr val="dk1"/>
                </a:solidFill>
              </a:rPr>
              <a:t>Updated:</a:t>
            </a:r>
            <a:endParaRPr>
              <a:solidFill>
                <a:schemeClr val="dk1"/>
              </a:solidFill>
            </a:endParaRPr>
          </a:p>
          <a:p>
            <a:pPr marL="0" lvl="0" indent="0" algn="l" rtl="0">
              <a:spcBef>
                <a:spcPts val="0"/>
              </a:spcBef>
              <a:spcAft>
                <a:spcPts val="0"/>
              </a:spcAft>
              <a:buClr>
                <a:schemeClr val="dk1"/>
              </a:buClr>
              <a:buSzPts val="1200"/>
              <a:buFont typeface="Calibri"/>
              <a:buNone/>
            </a:pPr>
            <a:r>
              <a:rPr lang="en-US">
                <a:solidFill>
                  <a:schemeClr val="dk1"/>
                </a:solidFill>
              </a:rPr>
              <a:t>August 2025</a:t>
            </a:r>
            <a:endParaRPr>
              <a:solidFill>
                <a:schemeClr val="dk1"/>
              </a:solidFill>
            </a:endParaRPr>
          </a:p>
        </p:txBody>
      </p:sp>
      <p:sp>
        <p:nvSpPr>
          <p:cNvPr id="3567" name="Google Shape;3567;g371424132ff_1_50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8"/>
        <p:cNvGrpSpPr/>
        <p:nvPr/>
      </p:nvGrpSpPr>
      <p:grpSpPr>
        <a:xfrm>
          <a:off x="0" y="0"/>
          <a:ext cx="0" cy="0"/>
          <a:chOff x="0" y="0"/>
          <a:chExt cx="0" cy="0"/>
        </a:xfrm>
      </p:grpSpPr>
      <p:sp>
        <p:nvSpPr>
          <p:cNvPr id="3579" name="Google Shape;3579;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Times"/>
                <a:ea typeface="Times"/>
                <a:cs typeface="Times"/>
                <a:sym typeface="Times"/>
              </a:rPr>
              <a:t>55</a:t>
            </a:fld>
            <a:endParaRPr sz="1200">
              <a:solidFill>
                <a:schemeClr val="dk1"/>
              </a:solidFill>
              <a:latin typeface="Times"/>
              <a:ea typeface="Times"/>
              <a:cs typeface="Times"/>
              <a:sym typeface="Times"/>
            </a:endParaRPr>
          </a:p>
        </p:txBody>
      </p:sp>
      <p:sp>
        <p:nvSpPr>
          <p:cNvPr id="3580" name="Google Shape;3580;p45: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3581" name="Google Shape;3581;p45:notes"/>
          <p:cNvSpPr txBox="1">
            <a:spLocks noGrp="1"/>
          </p:cNvSpPr>
          <p:nvPr>
            <p:ph type="body" idx="1"/>
          </p:nvPr>
        </p:nvSpPr>
        <p:spPr>
          <a:xfrm>
            <a:off x="685800" y="4400550"/>
            <a:ext cx="5486400" cy="36004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400" b="0">
              <a:latin typeface="Times"/>
              <a:ea typeface="Times"/>
              <a:cs typeface="Times"/>
              <a:sym typeface="Time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0"/>
        <p:cNvGrpSpPr/>
        <p:nvPr/>
      </p:nvGrpSpPr>
      <p:grpSpPr>
        <a:xfrm>
          <a:off x="0" y="0"/>
          <a:ext cx="0" cy="0"/>
          <a:chOff x="0" y="0"/>
          <a:chExt cx="0" cy="0"/>
        </a:xfrm>
      </p:grpSpPr>
      <p:sp>
        <p:nvSpPr>
          <p:cNvPr id="3591" name="Google Shape;3591;g39201aa9369_0_35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2" name="Google Shape;3592;g39201aa9369_0_35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Source: https://www.theguardian.com/environment/climate-consensus-97-per-cent/2017/may/19/study-inspiring-action-on-climate-change-is-more-complex-than-you-might-think</a:t>
            </a:r>
            <a:endParaRPr/>
          </a:p>
          <a:p>
            <a:pPr marL="0" lvl="0" indent="0" algn="l" rtl="0">
              <a:spcBef>
                <a:spcPts val="0"/>
              </a:spcBef>
              <a:spcAft>
                <a:spcPts val="0"/>
              </a:spcAft>
              <a:buNone/>
            </a:pPr>
            <a:endParaRPr/>
          </a:p>
        </p:txBody>
      </p:sp>
      <p:sp>
        <p:nvSpPr>
          <p:cNvPr id="3593" name="Google Shape;3593;g39201aa9369_0_353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9"/>
        <p:cNvGrpSpPr/>
        <p:nvPr/>
      </p:nvGrpSpPr>
      <p:grpSpPr>
        <a:xfrm>
          <a:off x="0" y="0"/>
          <a:ext cx="0" cy="0"/>
          <a:chOff x="0" y="0"/>
          <a:chExt cx="0" cy="0"/>
        </a:xfrm>
      </p:grpSpPr>
      <p:sp>
        <p:nvSpPr>
          <p:cNvPr id="3600" name="Google Shape;3600;g371424132ff_1_8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1" name="Google Shape;3601;g371424132ff_1_87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02" name="Google Shape;3602;g371424132ff_1_87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6"/>
        <p:cNvGrpSpPr/>
        <p:nvPr/>
      </p:nvGrpSpPr>
      <p:grpSpPr>
        <a:xfrm>
          <a:off x="0" y="0"/>
          <a:ext cx="0" cy="0"/>
          <a:chOff x="0" y="0"/>
          <a:chExt cx="0" cy="0"/>
        </a:xfrm>
      </p:grpSpPr>
      <p:sp>
        <p:nvSpPr>
          <p:cNvPr id="3607" name="Google Shape;3607;g3451a0c9f19_0_21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08" name="Google Shape;3608;g3451a0c9f19_0_21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1"/>
        <p:cNvGrpSpPr/>
        <p:nvPr/>
      </p:nvGrpSpPr>
      <p:grpSpPr>
        <a:xfrm>
          <a:off x="0" y="0"/>
          <a:ext cx="0" cy="0"/>
          <a:chOff x="0" y="0"/>
          <a:chExt cx="0" cy="0"/>
        </a:xfrm>
      </p:grpSpPr>
      <p:sp>
        <p:nvSpPr>
          <p:cNvPr id="3612" name="Google Shape;3612;g3451a0c9f19_0_14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3" name="Google Shape;3613;g3451a0c9f19_0_14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1"/>
        <p:cNvGrpSpPr/>
        <p:nvPr/>
      </p:nvGrpSpPr>
      <p:grpSpPr>
        <a:xfrm>
          <a:off x="0" y="0"/>
          <a:ext cx="0" cy="0"/>
          <a:chOff x="0" y="0"/>
          <a:chExt cx="0" cy="0"/>
        </a:xfrm>
      </p:grpSpPr>
      <p:sp>
        <p:nvSpPr>
          <p:cNvPr id="3122" name="Google Shape;3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3" name="Google Shape;3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3124" name="Google Shape;3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2"/>
        <p:cNvGrpSpPr/>
        <p:nvPr/>
      </p:nvGrpSpPr>
      <p:grpSpPr>
        <a:xfrm>
          <a:off x="0" y="0"/>
          <a:ext cx="0" cy="0"/>
          <a:chOff x="0" y="0"/>
          <a:chExt cx="0" cy="0"/>
        </a:xfrm>
      </p:grpSpPr>
      <p:sp>
        <p:nvSpPr>
          <p:cNvPr id="3623" name="Google Shape;3623;g3451a0c9f19_0_28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4" name="Google Shape;3624;g3451a0c9f19_0_28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Updated July 2025</a:t>
            </a:r>
            <a:endParaRPr/>
          </a:p>
        </p:txBody>
      </p:sp>
      <p:sp>
        <p:nvSpPr>
          <p:cNvPr id="3625" name="Google Shape;3625;g3451a0c9f19_0_28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3"/>
        <p:cNvGrpSpPr/>
        <p:nvPr/>
      </p:nvGrpSpPr>
      <p:grpSpPr>
        <a:xfrm>
          <a:off x="0" y="0"/>
          <a:ext cx="0" cy="0"/>
          <a:chOff x="0" y="0"/>
          <a:chExt cx="0" cy="0"/>
        </a:xfrm>
      </p:grpSpPr>
      <p:sp>
        <p:nvSpPr>
          <p:cNvPr id="3634" name="Google Shape;3634;g3451a0c9f19_0_35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5" name="Google Shape;3635;g3451a0c9f19_0_355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2"/>
        <p:cNvGrpSpPr/>
        <p:nvPr/>
      </p:nvGrpSpPr>
      <p:grpSpPr>
        <a:xfrm>
          <a:off x="0" y="0"/>
          <a:ext cx="0" cy="0"/>
          <a:chOff x="0" y="0"/>
          <a:chExt cx="0" cy="0"/>
        </a:xfrm>
      </p:grpSpPr>
      <p:sp>
        <p:nvSpPr>
          <p:cNvPr id="3643" name="Google Shape;3643;g3451a0c9f19_0_45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44" name="Google Shape;3644;g3451a0c9f19_0_45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8"/>
        <p:cNvGrpSpPr/>
        <p:nvPr/>
      </p:nvGrpSpPr>
      <p:grpSpPr>
        <a:xfrm>
          <a:off x="0" y="0"/>
          <a:ext cx="0" cy="0"/>
          <a:chOff x="0" y="0"/>
          <a:chExt cx="0" cy="0"/>
        </a:xfrm>
      </p:grpSpPr>
      <p:sp>
        <p:nvSpPr>
          <p:cNvPr id="3649" name="Google Shape;3649;g3451a0c9f19_0_52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50" name="Google Shape;3650;g3451a0c9f19_0_52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4"/>
        <p:cNvGrpSpPr/>
        <p:nvPr/>
      </p:nvGrpSpPr>
      <p:grpSpPr>
        <a:xfrm>
          <a:off x="0" y="0"/>
          <a:ext cx="0" cy="0"/>
          <a:chOff x="0" y="0"/>
          <a:chExt cx="0" cy="0"/>
        </a:xfrm>
      </p:grpSpPr>
      <p:sp>
        <p:nvSpPr>
          <p:cNvPr id="3655" name="Google Shape;3655;g3451a0c9f19_0_66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56" name="Google Shape;3656;g3451a0c9f19_0_66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1"/>
        <p:cNvGrpSpPr/>
        <p:nvPr/>
      </p:nvGrpSpPr>
      <p:grpSpPr>
        <a:xfrm>
          <a:off x="0" y="0"/>
          <a:ext cx="0" cy="0"/>
          <a:chOff x="0" y="0"/>
          <a:chExt cx="0" cy="0"/>
        </a:xfrm>
      </p:grpSpPr>
      <p:sp>
        <p:nvSpPr>
          <p:cNvPr id="3662" name="Google Shape;3662;g3451a0c9f19_0_73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3" name="Google Shape;3663;g3451a0c9f19_0_73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0"/>
        <p:cNvGrpSpPr/>
        <p:nvPr/>
      </p:nvGrpSpPr>
      <p:grpSpPr>
        <a:xfrm>
          <a:off x="0" y="0"/>
          <a:ext cx="0" cy="0"/>
          <a:chOff x="0" y="0"/>
          <a:chExt cx="0" cy="0"/>
        </a:xfrm>
      </p:grpSpPr>
      <p:sp>
        <p:nvSpPr>
          <p:cNvPr id="3681" name="Google Shape;3681;g3451a0c9f19_0_83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2" name="Google Shape;3682;g3451a0c9f19_0_838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8"/>
        <p:cNvGrpSpPr/>
        <p:nvPr/>
      </p:nvGrpSpPr>
      <p:grpSpPr>
        <a:xfrm>
          <a:off x="0" y="0"/>
          <a:ext cx="0" cy="0"/>
          <a:chOff x="0" y="0"/>
          <a:chExt cx="0" cy="0"/>
        </a:xfrm>
      </p:grpSpPr>
      <p:sp>
        <p:nvSpPr>
          <p:cNvPr id="3689" name="Google Shape;3689;g1ff7371ec3a_1_12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0" name="Google Shape;3690;g1ff7371ec3a_1_12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3691" name="Google Shape;3691;g1ff7371ec3a_1_12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6"/>
        <p:cNvGrpSpPr/>
        <p:nvPr/>
      </p:nvGrpSpPr>
      <p:grpSpPr>
        <a:xfrm>
          <a:off x="0" y="0"/>
          <a:ext cx="0" cy="0"/>
          <a:chOff x="0" y="0"/>
          <a:chExt cx="0" cy="0"/>
        </a:xfrm>
      </p:grpSpPr>
      <p:sp>
        <p:nvSpPr>
          <p:cNvPr id="3697" name="Google Shape;3697;g3ccaff64ba1_0_16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98" name="Google Shape;3698;g3ccaff64ba1_0_16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1"/>
        <p:cNvGrpSpPr/>
        <p:nvPr/>
      </p:nvGrpSpPr>
      <p:grpSpPr>
        <a:xfrm>
          <a:off x="0" y="0"/>
          <a:ext cx="0" cy="0"/>
          <a:chOff x="0" y="0"/>
          <a:chExt cx="0" cy="0"/>
        </a:xfrm>
      </p:grpSpPr>
      <p:sp>
        <p:nvSpPr>
          <p:cNvPr id="3702" name="Google Shape;3702;g3ccaff64ba1_0_15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3" name="Google Shape;3703;g3ccaff64ba1_0_15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sz="1000" b="1" i="1"/>
              <a:t>Script: </a:t>
            </a:r>
            <a:endParaRPr sz="1000" b="1" i="1"/>
          </a:p>
          <a:p>
            <a:pPr marL="0" lvl="0" indent="0" algn="l" rtl="0">
              <a:lnSpc>
                <a:spcPct val="100000"/>
              </a:lnSpc>
              <a:spcBef>
                <a:spcPts val="0"/>
              </a:spcBef>
              <a:spcAft>
                <a:spcPts val="0"/>
              </a:spcAft>
              <a:buClr>
                <a:schemeClr val="dk1"/>
              </a:buClr>
              <a:buSzPts val="1400"/>
              <a:buFont typeface="Arial"/>
              <a:buNone/>
            </a:pPr>
            <a:r>
              <a:rPr lang="en-US" sz="1000"/>
              <a:t>However, I want to be clear.  A 3+ degree future is still very bleak – especially for the world’s most vulnerable nations and communities who experience the impacts of climate change disproportionately. We need to do better. Far better.  Here’s what a 3 degree future means for our world:  [Read bullets from the slide].</a:t>
            </a:r>
            <a:endParaRPr sz="1000"/>
          </a:p>
          <a:p>
            <a:pPr marL="0" lvl="0" indent="0" algn="l" rtl="0">
              <a:lnSpc>
                <a:spcPct val="100000"/>
              </a:lnSpc>
              <a:spcBef>
                <a:spcPts val="0"/>
              </a:spcBef>
              <a:spcAft>
                <a:spcPts val="0"/>
              </a:spcAft>
              <a:buClr>
                <a:schemeClr val="dk1"/>
              </a:buClr>
              <a:buSzPts val="1400"/>
              <a:buFont typeface="Arial"/>
              <a:buNone/>
            </a:pPr>
            <a:endParaRPr sz="1000"/>
          </a:p>
          <a:p>
            <a:pPr marL="0" lvl="0" indent="0" algn="l" rtl="0">
              <a:lnSpc>
                <a:spcPct val="100000"/>
              </a:lnSpc>
              <a:spcBef>
                <a:spcPts val="0"/>
              </a:spcBef>
              <a:spcAft>
                <a:spcPts val="0"/>
              </a:spcAft>
              <a:buClr>
                <a:schemeClr val="dk1"/>
              </a:buClr>
              <a:buSzPts val="1400"/>
              <a:buFont typeface="Arial"/>
              <a:buNone/>
            </a:pPr>
            <a:r>
              <a:rPr lang="en-US" sz="1000" b="1"/>
              <a:t>More information:</a:t>
            </a:r>
            <a:endParaRPr sz="1000" b="1"/>
          </a:p>
          <a:p>
            <a:pPr marL="457200" lvl="0" indent="-228600" algn="l" rtl="0">
              <a:spcBef>
                <a:spcPts val="0"/>
              </a:spcBef>
              <a:spcAft>
                <a:spcPts val="0"/>
              </a:spcAft>
              <a:buClr>
                <a:schemeClr val="dk1"/>
              </a:buClr>
              <a:buSzPts val="1000"/>
              <a:buNone/>
            </a:pPr>
            <a:r>
              <a:rPr lang="en-US" sz="1000">
                <a:solidFill>
                  <a:schemeClr val="dk1"/>
                </a:solidFill>
              </a:rPr>
              <a:t>Insects: Insects are important as pollinators, for nutrient cycling, and for breaking down waste, among other services. They are the major or sole food source for many amphibian, reptile, bird, and mammal species.</a:t>
            </a:r>
            <a:endParaRPr sz="1000"/>
          </a:p>
          <a:p>
            <a:pPr marL="457200" lvl="0" indent="-228600" algn="l" rtl="0">
              <a:spcBef>
                <a:spcPts val="0"/>
              </a:spcBef>
              <a:spcAft>
                <a:spcPts val="0"/>
              </a:spcAft>
              <a:buClr>
                <a:schemeClr val="dk1"/>
              </a:buClr>
              <a:buSzPts val="1000"/>
              <a:buNone/>
            </a:pPr>
            <a:r>
              <a:rPr lang="en-US" sz="1000">
                <a:solidFill>
                  <a:schemeClr val="dk1"/>
                </a:solidFill>
              </a:rPr>
              <a:t>Likelihood of drought: Annual likelihood of drought in central Spain doubles to 80% at 3°C, versus 40% today and 23% in the past.</a:t>
            </a:r>
            <a:endParaRPr sz="1000">
              <a:solidFill>
                <a:schemeClr val="dk1"/>
              </a:solidFill>
            </a:endParaRPr>
          </a:p>
          <a:p>
            <a:pPr marL="0" lvl="0" indent="0" algn="l" rtl="0">
              <a:spcBef>
                <a:spcPts val="0"/>
              </a:spcBef>
              <a:spcAft>
                <a:spcPts val="0"/>
              </a:spcAft>
              <a:buClr>
                <a:schemeClr val="dk1"/>
              </a:buClr>
              <a:buSzPts val="1200"/>
              <a:buFont typeface="Calibri"/>
              <a:buNone/>
            </a:pPr>
            <a:endParaRPr sz="1000">
              <a:solidFill>
                <a:schemeClr val="dk1"/>
              </a:solidFill>
            </a:endParaRPr>
          </a:p>
          <a:p>
            <a:pPr marL="0" lvl="0" indent="0" algn="l" rtl="0">
              <a:spcBef>
                <a:spcPts val="0"/>
              </a:spcBef>
              <a:spcAft>
                <a:spcPts val="0"/>
              </a:spcAft>
              <a:buClr>
                <a:schemeClr val="dk1"/>
              </a:buClr>
              <a:buSzPts val="1200"/>
              <a:buFont typeface="Calibri"/>
              <a:buNone/>
            </a:pPr>
            <a:r>
              <a:rPr lang="en-US" sz="1000" b="1">
                <a:solidFill>
                  <a:schemeClr val="dk1"/>
                </a:solidFill>
              </a:rPr>
              <a:t>Updated:</a:t>
            </a:r>
            <a:endParaRPr sz="1000">
              <a:solidFill>
                <a:schemeClr val="dk1"/>
              </a:solidFill>
            </a:endParaRPr>
          </a:p>
          <a:p>
            <a:pPr marL="0" lvl="0" indent="0" algn="l" rtl="0">
              <a:spcBef>
                <a:spcPts val="0"/>
              </a:spcBef>
              <a:spcAft>
                <a:spcPts val="0"/>
              </a:spcAft>
              <a:buClr>
                <a:schemeClr val="dk1"/>
              </a:buClr>
              <a:buSzPts val="1200"/>
              <a:buFont typeface="Calibri"/>
              <a:buNone/>
            </a:pPr>
            <a:r>
              <a:rPr lang="en-US" sz="1000">
                <a:solidFill>
                  <a:schemeClr val="dk1"/>
                </a:solidFill>
              </a:rPr>
              <a:t>March 2026</a:t>
            </a:r>
            <a:endParaRPr sz="1000">
              <a:solidFill>
                <a:schemeClr val="dk1"/>
              </a:solidFill>
            </a:endParaRPr>
          </a:p>
          <a:p>
            <a:pPr marL="0" lvl="0" indent="0" algn="l" rtl="0">
              <a:spcBef>
                <a:spcPts val="0"/>
              </a:spcBef>
              <a:spcAft>
                <a:spcPts val="0"/>
              </a:spcAft>
              <a:buClr>
                <a:schemeClr val="dk1"/>
              </a:buClr>
              <a:buSzPts val="1200"/>
              <a:buFont typeface="Calibri"/>
              <a:buNone/>
            </a:pPr>
            <a:endParaRPr sz="1000">
              <a:solidFill>
                <a:schemeClr val="dk1"/>
              </a:solidFill>
            </a:endParaRPr>
          </a:p>
          <a:p>
            <a:pPr marL="0" lvl="0" indent="0" algn="l" rtl="0">
              <a:spcBef>
                <a:spcPts val="0"/>
              </a:spcBef>
              <a:spcAft>
                <a:spcPts val="0"/>
              </a:spcAft>
              <a:buClr>
                <a:schemeClr val="dk1"/>
              </a:buClr>
              <a:buFont typeface="Arial"/>
              <a:buNone/>
            </a:pPr>
            <a:endParaRPr sz="1000">
              <a:solidFill>
                <a:schemeClr val="dk1"/>
              </a:solidFill>
            </a:endParaRPr>
          </a:p>
          <a:p>
            <a:pPr marL="0" lvl="0" indent="0" algn="l" rtl="0">
              <a:spcBef>
                <a:spcPts val="0"/>
              </a:spcBef>
              <a:spcAft>
                <a:spcPts val="0"/>
              </a:spcAft>
              <a:buClr>
                <a:schemeClr val="dk1"/>
              </a:buClr>
              <a:buFont typeface="Arial"/>
              <a:buNone/>
            </a:pPr>
            <a:r>
              <a:rPr lang="en-US" sz="1000" b="1">
                <a:solidFill>
                  <a:schemeClr val="dk1"/>
                </a:solidFill>
              </a:rPr>
              <a:t>Sources:</a:t>
            </a:r>
            <a:endParaRPr sz="1000" b="1">
              <a:solidFill>
                <a:schemeClr val="dk1"/>
              </a:solidFill>
            </a:endParaRPr>
          </a:p>
          <a:p>
            <a:pPr marL="0" lvl="0" indent="0" algn="l" rtl="0">
              <a:spcBef>
                <a:spcPts val="0"/>
              </a:spcBef>
              <a:spcAft>
                <a:spcPts val="0"/>
              </a:spcAft>
              <a:buClr>
                <a:schemeClr val="dk1"/>
              </a:buClr>
              <a:buFont typeface="Arial"/>
              <a:buNone/>
            </a:pPr>
            <a:r>
              <a:rPr lang="en-US" sz="1000">
                <a:solidFill>
                  <a:schemeClr val="dk1"/>
                </a:solidFill>
              </a:rPr>
              <a:t>1. En-ROADS modeling based on Parsons, L.A., et al. (2021).</a:t>
            </a:r>
            <a:r>
              <a:rPr lang="en-US" sz="1000">
                <a:solidFill>
                  <a:schemeClr val="dk1"/>
                </a:solidFill>
                <a:uFill>
                  <a:noFill/>
                </a:uFill>
                <a:hlinkClick r:id="rId3">
                  <a:extLst>
                    <a:ext uri="{A12FA001-AC4F-418D-AE19-62706E023703}">
                      <ahyp:hlinkClr xmlns:ahyp="http://schemas.microsoft.com/office/drawing/2018/hyperlinkcolor" val="tx"/>
                    </a:ext>
                  </a:extLst>
                </a:hlinkClick>
              </a:rPr>
              <a:t> </a:t>
            </a:r>
            <a:r>
              <a:rPr lang="en-US" sz="1000" u="sng">
                <a:solidFill>
                  <a:schemeClr val="hlink"/>
                </a:solidFill>
                <a:hlinkClick r:id="rId3"/>
              </a:rPr>
              <a:t>Increased labor losses and decreased adaptation potential in a warmer world.</a:t>
            </a:r>
            <a:r>
              <a:rPr lang="en-US" sz="1000">
                <a:solidFill>
                  <a:schemeClr val="dk1"/>
                </a:solidFill>
              </a:rPr>
              <a:t> </a:t>
            </a:r>
            <a:r>
              <a:rPr lang="en-US" sz="1000" i="1">
                <a:solidFill>
                  <a:schemeClr val="dk1"/>
                </a:solidFill>
              </a:rPr>
              <a:t>Nature Communications, </a:t>
            </a:r>
            <a:r>
              <a:rPr lang="en-US" sz="1000">
                <a:solidFill>
                  <a:schemeClr val="dk1"/>
                </a:solidFill>
              </a:rPr>
              <a:t>12, 7286.</a:t>
            </a:r>
            <a:endParaRPr sz="1000" u="sng">
              <a:solidFill>
                <a:schemeClr val="dk1"/>
              </a:solidFill>
            </a:endParaRPr>
          </a:p>
          <a:p>
            <a:pPr marL="0" lvl="0" indent="0" algn="l" rtl="0">
              <a:spcBef>
                <a:spcPts val="0"/>
              </a:spcBef>
              <a:spcAft>
                <a:spcPts val="0"/>
              </a:spcAft>
              <a:buClr>
                <a:schemeClr val="dk1"/>
              </a:buClr>
              <a:buSzPts val="1200"/>
              <a:buFont typeface="Times"/>
              <a:buNone/>
            </a:pPr>
            <a:r>
              <a:rPr lang="en-US" sz="1000">
                <a:solidFill>
                  <a:schemeClr val="dk1"/>
                </a:solidFill>
              </a:rPr>
              <a:t>2. En-ROADS modeling based on Warren, R., et al. (2018).</a:t>
            </a:r>
            <a:r>
              <a:rPr lang="en-US" sz="1000">
                <a:solidFill>
                  <a:schemeClr val="dk1"/>
                </a:solidFill>
                <a:uFill>
                  <a:noFill/>
                </a:uFill>
                <a:hlinkClick r:id="rId4">
                  <a:extLst>
                    <a:ext uri="{A12FA001-AC4F-418D-AE19-62706E023703}">
                      <ahyp:hlinkClr xmlns:ahyp="http://schemas.microsoft.com/office/drawing/2018/hyperlinkcolor" val="tx"/>
                    </a:ext>
                  </a:extLst>
                </a:hlinkClick>
              </a:rPr>
              <a:t> </a:t>
            </a:r>
            <a:r>
              <a:rPr lang="en-US" sz="1000" u="sng">
                <a:solidFill>
                  <a:schemeClr val="hlink"/>
                </a:solidFill>
                <a:hlinkClick r:id="rId4"/>
              </a:rPr>
              <a:t>The projected effect on insects, vertebrates, and plants of limiting global warming to 1.5°C rather than 2°C.</a:t>
            </a:r>
            <a:r>
              <a:rPr lang="en-US" sz="1000">
                <a:solidFill>
                  <a:schemeClr val="dk1"/>
                </a:solidFill>
              </a:rPr>
              <a:t> </a:t>
            </a:r>
            <a:r>
              <a:rPr lang="en-US" sz="1000" i="1">
                <a:solidFill>
                  <a:schemeClr val="dk1"/>
                </a:solidFill>
              </a:rPr>
              <a:t>Science, 360</a:t>
            </a:r>
            <a:r>
              <a:rPr lang="en-US" sz="1000">
                <a:solidFill>
                  <a:schemeClr val="dk1"/>
                </a:solidFill>
              </a:rPr>
              <a:t>(6390), 791–795.</a:t>
            </a:r>
            <a:endParaRPr sz="1000">
              <a:solidFill>
                <a:schemeClr val="dk1"/>
              </a:solidFill>
            </a:endParaRPr>
          </a:p>
          <a:p>
            <a:pPr marL="0" lvl="0" indent="0" algn="l" rtl="0">
              <a:spcBef>
                <a:spcPts val="0"/>
              </a:spcBef>
              <a:spcAft>
                <a:spcPts val="0"/>
              </a:spcAft>
              <a:buClr>
                <a:schemeClr val="dk1"/>
              </a:buClr>
              <a:buSzPts val="1200"/>
              <a:buFont typeface="Times"/>
              <a:buNone/>
            </a:pPr>
            <a:r>
              <a:rPr lang="en-US" sz="1000">
                <a:solidFill>
                  <a:schemeClr val="dk1"/>
                </a:solidFill>
              </a:rPr>
              <a:t>3. </a:t>
            </a:r>
            <a:r>
              <a:rPr lang="en-US" sz="1000" u="sng">
                <a:solidFill>
                  <a:schemeClr val="hlink"/>
                </a:solidFill>
                <a:hlinkClick r:id="rId5"/>
              </a:rPr>
              <a:t>“Likelihood of year-plus drought” map from Probable Futures</a:t>
            </a:r>
            <a:r>
              <a:rPr lang="en-US" sz="1000">
                <a:solidFill>
                  <a:schemeClr val="dk1"/>
                </a:solidFill>
              </a:rPr>
              <a:t>, which sources data from the CORDEX-CORE regional climate modeling framework.</a:t>
            </a:r>
            <a:endParaRPr sz="1000">
              <a:solidFill>
                <a:schemeClr val="dk1"/>
              </a:solidFill>
            </a:endParaRPr>
          </a:p>
          <a:p>
            <a:pPr marL="0" lvl="0" indent="0" algn="l" rtl="0">
              <a:spcBef>
                <a:spcPts val="0"/>
              </a:spcBef>
              <a:spcAft>
                <a:spcPts val="0"/>
              </a:spcAft>
              <a:buClr>
                <a:schemeClr val="dk1"/>
              </a:buClr>
              <a:buSzPts val="1200"/>
              <a:buFont typeface="Calibri"/>
              <a:buNone/>
            </a:pPr>
            <a:r>
              <a:rPr lang="en-US" sz="1000">
                <a:solidFill>
                  <a:schemeClr val="dk1"/>
                </a:solidFill>
              </a:rPr>
              <a:t>4. </a:t>
            </a:r>
            <a:r>
              <a:rPr lang="en-US" sz="1000" u="sng">
                <a:solidFill>
                  <a:schemeClr val="hlink"/>
                </a:solidFill>
                <a:hlinkClick r:id="rId6"/>
              </a:rPr>
              <a:t>“Change in wildfire danger days” map from Probable Futures</a:t>
            </a:r>
            <a:r>
              <a:rPr lang="en-US" sz="1000">
                <a:solidFill>
                  <a:schemeClr val="dk1"/>
                </a:solidFill>
              </a:rPr>
              <a:t>, which sources data from the CORDEX-CORE regional climate modeling framework.</a:t>
            </a:r>
            <a:endParaRPr sz="1000" u="sng">
              <a:solidFill>
                <a:schemeClr val="dk1"/>
              </a:solidFill>
            </a:endParaRPr>
          </a:p>
          <a:p>
            <a:pPr marL="0" lvl="0" indent="0" algn="l" rtl="0">
              <a:spcBef>
                <a:spcPts val="0"/>
              </a:spcBef>
              <a:spcAft>
                <a:spcPts val="0"/>
              </a:spcAft>
              <a:buClr>
                <a:schemeClr val="dk1"/>
              </a:buClr>
              <a:buSzPts val="1200"/>
              <a:buFont typeface="Calibri"/>
              <a:buNone/>
            </a:pPr>
            <a:endParaRPr sz="1000" u="sng">
              <a:solidFill>
                <a:schemeClr val="dk1"/>
              </a:solidFill>
            </a:endParaRPr>
          </a:p>
          <a:p>
            <a:pPr marL="0" lvl="0" indent="0" algn="l" rtl="0">
              <a:spcBef>
                <a:spcPts val="0"/>
              </a:spcBef>
              <a:spcAft>
                <a:spcPts val="0"/>
              </a:spcAft>
              <a:buClr>
                <a:schemeClr val="dk1"/>
              </a:buClr>
              <a:buSzPts val="1200"/>
              <a:buFont typeface="Calibri"/>
              <a:buNone/>
            </a:pPr>
            <a:endParaRPr sz="1000">
              <a:solidFill>
                <a:schemeClr val="dk1"/>
              </a:solidFill>
            </a:endParaRPr>
          </a:p>
          <a:p>
            <a:pPr marL="0" lvl="0" indent="0" algn="l" rtl="0">
              <a:spcBef>
                <a:spcPts val="0"/>
              </a:spcBef>
              <a:spcAft>
                <a:spcPts val="0"/>
              </a:spcAft>
              <a:buClr>
                <a:schemeClr val="dk1"/>
              </a:buClr>
              <a:buSzPts val="1200"/>
              <a:buFont typeface="Calibri"/>
              <a:buNone/>
            </a:pPr>
            <a:r>
              <a:rPr lang="en-US" sz="1000" b="1">
                <a:solidFill>
                  <a:schemeClr val="dk1"/>
                </a:solidFill>
              </a:rPr>
              <a:t>Photos:</a:t>
            </a:r>
            <a:endParaRPr sz="1000" b="1">
              <a:solidFill>
                <a:schemeClr val="dk1"/>
              </a:solidFill>
            </a:endParaRPr>
          </a:p>
          <a:p>
            <a:pPr marL="0" lvl="0" indent="0" algn="l" rtl="0">
              <a:spcBef>
                <a:spcPts val="0"/>
              </a:spcBef>
              <a:spcAft>
                <a:spcPts val="0"/>
              </a:spcAft>
              <a:buClr>
                <a:schemeClr val="dk1"/>
              </a:buClr>
              <a:buSzPts val="1200"/>
              <a:buFont typeface="Calibri"/>
              <a:buNone/>
            </a:pPr>
            <a:r>
              <a:rPr lang="en-US" sz="1000">
                <a:solidFill>
                  <a:schemeClr val="dk1"/>
                </a:solidFill>
              </a:rPr>
              <a:t>Worker, bee, and drought photos from Pixabay. Wildfire photo from “</a:t>
            </a:r>
            <a:r>
              <a:rPr lang="en-US" sz="1000" u="sng">
                <a:solidFill>
                  <a:schemeClr val="hlink"/>
                </a:solidFill>
                <a:hlinkClick r:id="rId7"/>
              </a:rPr>
              <a:t>California Wildfires: The Holy Fire At Lake Elsinore On August 9, 2018</a:t>
            </a:r>
            <a:r>
              <a:rPr lang="en-US" sz="1000">
                <a:solidFill>
                  <a:schemeClr val="dk1"/>
                </a:solidFill>
              </a:rPr>
              <a:t>” by</a:t>
            </a:r>
            <a:r>
              <a:rPr lang="en-US" sz="1000">
                <a:solidFill>
                  <a:schemeClr val="dk1"/>
                </a:solidFill>
                <a:uFill>
                  <a:noFill/>
                </a:uFill>
                <a:hlinkClick r:id="rId8">
                  <a:extLst>
                    <a:ext uri="{A12FA001-AC4F-418D-AE19-62706E023703}">
                      <ahyp:hlinkClr xmlns:ahyp="http://schemas.microsoft.com/office/drawing/2018/hyperlinkcolor" val="tx"/>
                    </a:ext>
                  </a:extLst>
                </a:hlinkClick>
              </a:rPr>
              <a:t> </a:t>
            </a:r>
            <a:r>
              <a:rPr lang="en-US" sz="1000" u="sng">
                <a:solidFill>
                  <a:schemeClr val="hlink"/>
                </a:solidFill>
                <a:hlinkClick r:id="rId8"/>
              </a:rPr>
              <a:t>slworking2</a:t>
            </a:r>
            <a:r>
              <a:rPr lang="en-US" sz="1000">
                <a:solidFill>
                  <a:schemeClr val="dk1"/>
                </a:solidFill>
              </a:rPr>
              <a:t>,</a:t>
            </a:r>
            <a:r>
              <a:rPr lang="en-US" sz="1000">
                <a:solidFill>
                  <a:schemeClr val="dk1"/>
                </a:solidFill>
                <a:uFill>
                  <a:noFill/>
                </a:uFill>
                <a:hlinkClick r:id="rId9">
                  <a:extLst>
                    <a:ext uri="{A12FA001-AC4F-418D-AE19-62706E023703}">
                      <ahyp:hlinkClr xmlns:ahyp="http://schemas.microsoft.com/office/drawing/2018/hyperlinkcolor" val="tx"/>
                    </a:ext>
                  </a:extLst>
                </a:hlinkClick>
              </a:rPr>
              <a:t> </a:t>
            </a:r>
            <a:r>
              <a:rPr lang="en-US" sz="1000" u="sng">
                <a:solidFill>
                  <a:schemeClr val="hlink"/>
                </a:solidFill>
                <a:hlinkClick r:id="rId9"/>
              </a:rPr>
              <a:t>CC BY-NC-SA 2.0</a:t>
            </a:r>
            <a:r>
              <a:rPr lang="en-US" sz="1000">
                <a:solidFill>
                  <a:schemeClr val="dk1"/>
                </a:solidFill>
              </a:rPr>
              <a:t>.</a:t>
            </a:r>
            <a:endParaRPr sz="1000">
              <a:solidFill>
                <a:schemeClr val="dk1"/>
              </a:solidFill>
            </a:endParaRPr>
          </a:p>
          <a:p>
            <a:pPr marL="0" lvl="0" indent="0" algn="l" rtl="0">
              <a:spcBef>
                <a:spcPts val="0"/>
              </a:spcBef>
              <a:spcAft>
                <a:spcPts val="0"/>
              </a:spcAft>
              <a:buClr>
                <a:schemeClr val="dk1"/>
              </a:buClr>
              <a:buFont typeface="Arial"/>
              <a:buNone/>
            </a:pPr>
            <a:endParaRPr sz="1000">
              <a:solidFill>
                <a:schemeClr val="dk1"/>
              </a:solidFill>
            </a:endParaRPr>
          </a:p>
          <a:p>
            <a:pPr marL="0" lvl="0" indent="0" algn="l" rtl="0">
              <a:spcBef>
                <a:spcPts val="0"/>
              </a:spcBef>
              <a:spcAft>
                <a:spcPts val="0"/>
              </a:spcAft>
              <a:buNone/>
            </a:pPr>
            <a:endParaRPr sz="1000">
              <a:solidFill>
                <a:schemeClr val="dk1"/>
              </a:solidFill>
            </a:endParaRPr>
          </a:p>
        </p:txBody>
      </p:sp>
      <p:sp>
        <p:nvSpPr>
          <p:cNvPr id="3704" name="Google Shape;3704;g3ccaff64ba1_0_15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8"/>
        <p:cNvGrpSpPr/>
        <p:nvPr/>
      </p:nvGrpSpPr>
      <p:grpSpPr>
        <a:xfrm>
          <a:off x="0" y="0"/>
          <a:ext cx="0" cy="0"/>
          <a:chOff x="0" y="0"/>
          <a:chExt cx="0" cy="0"/>
        </a:xfrm>
      </p:grpSpPr>
      <p:sp>
        <p:nvSpPr>
          <p:cNvPr id="3129" name="Google Shape;312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30" name="Google Shape;313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1"/>
        <p:cNvGrpSpPr/>
        <p:nvPr/>
      </p:nvGrpSpPr>
      <p:grpSpPr>
        <a:xfrm>
          <a:off x="0" y="0"/>
          <a:ext cx="0" cy="0"/>
          <a:chOff x="0" y="0"/>
          <a:chExt cx="0" cy="0"/>
        </a:xfrm>
      </p:grpSpPr>
      <p:sp>
        <p:nvSpPr>
          <p:cNvPr id="3722" name="Google Shape;3722;g3ccaff64ba1_0_15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3" name="Google Shape;3723;g3ccaff64ba1_0_15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sz="1000" b="1" i="1"/>
              <a:t>Script: </a:t>
            </a:r>
            <a:endParaRPr sz="1000" b="1" i="1"/>
          </a:p>
          <a:p>
            <a:pPr marL="0" lvl="0" indent="0" algn="l" rtl="0">
              <a:spcBef>
                <a:spcPts val="0"/>
              </a:spcBef>
              <a:spcAft>
                <a:spcPts val="0"/>
              </a:spcAft>
              <a:buClr>
                <a:schemeClr val="dk1"/>
              </a:buClr>
              <a:buFont typeface="Arial"/>
              <a:buNone/>
            </a:pPr>
            <a:r>
              <a:rPr lang="en-US" sz="1000">
                <a:solidFill>
                  <a:schemeClr val="dk1"/>
                </a:solidFill>
              </a:rPr>
              <a:t>By limiting warming to 2</a:t>
            </a:r>
            <a:r>
              <a:rPr lang="en-US" sz="1000" baseline="30000">
                <a:solidFill>
                  <a:schemeClr val="dk1"/>
                </a:solidFill>
              </a:rPr>
              <a:t>o</a:t>
            </a:r>
            <a:r>
              <a:rPr lang="en-US" sz="1000">
                <a:solidFill>
                  <a:schemeClr val="dk1"/>
                </a:solidFill>
              </a:rPr>
              <a:t>C, you have come very close to our stated goal and should be very proud of the progress you have made!  While there are still some serious impacts that the world will need to adapt to and prepare for, the impacts are FAR less severe than we would have seen under a baseline scenario.</a:t>
            </a:r>
            <a:endParaRPr sz="1000">
              <a:solidFill>
                <a:schemeClr val="dk1"/>
              </a:solidFill>
            </a:endParaRPr>
          </a:p>
          <a:p>
            <a:pPr marL="0" lvl="0" indent="0" algn="l" rtl="0">
              <a:spcBef>
                <a:spcPts val="0"/>
              </a:spcBef>
              <a:spcAft>
                <a:spcPts val="0"/>
              </a:spcAft>
              <a:buClr>
                <a:schemeClr val="dk1"/>
              </a:buClr>
              <a:buFont typeface="Arial"/>
              <a:buNone/>
            </a:pPr>
            <a:endParaRPr sz="1000">
              <a:solidFill>
                <a:schemeClr val="dk1"/>
              </a:solidFill>
            </a:endParaRPr>
          </a:p>
          <a:p>
            <a:pPr marL="0" lvl="0" indent="0" algn="l" rtl="0">
              <a:spcBef>
                <a:spcPts val="0"/>
              </a:spcBef>
              <a:spcAft>
                <a:spcPts val="0"/>
              </a:spcAft>
              <a:buClr>
                <a:schemeClr val="dk1"/>
              </a:buClr>
              <a:buFont typeface="Arial"/>
              <a:buNone/>
            </a:pPr>
            <a:r>
              <a:rPr lang="en-US" sz="1000">
                <a:solidFill>
                  <a:schemeClr val="dk1"/>
                </a:solidFill>
              </a:rPr>
              <a:t>Let’s take a look at the impacts we would expect to see in a 2</a:t>
            </a:r>
            <a:r>
              <a:rPr lang="en-US" sz="1000" baseline="30000">
                <a:solidFill>
                  <a:schemeClr val="dk1"/>
                </a:solidFill>
              </a:rPr>
              <a:t>o</a:t>
            </a:r>
            <a:r>
              <a:rPr lang="en-US" sz="1000">
                <a:solidFill>
                  <a:schemeClr val="dk1"/>
                </a:solidFill>
              </a:rPr>
              <a:t>C world: </a:t>
            </a:r>
            <a:endParaRPr sz="1000">
              <a:solidFill>
                <a:schemeClr val="dk1"/>
              </a:solidFill>
            </a:endParaRPr>
          </a:p>
          <a:p>
            <a:pPr marL="0" lvl="0" indent="0" algn="l" rtl="0">
              <a:spcBef>
                <a:spcPts val="0"/>
              </a:spcBef>
              <a:spcAft>
                <a:spcPts val="0"/>
              </a:spcAft>
              <a:buClr>
                <a:schemeClr val="dk1"/>
              </a:buClr>
              <a:buFont typeface="Arial"/>
              <a:buNone/>
            </a:pPr>
            <a:endParaRPr sz="1000">
              <a:solidFill>
                <a:schemeClr val="dk1"/>
              </a:solidFill>
            </a:endParaRPr>
          </a:p>
          <a:p>
            <a:pPr marL="0" lvl="0" indent="0" algn="l" rtl="0">
              <a:spcBef>
                <a:spcPts val="0"/>
              </a:spcBef>
              <a:spcAft>
                <a:spcPts val="0"/>
              </a:spcAft>
              <a:buClr>
                <a:schemeClr val="dk1"/>
              </a:buClr>
              <a:buFont typeface="Arial"/>
              <a:buNone/>
            </a:pPr>
            <a:r>
              <a:rPr lang="en-US" sz="1000">
                <a:solidFill>
                  <a:schemeClr val="dk1"/>
                </a:solidFill>
              </a:rPr>
              <a:t>[Read bullets on the slide]</a:t>
            </a:r>
            <a:endParaRPr sz="1000">
              <a:solidFill>
                <a:schemeClr val="dk1"/>
              </a:solidFill>
            </a:endParaRPr>
          </a:p>
          <a:p>
            <a:pPr marL="0" lvl="0" indent="0" algn="l" rtl="0">
              <a:spcBef>
                <a:spcPts val="0"/>
              </a:spcBef>
              <a:spcAft>
                <a:spcPts val="0"/>
              </a:spcAft>
              <a:buClr>
                <a:schemeClr val="dk1"/>
              </a:buClr>
              <a:buFont typeface="Arial"/>
              <a:buNone/>
            </a:pPr>
            <a:endParaRPr sz="1000" i="1">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sz="1000"/>
          </a:p>
          <a:p>
            <a:pPr marL="0" lvl="0" indent="0" algn="l" rtl="0">
              <a:lnSpc>
                <a:spcPct val="100000"/>
              </a:lnSpc>
              <a:spcBef>
                <a:spcPts val="0"/>
              </a:spcBef>
              <a:spcAft>
                <a:spcPts val="0"/>
              </a:spcAft>
              <a:buClr>
                <a:schemeClr val="dk1"/>
              </a:buClr>
              <a:buSzPts val="1400"/>
              <a:buFont typeface="Arial"/>
              <a:buNone/>
            </a:pPr>
            <a:r>
              <a:rPr lang="en-US" sz="1000" b="1"/>
              <a:t>More information:</a:t>
            </a:r>
            <a:endParaRPr sz="1000" b="1"/>
          </a:p>
          <a:p>
            <a:pPr marL="457200" lvl="0" indent="-228600" algn="l" rtl="0">
              <a:spcBef>
                <a:spcPts val="0"/>
              </a:spcBef>
              <a:spcAft>
                <a:spcPts val="0"/>
              </a:spcAft>
              <a:buClr>
                <a:schemeClr val="dk1"/>
              </a:buClr>
              <a:buSzPts val="1000"/>
              <a:buNone/>
            </a:pPr>
            <a:r>
              <a:rPr lang="en-US" sz="1000">
                <a:solidFill>
                  <a:schemeClr val="dk1"/>
                </a:solidFill>
              </a:rPr>
              <a:t>Arid land expansion: Arid lands are those in which moisture conditions are insufficient to support abundant plant cover and are often associated with increased desertification. Increased aridity can change an area's capacity to supply ecosystem services or host biodiversity.</a:t>
            </a:r>
            <a:endParaRPr sz="1000">
              <a:solidFill>
                <a:schemeClr val="dk1"/>
              </a:solidFill>
            </a:endParaRPr>
          </a:p>
          <a:p>
            <a:pPr marL="0" lvl="0" indent="0" algn="l" rtl="0">
              <a:spcBef>
                <a:spcPts val="0"/>
              </a:spcBef>
              <a:spcAft>
                <a:spcPts val="0"/>
              </a:spcAft>
              <a:buClr>
                <a:schemeClr val="dk1"/>
              </a:buClr>
              <a:buSzPts val="1200"/>
              <a:buFont typeface="Calibri"/>
              <a:buNone/>
            </a:pPr>
            <a:endParaRPr sz="1000">
              <a:solidFill>
                <a:schemeClr val="dk1"/>
              </a:solidFill>
            </a:endParaRPr>
          </a:p>
          <a:p>
            <a:pPr marL="0" lvl="0" indent="0" algn="l" rtl="0">
              <a:spcBef>
                <a:spcPts val="0"/>
              </a:spcBef>
              <a:spcAft>
                <a:spcPts val="0"/>
              </a:spcAft>
              <a:buClr>
                <a:schemeClr val="dk1"/>
              </a:buClr>
              <a:buSzPts val="1200"/>
              <a:buFont typeface="Calibri"/>
              <a:buNone/>
            </a:pPr>
            <a:r>
              <a:rPr lang="en-US" sz="1000" b="1">
                <a:solidFill>
                  <a:schemeClr val="dk1"/>
                </a:solidFill>
              </a:rPr>
              <a:t>Updated:</a:t>
            </a:r>
            <a:endParaRPr sz="1000">
              <a:solidFill>
                <a:schemeClr val="dk1"/>
              </a:solidFill>
            </a:endParaRPr>
          </a:p>
          <a:p>
            <a:pPr marL="0" lvl="0" indent="0" algn="l" rtl="0">
              <a:spcBef>
                <a:spcPts val="0"/>
              </a:spcBef>
              <a:spcAft>
                <a:spcPts val="0"/>
              </a:spcAft>
              <a:buClr>
                <a:schemeClr val="dk1"/>
              </a:buClr>
              <a:buSzPts val="1200"/>
              <a:buFont typeface="Calibri"/>
              <a:buNone/>
            </a:pPr>
            <a:r>
              <a:rPr lang="en-US" sz="1000">
                <a:solidFill>
                  <a:schemeClr val="dk1"/>
                </a:solidFill>
              </a:rPr>
              <a:t>March 2026</a:t>
            </a:r>
            <a:endParaRPr sz="1000">
              <a:solidFill>
                <a:schemeClr val="dk1"/>
              </a:solidFill>
            </a:endParaRPr>
          </a:p>
          <a:p>
            <a:pPr marL="0" lvl="0" indent="0" algn="l" rtl="0">
              <a:spcBef>
                <a:spcPts val="0"/>
              </a:spcBef>
              <a:spcAft>
                <a:spcPts val="0"/>
              </a:spcAft>
              <a:buClr>
                <a:schemeClr val="dk1"/>
              </a:buClr>
              <a:buFont typeface="Arial"/>
              <a:buNone/>
            </a:pPr>
            <a:endParaRPr sz="1000">
              <a:solidFill>
                <a:schemeClr val="dk1"/>
              </a:solidFill>
            </a:endParaRPr>
          </a:p>
          <a:p>
            <a:pPr marL="0" lvl="0" indent="0" algn="l" rtl="0">
              <a:spcBef>
                <a:spcPts val="0"/>
              </a:spcBef>
              <a:spcAft>
                <a:spcPts val="0"/>
              </a:spcAft>
              <a:buClr>
                <a:schemeClr val="dk1"/>
              </a:buClr>
              <a:buFont typeface="Arial"/>
              <a:buNone/>
            </a:pPr>
            <a:r>
              <a:rPr lang="en-US" sz="1000" b="1">
                <a:solidFill>
                  <a:schemeClr val="dk1"/>
                </a:solidFill>
              </a:rPr>
              <a:t>Sources:</a:t>
            </a:r>
            <a:endParaRPr sz="1000" b="1">
              <a:solidFill>
                <a:schemeClr val="dk1"/>
              </a:solidFill>
            </a:endParaRPr>
          </a:p>
          <a:p>
            <a:pPr marL="0" lvl="0" indent="0" algn="l" rtl="0">
              <a:spcBef>
                <a:spcPts val="0"/>
              </a:spcBef>
              <a:spcAft>
                <a:spcPts val="0"/>
              </a:spcAft>
              <a:buClr>
                <a:schemeClr val="dk1"/>
              </a:buClr>
              <a:buFont typeface="Arial"/>
              <a:buNone/>
            </a:pPr>
            <a:r>
              <a:rPr lang="en-US" sz="1000">
                <a:solidFill>
                  <a:schemeClr val="dk1"/>
                </a:solidFill>
              </a:rPr>
              <a:t>1. En-ROADS modeling based on Alfieri, L., et al. (2017).</a:t>
            </a:r>
            <a:r>
              <a:rPr lang="en-US" sz="1000">
                <a:solidFill>
                  <a:schemeClr val="dk1"/>
                </a:solidFill>
                <a:uFill>
                  <a:noFill/>
                </a:uFill>
                <a:hlinkClick r:id="rId3">
                  <a:extLst>
                    <a:ext uri="{A12FA001-AC4F-418D-AE19-62706E023703}">
                      <ahyp:hlinkClr xmlns:ahyp="http://schemas.microsoft.com/office/drawing/2018/hyperlinkcolor" val="tx"/>
                    </a:ext>
                  </a:extLst>
                </a:hlinkClick>
              </a:rPr>
              <a:t> </a:t>
            </a:r>
            <a:r>
              <a:rPr lang="en-US" sz="1000" u="sng">
                <a:solidFill>
                  <a:schemeClr val="hlink"/>
                </a:solidFill>
                <a:hlinkClick r:id="rId3"/>
              </a:rPr>
              <a:t>Global projections of river flood risk in a warmer world.</a:t>
            </a:r>
            <a:r>
              <a:rPr lang="en-US" sz="1000">
                <a:solidFill>
                  <a:schemeClr val="dk1"/>
                </a:solidFill>
              </a:rPr>
              <a:t> </a:t>
            </a:r>
            <a:r>
              <a:rPr lang="en-US" sz="1000" i="1">
                <a:solidFill>
                  <a:schemeClr val="dk1"/>
                </a:solidFill>
              </a:rPr>
              <a:t>Earth's Future, 5</a:t>
            </a:r>
            <a:r>
              <a:rPr lang="en-US" sz="1000">
                <a:solidFill>
                  <a:schemeClr val="dk1"/>
                </a:solidFill>
              </a:rPr>
              <a:t>(2), 171-182 and Dottori, F., et al. (2018).</a:t>
            </a:r>
            <a:r>
              <a:rPr lang="en-US" sz="1000">
                <a:solidFill>
                  <a:schemeClr val="dk1"/>
                </a:solidFill>
                <a:uFill>
                  <a:noFill/>
                </a:uFill>
                <a:hlinkClick r:id="rId4">
                  <a:extLst>
                    <a:ext uri="{A12FA001-AC4F-418D-AE19-62706E023703}">
                      <ahyp:hlinkClr xmlns:ahyp="http://schemas.microsoft.com/office/drawing/2018/hyperlinkcolor" val="tx"/>
                    </a:ext>
                  </a:extLst>
                </a:hlinkClick>
              </a:rPr>
              <a:t> </a:t>
            </a:r>
            <a:r>
              <a:rPr lang="en-US" sz="1000" u="sng">
                <a:solidFill>
                  <a:schemeClr val="hlink"/>
                </a:solidFill>
                <a:hlinkClick r:id="rId4"/>
              </a:rPr>
              <a:t>Increased human and economic losses from river flooding with anthropogenic warming.</a:t>
            </a:r>
            <a:r>
              <a:rPr lang="en-US" sz="1000">
                <a:solidFill>
                  <a:schemeClr val="dk1"/>
                </a:solidFill>
              </a:rPr>
              <a:t> </a:t>
            </a:r>
            <a:r>
              <a:rPr lang="en-US" sz="1000" i="1">
                <a:solidFill>
                  <a:schemeClr val="dk1"/>
                </a:solidFill>
              </a:rPr>
              <a:t>Nature Climate Change, 8</a:t>
            </a:r>
            <a:r>
              <a:rPr lang="en-US" sz="1000">
                <a:solidFill>
                  <a:schemeClr val="dk1"/>
                </a:solidFill>
              </a:rPr>
              <a:t>(9), 781-786. See the </a:t>
            </a:r>
            <a:r>
              <a:rPr lang="en-US" sz="1000" u="sng">
                <a:solidFill>
                  <a:schemeClr val="hlink"/>
                </a:solidFill>
                <a:hlinkClick r:id="rId5"/>
              </a:rPr>
              <a:t>En-ROADS Technical Reference</a:t>
            </a:r>
            <a:r>
              <a:rPr lang="en-US" sz="1000">
                <a:solidFill>
                  <a:schemeClr val="dk1"/>
                </a:solidFill>
              </a:rPr>
              <a:t> for more details.</a:t>
            </a:r>
            <a:endParaRPr sz="1000">
              <a:solidFill>
                <a:schemeClr val="dk1"/>
              </a:solidFill>
            </a:endParaRPr>
          </a:p>
          <a:p>
            <a:pPr marL="0" lvl="0" indent="0" algn="l" rtl="0">
              <a:spcBef>
                <a:spcPts val="0"/>
              </a:spcBef>
              <a:spcAft>
                <a:spcPts val="0"/>
              </a:spcAft>
              <a:buClr>
                <a:schemeClr val="dk1"/>
              </a:buClr>
              <a:buSzPts val="1200"/>
              <a:buFont typeface="Times"/>
              <a:buNone/>
            </a:pPr>
            <a:r>
              <a:rPr lang="en-US" sz="1000">
                <a:solidFill>
                  <a:schemeClr val="dk1"/>
                </a:solidFill>
              </a:rPr>
              <a:t>2. </a:t>
            </a:r>
            <a:r>
              <a:rPr lang="en-US" sz="1000" u="sng">
                <a:solidFill>
                  <a:schemeClr val="hlink"/>
                </a:solidFill>
                <a:hlinkClick r:id="rId6"/>
              </a:rPr>
              <a:t>“Days above 32°C (90°F)” map from Probable Futures</a:t>
            </a:r>
            <a:r>
              <a:rPr lang="en-US" sz="1000">
                <a:solidFill>
                  <a:schemeClr val="dk1"/>
                </a:solidFill>
              </a:rPr>
              <a:t>, which sources data from the CORDEX-CORE regional climate modeling framework.</a:t>
            </a:r>
            <a:endParaRPr sz="1000">
              <a:solidFill>
                <a:schemeClr val="dk1"/>
              </a:solidFill>
            </a:endParaRPr>
          </a:p>
          <a:p>
            <a:pPr marL="0" lvl="0" indent="0" algn="l" rtl="0">
              <a:spcBef>
                <a:spcPts val="0"/>
              </a:spcBef>
              <a:spcAft>
                <a:spcPts val="0"/>
              </a:spcAft>
              <a:buClr>
                <a:schemeClr val="dk1"/>
              </a:buClr>
              <a:buSzPts val="1200"/>
              <a:buFont typeface="Times"/>
              <a:buNone/>
            </a:pPr>
            <a:r>
              <a:rPr lang="en-US" sz="1000">
                <a:solidFill>
                  <a:schemeClr val="dk1"/>
                </a:solidFill>
              </a:rPr>
              <a:t>3. En-ROADS modeling based on Huang, J., et al. (2016).</a:t>
            </a:r>
            <a:r>
              <a:rPr lang="en-US" sz="1000">
                <a:solidFill>
                  <a:schemeClr val="dk1"/>
                </a:solidFill>
                <a:uFill>
                  <a:noFill/>
                </a:uFill>
                <a:hlinkClick r:id="rId7">
                  <a:extLst>
                    <a:ext uri="{A12FA001-AC4F-418D-AE19-62706E023703}">
                      <ahyp:hlinkClr xmlns:ahyp="http://schemas.microsoft.com/office/drawing/2018/hyperlinkcolor" val="tx"/>
                    </a:ext>
                  </a:extLst>
                </a:hlinkClick>
              </a:rPr>
              <a:t> </a:t>
            </a:r>
            <a:r>
              <a:rPr lang="en-US" sz="1000" u="sng">
                <a:solidFill>
                  <a:schemeClr val="hlink"/>
                </a:solidFill>
                <a:hlinkClick r:id="rId7"/>
              </a:rPr>
              <a:t>Accelerated dryland expansion under climate change.</a:t>
            </a:r>
            <a:r>
              <a:rPr lang="en-US" sz="1000">
                <a:solidFill>
                  <a:schemeClr val="dk1"/>
                </a:solidFill>
              </a:rPr>
              <a:t> </a:t>
            </a:r>
            <a:r>
              <a:rPr lang="en-US" sz="1000" i="1">
                <a:solidFill>
                  <a:schemeClr val="dk1"/>
                </a:solidFill>
              </a:rPr>
              <a:t>Nature Climate Change, 6</a:t>
            </a:r>
            <a:r>
              <a:rPr lang="en-US" sz="1000">
                <a:solidFill>
                  <a:schemeClr val="dk1"/>
                </a:solidFill>
              </a:rPr>
              <a:t>(2), 166–171.</a:t>
            </a:r>
            <a:endParaRPr sz="100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7"/>
                </a:ext>
              </a:extLst>
            </a:endParaRPr>
          </a:p>
          <a:p>
            <a:pPr marL="0" lvl="0" indent="0" algn="l" rtl="0">
              <a:spcBef>
                <a:spcPts val="0"/>
              </a:spcBef>
              <a:spcAft>
                <a:spcPts val="0"/>
              </a:spcAft>
              <a:buClr>
                <a:schemeClr val="dk1"/>
              </a:buClr>
              <a:buSzPts val="1200"/>
              <a:buFont typeface="Calibri"/>
              <a:buNone/>
            </a:pPr>
            <a:r>
              <a:rPr lang="en-US" sz="1000">
                <a:solidFill>
                  <a:schemeClr val="dk1"/>
                </a:solidFill>
              </a:rPr>
              <a:t>4. En-ROADS modeling based on </a:t>
            </a:r>
            <a:r>
              <a:rPr lang="en-US" sz="1000" u="sng">
                <a:solidFill>
                  <a:schemeClr val="hlink"/>
                </a:solidFill>
                <a:hlinkClick r:id="rId8"/>
              </a:rPr>
              <a:t>Vermeer and Rahmstorf (2009)</a:t>
            </a:r>
            <a:r>
              <a:rPr lang="en-US" sz="1000">
                <a:solidFill>
                  <a:schemeClr val="dk1"/>
                </a:solidFill>
              </a:rPr>
              <a:t> and calibrated to </a:t>
            </a:r>
            <a:r>
              <a:rPr lang="en-US" sz="1000" u="sng">
                <a:solidFill>
                  <a:schemeClr val="hlink"/>
                </a:solidFill>
                <a:hlinkClick r:id="rId9"/>
              </a:rPr>
              <a:t>Dangendorf, S., et al. (2019)</a:t>
            </a:r>
            <a:r>
              <a:rPr lang="en-US" sz="1000">
                <a:solidFill>
                  <a:schemeClr val="dk1"/>
                </a:solidFill>
              </a:rPr>
              <a:t> and</a:t>
            </a:r>
            <a:r>
              <a:rPr lang="en-US" sz="1000">
                <a:solidFill>
                  <a:schemeClr val="dk1"/>
                </a:solidFill>
                <a:uFill>
                  <a:noFill/>
                </a:uFill>
                <a:hlinkClick r:id="rId10">
                  <a:extLst>
                    <a:ext uri="{A12FA001-AC4F-418D-AE19-62706E023703}">
                      <ahyp:hlinkClr xmlns:ahyp="http://schemas.microsoft.com/office/drawing/2018/hyperlinkcolor" val="tx"/>
                    </a:ext>
                  </a:extLst>
                </a:hlinkClick>
              </a:rPr>
              <a:t> </a:t>
            </a:r>
            <a:r>
              <a:rPr lang="en-US" sz="1000" u="sng">
                <a:solidFill>
                  <a:schemeClr val="hlink"/>
                </a:solidFill>
                <a:hlinkClick r:id="rId10"/>
              </a:rPr>
              <a:t>Beckley et al. (2021)</a:t>
            </a:r>
            <a:r>
              <a:rPr lang="en-US" sz="1000">
                <a:solidFill>
                  <a:schemeClr val="dk1"/>
                </a:solidFill>
              </a:rPr>
              <a:t>. See the </a:t>
            </a:r>
            <a:r>
              <a:rPr lang="en-US" sz="1000" u="sng">
                <a:solidFill>
                  <a:schemeClr val="hlink"/>
                </a:solidFill>
                <a:hlinkClick r:id="rId11"/>
              </a:rPr>
              <a:t>En-ROADS Technical Reference</a:t>
            </a:r>
            <a:r>
              <a:rPr lang="en-US" sz="1000">
                <a:solidFill>
                  <a:schemeClr val="dk1"/>
                </a:solidFill>
              </a:rPr>
              <a:t> for more details.</a:t>
            </a:r>
            <a:endParaRPr sz="1000">
              <a:solidFill>
                <a:schemeClr val="dk1"/>
              </a:solidFill>
            </a:endParaRPr>
          </a:p>
          <a:p>
            <a:pPr marL="0" lvl="0" indent="0" algn="l" rtl="0">
              <a:spcBef>
                <a:spcPts val="0"/>
              </a:spcBef>
              <a:spcAft>
                <a:spcPts val="0"/>
              </a:spcAft>
              <a:buClr>
                <a:schemeClr val="dk1"/>
              </a:buClr>
              <a:buSzPts val="1200"/>
              <a:buFont typeface="Calibri"/>
              <a:buNone/>
            </a:pPr>
            <a:endParaRPr sz="1000">
              <a:solidFill>
                <a:schemeClr val="dk1"/>
              </a:solidFill>
            </a:endParaRPr>
          </a:p>
          <a:p>
            <a:pPr marL="0" lvl="0" indent="0" algn="l" rtl="0">
              <a:spcBef>
                <a:spcPts val="0"/>
              </a:spcBef>
              <a:spcAft>
                <a:spcPts val="0"/>
              </a:spcAft>
              <a:buClr>
                <a:schemeClr val="dk1"/>
              </a:buClr>
              <a:buSzPts val="1200"/>
              <a:buFont typeface="Calibri"/>
              <a:buNone/>
            </a:pPr>
            <a:r>
              <a:rPr lang="en-US" sz="1000" b="1">
                <a:solidFill>
                  <a:schemeClr val="dk1"/>
                </a:solidFill>
              </a:rPr>
              <a:t>Photos:</a:t>
            </a:r>
            <a:endParaRPr sz="1000" b="1">
              <a:solidFill>
                <a:schemeClr val="dk1"/>
              </a:solidFill>
            </a:endParaRPr>
          </a:p>
          <a:p>
            <a:pPr marL="0" lvl="0" indent="0" algn="l" rtl="0">
              <a:spcBef>
                <a:spcPts val="0"/>
              </a:spcBef>
              <a:spcAft>
                <a:spcPts val="0"/>
              </a:spcAft>
              <a:buClr>
                <a:schemeClr val="dk1"/>
              </a:buClr>
              <a:buSzPts val="1200"/>
              <a:buFont typeface="Calibri"/>
              <a:buNone/>
            </a:pPr>
            <a:r>
              <a:rPr lang="en-US" sz="1000">
                <a:solidFill>
                  <a:schemeClr val="dk1"/>
                </a:solidFill>
              </a:rPr>
              <a:t>Flood and temperature photos from Pixabay. Desert photo by Joshua Woroniecki and sea level photo by Faith Crabtree from Unsplash.</a:t>
            </a:r>
            <a:endParaRPr sz="1000">
              <a:solidFill>
                <a:schemeClr val="dk1"/>
              </a:solidFill>
            </a:endParaRPr>
          </a:p>
        </p:txBody>
      </p:sp>
      <p:sp>
        <p:nvSpPr>
          <p:cNvPr id="3724" name="Google Shape;3724;g3ccaff64ba1_0_15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1"/>
        <p:cNvGrpSpPr/>
        <p:nvPr/>
      </p:nvGrpSpPr>
      <p:grpSpPr>
        <a:xfrm>
          <a:off x="0" y="0"/>
          <a:ext cx="0" cy="0"/>
          <a:chOff x="0" y="0"/>
          <a:chExt cx="0" cy="0"/>
        </a:xfrm>
      </p:grpSpPr>
      <p:sp>
        <p:nvSpPr>
          <p:cNvPr id="3742" name="Google Shape;3742;g3ccaff64ba1_0_15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3" name="Google Shape;3743;g3ccaff64ba1_0_159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sz="1000" b="1" i="1"/>
              <a:t>Script: </a:t>
            </a:r>
            <a:endParaRPr sz="1000" b="1" i="1"/>
          </a:p>
          <a:p>
            <a:pPr marL="0" lvl="0" indent="0" algn="l" rtl="0">
              <a:spcBef>
                <a:spcPts val="0"/>
              </a:spcBef>
              <a:spcAft>
                <a:spcPts val="0"/>
              </a:spcAft>
              <a:buClr>
                <a:schemeClr val="dk1"/>
              </a:buClr>
              <a:buFont typeface="Arial"/>
              <a:buNone/>
            </a:pPr>
            <a:r>
              <a:rPr lang="en-US" sz="1000">
                <a:solidFill>
                  <a:schemeClr val="dk1"/>
                </a:solidFill>
              </a:rPr>
              <a:t>By limiting warming to 1.5</a:t>
            </a:r>
            <a:r>
              <a:rPr lang="en-US" sz="1000" baseline="30000">
                <a:solidFill>
                  <a:schemeClr val="dk1"/>
                </a:solidFill>
              </a:rPr>
              <a:t>o</a:t>
            </a:r>
            <a:r>
              <a:rPr lang="en-US" sz="1000">
                <a:solidFill>
                  <a:schemeClr val="dk1"/>
                </a:solidFill>
              </a:rPr>
              <a:t>C, you have achieved our collective goal!  This is no small feat and something we should all be proud of.  </a:t>
            </a:r>
            <a:endParaRPr sz="1000">
              <a:solidFill>
                <a:schemeClr val="dk1"/>
              </a:solidFill>
            </a:endParaRPr>
          </a:p>
          <a:p>
            <a:pPr marL="0" lvl="0" indent="0" algn="l" rtl="0">
              <a:spcBef>
                <a:spcPts val="0"/>
              </a:spcBef>
              <a:spcAft>
                <a:spcPts val="0"/>
              </a:spcAft>
              <a:buClr>
                <a:schemeClr val="dk1"/>
              </a:buClr>
              <a:buFont typeface="Arial"/>
              <a:buNone/>
            </a:pPr>
            <a:endParaRPr sz="1000">
              <a:solidFill>
                <a:schemeClr val="dk1"/>
              </a:solidFill>
            </a:endParaRPr>
          </a:p>
          <a:p>
            <a:pPr marL="0" lvl="0" indent="0" algn="l" rtl="0">
              <a:spcBef>
                <a:spcPts val="0"/>
              </a:spcBef>
              <a:spcAft>
                <a:spcPts val="0"/>
              </a:spcAft>
              <a:buClr>
                <a:schemeClr val="dk1"/>
              </a:buClr>
              <a:buFont typeface="Arial"/>
              <a:buNone/>
            </a:pPr>
            <a:r>
              <a:rPr lang="en-US" sz="1000">
                <a:solidFill>
                  <a:schemeClr val="dk1"/>
                </a:solidFill>
              </a:rPr>
              <a:t>Congratulations!!!  We have arrived at a set of policies that will avert the worst impacts of climate change, especially for the world’s most vulnerable.</a:t>
            </a:r>
            <a:endParaRPr sz="1000">
              <a:solidFill>
                <a:schemeClr val="dk1"/>
              </a:solidFill>
            </a:endParaRPr>
          </a:p>
          <a:p>
            <a:pPr marL="0" lvl="0" indent="0" algn="l" rtl="0">
              <a:spcBef>
                <a:spcPts val="0"/>
              </a:spcBef>
              <a:spcAft>
                <a:spcPts val="0"/>
              </a:spcAft>
              <a:buClr>
                <a:schemeClr val="dk1"/>
              </a:buClr>
              <a:buFont typeface="Arial"/>
              <a:buNone/>
            </a:pPr>
            <a:endParaRPr sz="1000">
              <a:solidFill>
                <a:schemeClr val="dk1"/>
              </a:solidFill>
            </a:endParaRPr>
          </a:p>
          <a:p>
            <a:pPr marL="0" lvl="0" indent="0" algn="l" rtl="0">
              <a:spcBef>
                <a:spcPts val="0"/>
              </a:spcBef>
              <a:spcAft>
                <a:spcPts val="0"/>
              </a:spcAft>
              <a:buClr>
                <a:schemeClr val="dk1"/>
              </a:buClr>
              <a:buFont typeface="Arial"/>
              <a:buNone/>
            </a:pPr>
            <a:r>
              <a:rPr lang="en-US" sz="1000">
                <a:solidFill>
                  <a:schemeClr val="dk1"/>
                </a:solidFill>
              </a:rPr>
              <a:t>While there are still impacts that we will need to adapt to, look at how significantly the impacts were reduced compared to a 4</a:t>
            </a:r>
            <a:r>
              <a:rPr lang="en-US" sz="1000" baseline="30000">
                <a:solidFill>
                  <a:schemeClr val="dk1"/>
                </a:solidFill>
              </a:rPr>
              <a:t>o</a:t>
            </a:r>
            <a:r>
              <a:rPr lang="en-US" sz="1000">
                <a:solidFill>
                  <a:schemeClr val="dk1"/>
                </a:solidFill>
              </a:rPr>
              <a:t>C scenario of warming: </a:t>
            </a:r>
            <a:endParaRPr sz="1000">
              <a:solidFill>
                <a:schemeClr val="dk1"/>
              </a:solidFill>
            </a:endParaRPr>
          </a:p>
          <a:p>
            <a:pPr marL="0" lvl="0" indent="0" algn="l" rtl="0">
              <a:spcBef>
                <a:spcPts val="0"/>
              </a:spcBef>
              <a:spcAft>
                <a:spcPts val="0"/>
              </a:spcAft>
              <a:buClr>
                <a:schemeClr val="dk1"/>
              </a:buClr>
              <a:buFont typeface="Arial"/>
              <a:buNone/>
            </a:pPr>
            <a:endParaRPr sz="1000">
              <a:solidFill>
                <a:schemeClr val="dk1"/>
              </a:solidFill>
            </a:endParaRPr>
          </a:p>
          <a:p>
            <a:pPr marL="0" lvl="0" indent="0" algn="l" rtl="0">
              <a:spcBef>
                <a:spcPts val="0"/>
              </a:spcBef>
              <a:spcAft>
                <a:spcPts val="0"/>
              </a:spcAft>
              <a:buClr>
                <a:schemeClr val="dk1"/>
              </a:buClr>
              <a:buFont typeface="Arial"/>
              <a:buNone/>
            </a:pPr>
            <a:r>
              <a:rPr lang="en-US" sz="1000">
                <a:solidFill>
                  <a:schemeClr val="dk1"/>
                </a:solidFill>
              </a:rPr>
              <a:t>[Review bullets on the slide]</a:t>
            </a:r>
            <a:endParaRPr sz="1000" i="1"/>
          </a:p>
          <a:p>
            <a:pPr marL="0" lvl="0" indent="0" algn="l" rtl="0">
              <a:lnSpc>
                <a:spcPct val="100000"/>
              </a:lnSpc>
              <a:spcBef>
                <a:spcPts val="0"/>
              </a:spcBef>
              <a:spcAft>
                <a:spcPts val="0"/>
              </a:spcAft>
              <a:buClr>
                <a:schemeClr val="dk1"/>
              </a:buClr>
              <a:buSzPts val="1400"/>
              <a:buFont typeface="Arial"/>
              <a:buNone/>
            </a:pPr>
            <a:endParaRPr sz="1000"/>
          </a:p>
          <a:p>
            <a:pPr marL="0" lvl="0" indent="0" algn="l" rtl="0">
              <a:lnSpc>
                <a:spcPct val="100000"/>
              </a:lnSpc>
              <a:spcBef>
                <a:spcPts val="0"/>
              </a:spcBef>
              <a:spcAft>
                <a:spcPts val="0"/>
              </a:spcAft>
              <a:buClr>
                <a:schemeClr val="dk1"/>
              </a:buClr>
              <a:buSzPts val="1400"/>
              <a:buFont typeface="Arial"/>
              <a:buNone/>
            </a:pPr>
            <a:r>
              <a:rPr lang="en-US" sz="1000" b="1"/>
              <a:t>More information:</a:t>
            </a:r>
            <a:endParaRPr sz="1000" b="1"/>
          </a:p>
          <a:p>
            <a:pPr marL="457200" lvl="0" indent="-228600" algn="l" rtl="0">
              <a:spcBef>
                <a:spcPts val="0"/>
              </a:spcBef>
              <a:spcAft>
                <a:spcPts val="0"/>
              </a:spcAft>
              <a:buClr>
                <a:schemeClr val="dk1"/>
              </a:buClr>
              <a:buSzPts val="1000"/>
              <a:buNone/>
            </a:pPr>
            <a:r>
              <a:rPr lang="en-US" sz="1000">
                <a:solidFill>
                  <a:schemeClr val="dk1"/>
                </a:solidFill>
              </a:rPr>
              <a:t>Increase in temperature extremes: The overall message is that there is no single 1.5-degree world; many regions will experience much greater warming than 1.5 degrees.</a:t>
            </a:r>
            <a:endParaRPr sz="1000">
              <a:solidFill>
                <a:schemeClr val="dk1"/>
              </a:solidFill>
            </a:endParaRPr>
          </a:p>
          <a:p>
            <a:pPr marL="457200" lvl="0" indent="-228600" algn="l" rtl="0">
              <a:spcBef>
                <a:spcPts val="0"/>
              </a:spcBef>
              <a:spcAft>
                <a:spcPts val="0"/>
              </a:spcAft>
              <a:buClr>
                <a:schemeClr val="dk1"/>
              </a:buClr>
              <a:buSzPts val="1000"/>
              <a:buNone/>
            </a:pPr>
            <a:r>
              <a:rPr lang="en-US" sz="1000">
                <a:solidFill>
                  <a:schemeClr val="dk1"/>
                </a:solidFill>
              </a:rPr>
              <a:t>Coral bleaching: Many societies depend on coral reefs for fisheries and tourism. Reefs protect the shoreline from storm surge and erosion, among other benefits.</a:t>
            </a:r>
            <a:endParaRPr sz="1000">
              <a:solidFill>
                <a:schemeClr val="dk1"/>
              </a:solidFill>
            </a:endParaRPr>
          </a:p>
          <a:p>
            <a:pPr marL="0" lvl="0" indent="0" algn="l" rtl="0">
              <a:spcBef>
                <a:spcPts val="0"/>
              </a:spcBef>
              <a:spcAft>
                <a:spcPts val="0"/>
              </a:spcAft>
              <a:buClr>
                <a:schemeClr val="dk1"/>
              </a:buClr>
              <a:buSzPts val="1200"/>
              <a:buFont typeface="Calibri"/>
              <a:buNone/>
            </a:pPr>
            <a:endParaRPr sz="1000">
              <a:solidFill>
                <a:schemeClr val="dk1"/>
              </a:solidFill>
            </a:endParaRPr>
          </a:p>
          <a:p>
            <a:pPr marL="0" lvl="0" indent="0" algn="l" rtl="0">
              <a:spcBef>
                <a:spcPts val="0"/>
              </a:spcBef>
              <a:spcAft>
                <a:spcPts val="0"/>
              </a:spcAft>
              <a:buClr>
                <a:schemeClr val="dk1"/>
              </a:buClr>
              <a:buSzPts val="1200"/>
              <a:buFont typeface="Calibri"/>
              <a:buNone/>
            </a:pPr>
            <a:r>
              <a:rPr lang="en-US" sz="1000" b="1">
                <a:solidFill>
                  <a:schemeClr val="dk1"/>
                </a:solidFill>
              </a:rPr>
              <a:t>Updated:</a:t>
            </a:r>
            <a:endParaRPr sz="1000">
              <a:solidFill>
                <a:schemeClr val="dk1"/>
              </a:solidFill>
            </a:endParaRPr>
          </a:p>
          <a:p>
            <a:pPr marL="0" lvl="0" indent="0" algn="l" rtl="0">
              <a:spcBef>
                <a:spcPts val="0"/>
              </a:spcBef>
              <a:spcAft>
                <a:spcPts val="0"/>
              </a:spcAft>
              <a:buClr>
                <a:schemeClr val="dk1"/>
              </a:buClr>
              <a:buSzPts val="1200"/>
              <a:buFont typeface="Calibri"/>
              <a:buNone/>
            </a:pPr>
            <a:r>
              <a:rPr lang="en-US" sz="1000">
                <a:solidFill>
                  <a:schemeClr val="dk1"/>
                </a:solidFill>
              </a:rPr>
              <a:t>March 2026</a:t>
            </a:r>
            <a:endParaRPr sz="1000">
              <a:solidFill>
                <a:schemeClr val="dk1"/>
              </a:solidFill>
            </a:endParaRPr>
          </a:p>
          <a:p>
            <a:pPr marL="0" lvl="0" indent="0" algn="l" rtl="0">
              <a:spcBef>
                <a:spcPts val="0"/>
              </a:spcBef>
              <a:spcAft>
                <a:spcPts val="0"/>
              </a:spcAft>
              <a:buClr>
                <a:schemeClr val="dk1"/>
              </a:buClr>
              <a:buFont typeface="Arial"/>
              <a:buNone/>
            </a:pPr>
            <a:endParaRPr sz="1000">
              <a:solidFill>
                <a:schemeClr val="dk1"/>
              </a:solidFill>
            </a:endParaRPr>
          </a:p>
          <a:p>
            <a:pPr marL="0" lvl="0" indent="0" algn="l" rtl="0">
              <a:spcBef>
                <a:spcPts val="0"/>
              </a:spcBef>
              <a:spcAft>
                <a:spcPts val="0"/>
              </a:spcAft>
              <a:buClr>
                <a:schemeClr val="dk1"/>
              </a:buClr>
              <a:buFont typeface="Arial"/>
              <a:buNone/>
            </a:pPr>
            <a:r>
              <a:rPr lang="en-US" sz="1000" b="1">
                <a:solidFill>
                  <a:schemeClr val="dk1"/>
                </a:solidFill>
              </a:rPr>
              <a:t>Sources:</a:t>
            </a:r>
            <a:endParaRPr sz="1000" b="1">
              <a:solidFill>
                <a:schemeClr val="dk1"/>
              </a:solidFill>
            </a:endParaRPr>
          </a:p>
          <a:p>
            <a:pPr marL="0" lvl="0" indent="0" algn="l" rtl="0">
              <a:spcBef>
                <a:spcPts val="0"/>
              </a:spcBef>
              <a:spcAft>
                <a:spcPts val="0"/>
              </a:spcAft>
              <a:buClr>
                <a:schemeClr val="dk1"/>
              </a:buClr>
              <a:buFont typeface="Arial"/>
              <a:buNone/>
            </a:pPr>
            <a:r>
              <a:rPr lang="en-US" sz="1000">
                <a:solidFill>
                  <a:schemeClr val="dk1"/>
                </a:solidFill>
              </a:rPr>
              <a:t>1. General circulation model (GCM) emulator developed by</a:t>
            </a:r>
            <a:r>
              <a:rPr lang="en-US" sz="1000">
                <a:solidFill>
                  <a:schemeClr val="dk1"/>
                </a:solidFill>
                <a:uFill>
                  <a:noFill/>
                </a:uFill>
                <a:hlinkClick r:id="rId3">
                  <a:extLst>
                    <a:ext uri="{A12FA001-AC4F-418D-AE19-62706E023703}">
                      <ahyp:hlinkClr xmlns:ahyp="http://schemas.microsoft.com/office/drawing/2018/hyperlinkcolor" val="tx"/>
                    </a:ext>
                  </a:extLst>
                </a:hlinkClick>
              </a:rPr>
              <a:t> </a:t>
            </a:r>
            <a:r>
              <a:rPr lang="en-US" sz="1000" u="sng">
                <a:solidFill>
                  <a:schemeClr val="hlink"/>
                </a:solidFill>
                <a:hlinkClick r:id="rId3"/>
              </a:rPr>
              <a:t>Bringing Computation to the Climate Challenge (BC3)</a:t>
            </a:r>
            <a:r>
              <a:rPr lang="en-US" sz="1000">
                <a:solidFill>
                  <a:schemeClr val="dk1"/>
                </a:solidFill>
              </a:rPr>
              <a:t>, a project of the MIT Climate Grand Challenges program.</a:t>
            </a:r>
            <a:endParaRPr sz="1000" u="sng">
              <a:solidFill>
                <a:schemeClr val="dk1"/>
              </a:solidFill>
            </a:endParaRPr>
          </a:p>
          <a:p>
            <a:pPr marL="0" lvl="0" indent="0" algn="l" rtl="0">
              <a:spcBef>
                <a:spcPts val="0"/>
              </a:spcBef>
              <a:spcAft>
                <a:spcPts val="0"/>
              </a:spcAft>
              <a:buClr>
                <a:schemeClr val="dk1"/>
              </a:buClr>
              <a:buSzPts val="1200"/>
              <a:buFont typeface="Times"/>
              <a:buNone/>
            </a:pPr>
            <a:r>
              <a:rPr lang="en-US" sz="1000">
                <a:solidFill>
                  <a:schemeClr val="dk1"/>
                </a:solidFill>
              </a:rPr>
              <a:t>2. En-ROADS modeling based on Colón-González, F. J., et al. (2021).</a:t>
            </a:r>
            <a:r>
              <a:rPr lang="en-US" sz="1000">
                <a:solidFill>
                  <a:schemeClr val="dk1"/>
                </a:solidFill>
                <a:uFill>
                  <a:noFill/>
                </a:uFill>
                <a:hlinkClick r:id="rId4">
                  <a:extLst>
                    <a:ext uri="{A12FA001-AC4F-418D-AE19-62706E023703}">
                      <ahyp:hlinkClr xmlns:ahyp="http://schemas.microsoft.com/office/drawing/2018/hyperlinkcolor" val="tx"/>
                    </a:ext>
                  </a:extLst>
                </a:hlinkClick>
              </a:rPr>
              <a:t> </a:t>
            </a:r>
            <a:r>
              <a:rPr lang="en-US" sz="1000" u="sng">
                <a:solidFill>
                  <a:schemeClr val="hlink"/>
                </a:solidFill>
                <a:hlinkClick r:id="rId4"/>
              </a:rPr>
              <a:t>Projecting the risk of mosquito-borne diseases in a warmer and more populated world: a multi-model, multi-scenario intercomparison modelling study.</a:t>
            </a:r>
            <a:r>
              <a:rPr lang="en-US" sz="1000">
                <a:solidFill>
                  <a:schemeClr val="dk1"/>
                </a:solidFill>
              </a:rPr>
              <a:t> </a:t>
            </a:r>
            <a:r>
              <a:rPr lang="en-US" sz="1000" i="1">
                <a:solidFill>
                  <a:schemeClr val="dk1"/>
                </a:solidFill>
              </a:rPr>
              <a:t>The Lancet Planetary Health, 5</a:t>
            </a:r>
            <a:r>
              <a:rPr lang="en-US" sz="1000">
                <a:solidFill>
                  <a:schemeClr val="dk1"/>
                </a:solidFill>
              </a:rPr>
              <a:t>(7), e404-e414.</a:t>
            </a:r>
            <a:endParaRPr sz="1000">
              <a:solidFill>
                <a:schemeClr val="dk1"/>
              </a:solidFill>
            </a:endParaRPr>
          </a:p>
          <a:p>
            <a:pPr marL="0" lvl="0" indent="0" algn="l" rtl="0">
              <a:spcBef>
                <a:spcPts val="0"/>
              </a:spcBef>
              <a:spcAft>
                <a:spcPts val="0"/>
              </a:spcAft>
              <a:buClr>
                <a:schemeClr val="dk1"/>
              </a:buClr>
              <a:buSzPts val="1200"/>
              <a:buFont typeface="Times"/>
              <a:buNone/>
            </a:pPr>
            <a:r>
              <a:rPr lang="en-US" sz="1000">
                <a:solidFill>
                  <a:schemeClr val="dk1"/>
                </a:solidFill>
              </a:rPr>
              <a:t>3. En-ROADS modeling based on Strauss, B. H., et al. (2021).</a:t>
            </a:r>
            <a:r>
              <a:rPr lang="en-US" sz="1000">
                <a:solidFill>
                  <a:schemeClr val="dk1"/>
                </a:solidFill>
                <a:uFill>
                  <a:noFill/>
                </a:uFill>
                <a:hlinkClick r:id="rId5">
                  <a:extLst>
                    <a:ext uri="{A12FA001-AC4F-418D-AE19-62706E023703}">
                      <ahyp:hlinkClr xmlns:ahyp="http://schemas.microsoft.com/office/drawing/2018/hyperlinkcolor" val="tx"/>
                    </a:ext>
                  </a:extLst>
                </a:hlinkClick>
              </a:rPr>
              <a:t> </a:t>
            </a:r>
            <a:r>
              <a:rPr lang="en-US" sz="1000" u="sng">
                <a:solidFill>
                  <a:schemeClr val="hlink"/>
                </a:solidFill>
                <a:hlinkClick r:id="rId5"/>
              </a:rPr>
              <a:t>Unprecedented threats to cities from multi-century sea level rise.</a:t>
            </a:r>
            <a:r>
              <a:rPr lang="en-US" sz="1000">
                <a:solidFill>
                  <a:schemeClr val="dk1"/>
                </a:solidFill>
              </a:rPr>
              <a:t> </a:t>
            </a:r>
            <a:r>
              <a:rPr lang="en-US" sz="1000" i="1">
                <a:solidFill>
                  <a:schemeClr val="dk1"/>
                </a:solidFill>
              </a:rPr>
              <a:t>Environmental Research Letters, 16</a:t>
            </a:r>
            <a:r>
              <a:rPr lang="en-US" sz="1000">
                <a:solidFill>
                  <a:schemeClr val="dk1"/>
                </a:solidFill>
              </a:rPr>
              <a:t>(11), 114015, via Climate Central's</a:t>
            </a:r>
            <a:r>
              <a:rPr lang="en-US" sz="1000">
                <a:solidFill>
                  <a:schemeClr val="dk1"/>
                </a:solidFill>
                <a:uFill>
                  <a:noFill/>
                </a:uFill>
                <a:hlinkClick r:id="rId6">
                  <a:extLst>
                    <a:ext uri="{A12FA001-AC4F-418D-AE19-62706E023703}">
                      <ahyp:hlinkClr xmlns:ahyp="http://schemas.microsoft.com/office/drawing/2018/hyperlinkcolor" val="tx"/>
                    </a:ext>
                  </a:extLst>
                </a:hlinkClick>
              </a:rPr>
              <a:t> </a:t>
            </a:r>
            <a:r>
              <a:rPr lang="en-US" sz="1000" u="sng">
                <a:solidFill>
                  <a:schemeClr val="hlink"/>
                </a:solidFill>
                <a:hlinkClick r:id="rId6"/>
              </a:rPr>
              <a:t>Coastal Risk Screening Tool</a:t>
            </a:r>
            <a:r>
              <a:rPr lang="en-US" sz="1000">
                <a:solidFill>
                  <a:schemeClr val="dk1"/>
                </a:solidFill>
              </a:rPr>
              <a:t>.</a:t>
            </a:r>
            <a:endParaRPr sz="1000">
              <a:solidFill>
                <a:schemeClr val="dk1"/>
              </a:solidFill>
            </a:endParaRPr>
          </a:p>
          <a:p>
            <a:pPr marL="0" lvl="0" indent="0" algn="l" rtl="0">
              <a:spcBef>
                <a:spcPts val="0"/>
              </a:spcBef>
              <a:spcAft>
                <a:spcPts val="0"/>
              </a:spcAft>
              <a:buClr>
                <a:schemeClr val="dk1"/>
              </a:buClr>
              <a:buSzPts val="1200"/>
              <a:buFont typeface="Calibri"/>
              <a:buNone/>
            </a:pPr>
            <a:r>
              <a:rPr lang="en-US" sz="1000">
                <a:solidFill>
                  <a:schemeClr val="dk1"/>
                </a:solidFill>
              </a:rPr>
              <a:t>4. Schleussner, C.-F., et al. (2016). </a:t>
            </a:r>
            <a:r>
              <a:rPr lang="en-US" sz="1000" u="sng">
                <a:solidFill>
                  <a:schemeClr val="hlink"/>
                </a:solidFill>
                <a:hlinkClick r:id="rId7"/>
              </a:rPr>
              <a:t>Differential climate impacts for policy-relevant limits to global warming: the case of 1.5 °C and 2 °C</a:t>
            </a:r>
            <a:r>
              <a:rPr lang="en-US" sz="1000">
                <a:solidFill>
                  <a:schemeClr val="dk1"/>
                </a:solidFill>
              </a:rPr>
              <a:t>. </a:t>
            </a:r>
            <a:r>
              <a:rPr lang="en-US" sz="1000" i="1">
                <a:solidFill>
                  <a:schemeClr val="dk1"/>
                </a:solidFill>
              </a:rPr>
              <a:t>Earth System Dynamics, 7</a:t>
            </a:r>
            <a:r>
              <a:rPr lang="en-US" sz="1000">
                <a:solidFill>
                  <a:schemeClr val="dk1"/>
                </a:solidFill>
              </a:rPr>
              <a:t>(2)</a:t>
            </a:r>
            <a:r>
              <a:rPr lang="en-US" sz="1000" i="1">
                <a:solidFill>
                  <a:schemeClr val="dk1"/>
                </a:solidFill>
              </a:rPr>
              <a:t>,</a:t>
            </a:r>
            <a:r>
              <a:rPr lang="en-US" sz="1000">
                <a:solidFill>
                  <a:schemeClr val="dk1"/>
                </a:solidFill>
              </a:rPr>
              <a:t> 327–351.</a:t>
            </a:r>
            <a:endParaRPr sz="1000">
              <a:solidFill>
                <a:schemeClr val="dk1"/>
              </a:solidFill>
            </a:endParaRPr>
          </a:p>
          <a:p>
            <a:pPr marL="0" lvl="0" indent="0" algn="l" rtl="0">
              <a:spcBef>
                <a:spcPts val="0"/>
              </a:spcBef>
              <a:spcAft>
                <a:spcPts val="0"/>
              </a:spcAft>
              <a:buClr>
                <a:schemeClr val="dk1"/>
              </a:buClr>
              <a:buSzPts val="1200"/>
              <a:buFont typeface="Calibri"/>
              <a:buNone/>
            </a:pPr>
            <a:endParaRPr sz="1000">
              <a:solidFill>
                <a:schemeClr val="dk1"/>
              </a:solidFill>
            </a:endParaRPr>
          </a:p>
          <a:p>
            <a:pPr marL="0" lvl="0" indent="0" algn="l" rtl="0">
              <a:spcBef>
                <a:spcPts val="0"/>
              </a:spcBef>
              <a:spcAft>
                <a:spcPts val="0"/>
              </a:spcAft>
              <a:buClr>
                <a:schemeClr val="dk1"/>
              </a:buClr>
              <a:buSzPts val="1200"/>
              <a:buFont typeface="Calibri"/>
              <a:buNone/>
            </a:pPr>
            <a:r>
              <a:rPr lang="en-US" sz="1000" b="1">
                <a:solidFill>
                  <a:schemeClr val="dk1"/>
                </a:solidFill>
              </a:rPr>
              <a:t>Photos:</a:t>
            </a:r>
            <a:endParaRPr sz="1000" b="1">
              <a:solidFill>
                <a:schemeClr val="dk1"/>
              </a:solidFill>
            </a:endParaRPr>
          </a:p>
          <a:p>
            <a:pPr marL="0" lvl="0" indent="0" algn="l" rtl="0">
              <a:spcBef>
                <a:spcPts val="0"/>
              </a:spcBef>
              <a:spcAft>
                <a:spcPts val="0"/>
              </a:spcAft>
              <a:buClr>
                <a:schemeClr val="dk1"/>
              </a:buClr>
              <a:buSzPts val="1200"/>
              <a:buFont typeface="Calibri"/>
              <a:buNone/>
            </a:pPr>
            <a:r>
              <a:rPr lang="en-US" sz="1000">
                <a:solidFill>
                  <a:schemeClr val="dk1"/>
                </a:solidFill>
              </a:rPr>
              <a:t>Thermometer, mosquito, and flooding images from Pixabay. Coral reef photos by Stefano Borghi and q u i n g u y e n from Unsplash.</a:t>
            </a:r>
            <a:endParaRPr sz="1000">
              <a:solidFill>
                <a:schemeClr val="dk1"/>
              </a:solidFill>
            </a:endParaRPr>
          </a:p>
        </p:txBody>
      </p:sp>
      <p:sp>
        <p:nvSpPr>
          <p:cNvPr id="3744" name="Google Shape;3744;g3ccaff64ba1_0_159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1"/>
        <p:cNvGrpSpPr/>
        <p:nvPr/>
      </p:nvGrpSpPr>
      <p:grpSpPr>
        <a:xfrm>
          <a:off x="0" y="0"/>
          <a:ext cx="0" cy="0"/>
          <a:chOff x="0" y="0"/>
          <a:chExt cx="0" cy="0"/>
        </a:xfrm>
      </p:grpSpPr>
      <p:sp>
        <p:nvSpPr>
          <p:cNvPr id="3762" name="Google Shape;3762;g3ccaff64ba1_0_16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3" name="Google Shape;3763;g3ccaff64ba1_0_16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sz="1000" b="1" i="1"/>
              <a:t>Script: </a:t>
            </a:r>
            <a:endParaRPr sz="1000" b="1" i="1"/>
          </a:p>
          <a:p>
            <a:pPr marL="0" lvl="0" indent="0" algn="l" rtl="0">
              <a:lnSpc>
                <a:spcPct val="100000"/>
              </a:lnSpc>
              <a:spcBef>
                <a:spcPts val="0"/>
              </a:spcBef>
              <a:spcAft>
                <a:spcPts val="0"/>
              </a:spcAft>
              <a:buClr>
                <a:schemeClr val="dk1"/>
              </a:buClr>
              <a:buSzPts val="1400"/>
              <a:buFont typeface="Arial"/>
              <a:buNone/>
            </a:pPr>
            <a:r>
              <a:rPr lang="en-US" sz="1000">
                <a:solidFill>
                  <a:schemeClr val="dk1"/>
                </a:solidFill>
              </a:rPr>
              <a:t>If we do not take to reduce our fossil fuel use, we could see severe impacts by the end of the century. For example…</a:t>
            </a:r>
            <a:endParaRPr sz="100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sz="1000"/>
          </a:p>
          <a:p>
            <a:pPr marL="0" lvl="0" indent="0" algn="l" rtl="0">
              <a:lnSpc>
                <a:spcPct val="100000"/>
              </a:lnSpc>
              <a:spcBef>
                <a:spcPts val="0"/>
              </a:spcBef>
              <a:spcAft>
                <a:spcPts val="0"/>
              </a:spcAft>
              <a:buClr>
                <a:schemeClr val="dk1"/>
              </a:buClr>
              <a:buSzPts val="1400"/>
              <a:buFont typeface="Arial"/>
              <a:buNone/>
            </a:pPr>
            <a:r>
              <a:rPr lang="en-US" sz="1000" b="1"/>
              <a:t>More information:</a:t>
            </a:r>
            <a:endParaRPr sz="1000" b="1"/>
          </a:p>
          <a:p>
            <a:pPr marL="457200" lvl="0" indent="-228600" algn="l" rtl="0">
              <a:spcBef>
                <a:spcPts val="0"/>
              </a:spcBef>
              <a:spcAft>
                <a:spcPts val="0"/>
              </a:spcAft>
              <a:buClr>
                <a:schemeClr val="dk1"/>
              </a:buClr>
              <a:buSzPts val="1000"/>
              <a:buNone/>
            </a:pPr>
            <a:r>
              <a:rPr lang="en-US" sz="1000">
                <a:solidFill>
                  <a:schemeClr val="dk1"/>
                </a:solidFill>
              </a:rPr>
              <a:t>Glaciers: The Hindu Kush Himalaya mountains provide water for two billion people. Water from Himalayan glaciers accounts for a significant part of the water in major rivers, including the Indus and Ganges. Estimates for the contribution of glacial melt to the Indus, for example, range from 21% to 80% based on different studies.</a:t>
            </a:r>
            <a:r>
              <a:rPr lang="en-US" sz="1000" baseline="30000">
                <a:solidFill>
                  <a:schemeClr val="dk1"/>
                </a:solidFill>
              </a:rPr>
              <a:t>3</a:t>
            </a:r>
            <a:endParaRPr sz="1000">
              <a:solidFill>
                <a:schemeClr val="dk1"/>
              </a:solidFill>
            </a:endParaRPr>
          </a:p>
          <a:p>
            <a:pPr marL="0" lvl="0" indent="0" algn="l" rtl="0">
              <a:spcBef>
                <a:spcPts val="0"/>
              </a:spcBef>
              <a:spcAft>
                <a:spcPts val="0"/>
              </a:spcAft>
              <a:buClr>
                <a:schemeClr val="dk1"/>
              </a:buClr>
              <a:buSzPts val="1200"/>
              <a:buFont typeface="Calibri"/>
              <a:buNone/>
            </a:pPr>
            <a:endParaRPr sz="1000">
              <a:solidFill>
                <a:schemeClr val="dk1"/>
              </a:solidFill>
            </a:endParaRPr>
          </a:p>
          <a:p>
            <a:pPr marL="0" lvl="0" indent="0" algn="l" rtl="0">
              <a:spcBef>
                <a:spcPts val="0"/>
              </a:spcBef>
              <a:spcAft>
                <a:spcPts val="0"/>
              </a:spcAft>
              <a:buClr>
                <a:schemeClr val="dk1"/>
              </a:buClr>
              <a:buSzPts val="1200"/>
              <a:buFont typeface="Calibri"/>
              <a:buNone/>
            </a:pPr>
            <a:r>
              <a:rPr lang="en-US" sz="1000" b="1">
                <a:solidFill>
                  <a:schemeClr val="dk1"/>
                </a:solidFill>
              </a:rPr>
              <a:t>Updated:</a:t>
            </a:r>
            <a:endParaRPr sz="1000">
              <a:solidFill>
                <a:schemeClr val="dk1"/>
              </a:solidFill>
            </a:endParaRPr>
          </a:p>
          <a:p>
            <a:pPr marL="0" lvl="0" indent="0" algn="l" rtl="0">
              <a:spcBef>
                <a:spcPts val="0"/>
              </a:spcBef>
              <a:spcAft>
                <a:spcPts val="0"/>
              </a:spcAft>
              <a:buClr>
                <a:schemeClr val="dk1"/>
              </a:buClr>
              <a:buSzPts val="1200"/>
              <a:buFont typeface="Calibri"/>
              <a:buNone/>
            </a:pPr>
            <a:r>
              <a:rPr lang="en-US" sz="1000">
                <a:solidFill>
                  <a:schemeClr val="dk1"/>
                </a:solidFill>
              </a:rPr>
              <a:t>March 2026</a:t>
            </a:r>
            <a:endParaRPr sz="1000">
              <a:solidFill>
                <a:schemeClr val="dk1"/>
              </a:solidFill>
            </a:endParaRPr>
          </a:p>
          <a:p>
            <a:pPr marL="0" lvl="0" indent="0" algn="l" rtl="0">
              <a:spcBef>
                <a:spcPts val="0"/>
              </a:spcBef>
              <a:spcAft>
                <a:spcPts val="0"/>
              </a:spcAft>
              <a:buClr>
                <a:schemeClr val="dk1"/>
              </a:buClr>
              <a:buFont typeface="Arial"/>
              <a:buNone/>
            </a:pPr>
            <a:endParaRPr sz="1000">
              <a:solidFill>
                <a:schemeClr val="dk1"/>
              </a:solidFill>
            </a:endParaRPr>
          </a:p>
          <a:p>
            <a:pPr marL="0" lvl="0" indent="0" algn="l" rtl="0">
              <a:spcBef>
                <a:spcPts val="0"/>
              </a:spcBef>
              <a:spcAft>
                <a:spcPts val="0"/>
              </a:spcAft>
              <a:buClr>
                <a:schemeClr val="dk1"/>
              </a:buClr>
              <a:buFont typeface="Arial"/>
              <a:buNone/>
            </a:pPr>
            <a:r>
              <a:rPr lang="en-US" sz="1000" b="1">
                <a:solidFill>
                  <a:schemeClr val="dk1"/>
                </a:solidFill>
              </a:rPr>
              <a:t>Sources:</a:t>
            </a:r>
            <a:endParaRPr sz="1000" b="1">
              <a:solidFill>
                <a:schemeClr val="dk1"/>
              </a:solidFill>
            </a:endParaRPr>
          </a:p>
          <a:p>
            <a:pPr marL="0" lvl="0" indent="0" algn="l" rtl="0">
              <a:spcBef>
                <a:spcPts val="0"/>
              </a:spcBef>
              <a:spcAft>
                <a:spcPts val="0"/>
              </a:spcAft>
              <a:buClr>
                <a:schemeClr val="dk1"/>
              </a:buClr>
              <a:buFont typeface="Arial"/>
              <a:buNone/>
            </a:pPr>
            <a:r>
              <a:rPr lang="en-US" sz="1000">
                <a:solidFill>
                  <a:schemeClr val="dk1"/>
                </a:solidFill>
              </a:rPr>
              <a:t>1. Relationship between the percentage change in excess deaths and temperature is from: Vicedo-Cabrera, A. M., et al. (2018).</a:t>
            </a:r>
            <a:r>
              <a:rPr lang="en-US" sz="1000">
                <a:solidFill>
                  <a:schemeClr val="dk1"/>
                </a:solidFill>
                <a:uFill>
                  <a:noFill/>
                </a:uFill>
                <a:hlinkClick r:id="rId3">
                  <a:extLst>
                    <a:ext uri="{A12FA001-AC4F-418D-AE19-62706E023703}">
                      <ahyp:hlinkClr xmlns:ahyp="http://schemas.microsoft.com/office/drawing/2018/hyperlinkcolor" val="tx"/>
                    </a:ext>
                  </a:extLst>
                </a:hlinkClick>
              </a:rPr>
              <a:t> </a:t>
            </a:r>
            <a:r>
              <a:rPr lang="en-US" sz="1000" u="sng">
                <a:solidFill>
                  <a:schemeClr val="hlink"/>
                </a:solidFill>
                <a:hlinkClick r:id="rId3"/>
              </a:rPr>
              <a:t>Temperature-related mortality impacts under and beyond Paris Agreement climate change scenarios.</a:t>
            </a:r>
            <a:r>
              <a:rPr lang="en-US" sz="1000">
                <a:solidFill>
                  <a:schemeClr val="dk1"/>
                </a:solidFill>
              </a:rPr>
              <a:t> </a:t>
            </a:r>
            <a:r>
              <a:rPr lang="en-US" sz="1000" i="1">
                <a:solidFill>
                  <a:schemeClr val="dk1"/>
                </a:solidFill>
              </a:rPr>
              <a:t>Climatic Change, 150</a:t>
            </a:r>
            <a:r>
              <a:rPr lang="en-US" sz="1000">
                <a:solidFill>
                  <a:schemeClr val="dk1"/>
                </a:solidFill>
              </a:rPr>
              <a:t>(3-4), 391–402. Population and crude death rates from</a:t>
            </a:r>
            <a:r>
              <a:rPr lang="en-US" sz="1000">
                <a:solidFill>
                  <a:schemeClr val="dk1"/>
                </a:solidFill>
                <a:uFill>
                  <a:noFill/>
                </a:uFill>
                <a:hlinkClick r:id="rId4">
                  <a:extLst>
                    <a:ext uri="{A12FA001-AC4F-418D-AE19-62706E023703}">
                      <ahyp:hlinkClr xmlns:ahyp="http://schemas.microsoft.com/office/drawing/2018/hyperlinkcolor" val="tx"/>
                    </a:ext>
                  </a:extLst>
                </a:hlinkClick>
              </a:rPr>
              <a:t> </a:t>
            </a:r>
            <a:r>
              <a:rPr lang="en-US" sz="1000" u="sng">
                <a:solidFill>
                  <a:schemeClr val="hlink"/>
                </a:solidFill>
                <a:hlinkClick r:id="rId4"/>
              </a:rPr>
              <a:t>World Bank Open Data</a:t>
            </a:r>
            <a:r>
              <a:rPr lang="en-US" sz="1000">
                <a:solidFill>
                  <a:schemeClr val="dk1"/>
                </a:solidFill>
              </a:rPr>
              <a:t> (accessed 2025).</a:t>
            </a:r>
            <a:endParaRPr sz="1000">
              <a:solidFill>
                <a:schemeClr val="dk1"/>
              </a:solidFill>
            </a:endParaRPr>
          </a:p>
          <a:p>
            <a:pPr marL="0" lvl="0" indent="0" algn="l" rtl="0">
              <a:spcBef>
                <a:spcPts val="0"/>
              </a:spcBef>
              <a:spcAft>
                <a:spcPts val="0"/>
              </a:spcAft>
              <a:buClr>
                <a:schemeClr val="dk1"/>
              </a:buClr>
              <a:buSzPts val="1200"/>
              <a:buFont typeface="Calibri"/>
              <a:buNone/>
            </a:pPr>
            <a:r>
              <a:rPr lang="en-US" sz="1000">
                <a:solidFill>
                  <a:schemeClr val="dk1"/>
                </a:solidFill>
              </a:rPr>
              <a:t>2. Urban, M. (2015). </a:t>
            </a:r>
            <a:r>
              <a:rPr lang="en-US" sz="1000" u="sng">
                <a:solidFill>
                  <a:schemeClr val="hlink"/>
                </a:solidFill>
                <a:hlinkClick r:id="rId5"/>
              </a:rPr>
              <a:t>Accelerating extinction risk from climate change</a:t>
            </a:r>
            <a:r>
              <a:rPr lang="en-US" sz="1000">
                <a:solidFill>
                  <a:schemeClr val="dk1"/>
                </a:solidFill>
              </a:rPr>
              <a:t>. </a:t>
            </a:r>
            <a:r>
              <a:rPr lang="en-US" sz="1000" i="1">
                <a:solidFill>
                  <a:schemeClr val="dk1"/>
                </a:solidFill>
              </a:rPr>
              <a:t>Science, 348</a:t>
            </a:r>
            <a:r>
              <a:rPr lang="en-US" sz="1000">
                <a:solidFill>
                  <a:schemeClr val="dk1"/>
                </a:solidFill>
              </a:rPr>
              <a:t>(6234), 571-573.</a:t>
            </a:r>
            <a:endParaRPr sz="1000">
              <a:solidFill>
                <a:schemeClr val="dk1"/>
              </a:solidFill>
            </a:endParaRPr>
          </a:p>
          <a:p>
            <a:pPr marL="0" lvl="0" indent="0" algn="l" rtl="0">
              <a:spcBef>
                <a:spcPts val="0"/>
              </a:spcBef>
              <a:spcAft>
                <a:spcPts val="0"/>
              </a:spcAft>
              <a:buClr>
                <a:schemeClr val="dk1"/>
              </a:buClr>
              <a:buSzPts val="1200"/>
              <a:buFont typeface="Times"/>
              <a:buNone/>
            </a:pPr>
            <a:r>
              <a:rPr lang="en-US" sz="1000">
                <a:solidFill>
                  <a:schemeClr val="dk1"/>
                </a:solidFill>
              </a:rPr>
              <a:t>3. Wester, P., Mishra, A., Mukherji, A., Shrestha, A. B. (eds). (2019). </a:t>
            </a:r>
            <a:r>
              <a:rPr lang="en-US" sz="1000" i="1" u="sng">
                <a:solidFill>
                  <a:schemeClr val="hlink"/>
                </a:solidFill>
                <a:hlinkClick r:id="rId6"/>
              </a:rPr>
              <a:t>The Hindu Kush Himalaya Assessment—Mountains, Climate Change, Sustainability and People.</a:t>
            </a:r>
            <a:r>
              <a:rPr lang="en-US" sz="1000">
                <a:solidFill>
                  <a:schemeClr val="dk1"/>
                </a:solidFill>
              </a:rPr>
              <a:t> Springer Nature Switzerland AG.</a:t>
            </a:r>
            <a:endParaRPr sz="1000">
              <a:solidFill>
                <a:schemeClr val="dk1"/>
              </a:solidFill>
            </a:endParaRPr>
          </a:p>
          <a:p>
            <a:pPr marL="0" lvl="0" indent="0" algn="l" rtl="0">
              <a:spcBef>
                <a:spcPts val="0"/>
              </a:spcBef>
              <a:spcAft>
                <a:spcPts val="0"/>
              </a:spcAft>
              <a:buClr>
                <a:schemeClr val="dk1"/>
              </a:buClr>
              <a:buSzPts val="1200"/>
              <a:buFont typeface="Times"/>
              <a:buNone/>
            </a:pPr>
            <a:r>
              <a:rPr lang="en-US" sz="1000">
                <a:solidFill>
                  <a:schemeClr val="dk1"/>
                </a:solidFill>
              </a:rPr>
              <a:t>4. En-ROADS modeling based on </a:t>
            </a:r>
            <a:r>
              <a:rPr lang="en-US" sz="1000"/>
              <a:t>Warszawski, L., et al. (2013).</a:t>
            </a:r>
            <a:r>
              <a:rPr lang="en-US" sz="1000" u="sng">
                <a:solidFill>
                  <a:schemeClr val="hlink"/>
                </a:solidFill>
                <a:hlinkClick r:id="rId7"/>
              </a:rPr>
              <a:t> A multi-model analysis of risk of ecosystem shifts under climate change.</a:t>
            </a:r>
            <a:r>
              <a:rPr lang="en-US" sz="1000"/>
              <a:t> Environmental Research Letters, 8(4), 044018.</a:t>
            </a:r>
            <a:endParaRPr sz="1000"/>
          </a:p>
          <a:p>
            <a:pPr marL="0" lvl="0" indent="0" algn="l" rtl="0">
              <a:spcBef>
                <a:spcPts val="0"/>
              </a:spcBef>
              <a:spcAft>
                <a:spcPts val="0"/>
              </a:spcAft>
              <a:buClr>
                <a:schemeClr val="dk1"/>
              </a:buClr>
              <a:buSzPts val="1200"/>
              <a:buFont typeface="Times"/>
              <a:buNone/>
            </a:pPr>
            <a:endParaRPr sz="1000"/>
          </a:p>
          <a:p>
            <a:pPr marL="0" lvl="0" indent="0" algn="l" rtl="0">
              <a:spcBef>
                <a:spcPts val="0"/>
              </a:spcBef>
              <a:spcAft>
                <a:spcPts val="0"/>
              </a:spcAft>
              <a:buClr>
                <a:schemeClr val="dk1"/>
              </a:buClr>
              <a:buSzPts val="1200"/>
              <a:buFont typeface="Calibri"/>
              <a:buNone/>
            </a:pPr>
            <a:r>
              <a:rPr lang="en-US" sz="1000" b="1">
                <a:solidFill>
                  <a:schemeClr val="dk1"/>
                </a:solidFill>
              </a:rPr>
              <a:t>Photos:</a:t>
            </a:r>
            <a:endParaRPr sz="1000" b="1">
              <a:solidFill>
                <a:schemeClr val="dk1"/>
              </a:solidFill>
            </a:endParaRPr>
          </a:p>
          <a:p>
            <a:pPr marL="0" lvl="0" indent="0" algn="l" rtl="0">
              <a:spcBef>
                <a:spcPts val="0"/>
              </a:spcBef>
              <a:spcAft>
                <a:spcPts val="0"/>
              </a:spcAft>
              <a:buClr>
                <a:schemeClr val="dk1"/>
              </a:buClr>
              <a:buSzPts val="1200"/>
              <a:buFont typeface="Calibri"/>
              <a:buNone/>
            </a:pPr>
            <a:r>
              <a:rPr lang="en-US" sz="1000">
                <a:solidFill>
                  <a:schemeClr val="dk1"/>
                </a:solidFill>
              </a:rPr>
              <a:t>Emergency photo by </a:t>
            </a:r>
            <a:r>
              <a:rPr lang="en-US" sz="1000"/>
              <a:t>Cheung Yin </a:t>
            </a:r>
            <a:r>
              <a:rPr lang="en-US" sz="1000">
                <a:solidFill>
                  <a:schemeClr val="dk1"/>
                </a:solidFill>
              </a:rPr>
              <a:t>from Unsplash. Skeleton, mountain, and stream photos from Pixabay.</a:t>
            </a:r>
            <a:endParaRPr sz="1000">
              <a:solidFill>
                <a:schemeClr val="dk1"/>
              </a:solidFill>
            </a:endParaRPr>
          </a:p>
        </p:txBody>
      </p:sp>
      <p:sp>
        <p:nvSpPr>
          <p:cNvPr id="3764" name="Google Shape;3764;g3ccaff64ba1_0_16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72</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3"/>
        <p:cNvGrpSpPr/>
        <p:nvPr/>
      </p:nvGrpSpPr>
      <p:grpSpPr>
        <a:xfrm>
          <a:off x="0" y="0"/>
          <a:ext cx="0" cy="0"/>
          <a:chOff x="0" y="0"/>
          <a:chExt cx="0" cy="0"/>
        </a:xfrm>
      </p:grpSpPr>
      <p:sp>
        <p:nvSpPr>
          <p:cNvPr id="3134" name="Google Shape;3134;g36335525d1a_0_8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5" name="Google Shape;3135;g36335525d1a_0_8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i="1"/>
              <a:t>Script: “</a:t>
            </a:r>
            <a:r>
              <a:rPr lang="en-US"/>
              <a:t>Today you will experience the Climate Action Simulation, which is an interactive group roleplaying game that helps you learn about the solutions for mitigating climate change. You will engage with:</a:t>
            </a:r>
            <a:endParaRPr/>
          </a:p>
          <a:p>
            <a:pPr marL="457200" lvl="0" indent="-317500" algn="l" rtl="0">
              <a:spcBef>
                <a:spcPts val="0"/>
              </a:spcBef>
              <a:spcAft>
                <a:spcPts val="0"/>
              </a:spcAft>
              <a:buSzPts val="1400"/>
              <a:buChar char="●"/>
            </a:pPr>
            <a:r>
              <a:rPr lang="en-US"/>
              <a:t>the latest research on climate science and solutions</a:t>
            </a:r>
            <a:endParaRPr/>
          </a:p>
          <a:p>
            <a:pPr marL="457200" lvl="0" indent="-317500" algn="l" rtl="0">
              <a:spcBef>
                <a:spcPts val="0"/>
              </a:spcBef>
              <a:spcAft>
                <a:spcPts val="0"/>
              </a:spcAft>
              <a:buSzPts val="1400"/>
              <a:buChar char="●"/>
            </a:pPr>
            <a:r>
              <a:rPr lang="en-US"/>
              <a:t>brought together into one powerful and dynamic computer simulator model called En-ROADS, abbreviated for “Energy Rapid Overview and Decision Support”</a:t>
            </a:r>
            <a:endParaRPr/>
          </a:p>
          <a:p>
            <a:pPr marL="457200" lvl="0" indent="-317500" algn="l" rtl="0">
              <a:spcBef>
                <a:spcPts val="0"/>
              </a:spcBef>
              <a:spcAft>
                <a:spcPts val="0"/>
              </a:spcAft>
              <a:buSzPts val="1400"/>
              <a:buChar char="●"/>
            </a:pPr>
            <a:r>
              <a:rPr lang="en-US"/>
              <a:t>and you will be roleplaying a mock United Nations climate summit”</a:t>
            </a:r>
            <a:endParaRPr/>
          </a:p>
        </p:txBody>
      </p:sp>
      <p:sp>
        <p:nvSpPr>
          <p:cNvPr id="3136" name="Google Shape;3136;g36335525d1a_0_84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6"/>
        <p:cNvGrpSpPr/>
        <p:nvPr/>
      </p:nvGrpSpPr>
      <p:grpSpPr>
        <a:xfrm>
          <a:off x="0" y="0"/>
          <a:ext cx="0" cy="0"/>
          <a:chOff x="0" y="0"/>
          <a:chExt cx="0" cy="0"/>
        </a:xfrm>
      </p:grpSpPr>
      <p:sp>
        <p:nvSpPr>
          <p:cNvPr id="3147" name="Google Shape;3147;g3766b9e6d2f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8" name="Google Shape;3148;g3766b9e6d2f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i="1"/>
              <a:t>Script:</a:t>
            </a:r>
            <a:r>
              <a:rPr lang="en-US"/>
              <a:t> “You will all act as global leaders from different sectors across business, government, and civil society. Our goal will be to negotiate a climate solutions plan to limit global warming to less than 2°C (3.6°F) and ideally 1.5°C (2.7°F) above pre-industrial levels.”</a:t>
            </a:r>
            <a:endParaRPr/>
          </a:p>
          <a:p>
            <a:pPr marL="0" lvl="0" indent="0" algn="l" rtl="0">
              <a:spcBef>
                <a:spcPts val="0"/>
              </a:spcBef>
              <a:spcAft>
                <a:spcPts val="0"/>
              </a:spcAft>
              <a:buNone/>
            </a:pPr>
            <a:endParaRPr/>
          </a:p>
        </p:txBody>
      </p:sp>
      <p:sp>
        <p:nvSpPr>
          <p:cNvPr id="3149" name="Google Shape;3149;g3766b9e6d2f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7.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4.jpg"/><Relationship Id="rId1" Type="http://schemas.openxmlformats.org/officeDocument/2006/relationships/slideMaster" Target="../slideMasters/slideMaster7.xml"/></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5.jpg"/><Relationship Id="rId1" Type="http://schemas.openxmlformats.org/officeDocument/2006/relationships/slideMaster" Target="../slideMasters/slideMaster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7.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7.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7.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7.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7.xml"/><Relationship Id="rId4" Type="http://schemas.openxmlformats.org/officeDocument/2006/relationships/image" Target="../media/image2.png"/></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8.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34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4.jpg"/><Relationship Id="rId1" Type="http://schemas.openxmlformats.org/officeDocument/2006/relationships/slideMaster" Target="../slideMasters/slideMaster8.xml"/></Relationships>
</file>

<file path=ppt/slideLayouts/_rels/slideLayout34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5.jpg"/><Relationship Id="rId1" Type="http://schemas.openxmlformats.org/officeDocument/2006/relationships/slideMaster" Target="../slideMasters/slideMaster8.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8.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8.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8.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8.xml"/></Relationships>
</file>

<file path=ppt/slideLayouts/_rels/slideLayout36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9.xml"/></Relationships>
</file>

<file path=ppt/slideLayouts/_rels/slideLayout39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9.xml"/></Relationships>
</file>

<file path=ppt/slideLayouts/_rels/slideLayout39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4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4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4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4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4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4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4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g"/><Relationship Id="rId1" Type="http://schemas.openxmlformats.org/officeDocument/2006/relationships/slideMaster" Target="../slideMasters/slideMaster9.xml"/><Relationship Id="rId4" Type="http://schemas.openxmlformats.org/officeDocument/2006/relationships/image" Target="../media/image11.png"/></Relationships>
</file>

<file path=ppt/slideLayouts/_rels/slideLayout4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4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42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1 with image">
  <p:cSld name="TITLE_1_1">
    <p:spTree>
      <p:nvGrpSpPr>
        <p:cNvPr id="1" name="Shape 14"/>
        <p:cNvGrpSpPr/>
        <p:nvPr/>
      </p:nvGrpSpPr>
      <p:grpSpPr>
        <a:xfrm>
          <a:off x="0" y="0"/>
          <a:ext cx="0" cy="0"/>
          <a:chOff x="0" y="0"/>
          <a:chExt cx="0" cy="0"/>
        </a:xfrm>
      </p:grpSpPr>
      <p:sp>
        <p:nvSpPr>
          <p:cNvPr id="15" name="Google Shape;15;g36335525d1a_0_339"/>
          <p:cNvSpPr/>
          <p:nvPr/>
        </p:nvSpPr>
        <p:spPr>
          <a:xfrm>
            <a:off x="0" y="0"/>
            <a:ext cx="9144000"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6" name="Google Shape;16;g36335525d1a_0_339"/>
          <p:cNvSpPr txBox="1">
            <a:spLocks noGrp="1"/>
          </p:cNvSpPr>
          <p:nvPr>
            <p:ph type="ctrTitle"/>
          </p:nvPr>
        </p:nvSpPr>
        <p:spPr>
          <a:xfrm>
            <a:off x="613567" y="1297467"/>
            <a:ext cx="6280500" cy="2954400"/>
          </a:xfrm>
          <a:prstGeom prst="rect">
            <a:avLst/>
          </a:prstGeom>
          <a:noFill/>
          <a:ln>
            <a:noFill/>
          </a:ln>
        </p:spPr>
        <p:txBody>
          <a:bodyPr spcFirstLastPara="1" wrap="square" lIns="0" tIns="0" rIns="0" bIns="0" anchor="b" anchorCtr="0">
            <a:noAutofit/>
          </a:bodyPr>
          <a:lstStyle>
            <a:lvl1pPr lvl="0">
              <a:lnSpc>
                <a:spcPct val="90000"/>
              </a:lnSpc>
              <a:spcBef>
                <a:spcPts val="0"/>
              </a:spcBef>
              <a:spcAft>
                <a:spcPts val="0"/>
              </a:spcAft>
              <a:buClr>
                <a:srgbClr val="BFDFE0"/>
              </a:buClr>
              <a:buSzPts val="5300"/>
              <a:buFont typeface="Montserrat"/>
              <a:buNone/>
              <a:defRPr sz="5300" b="1">
                <a:solidFill>
                  <a:srgbClr val="BFDFE0"/>
                </a:solidFill>
                <a:latin typeface="Montserrat"/>
                <a:ea typeface="Montserrat"/>
                <a:cs typeface="Montserrat"/>
                <a:sym typeface="Montserrat"/>
              </a:defRPr>
            </a:lvl1pPr>
            <a:lvl2pPr lvl="1" algn="ctr">
              <a:spcBef>
                <a:spcPts val="100"/>
              </a:spcBef>
              <a:spcAft>
                <a:spcPts val="0"/>
              </a:spcAft>
              <a:buSzPts val="6300"/>
              <a:buNone/>
              <a:defRPr sz="6300"/>
            </a:lvl2pPr>
            <a:lvl3pPr lvl="2" algn="ctr">
              <a:spcBef>
                <a:spcPts val="0"/>
              </a:spcBef>
              <a:spcAft>
                <a:spcPts val="0"/>
              </a:spcAft>
              <a:buSzPts val="6300"/>
              <a:buNone/>
              <a:defRPr sz="6300"/>
            </a:lvl3pPr>
            <a:lvl4pPr lvl="3" algn="ctr">
              <a:spcBef>
                <a:spcPts val="0"/>
              </a:spcBef>
              <a:spcAft>
                <a:spcPts val="0"/>
              </a:spcAft>
              <a:buSzPts val="6300"/>
              <a:buNone/>
              <a:defRPr sz="6300"/>
            </a:lvl4pPr>
            <a:lvl5pPr lvl="4" algn="ctr">
              <a:spcBef>
                <a:spcPts val="0"/>
              </a:spcBef>
              <a:spcAft>
                <a:spcPts val="0"/>
              </a:spcAft>
              <a:buSzPts val="6300"/>
              <a:buNone/>
              <a:defRPr sz="6300"/>
            </a:lvl5pPr>
            <a:lvl6pPr lvl="5" algn="ctr">
              <a:spcBef>
                <a:spcPts val="0"/>
              </a:spcBef>
              <a:spcAft>
                <a:spcPts val="0"/>
              </a:spcAft>
              <a:buSzPts val="6300"/>
              <a:buNone/>
              <a:defRPr sz="6300"/>
            </a:lvl6pPr>
            <a:lvl7pPr lvl="6" algn="ctr">
              <a:spcBef>
                <a:spcPts val="0"/>
              </a:spcBef>
              <a:spcAft>
                <a:spcPts val="0"/>
              </a:spcAft>
              <a:buSzPts val="6300"/>
              <a:buNone/>
              <a:defRPr sz="6300"/>
            </a:lvl7pPr>
            <a:lvl8pPr lvl="7" algn="ctr">
              <a:spcBef>
                <a:spcPts val="0"/>
              </a:spcBef>
              <a:spcAft>
                <a:spcPts val="0"/>
              </a:spcAft>
              <a:buSzPts val="6300"/>
              <a:buNone/>
              <a:defRPr sz="6300"/>
            </a:lvl8pPr>
            <a:lvl9pPr lvl="8" algn="ctr">
              <a:spcBef>
                <a:spcPts val="0"/>
              </a:spcBef>
              <a:spcAft>
                <a:spcPts val="0"/>
              </a:spcAft>
              <a:buSzPts val="6300"/>
              <a:buNone/>
              <a:defRPr sz="6300"/>
            </a:lvl9pPr>
          </a:lstStyle>
          <a:p>
            <a:endParaRPr/>
          </a:p>
        </p:txBody>
      </p:sp>
      <p:sp>
        <p:nvSpPr>
          <p:cNvPr id="17" name="Google Shape;17;g36335525d1a_0_339"/>
          <p:cNvSpPr txBox="1">
            <a:spLocks noGrp="1"/>
          </p:cNvSpPr>
          <p:nvPr>
            <p:ph type="subTitle" idx="1"/>
          </p:nvPr>
        </p:nvSpPr>
        <p:spPr>
          <a:xfrm>
            <a:off x="613566" y="4455100"/>
            <a:ext cx="6686700" cy="986700"/>
          </a:xfrm>
          <a:prstGeom prst="rect">
            <a:avLst/>
          </a:prstGeom>
          <a:noFill/>
        </p:spPr>
        <p:txBody>
          <a:bodyPr spcFirstLastPara="1" wrap="square" lIns="0" tIns="0" rIns="0" bIns="0" anchor="t" anchorCtr="0">
            <a:noAutofit/>
          </a:bodyPr>
          <a:lstStyle>
            <a:lvl1pPr lvl="0">
              <a:lnSpc>
                <a:spcPct val="100000"/>
              </a:lnSpc>
              <a:spcBef>
                <a:spcPts val="0"/>
              </a:spcBef>
              <a:spcAft>
                <a:spcPts val="0"/>
              </a:spcAft>
              <a:buClr>
                <a:schemeClr val="lt1"/>
              </a:buClr>
              <a:buSzPts val="3200"/>
              <a:buFont typeface="Oswald Medium"/>
              <a:buNone/>
              <a:defRPr sz="3200" b="0">
                <a:solidFill>
                  <a:schemeClr val="lt1"/>
                </a:solidFill>
                <a:latin typeface="Oswald Medium"/>
                <a:ea typeface="Oswald Medium"/>
                <a:cs typeface="Oswald Medium"/>
                <a:sym typeface="Oswald Medium"/>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pic>
        <p:nvPicPr>
          <p:cNvPr id="18" name="Google Shape;18;g36335525d1a_0_339" title="CI_logo_bluebackground_nt.png"/>
          <p:cNvPicPr preferRelativeResize="0"/>
          <p:nvPr/>
        </p:nvPicPr>
        <p:blipFill>
          <a:blip r:embed="rId2">
            <a:alphaModFix/>
          </a:blip>
          <a:stretch>
            <a:fillRect/>
          </a:stretch>
        </p:blipFill>
        <p:spPr>
          <a:xfrm>
            <a:off x="613567" y="654048"/>
            <a:ext cx="2438398" cy="919276"/>
          </a:xfrm>
          <a:prstGeom prst="rect">
            <a:avLst/>
          </a:prstGeom>
          <a:noFill/>
          <a:ln>
            <a:noFill/>
          </a:ln>
        </p:spPr>
      </p:pic>
      <p:sp>
        <p:nvSpPr>
          <p:cNvPr id="19" name="Google Shape;19;g36335525d1a_0_339"/>
          <p:cNvSpPr/>
          <p:nvPr/>
        </p:nvSpPr>
        <p:spPr>
          <a:xfrm>
            <a:off x="10179200" y="0"/>
            <a:ext cx="2012700" cy="986700"/>
          </a:xfrm>
          <a:prstGeom prst="rect">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0" name="Google Shape;20;g36335525d1a_0_339"/>
          <p:cNvSpPr/>
          <p:nvPr/>
        </p:nvSpPr>
        <p:spPr>
          <a:xfrm>
            <a:off x="7112000" y="1016000"/>
            <a:ext cx="4673700" cy="4673700"/>
          </a:xfrm>
          <a:prstGeom prst="rect">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1" name="Google Shape;21;g36335525d1a_0_339"/>
          <p:cNvSpPr>
            <a:spLocks noGrp="1"/>
          </p:cNvSpPr>
          <p:nvPr>
            <p:ph type="pic" idx="2"/>
          </p:nvPr>
        </p:nvSpPr>
        <p:spPr>
          <a:xfrm>
            <a:off x="7315200" y="1219200"/>
            <a:ext cx="4267200" cy="4267200"/>
          </a:xfrm>
          <a:prstGeom prst="rect">
            <a:avLst/>
          </a:prstGeom>
          <a:no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mages — 3 Grid">
  <p:cSld name="CUSTOM_22_1">
    <p:spTree>
      <p:nvGrpSpPr>
        <p:cNvPr id="1" name="Shape 107"/>
        <p:cNvGrpSpPr/>
        <p:nvPr/>
      </p:nvGrpSpPr>
      <p:grpSpPr>
        <a:xfrm>
          <a:off x="0" y="0"/>
          <a:ext cx="0" cy="0"/>
          <a:chOff x="0" y="0"/>
          <a:chExt cx="0" cy="0"/>
        </a:xfrm>
      </p:grpSpPr>
      <p:sp>
        <p:nvSpPr>
          <p:cNvPr id="108" name="Google Shape;108;g36335525d1a_0_426"/>
          <p:cNvSpPr txBox="1">
            <a:spLocks noGrp="1"/>
          </p:cNvSpPr>
          <p:nvPr>
            <p:ph type="title"/>
          </p:nvPr>
        </p:nvSpPr>
        <p:spPr>
          <a:xfrm>
            <a:off x="609600" y="914400"/>
            <a:ext cx="10363200" cy="7881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4800"/>
              <a:buNone/>
              <a:defRPr/>
            </a:lvl1pPr>
            <a:lvl2pPr lvl="1">
              <a:spcBef>
                <a:spcPts val="10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109" name="Google Shape;109;g36335525d1a_0_426"/>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110" name="Google Shape;110;g36335525d1a_0_426"/>
          <p:cNvSpPr>
            <a:spLocks noGrp="1"/>
          </p:cNvSpPr>
          <p:nvPr>
            <p:ph type="pic" idx="2"/>
          </p:nvPr>
        </p:nvSpPr>
        <p:spPr>
          <a:xfrm>
            <a:off x="0" y="1828800"/>
            <a:ext cx="5130000" cy="2414100"/>
          </a:xfrm>
          <a:prstGeom prst="rect">
            <a:avLst/>
          </a:prstGeom>
          <a:noFill/>
          <a:ln>
            <a:noFill/>
          </a:ln>
        </p:spPr>
      </p:sp>
      <p:sp>
        <p:nvSpPr>
          <p:cNvPr id="111" name="Google Shape;111;g36335525d1a_0_426"/>
          <p:cNvSpPr>
            <a:spLocks noGrp="1"/>
          </p:cNvSpPr>
          <p:nvPr>
            <p:ph type="pic" idx="3"/>
          </p:nvPr>
        </p:nvSpPr>
        <p:spPr>
          <a:xfrm>
            <a:off x="0" y="4443909"/>
            <a:ext cx="5130000" cy="2414100"/>
          </a:xfrm>
          <a:prstGeom prst="rect">
            <a:avLst/>
          </a:prstGeom>
          <a:noFill/>
          <a:ln>
            <a:noFill/>
          </a:ln>
        </p:spPr>
      </p:sp>
      <p:sp>
        <p:nvSpPr>
          <p:cNvPr id="112" name="Google Shape;112;g36335525d1a_0_426"/>
          <p:cNvSpPr>
            <a:spLocks noGrp="1"/>
          </p:cNvSpPr>
          <p:nvPr>
            <p:ph type="pic" idx="4"/>
          </p:nvPr>
        </p:nvSpPr>
        <p:spPr>
          <a:xfrm>
            <a:off x="5327033" y="1828800"/>
            <a:ext cx="6864900" cy="5029200"/>
          </a:xfrm>
          <a:prstGeom prst="rect">
            <a:avLst/>
          </a:prstGeom>
          <a:noFill/>
          <a:ln>
            <a:noFill/>
          </a:ln>
        </p:spPr>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3 Data Points">
  <p:cSld name="CUSTOM_22_2">
    <p:spTree>
      <p:nvGrpSpPr>
        <p:cNvPr id="1" name="Shape 728"/>
        <p:cNvGrpSpPr/>
        <p:nvPr/>
      </p:nvGrpSpPr>
      <p:grpSpPr>
        <a:xfrm>
          <a:off x="0" y="0"/>
          <a:ext cx="0" cy="0"/>
          <a:chOff x="0" y="0"/>
          <a:chExt cx="0" cy="0"/>
        </a:xfrm>
      </p:grpSpPr>
      <p:sp>
        <p:nvSpPr>
          <p:cNvPr id="729" name="Google Shape;729;g39201aa9369_0_1350"/>
          <p:cNvSpPr txBox="1">
            <a:spLocks noGrp="1"/>
          </p:cNvSpPr>
          <p:nvPr>
            <p:ph type="title"/>
          </p:nvPr>
        </p:nvSpPr>
        <p:spPr>
          <a:xfrm>
            <a:off x="609600" y="914400"/>
            <a:ext cx="10363200" cy="7881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4800"/>
              <a:buNone/>
              <a:defRPr/>
            </a:lvl1pPr>
            <a:lvl2pPr lvl="1">
              <a:spcBef>
                <a:spcPts val="10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730" name="Google Shape;730;g39201aa9369_0_1350"/>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731" name="Google Shape;731;g39201aa9369_0_1350"/>
          <p:cNvSpPr txBox="1">
            <a:spLocks noGrp="1"/>
          </p:cNvSpPr>
          <p:nvPr>
            <p:ph type="body" idx="2"/>
          </p:nvPr>
        </p:nvSpPr>
        <p:spPr>
          <a:xfrm>
            <a:off x="609600" y="1828800"/>
            <a:ext cx="6705600" cy="2133600"/>
          </a:xfrm>
          <a:prstGeom prst="rect">
            <a:avLst/>
          </a:prstGeom>
        </p:spPr>
        <p:txBody>
          <a:bodyPr spcFirstLastPara="1" wrap="square" lIns="0" tIns="0" rIns="0" bIns="0" anchor="t" anchorCtr="0">
            <a:noAutofit/>
          </a:bodyPr>
          <a:lstStyle>
            <a:lvl1pPr marL="457200" lvl="0" indent="-349250">
              <a:spcBef>
                <a:spcPts val="1300"/>
              </a:spcBef>
              <a:spcAft>
                <a:spcPts val="0"/>
              </a:spcAft>
              <a:buSzPts val="1900"/>
              <a:buChar char="●"/>
              <a:defRPr sz="1900"/>
            </a:lvl1pPr>
            <a:lvl2pPr marL="914400" lvl="1" indent="-349250">
              <a:spcBef>
                <a:spcPts val="1600"/>
              </a:spcBef>
              <a:spcAft>
                <a:spcPts val="0"/>
              </a:spcAft>
              <a:buSzPts val="1900"/>
              <a:buChar char="○"/>
              <a:defRPr/>
            </a:lvl2pPr>
            <a:lvl3pPr marL="1371600" lvl="2" indent="-349250">
              <a:spcBef>
                <a:spcPts val="1600"/>
              </a:spcBef>
              <a:spcAft>
                <a:spcPts val="0"/>
              </a:spcAft>
              <a:buSzPts val="1900"/>
              <a:buChar char="■"/>
              <a:defRPr/>
            </a:lvl3pPr>
            <a:lvl4pPr marL="1828800" lvl="3" indent="-349250">
              <a:spcBef>
                <a:spcPts val="1600"/>
              </a:spcBef>
              <a:spcAft>
                <a:spcPts val="0"/>
              </a:spcAft>
              <a:buSzPts val="1900"/>
              <a:buChar char="●"/>
              <a:defRPr/>
            </a:lvl4pPr>
            <a:lvl5pPr marL="2286000" lvl="4" indent="-349250">
              <a:spcBef>
                <a:spcPts val="1600"/>
              </a:spcBef>
              <a:spcAft>
                <a:spcPts val="0"/>
              </a:spcAft>
              <a:buSzPts val="1900"/>
              <a:buChar char="○"/>
              <a:defRPr/>
            </a:lvl5pPr>
            <a:lvl6pPr marL="2743200" lvl="5" indent="-349250">
              <a:spcBef>
                <a:spcPts val="1600"/>
              </a:spcBef>
              <a:spcAft>
                <a:spcPts val="0"/>
              </a:spcAft>
              <a:buSzPts val="1900"/>
              <a:buChar char="■"/>
              <a:defRPr/>
            </a:lvl6pPr>
            <a:lvl7pPr marL="3200400" lvl="6" indent="-349250">
              <a:spcBef>
                <a:spcPts val="1600"/>
              </a:spcBef>
              <a:spcAft>
                <a:spcPts val="0"/>
              </a:spcAft>
              <a:buSzPts val="1900"/>
              <a:buChar char="●"/>
              <a:defRPr/>
            </a:lvl7pPr>
            <a:lvl8pPr marL="3657600" lvl="7" indent="-349250">
              <a:spcBef>
                <a:spcPts val="1600"/>
              </a:spcBef>
              <a:spcAft>
                <a:spcPts val="0"/>
              </a:spcAft>
              <a:buSzPts val="1900"/>
              <a:buChar char="○"/>
              <a:defRPr/>
            </a:lvl8pPr>
            <a:lvl9pPr marL="4114800" lvl="8" indent="-349250">
              <a:spcBef>
                <a:spcPts val="1600"/>
              </a:spcBef>
              <a:spcAft>
                <a:spcPts val="1600"/>
              </a:spcAft>
              <a:buSzPts val="1900"/>
              <a:buChar char="■"/>
              <a:defRPr/>
            </a:lvl9pPr>
          </a:lstStyle>
          <a:p>
            <a:endParaRPr/>
          </a:p>
        </p:txBody>
      </p:sp>
      <p:cxnSp>
        <p:nvCxnSpPr>
          <p:cNvPr id="732" name="Google Shape;732;g39201aa9369_0_1350"/>
          <p:cNvCxnSpPr/>
          <p:nvPr/>
        </p:nvCxnSpPr>
        <p:spPr>
          <a:xfrm>
            <a:off x="4114800" y="4398100"/>
            <a:ext cx="0" cy="1951500"/>
          </a:xfrm>
          <a:prstGeom prst="straightConnector1">
            <a:avLst/>
          </a:prstGeom>
          <a:noFill/>
          <a:ln w="19075" cap="flat" cmpd="sng">
            <a:solidFill>
              <a:srgbClr val="BFDFE0"/>
            </a:solidFill>
            <a:prstDash val="solid"/>
            <a:round/>
            <a:headEnd type="none" w="med" len="med"/>
            <a:tailEnd type="none" w="med" len="med"/>
          </a:ln>
        </p:spPr>
      </p:cxnSp>
      <p:cxnSp>
        <p:nvCxnSpPr>
          <p:cNvPr id="733" name="Google Shape;733;g39201aa9369_0_1350"/>
          <p:cNvCxnSpPr/>
          <p:nvPr/>
        </p:nvCxnSpPr>
        <p:spPr>
          <a:xfrm>
            <a:off x="8077200" y="4398100"/>
            <a:ext cx="0" cy="1951500"/>
          </a:xfrm>
          <a:prstGeom prst="straightConnector1">
            <a:avLst/>
          </a:prstGeom>
          <a:noFill/>
          <a:ln w="19075" cap="flat" cmpd="sng">
            <a:solidFill>
              <a:srgbClr val="BFDFE0"/>
            </a:solidFill>
            <a:prstDash val="solid"/>
            <a:round/>
            <a:headEnd type="none" w="med" len="med"/>
            <a:tailEnd type="none" w="med" len="med"/>
          </a:ln>
        </p:spPr>
      </p:cxnSp>
      <p:sp>
        <p:nvSpPr>
          <p:cNvPr id="734" name="Google Shape;734;g39201aa9369_0_1350"/>
          <p:cNvSpPr txBox="1">
            <a:spLocks noGrp="1"/>
          </p:cNvSpPr>
          <p:nvPr>
            <p:ph type="title" idx="3"/>
          </p:nvPr>
        </p:nvSpPr>
        <p:spPr>
          <a:xfrm>
            <a:off x="609600" y="4467573"/>
            <a:ext cx="3048000" cy="677100"/>
          </a:xfrm>
          <a:prstGeom prst="rect">
            <a:avLst/>
          </a:prstGeom>
        </p:spPr>
        <p:txBody>
          <a:bodyPr spcFirstLastPara="1" wrap="square" lIns="0" tIns="0" rIns="0" bIns="0" anchor="t" anchorCtr="0">
            <a:normAutofit/>
          </a:bodyPr>
          <a:lstStyle>
            <a:lvl1pPr lvl="0">
              <a:lnSpc>
                <a:spcPct val="80000"/>
              </a:lnSpc>
              <a:spcBef>
                <a:spcPts val="0"/>
              </a:spcBef>
              <a:spcAft>
                <a:spcPts val="0"/>
              </a:spcAft>
              <a:buSzPts val="4700"/>
              <a:buFont typeface="Oswald Medium"/>
              <a:buNone/>
              <a:defRPr sz="4700" b="0">
                <a:latin typeface="Oswald Medium"/>
                <a:ea typeface="Oswald Medium"/>
                <a:cs typeface="Oswald Medium"/>
                <a:sym typeface="Oswald Medium"/>
              </a:defRPr>
            </a:lvl1pPr>
            <a:lvl2pPr lvl="1">
              <a:lnSpc>
                <a:spcPct val="80000"/>
              </a:lnSpc>
              <a:spcBef>
                <a:spcPts val="100"/>
              </a:spcBef>
              <a:spcAft>
                <a:spcPts val="0"/>
              </a:spcAft>
              <a:buSzPts val="7300"/>
              <a:buNone/>
              <a:defRPr sz="7300"/>
            </a:lvl2pPr>
            <a:lvl3pPr lvl="2">
              <a:lnSpc>
                <a:spcPct val="80000"/>
              </a:lnSpc>
              <a:spcBef>
                <a:spcPts val="100"/>
              </a:spcBef>
              <a:spcAft>
                <a:spcPts val="0"/>
              </a:spcAft>
              <a:buSzPts val="7300"/>
              <a:buNone/>
              <a:defRPr sz="7300"/>
            </a:lvl3pPr>
            <a:lvl4pPr lvl="3">
              <a:lnSpc>
                <a:spcPct val="80000"/>
              </a:lnSpc>
              <a:spcBef>
                <a:spcPts val="100"/>
              </a:spcBef>
              <a:spcAft>
                <a:spcPts val="0"/>
              </a:spcAft>
              <a:buSzPts val="7300"/>
              <a:buNone/>
              <a:defRPr sz="7300"/>
            </a:lvl4pPr>
            <a:lvl5pPr lvl="4">
              <a:lnSpc>
                <a:spcPct val="80000"/>
              </a:lnSpc>
              <a:spcBef>
                <a:spcPts val="100"/>
              </a:spcBef>
              <a:spcAft>
                <a:spcPts val="0"/>
              </a:spcAft>
              <a:buSzPts val="7300"/>
              <a:buNone/>
              <a:defRPr sz="7300"/>
            </a:lvl5pPr>
            <a:lvl6pPr lvl="5">
              <a:lnSpc>
                <a:spcPct val="80000"/>
              </a:lnSpc>
              <a:spcBef>
                <a:spcPts val="100"/>
              </a:spcBef>
              <a:spcAft>
                <a:spcPts val="0"/>
              </a:spcAft>
              <a:buSzPts val="7300"/>
              <a:buNone/>
              <a:defRPr sz="7300"/>
            </a:lvl6pPr>
            <a:lvl7pPr lvl="6">
              <a:lnSpc>
                <a:spcPct val="80000"/>
              </a:lnSpc>
              <a:spcBef>
                <a:spcPts val="100"/>
              </a:spcBef>
              <a:spcAft>
                <a:spcPts val="0"/>
              </a:spcAft>
              <a:buSzPts val="7300"/>
              <a:buNone/>
              <a:defRPr sz="7300"/>
            </a:lvl7pPr>
            <a:lvl8pPr lvl="7">
              <a:lnSpc>
                <a:spcPct val="80000"/>
              </a:lnSpc>
              <a:spcBef>
                <a:spcPts val="100"/>
              </a:spcBef>
              <a:spcAft>
                <a:spcPts val="0"/>
              </a:spcAft>
              <a:buSzPts val="7300"/>
              <a:buNone/>
              <a:defRPr sz="7300"/>
            </a:lvl8pPr>
            <a:lvl9pPr lvl="8">
              <a:lnSpc>
                <a:spcPct val="80000"/>
              </a:lnSpc>
              <a:spcBef>
                <a:spcPts val="100"/>
              </a:spcBef>
              <a:spcAft>
                <a:spcPts val="100"/>
              </a:spcAft>
              <a:buSzPts val="7300"/>
              <a:buNone/>
              <a:defRPr sz="7300"/>
            </a:lvl9pPr>
          </a:lstStyle>
          <a:p>
            <a:endParaRPr/>
          </a:p>
        </p:txBody>
      </p:sp>
      <p:sp>
        <p:nvSpPr>
          <p:cNvPr id="735" name="Google Shape;735;g39201aa9369_0_1350"/>
          <p:cNvSpPr txBox="1">
            <a:spLocks noGrp="1"/>
          </p:cNvSpPr>
          <p:nvPr>
            <p:ph type="title" idx="4"/>
          </p:nvPr>
        </p:nvSpPr>
        <p:spPr>
          <a:xfrm>
            <a:off x="4572000" y="4467573"/>
            <a:ext cx="3048000" cy="677100"/>
          </a:xfrm>
          <a:prstGeom prst="rect">
            <a:avLst/>
          </a:prstGeom>
        </p:spPr>
        <p:txBody>
          <a:bodyPr spcFirstLastPara="1" wrap="square" lIns="0" tIns="0" rIns="0" bIns="0" anchor="t" anchorCtr="0">
            <a:normAutofit/>
          </a:bodyPr>
          <a:lstStyle>
            <a:lvl1pPr lvl="0">
              <a:lnSpc>
                <a:spcPct val="80000"/>
              </a:lnSpc>
              <a:spcBef>
                <a:spcPts val="0"/>
              </a:spcBef>
              <a:spcAft>
                <a:spcPts val="0"/>
              </a:spcAft>
              <a:buSzPts val="4700"/>
              <a:buFont typeface="Oswald Medium"/>
              <a:buNone/>
              <a:defRPr sz="4700" b="0">
                <a:latin typeface="Oswald Medium"/>
                <a:ea typeface="Oswald Medium"/>
                <a:cs typeface="Oswald Medium"/>
                <a:sym typeface="Oswald Medium"/>
              </a:defRPr>
            </a:lvl1pPr>
            <a:lvl2pPr lvl="1">
              <a:lnSpc>
                <a:spcPct val="80000"/>
              </a:lnSpc>
              <a:spcBef>
                <a:spcPts val="100"/>
              </a:spcBef>
              <a:spcAft>
                <a:spcPts val="0"/>
              </a:spcAft>
              <a:buSzPts val="5300"/>
              <a:buFont typeface="Oswald Medium"/>
              <a:buNone/>
              <a:defRPr sz="5300">
                <a:latin typeface="Oswald Medium"/>
                <a:ea typeface="Oswald Medium"/>
                <a:cs typeface="Oswald Medium"/>
                <a:sym typeface="Oswald Medium"/>
              </a:defRPr>
            </a:lvl2pPr>
            <a:lvl3pPr lvl="2">
              <a:lnSpc>
                <a:spcPct val="80000"/>
              </a:lnSpc>
              <a:spcBef>
                <a:spcPts val="100"/>
              </a:spcBef>
              <a:spcAft>
                <a:spcPts val="0"/>
              </a:spcAft>
              <a:buSzPts val="5300"/>
              <a:buFont typeface="Oswald Medium"/>
              <a:buNone/>
              <a:defRPr sz="5300">
                <a:latin typeface="Oswald Medium"/>
                <a:ea typeface="Oswald Medium"/>
                <a:cs typeface="Oswald Medium"/>
                <a:sym typeface="Oswald Medium"/>
              </a:defRPr>
            </a:lvl3pPr>
            <a:lvl4pPr lvl="3">
              <a:lnSpc>
                <a:spcPct val="80000"/>
              </a:lnSpc>
              <a:spcBef>
                <a:spcPts val="100"/>
              </a:spcBef>
              <a:spcAft>
                <a:spcPts val="0"/>
              </a:spcAft>
              <a:buSzPts val="5300"/>
              <a:buFont typeface="Oswald Medium"/>
              <a:buNone/>
              <a:defRPr sz="5300">
                <a:latin typeface="Oswald Medium"/>
                <a:ea typeface="Oswald Medium"/>
                <a:cs typeface="Oswald Medium"/>
                <a:sym typeface="Oswald Medium"/>
              </a:defRPr>
            </a:lvl4pPr>
            <a:lvl5pPr lvl="4">
              <a:lnSpc>
                <a:spcPct val="80000"/>
              </a:lnSpc>
              <a:spcBef>
                <a:spcPts val="100"/>
              </a:spcBef>
              <a:spcAft>
                <a:spcPts val="0"/>
              </a:spcAft>
              <a:buSzPts val="5300"/>
              <a:buFont typeface="Oswald Medium"/>
              <a:buNone/>
              <a:defRPr sz="5300">
                <a:latin typeface="Oswald Medium"/>
                <a:ea typeface="Oswald Medium"/>
                <a:cs typeface="Oswald Medium"/>
                <a:sym typeface="Oswald Medium"/>
              </a:defRPr>
            </a:lvl5pPr>
            <a:lvl6pPr lvl="5">
              <a:lnSpc>
                <a:spcPct val="80000"/>
              </a:lnSpc>
              <a:spcBef>
                <a:spcPts val="100"/>
              </a:spcBef>
              <a:spcAft>
                <a:spcPts val="0"/>
              </a:spcAft>
              <a:buSzPts val="5300"/>
              <a:buFont typeface="Oswald Medium"/>
              <a:buNone/>
              <a:defRPr sz="5300">
                <a:latin typeface="Oswald Medium"/>
                <a:ea typeface="Oswald Medium"/>
                <a:cs typeface="Oswald Medium"/>
                <a:sym typeface="Oswald Medium"/>
              </a:defRPr>
            </a:lvl6pPr>
            <a:lvl7pPr lvl="6">
              <a:lnSpc>
                <a:spcPct val="80000"/>
              </a:lnSpc>
              <a:spcBef>
                <a:spcPts val="100"/>
              </a:spcBef>
              <a:spcAft>
                <a:spcPts val="0"/>
              </a:spcAft>
              <a:buSzPts val="5300"/>
              <a:buFont typeface="Oswald Medium"/>
              <a:buNone/>
              <a:defRPr sz="5300">
                <a:latin typeface="Oswald Medium"/>
                <a:ea typeface="Oswald Medium"/>
                <a:cs typeface="Oswald Medium"/>
                <a:sym typeface="Oswald Medium"/>
              </a:defRPr>
            </a:lvl7pPr>
            <a:lvl8pPr lvl="7">
              <a:lnSpc>
                <a:spcPct val="80000"/>
              </a:lnSpc>
              <a:spcBef>
                <a:spcPts val="100"/>
              </a:spcBef>
              <a:spcAft>
                <a:spcPts val="0"/>
              </a:spcAft>
              <a:buSzPts val="5300"/>
              <a:buFont typeface="Oswald Medium"/>
              <a:buNone/>
              <a:defRPr sz="5300">
                <a:latin typeface="Oswald Medium"/>
                <a:ea typeface="Oswald Medium"/>
                <a:cs typeface="Oswald Medium"/>
                <a:sym typeface="Oswald Medium"/>
              </a:defRPr>
            </a:lvl8pPr>
            <a:lvl9pPr lvl="8">
              <a:lnSpc>
                <a:spcPct val="80000"/>
              </a:lnSpc>
              <a:spcBef>
                <a:spcPts val="100"/>
              </a:spcBef>
              <a:spcAft>
                <a:spcPts val="100"/>
              </a:spcAft>
              <a:buSzPts val="5300"/>
              <a:buFont typeface="Oswald Medium"/>
              <a:buNone/>
              <a:defRPr sz="5300">
                <a:latin typeface="Oswald Medium"/>
                <a:ea typeface="Oswald Medium"/>
                <a:cs typeface="Oswald Medium"/>
                <a:sym typeface="Oswald Medium"/>
              </a:defRPr>
            </a:lvl9pPr>
          </a:lstStyle>
          <a:p>
            <a:endParaRPr/>
          </a:p>
        </p:txBody>
      </p:sp>
      <p:sp>
        <p:nvSpPr>
          <p:cNvPr id="736" name="Google Shape;736;g39201aa9369_0_1350"/>
          <p:cNvSpPr txBox="1">
            <a:spLocks noGrp="1"/>
          </p:cNvSpPr>
          <p:nvPr>
            <p:ph type="title" idx="5"/>
          </p:nvPr>
        </p:nvSpPr>
        <p:spPr>
          <a:xfrm>
            <a:off x="8534400" y="4467573"/>
            <a:ext cx="3048000" cy="677100"/>
          </a:xfrm>
          <a:prstGeom prst="rect">
            <a:avLst/>
          </a:prstGeom>
        </p:spPr>
        <p:txBody>
          <a:bodyPr spcFirstLastPara="1" wrap="square" lIns="0" tIns="0" rIns="0" bIns="0" anchor="t" anchorCtr="0">
            <a:normAutofit/>
          </a:bodyPr>
          <a:lstStyle>
            <a:lvl1pPr lvl="0">
              <a:lnSpc>
                <a:spcPct val="80000"/>
              </a:lnSpc>
              <a:spcBef>
                <a:spcPts val="0"/>
              </a:spcBef>
              <a:spcAft>
                <a:spcPts val="0"/>
              </a:spcAft>
              <a:buSzPts val="4700"/>
              <a:buFont typeface="Oswald Medium"/>
              <a:buNone/>
              <a:defRPr sz="4700" b="0">
                <a:latin typeface="Oswald Medium"/>
                <a:ea typeface="Oswald Medium"/>
                <a:cs typeface="Oswald Medium"/>
                <a:sym typeface="Oswald Medium"/>
              </a:defRPr>
            </a:lvl1pPr>
            <a:lvl2pPr lvl="1">
              <a:lnSpc>
                <a:spcPct val="80000"/>
              </a:lnSpc>
              <a:spcBef>
                <a:spcPts val="100"/>
              </a:spcBef>
              <a:spcAft>
                <a:spcPts val="0"/>
              </a:spcAft>
              <a:buClr>
                <a:schemeClr val="dk2"/>
              </a:buClr>
              <a:buSzPts val="4700"/>
              <a:buFont typeface="Oswald Medium"/>
              <a:buNone/>
              <a:defRPr sz="4700">
                <a:solidFill>
                  <a:schemeClr val="dk2"/>
                </a:solidFill>
                <a:latin typeface="Oswald Medium"/>
                <a:ea typeface="Oswald Medium"/>
                <a:cs typeface="Oswald Medium"/>
                <a:sym typeface="Oswald Medium"/>
              </a:defRPr>
            </a:lvl2pPr>
            <a:lvl3pPr lvl="2">
              <a:lnSpc>
                <a:spcPct val="80000"/>
              </a:lnSpc>
              <a:spcBef>
                <a:spcPts val="100"/>
              </a:spcBef>
              <a:spcAft>
                <a:spcPts val="0"/>
              </a:spcAft>
              <a:buClr>
                <a:schemeClr val="dk2"/>
              </a:buClr>
              <a:buSzPts val="4700"/>
              <a:buFont typeface="Oswald Medium"/>
              <a:buNone/>
              <a:defRPr sz="4700">
                <a:solidFill>
                  <a:schemeClr val="dk2"/>
                </a:solidFill>
                <a:latin typeface="Oswald Medium"/>
                <a:ea typeface="Oswald Medium"/>
                <a:cs typeface="Oswald Medium"/>
                <a:sym typeface="Oswald Medium"/>
              </a:defRPr>
            </a:lvl3pPr>
            <a:lvl4pPr lvl="3">
              <a:lnSpc>
                <a:spcPct val="80000"/>
              </a:lnSpc>
              <a:spcBef>
                <a:spcPts val="100"/>
              </a:spcBef>
              <a:spcAft>
                <a:spcPts val="0"/>
              </a:spcAft>
              <a:buClr>
                <a:schemeClr val="dk2"/>
              </a:buClr>
              <a:buSzPts val="4700"/>
              <a:buFont typeface="Oswald Medium"/>
              <a:buNone/>
              <a:defRPr sz="4700">
                <a:solidFill>
                  <a:schemeClr val="dk2"/>
                </a:solidFill>
                <a:latin typeface="Oswald Medium"/>
                <a:ea typeface="Oswald Medium"/>
                <a:cs typeface="Oswald Medium"/>
                <a:sym typeface="Oswald Medium"/>
              </a:defRPr>
            </a:lvl4pPr>
            <a:lvl5pPr lvl="4">
              <a:lnSpc>
                <a:spcPct val="80000"/>
              </a:lnSpc>
              <a:spcBef>
                <a:spcPts val="100"/>
              </a:spcBef>
              <a:spcAft>
                <a:spcPts val="0"/>
              </a:spcAft>
              <a:buClr>
                <a:schemeClr val="dk2"/>
              </a:buClr>
              <a:buSzPts val="4700"/>
              <a:buFont typeface="Oswald Medium"/>
              <a:buNone/>
              <a:defRPr sz="4700">
                <a:solidFill>
                  <a:schemeClr val="dk2"/>
                </a:solidFill>
                <a:latin typeface="Oswald Medium"/>
                <a:ea typeface="Oswald Medium"/>
                <a:cs typeface="Oswald Medium"/>
                <a:sym typeface="Oswald Medium"/>
              </a:defRPr>
            </a:lvl5pPr>
            <a:lvl6pPr lvl="5">
              <a:lnSpc>
                <a:spcPct val="80000"/>
              </a:lnSpc>
              <a:spcBef>
                <a:spcPts val="100"/>
              </a:spcBef>
              <a:spcAft>
                <a:spcPts val="0"/>
              </a:spcAft>
              <a:buClr>
                <a:schemeClr val="dk2"/>
              </a:buClr>
              <a:buSzPts val="4700"/>
              <a:buFont typeface="Oswald Medium"/>
              <a:buNone/>
              <a:defRPr sz="4700">
                <a:solidFill>
                  <a:schemeClr val="dk2"/>
                </a:solidFill>
                <a:latin typeface="Oswald Medium"/>
                <a:ea typeface="Oswald Medium"/>
                <a:cs typeface="Oswald Medium"/>
                <a:sym typeface="Oswald Medium"/>
              </a:defRPr>
            </a:lvl6pPr>
            <a:lvl7pPr lvl="6">
              <a:lnSpc>
                <a:spcPct val="80000"/>
              </a:lnSpc>
              <a:spcBef>
                <a:spcPts val="100"/>
              </a:spcBef>
              <a:spcAft>
                <a:spcPts val="0"/>
              </a:spcAft>
              <a:buClr>
                <a:schemeClr val="dk2"/>
              </a:buClr>
              <a:buSzPts val="4700"/>
              <a:buFont typeface="Oswald Medium"/>
              <a:buNone/>
              <a:defRPr sz="4700">
                <a:solidFill>
                  <a:schemeClr val="dk2"/>
                </a:solidFill>
                <a:latin typeface="Oswald Medium"/>
                <a:ea typeface="Oswald Medium"/>
                <a:cs typeface="Oswald Medium"/>
                <a:sym typeface="Oswald Medium"/>
              </a:defRPr>
            </a:lvl7pPr>
            <a:lvl8pPr lvl="7">
              <a:lnSpc>
                <a:spcPct val="80000"/>
              </a:lnSpc>
              <a:spcBef>
                <a:spcPts val="100"/>
              </a:spcBef>
              <a:spcAft>
                <a:spcPts val="0"/>
              </a:spcAft>
              <a:buClr>
                <a:schemeClr val="dk2"/>
              </a:buClr>
              <a:buSzPts val="4700"/>
              <a:buFont typeface="Oswald Medium"/>
              <a:buNone/>
              <a:defRPr sz="4700">
                <a:solidFill>
                  <a:schemeClr val="dk2"/>
                </a:solidFill>
                <a:latin typeface="Oswald Medium"/>
                <a:ea typeface="Oswald Medium"/>
                <a:cs typeface="Oswald Medium"/>
                <a:sym typeface="Oswald Medium"/>
              </a:defRPr>
            </a:lvl8pPr>
            <a:lvl9pPr lvl="8">
              <a:lnSpc>
                <a:spcPct val="80000"/>
              </a:lnSpc>
              <a:spcBef>
                <a:spcPts val="100"/>
              </a:spcBef>
              <a:spcAft>
                <a:spcPts val="100"/>
              </a:spcAft>
              <a:buClr>
                <a:schemeClr val="dk2"/>
              </a:buClr>
              <a:buSzPts val="4700"/>
              <a:buFont typeface="Oswald Medium"/>
              <a:buNone/>
              <a:defRPr sz="4700">
                <a:solidFill>
                  <a:schemeClr val="dk2"/>
                </a:solidFill>
                <a:latin typeface="Oswald Medium"/>
                <a:ea typeface="Oswald Medium"/>
                <a:cs typeface="Oswald Medium"/>
                <a:sym typeface="Oswald Medium"/>
              </a:defRPr>
            </a:lvl9pPr>
          </a:lstStyle>
          <a:p>
            <a:endParaRPr/>
          </a:p>
        </p:txBody>
      </p:sp>
      <p:sp>
        <p:nvSpPr>
          <p:cNvPr id="737" name="Google Shape;737;g39201aa9369_0_1350"/>
          <p:cNvSpPr txBox="1">
            <a:spLocks noGrp="1"/>
          </p:cNvSpPr>
          <p:nvPr>
            <p:ph type="subTitle" idx="6"/>
          </p:nvPr>
        </p:nvSpPr>
        <p:spPr>
          <a:xfrm>
            <a:off x="609600" y="5146110"/>
            <a:ext cx="3048000" cy="3225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2pPr>
            <a:lvl3pPr lvl="2">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3pPr>
            <a:lvl4pPr lvl="3">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4pPr>
            <a:lvl5pPr lvl="4">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5pPr>
            <a:lvl6pPr lvl="5">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6pPr>
            <a:lvl7pPr lvl="6">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7pPr>
            <a:lvl8pPr lvl="7">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8pPr>
            <a:lvl9pPr lvl="8">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9pPr>
          </a:lstStyle>
          <a:p>
            <a:endParaRPr/>
          </a:p>
        </p:txBody>
      </p:sp>
      <p:sp>
        <p:nvSpPr>
          <p:cNvPr id="738" name="Google Shape;738;g39201aa9369_0_1350"/>
          <p:cNvSpPr txBox="1">
            <a:spLocks noGrp="1"/>
          </p:cNvSpPr>
          <p:nvPr>
            <p:ph type="subTitle" idx="7"/>
          </p:nvPr>
        </p:nvSpPr>
        <p:spPr>
          <a:xfrm>
            <a:off x="4572000" y="5146110"/>
            <a:ext cx="3048000" cy="3225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2pPr>
            <a:lvl3pPr lvl="2">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3pPr>
            <a:lvl4pPr lvl="3">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4pPr>
            <a:lvl5pPr lvl="4">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5pPr>
            <a:lvl6pPr lvl="5">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6pPr>
            <a:lvl7pPr lvl="6">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7pPr>
            <a:lvl8pPr lvl="7">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8pPr>
            <a:lvl9pPr lvl="8">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9pPr>
          </a:lstStyle>
          <a:p>
            <a:endParaRPr/>
          </a:p>
        </p:txBody>
      </p:sp>
      <p:sp>
        <p:nvSpPr>
          <p:cNvPr id="739" name="Google Shape;739;g39201aa9369_0_1350"/>
          <p:cNvSpPr txBox="1">
            <a:spLocks noGrp="1"/>
          </p:cNvSpPr>
          <p:nvPr>
            <p:ph type="subTitle" idx="8"/>
          </p:nvPr>
        </p:nvSpPr>
        <p:spPr>
          <a:xfrm>
            <a:off x="8534400" y="5146110"/>
            <a:ext cx="3048000" cy="3225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2pPr>
            <a:lvl3pPr lvl="2">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3pPr>
            <a:lvl4pPr lvl="3">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4pPr>
            <a:lvl5pPr lvl="4">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5pPr>
            <a:lvl6pPr lvl="5">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6pPr>
            <a:lvl7pPr lvl="6">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7pPr>
            <a:lvl8pPr lvl="7">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8pPr>
            <a:lvl9pPr lvl="8">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9pPr>
          </a:lstStyle>
          <a:p>
            <a:endParaRPr/>
          </a:p>
        </p:txBody>
      </p:sp>
      <p:sp>
        <p:nvSpPr>
          <p:cNvPr id="740" name="Google Shape;740;g39201aa9369_0_1350"/>
          <p:cNvSpPr>
            <a:spLocks noGrp="1"/>
          </p:cNvSpPr>
          <p:nvPr>
            <p:ph type="pic" idx="9"/>
          </p:nvPr>
        </p:nvSpPr>
        <p:spPr>
          <a:xfrm>
            <a:off x="8235033" y="1828800"/>
            <a:ext cx="3663300" cy="2133600"/>
          </a:xfrm>
          <a:prstGeom prst="rect">
            <a:avLst/>
          </a:prstGeom>
          <a:noFill/>
          <a:ln>
            <a:noFill/>
          </a:ln>
        </p:spPr>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Milestones 1">
  <p:cSld name="CUSTOM_22_2_1">
    <p:spTree>
      <p:nvGrpSpPr>
        <p:cNvPr id="1" name="Shape 741"/>
        <p:cNvGrpSpPr/>
        <p:nvPr/>
      </p:nvGrpSpPr>
      <p:grpSpPr>
        <a:xfrm>
          <a:off x="0" y="0"/>
          <a:ext cx="0" cy="0"/>
          <a:chOff x="0" y="0"/>
          <a:chExt cx="0" cy="0"/>
        </a:xfrm>
      </p:grpSpPr>
      <p:sp>
        <p:nvSpPr>
          <p:cNvPr id="742" name="Google Shape;742;g39201aa9369_0_1363"/>
          <p:cNvSpPr txBox="1">
            <a:spLocks noGrp="1"/>
          </p:cNvSpPr>
          <p:nvPr>
            <p:ph type="title"/>
          </p:nvPr>
        </p:nvSpPr>
        <p:spPr>
          <a:xfrm>
            <a:off x="609600" y="914400"/>
            <a:ext cx="10363200" cy="7881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4800"/>
              <a:buNone/>
              <a:defRPr/>
            </a:lvl1pPr>
            <a:lvl2pPr lvl="1">
              <a:spcBef>
                <a:spcPts val="10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743" name="Google Shape;743;g39201aa9369_0_1363"/>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744" name="Google Shape;744;g39201aa9369_0_1363"/>
          <p:cNvSpPr>
            <a:spLocks noGrp="1"/>
          </p:cNvSpPr>
          <p:nvPr>
            <p:ph type="pic" idx="2"/>
          </p:nvPr>
        </p:nvSpPr>
        <p:spPr>
          <a:xfrm>
            <a:off x="1223333" y="2438400"/>
            <a:ext cx="1524000" cy="1524000"/>
          </a:xfrm>
          <a:prstGeom prst="ellipse">
            <a:avLst/>
          </a:prstGeom>
          <a:noFill/>
          <a:ln>
            <a:noFill/>
          </a:ln>
        </p:spPr>
      </p:sp>
      <p:sp>
        <p:nvSpPr>
          <p:cNvPr id="745" name="Google Shape;745;g39201aa9369_0_1363"/>
          <p:cNvSpPr txBox="1">
            <a:spLocks noGrp="1"/>
          </p:cNvSpPr>
          <p:nvPr>
            <p:ph type="subTitle" idx="3"/>
          </p:nvPr>
        </p:nvSpPr>
        <p:spPr>
          <a:xfrm>
            <a:off x="766133" y="4163600"/>
            <a:ext cx="2438400" cy="391200"/>
          </a:xfrm>
          <a:prstGeom prst="rect">
            <a:avLst/>
          </a:prstGeom>
        </p:spPr>
        <p:txBody>
          <a:bodyPr spcFirstLastPara="1" wrap="square" lIns="0" tIns="0" rIns="0" bIns="0" anchor="t" anchorCtr="0">
            <a:noAutofit/>
          </a:bodyPr>
          <a:lstStyle>
            <a:lvl1pPr lvl="0" algn="ctr">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746" name="Google Shape;746;g39201aa9369_0_1363"/>
          <p:cNvSpPr txBox="1">
            <a:spLocks noGrp="1"/>
          </p:cNvSpPr>
          <p:nvPr>
            <p:ph type="subTitle" idx="4"/>
          </p:nvPr>
        </p:nvSpPr>
        <p:spPr>
          <a:xfrm>
            <a:off x="3506578" y="4163600"/>
            <a:ext cx="2438400" cy="391200"/>
          </a:xfrm>
          <a:prstGeom prst="rect">
            <a:avLst/>
          </a:prstGeom>
        </p:spPr>
        <p:txBody>
          <a:bodyPr spcFirstLastPara="1" wrap="square" lIns="0" tIns="0" rIns="0" bIns="0" anchor="t" anchorCtr="0">
            <a:noAutofit/>
          </a:bodyPr>
          <a:lstStyle>
            <a:lvl1pPr lvl="0" algn="ctr">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747" name="Google Shape;747;g39201aa9369_0_1363"/>
          <p:cNvSpPr txBox="1">
            <a:spLocks noGrp="1"/>
          </p:cNvSpPr>
          <p:nvPr>
            <p:ph type="subTitle" idx="5"/>
          </p:nvPr>
        </p:nvSpPr>
        <p:spPr>
          <a:xfrm>
            <a:off x="6247022" y="4163600"/>
            <a:ext cx="2438400" cy="391200"/>
          </a:xfrm>
          <a:prstGeom prst="rect">
            <a:avLst/>
          </a:prstGeom>
        </p:spPr>
        <p:txBody>
          <a:bodyPr spcFirstLastPara="1" wrap="square" lIns="0" tIns="0" rIns="0" bIns="0" anchor="t" anchorCtr="0">
            <a:noAutofit/>
          </a:bodyPr>
          <a:lstStyle>
            <a:lvl1pPr lvl="0" algn="ctr">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748" name="Google Shape;748;g39201aa9369_0_1363"/>
          <p:cNvSpPr txBox="1">
            <a:spLocks noGrp="1"/>
          </p:cNvSpPr>
          <p:nvPr>
            <p:ph type="subTitle" idx="6"/>
          </p:nvPr>
        </p:nvSpPr>
        <p:spPr>
          <a:xfrm>
            <a:off x="8987467" y="4163600"/>
            <a:ext cx="2438400" cy="391200"/>
          </a:xfrm>
          <a:prstGeom prst="rect">
            <a:avLst/>
          </a:prstGeom>
        </p:spPr>
        <p:txBody>
          <a:bodyPr spcFirstLastPara="1" wrap="square" lIns="0" tIns="0" rIns="0" bIns="0" anchor="t" anchorCtr="0">
            <a:noAutofit/>
          </a:bodyPr>
          <a:lstStyle>
            <a:lvl1pPr lvl="0" algn="ctr">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749" name="Google Shape;749;g39201aa9369_0_1363"/>
          <p:cNvSpPr>
            <a:spLocks noGrp="1"/>
          </p:cNvSpPr>
          <p:nvPr>
            <p:ph type="pic" idx="7"/>
          </p:nvPr>
        </p:nvSpPr>
        <p:spPr>
          <a:xfrm>
            <a:off x="3963767" y="2438400"/>
            <a:ext cx="1524000" cy="1524000"/>
          </a:xfrm>
          <a:prstGeom prst="ellipse">
            <a:avLst/>
          </a:prstGeom>
          <a:noFill/>
          <a:ln>
            <a:noFill/>
          </a:ln>
        </p:spPr>
      </p:sp>
      <p:sp>
        <p:nvSpPr>
          <p:cNvPr id="750" name="Google Shape;750;g39201aa9369_0_1363"/>
          <p:cNvSpPr>
            <a:spLocks noGrp="1"/>
          </p:cNvSpPr>
          <p:nvPr>
            <p:ph type="pic" idx="8"/>
          </p:nvPr>
        </p:nvSpPr>
        <p:spPr>
          <a:xfrm>
            <a:off x="6704222" y="2438400"/>
            <a:ext cx="1524000" cy="1524000"/>
          </a:xfrm>
          <a:prstGeom prst="ellipse">
            <a:avLst/>
          </a:prstGeom>
          <a:noFill/>
          <a:ln>
            <a:noFill/>
          </a:ln>
        </p:spPr>
      </p:sp>
      <p:sp>
        <p:nvSpPr>
          <p:cNvPr id="751" name="Google Shape;751;g39201aa9369_0_1363"/>
          <p:cNvSpPr>
            <a:spLocks noGrp="1"/>
          </p:cNvSpPr>
          <p:nvPr>
            <p:ph type="pic" idx="9"/>
          </p:nvPr>
        </p:nvSpPr>
        <p:spPr>
          <a:xfrm>
            <a:off x="9444667" y="2438400"/>
            <a:ext cx="1524000" cy="1524000"/>
          </a:xfrm>
          <a:prstGeom prst="ellipse">
            <a:avLst/>
          </a:prstGeom>
          <a:noFill/>
          <a:ln>
            <a:noFill/>
          </a:ln>
        </p:spPr>
      </p:sp>
      <p:sp>
        <p:nvSpPr>
          <p:cNvPr id="752" name="Google Shape;752;g39201aa9369_0_1363"/>
          <p:cNvSpPr txBox="1">
            <a:spLocks noGrp="1"/>
          </p:cNvSpPr>
          <p:nvPr>
            <p:ph type="subTitle" idx="13"/>
          </p:nvPr>
        </p:nvSpPr>
        <p:spPr>
          <a:xfrm>
            <a:off x="766133" y="4846900"/>
            <a:ext cx="2438400" cy="3912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
        <p:nvSpPr>
          <p:cNvPr id="753" name="Google Shape;753;g39201aa9369_0_1363"/>
          <p:cNvSpPr txBox="1">
            <a:spLocks noGrp="1"/>
          </p:cNvSpPr>
          <p:nvPr>
            <p:ph type="subTitle" idx="14"/>
          </p:nvPr>
        </p:nvSpPr>
        <p:spPr>
          <a:xfrm>
            <a:off x="3506578" y="4846900"/>
            <a:ext cx="2438400" cy="3912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
        <p:nvSpPr>
          <p:cNvPr id="754" name="Google Shape;754;g39201aa9369_0_1363"/>
          <p:cNvSpPr txBox="1">
            <a:spLocks noGrp="1"/>
          </p:cNvSpPr>
          <p:nvPr>
            <p:ph type="subTitle" idx="15"/>
          </p:nvPr>
        </p:nvSpPr>
        <p:spPr>
          <a:xfrm>
            <a:off x="6247022" y="4846900"/>
            <a:ext cx="2438400" cy="3912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
        <p:nvSpPr>
          <p:cNvPr id="755" name="Google Shape;755;g39201aa9369_0_1363"/>
          <p:cNvSpPr txBox="1">
            <a:spLocks noGrp="1"/>
          </p:cNvSpPr>
          <p:nvPr>
            <p:ph type="subTitle" idx="16"/>
          </p:nvPr>
        </p:nvSpPr>
        <p:spPr>
          <a:xfrm>
            <a:off x="8987467" y="4846900"/>
            <a:ext cx="2438400" cy="3912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Milestones 2">
  <p:cSld name="CUSTOM_22_2_1_1">
    <p:spTree>
      <p:nvGrpSpPr>
        <p:cNvPr id="1" name="Shape 756"/>
        <p:cNvGrpSpPr/>
        <p:nvPr/>
      </p:nvGrpSpPr>
      <p:grpSpPr>
        <a:xfrm>
          <a:off x="0" y="0"/>
          <a:ext cx="0" cy="0"/>
          <a:chOff x="0" y="0"/>
          <a:chExt cx="0" cy="0"/>
        </a:xfrm>
      </p:grpSpPr>
      <p:sp>
        <p:nvSpPr>
          <p:cNvPr id="757" name="Google Shape;757;g39201aa9369_0_1378"/>
          <p:cNvSpPr txBox="1">
            <a:spLocks noGrp="1"/>
          </p:cNvSpPr>
          <p:nvPr>
            <p:ph type="title"/>
          </p:nvPr>
        </p:nvSpPr>
        <p:spPr>
          <a:xfrm>
            <a:off x="609600" y="914400"/>
            <a:ext cx="10363200" cy="7881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4800"/>
              <a:buNone/>
              <a:defRPr/>
            </a:lvl1pPr>
            <a:lvl2pPr lvl="1">
              <a:spcBef>
                <a:spcPts val="10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758" name="Google Shape;758;g39201aa9369_0_1378"/>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759" name="Google Shape;759;g39201aa9369_0_1378"/>
          <p:cNvSpPr txBox="1">
            <a:spLocks noGrp="1"/>
          </p:cNvSpPr>
          <p:nvPr>
            <p:ph type="subTitle" idx="2"/>
          </p:nvPr>
        </p:nvSpPr>
        <p:spPr>
          <a:xfrm>
            <a:off x="1072933" y="4579207"/>
            <a:ext cx="1828800" cy="391200"/>
          </a:xfrm>
          <a:prstGeom prst="rect">
            <a:avLst/>
          </a:prstGeom>
        </p:spPr>
        <p:txBody>
          <a:bodyPr spcFirstLastPara="1" wrap="square" lIns="0" tIns="0" rIns="0" bIns="0" anchor="t" anchorCtr="0">
            <a:noAutofit/>
          </a:bodyPr>
          <a:lstStyle>
            <a:lvl1pPr lvl="0">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760" name="Google Shape;760;g39201aa9369_0_1378"/>
          <p:cNvSpPr txBox="1">
            <a:spLocks noGrp="1"/>
          </p:cNvSpPr>
          <p:nvPr>
            <p:ph type="subTitle" idx="3"/>
          </p:nvPr>
        </p:nvSpPr>
        <p:spPr>
          <a:xfrm>
            <a:off x="1072933" y="5275207"/>
            <a:ext cx="1828800" cy="391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
        <p:nvSpPr>
          <p:cNvPr id="761" name="Google Shape;761;g39201aa9369_0_1378"/>
          <p:cNvSpPr>
            <a:spLocks noGrp="1"/>
          </p:cNvSpPr>
          <p:nvPr>
            <p:ph type="pic" idx="4"/>
          </p:nvPr>
        </p:nvSpPr>
        <p:spPr>
          <a:xfrm>
            <a:off x="1072933" y="2072640"/>
            <a:ext cx="1828800" cy="1828800"/>
          </a:xfrm>
          <a:prstGeom prst="rect">
            <a:avLst/>
          </a:prstGeom>
          <a:noFill/>
          <a:ln>
            <a:noFill/>
          </a:ln>
        </p:spPr>
      </p:sp>
      <p:sp>
        <p:nvSpPr>
          <p:cNvPr id="762" name="Google Shape;762;g39201aa9369_0_1378"/>
          <p:cNvSpPr>
            <a:spLocks noGrp="1"/>
          </p:cNvSpPr>
          <p:nvPr>
            <p:ph type="pic" idx="5"/>
          </p:nvPr>
        </p:nvSpPr>
        <p:spPr>
          <a:xfrm>
            <a:off x="3076467" y="2072640"/>
            <a:ext cx="1828800" cy="1828800"/>
          </a:xfrm>
          <a:prstGeom prst="rect">
            <a:avLst/>
          </a:prstGeom>
          <a:noFill/>
          <a:ln>
            <a:noFill/>
          </a:ln>
        </p:spPr>
      </p:sp>
      <p:sp>
        <p:nvSpPr>
          <p:cNvPr id="763" name="Google Shape;763;g39201aa9369_0_1378"/>
          <p:cNvSpPr>
            <a:spLocks noGrp="1"/>
          </p:cNvSpPr>
          <p:nvPr>
            <p:ph type="pic" idx="6"/>
          </p:nvPr>
        </p:nvSpPr>
        <p:spPr>
          <a:xfrm>
            <a:off x="5080000" y="2072640"/>
            <a:ext cx="1828800" cy="1828800"/>
          </a:xfrm>
          <a:prstGeom prst="rect">
            <a:avLst/>
          </a:prstGeom>
          <a:noFill/>
          <a:ln>
            <a:noFill/>
          </a:ln>
        </p:spPr>
      </p:sp>
      <p:sp>
        <p:nvSpPr>
          <p:cNvPr id="764" name="Google Shape;764;g39201aa9369_0_1378"/>
          <p:cNvSpPr>
            <a:spLocks noGrp="1"/>
          </p:cNvSpPr>
          <p:nvPr>
            <p:ph type="pic" idx="7"/>
          </p:nvPr>
        </p:nvSpPr>
        <p:spPr>
          <a:xfrm>
            <a:off x="7083533" y="2072640"/>
            <a:ext cx="1828800" cy="1828800"/>
          </a:xfrm>
          <a:prstGeom prst="rect">
            <a:avLst/>
          </a:prstGeom>
          <a:noFill/>
          <a:ln>
            <a:noFill/>
          </a:ln>
        </p:spPr>
      </p:sp>
      <p:sp>
        <p:nvSpPr>
          <p:cNvPr id="765" name="Google Shape;765;g39201aa9369_0_1378"/>
          <p:cNvSpPr>
            <a:spLocks noGrp="1"/>
          </p:cNvSpPr>
          <p:nvPr>
            <p:ph type="pic" idx="8"/>
          </p:nvPr>
        </p:nvSpPr>
        <p:spPr>
          <a:xfrm>
            <a:off x="9087067" y="2072640"/>
            <a:ext cx="1828800" cy="1828800"/>
          </a:xfrm>
          <a:prstGeom prst="rect">
            <a:avLst/>
          </a:prstGeom>
          <a:noFill/>
          <a:ln>
            <a:noFill/>
          </a:ln>
        </p:spPr>
      </p:sp>
      <p:sp>
        <p:nvSpPr>
          <p:cNvPr id="766" name="Google Shape;766;g39201aa9369_0_1378"/>
          <p:cNvSpPr/>
          <p:nvPr/>
        </p:nvSpPr>
        <p:spPr>
          <a:xfrm>
            <a:off x="9087067" y="3974240"/>
            <a:ext cx="2235600" cy="608700"/>
          </a:xfrm>
          <a:prstGeom prst="rightArrow">
            <a:avLst>
              <a:gd name="adj1" fmla="val 50000"/>
              <a:gd name="adj2" fmla="val 50000"/>
            </a:avLst>
          </a:prstGeom>
          <a:solidFill>
            <a:schemeClr val="accent3"/>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767" name="Google Shape;767;g39201aa9369_0_1378"/>
          <p:cNvSpPr/>
          <p:nvPr/>
        </p:nvSpPr>
        <p:spPr>
          <a:xfrm>
            <a:off x="7083533" y="4126240"/>
            <a:ext cx="2003700" cy="3048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768" name="Google Shape;768;g39201aa9369_0_1378"/>
          <p:cNvSpPr/>
          <p:nvPr/>
        </p:nvSpPr>
        <p:spPr>
          <a:xfrm>
            <a:off x="5080000" y="4126240"/>
            <a:ext cx="2003700" cy="3048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769" name="Google Shape;769;g39201aa9369_0_1378"/>
          <p:cNvSpPr/>
          <p:nvPr/>
        </p:nvSpPr>
        <p:spPr>
          <a:xfrm>
            <a:off x="3076467" y="4126240"/>
            <a:ext cx="2003700" cy="304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770" name="Google Shape;770;g39201aa9369_0_1378"/>
          <p:cNvSpPr/>
          <p:nvPr/>
        </p:nvSpPr>
        <p:spPr>
          <a:xfrm>
            <a:off x="1072933" y="4126240"/>
            <a:ext cx="2003700" cy="3048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771" name="Google Shape;771;g39201aa9369_0_1378"/>
          <p:cNvSpPr txBox="1">
            <a:spLocks noGrp="1"/>
          </p:cNvSpPr>
          <p:nvPr>
            <p:ph type="subTitle" idx="9"/>
          </p:nvPr>
        </p:nvSpPr>
        <p:spPr>
          <a:xfrm>
            <a:off x="3076467" y="4579207"/>
            <a:ext cx="1828800" cy="391200"/>
          </a:xfrm>
          <a:prstGeom prst="rect">
            <a:avLst/>
          </a:prstGeom>
        </p:spPr>
        <p:txBody>
          <a:bodyPr spcFirstLastPara="1" wrap="square" lIns="0" tIns="0" rIns="0" bIns="0" anchor="t" anchorCtr="0">
            <a:noAutofit/>
          </a:bodyPr>
          <a:lstStyle>
            <a:lvl1pPr lvl="0">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772" name="Google Shape;772;g39201aa9369_0_1378"/>
          <p:cNvSpPr txBox="1">
            <a:spLocks noGrp="1"/>
          </p:cNvSpPr>
          <p:nvPr>
            <p:ph type="subTitle" idx="13"/>
          </p:nvPr>
        </p:nvSpPr>
        <p:spPr>
          <a:xfrm>
            <a:off x="3076467" y="5275207"/>
            <a:ext cx="1828800" cy="391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
        <p:nvSpPr>
          <p:cNvPr id="773" name="Google Shape;773;g39201aa9369_0_1378"/>
          <p:cNvSpPr txBox="1">
            <a:spLocks noGrp="1"/>
          </p:cNvSpPr>
          <p:nvPr>
            <p:ph type="subTitle" idx="14"/>
          </p:nvPr>
        </p:nvSpPr>
        <p:spPr>
          <a:xfrm>
            <a:off x="5080000" y="4579207"/>
            <a:ext cx="1828800" cy="391200"/>
          </a:xfrm>
          <a:prstGeom prst="rect">
            <a:avLst/>
          </a:prstGeom>
        </p:spPr>
        <p:txBody>
          <a:bodyPr spcFirstLastPara="1" wrap="square" lIns="0" tIns="0" rIns="0" bIns="0" anchor="t" anchorCtr="0">
            <a:noAutofit/>
          </a:bodyPr>
          <a:lstStyle>
            <a:lvl1pPr lvl="0">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774" name="Google Shape;774;g39201aa9369_0_1378"/>
          <p:cNvSpPr txBox="1">
            <a:spLocks noGrp="1"/>
          </p:cNvSpPr>
          <p:nvPr>
            <p:ph type="subTitle" idx="15"/>
          </p:nvPr>
        </p:nvSpPr>
        <p:spPr>
          <a:xfrm>
            <a:off x="5080000" y="5275207"/>
            <a:ext cx="1828800" cy="391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
        <p:nvSpPr>
          <p:cNvPr id="775" name="Google Shape;775;g39201aa9369_0_1378"/>
          <p:cNvSpPr txBox="1">
            <a:spLocks noGrp="1"/>
          </p:cNvSpPr>
          <p:nvPr>
            <p:ph type="subTitle" idx="16"/>
          </p:nvPr>
        </p:nvSpPr>
        <p:spPr>
          <a:xfrm>
            <a:off x="7083533" y="4579207"/>
            <a:ext cx="1828800" cy="391200"/>
          </a:xfrm>
          <a:prstGeom prst="rect">
            <a:avLst/>
          </a:prstGeom>
        </p:spPr>
        <p:txBody>
          <a:bodyPr spcFirstLastPara="1" wrap="square" lIns="0" tIns="0" rIns="0" bIns="0" anchor="t" anchorCtr="0">
            <a:noAutofit/>
          </a:bodyPr>
          <a:lstStyle>
            <a:lvl1pPr lvl="0">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776" name="Google Shape;776;g39201aa9369_0_1378"/>
          <p:cNvSpPr txBox="1">
            <a:spLocks noGrp="1"/>
          </p:cNvSpPr>
          <p:nvPr>
            <p:ph type="subTitle" idx="17"/>
          </p:nvPr>
        </p:nvSpPr>
        <p:spPr>
          <a:xfrm>
            <a:off x="7083533" y="5275207"/>
            <a:ext cx="1828800" cy="391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
        <p:nvSpPr>
          <p:cNvPr id="777" name="Google Shape;777;g39201aa9369_0_1378"/>
          <p:cNvSpPr txBox="1">
            <a:spLocks noGrp="1"/>
          </p:cNvSpPr>
          <p:nvPr>
            <p:ph type="subTitle" idx="18"/>
          </p:nvPr>
        </p:nvSpPr>
        <p:spPr>
          <a:xfrm>
            <a:off x="9087067" y="4579207"/>
            <a:ext cx="1828800" cy="391200"/>
          </a:xfrm>
          <a:prstGeom prst="rect">
            <a:avLst/>
          </a:prstGeom>
        </p:spPr>
        <p:txBody>
          <a:bodyPr spcFirstLastPara="1" wrap="square" lIns="0" tIns="0" rIns="0" bIns="0" anchor="t" anchorCtr="0">
            <a:noAutofit/>
          </a:bodyPr>
          <a:lstStyle>
            <a:lvl1pPr lvl="0">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778" name="Google Shape;778;g39201aa9369_0_1378"/>
          <p:cNvSpPr txBox="1">
            <a:spLocks noGrp="1"/>
          </p:cNvSpPr>
          <p:nvPr>
            <p:ph type="subTitle" idx="19"/>
          </p:nvPr>
        </p:nvSpPr>
        <p:spPr>
          <a:xfrm>
            <a:off x="9087067" y="5275207"/>
            <a:ext cx="1828800" cy="391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Images — 3 Grid">
  <p:cSld name="CUSTOM_22_1">
    <p:spTree>
      <p:nvGrpSpPr>
        <p:cNvPr id="1" name="Shape 779"/>
        <p:cNvGrpSpPr/>
        <p:nvPr/>
      </p:nvGrpSpPr>
      <p:grpSpPr>
        <a:xfrm>
          <a:off x="0" y="0"/>
          <a:ext cx="0" cy="0"/>
          <a:chOff x="0" y="0"/>
          <a:chExt cx="0" cy="0"/>
        </a:xfrm>
      </p:grpSpPr>
      <p:sp>
        <p:nvSpPr>
          <p:cNvPr id="780" name="Google Shape;780;g39201aa9369_0_1401"/>
          <p:cNvSpPr txBox="1">
            <a:spLocks noGrp="1"/>
          </p:cNvSpPr>
          <p:nvPr>
            <p:ph type="title"/>
          </p:nvPr>
        </p:nvSpPr>
        <p:spPr>
          <a:xfrm>
            <a:off x="609600" y="914400"/>
            <a:ext cx="10363200" cy="7881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4800"/>
              <a:buNone/>
              <a:defRPr/>
            </a:lvl1pPr>
            <a:lvl2pPr lvl="1">
              <a:spcBef>
                <a:spcPts val="10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781" name="Google Shape;781;g39201aa9369_0_1401"/>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782" name="Google Shape;782;g39201aa9369_0_1401"/>
          <p:cNvSpPr>
            <a:spLocks noGrp="1"/>
          </p:cNvSpPr>
          <p:nvPr>
            <p:ph type="pic" idx="2"/>
          </p:nvPr>
        </p:nvSpPr>
        <p:spPr>
          <a:xfrm>
            <a:off x="0" y="1828800"/>
            <a:ext cx="5130000" cy="2414100"/>
          </a:xfrm>
          <a:prstGeom prst="rect">
            <a:avLst/>
          </a:prstGeom>
          <a:noFill/>
          <a:ln>
            <a:noFill/>
          </a:ln>
        </p:spPr>
      </p:sp>
      <p:sp>
        <p:nvSpPr>
          <p:cNvPr id="783" name="Google Shape;783;g39201aa9369_0_1401"/>
          <p:cNvSpPr>
            <a:spLocks noGrp="1"/>
          </p:cNvSpPr>
          <p:nvPr>
            <p:ph type="pic" idx="3"/>
          </p:nvPr>
        </p:nvSpPr>
        <p:spPr>
          <a:xfrm>
            <a:off x="0" y="4443909"/>
            <a:ext cx="5130000" cy="2414100"/>
          </a:xfrm>
          <a:prstGeom prst="rect">
            <a:avLst/>
          </a:prstGeom>
          <a:noFill/>
          <a:ln>
            <a:noFill/>
          </a:ln>
        </p:spPr>
      </p:sp>
      <p:sp>
        <p:nvSpPr>
          <p:cNvPr id="784" name="Google Shape;784;g39201aa9369_0_1401"/>
          <p:cNvSpPr>
            <a:spLocks noGrp="1"/>
          </p:cNvSpPr>
          <p:nvPr>
            <p:ph type="pic" idx="4"/>
          </p:nvPr>
        </p:nvSpPr>
        <p:spPr>
          <a:xfrm>
            <a:off x="5327033" y="1828800"/>
            <a:ext cx="6864900" cy="5029200"/>
          </a:xfrm>
          <a:prstGeom prst="rect">
            <a:avLst/>
          </a:prstGeom>
          <a:noFill/>
          <a:ln>
            <a:noFill/>
          </a:ln>
        </p:spPr>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Images — 1 with description">
  <p:cSld name="CUSTOM_22_1_1">
    <p:spTree>
      <p:nvGrpSpPr>
        <p:cNvPr id="1" name="Shape 785"/>
        <p:cNvGrpSpPr/>
        <p:nvPr/>
      </p:nvGrpSpPr>
      <p:grpSpPr>
        <a:xfrm>
          <a:off x="0" y="0"/>
          <a:ext cx="0" cy="0"/>
          <a:chOff x="0" y="0"/>
          <a:chExt cx="0" cy="0"/>
        </a:xfrm>
      </p:grpSpPr>
      <p:sp>
        <p:nvSpPr>
          <p:cNvPr id="786" name="Google Shape;786;g39201aa9369_0_1407"/>
          <p:cNvSpPr/>
          <p:nvPr/>
        </p:nvSpPr>
        <p:spPr>
          <a:xfrm>
            <a:off x="0" y="5029200"/>
            <a:ext cx="12192000" cy="18288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787" name="Google Shape;787;g39201aa9369_0_1407"/>
          <p:cNvSpPr txBox="1">
            <a:spLocks noGrp="1"/>
          </p:cNvSpPr>
          <p:nvPr>
            <p:ph type="title"/>
          </p:nvPr>
        </p:nvSpPr>
        <p:spPr>
          <a:xfrm>
            <a:off x="609600" y="914400"/>
            <a:ext cx="10363200" cy="7881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4800"/>
              <a:buNone/>
              <a:defRPr/>
            </a:lvl1pPr>
            <a:lvl2pPr lvl="1">
              <a:spcBef>
                <a:spcPts val="10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788" name="Google Shape;788;g39201aa9369_0_1407"/>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789" name="Google Shape;789;g39201aa9369_0_1407"/>
          <p:cNvSpPr>
            <a:spLocks noGrp="1"/>
          </p:cNvSpPr>
          <p:nvPr>
            <p:ph type="pic" idx="2"/>
          </p:nvPr>
        </p:nvSpPr>
        <p:spPr>
          <a:xfrm>
            <a:off x="5486400" y="1828800"/>
            <a:ext cx="6096000" cy="4267200"/>
          </a:xfrm>
          <a:prstGeom prst="rect">
            <a:avLst/>
          </a:prstGeom>
          <a:noFill/>
          <a:ln>
            <a:noFill/>
          </a:ln>
        </p:spPr>
      </p:sp>
      <p:sp>
        <p:nvSpPr>
          <p:cNvPr id="790" name="Google Shape;790;g39201aa9369_0_1407"/>
          <p:cNvSpPr txBox="1">
            <a:spLocks noGrp="1"/>
          </p:cNvSpPr>
          <p:nvPr>
            <p:ph type="subTitle" idx="3"/>
          </p:nvPr>
        </p:nvSpPr>
        <p:spPr>
          <a:xfrm>
            <a:off x="609600" y="1828800"/>
            <a:ext cx="4267200" cy="2324100"/>
          </a:xfrm>
          <a:prstGeom prst="rect">
            <a:avLst/>
          </a:prstGeom>
        </p:spPr>
        <p:txBody>
          <a:bodyPr spcFirstLastPara="1" wrap="square" lIns="0" tIns="0" rIns="0" bIns="0" anchor="t" anchorCtr="0">
            <a:noAutofit/>
          </a:bodyPr>
          <a:lstStyle>
            <a:lvl1pPr lvl="0">
              <a:spcBef>
                <a:spcPts val="0"/>
              </a:spcBef>
              <a:spcAft>
                <a:spcPts val="0"/>
              </a:spcAft>
              <a:buSzPts val="1500"/>
              <a:buNone/>
              <a:defRPr sz="1500"/>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Images — 2 with descriptions">
  <p:cSld name="CUSTOM_22_1_1_1">
    <p:spTree>
      <p:nvGrpSpPr>
        <p:cNvPr id="1" name="Shape 791"/>
        <p:cNvGrpSpPr/>
        <p:nvPr/>
      </p:nvGrpSpPr>
      <p:grpSpPr>
        <a:xfrm>
          <a:off x="0" y="0"/>
          <a:ext cx="0" cy="0"/>
          <a:chOff x="0" y="0"/>
          <a:chExt cx="0" cy="0"/>
        </a:xfrm>
      </p:grpSpPr>
      <p:sp>
        <p:nvSpPr>
          <p:cNvPr id="792" name="Google Shape;792;g39201aa9369_0_1413"/>
          <p:cNvSpPr txBox="1">
            <a:spLocks noGrp="1"/>
          </p:cNvSpPr>
          <p:nvPr>
            <p:ph type="title"/>
          </p:nvPr>
        </p:nvSpPr>
        <p:spPr>
          <a:xfrm>
            <a:off x="609600" y="914400"/>
            <a:ext cx="10363200" cy="7881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4800"/>
              <a:buNone/>
              <a:defRPr/>
            </a:lvl1pPr>
            <a:lvl2pPr lvl="1">
              <a:spcBef>
                <a:spcPts val="10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793" name="Google Shape;793;g39201aa9369_0_1413"/>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794" name="Google Shape;794;g39201aa9369_0_1413"/>
          <p:cNvSpPr txBox="1">
            <a:spLocks noGrp="1"/>
          </p:cNvSpPr>
          <p:nvPr>
            <p:ph type="subTitle" idx="2"/>
          </p:nvPr>
        </p:nvSpPr>
        <p:spPr>
          <a:xfrm>
            <a:off x="5486400" y="1828800"/>
            <a:ext cx="5181600" cy="269700"/>
          </a:xfrm>
          <a:prstGeom prst="rect">
            <a:avLst/>
          </a:prstGeom>
        </p:spPr>
        <p:txBody>
          <a:bodyPr spcFirstLastPara="1" wrap="square" lIns="0" tIns="0" rIns="0" bIns="0" anchor="t" anchorCtr="0">
            <a:noAutofit/>
          </a:bodyPr>
          <a:lstStyle>
            <a:lvl1pPr lvl="0">
              <a:spcBef>
                <a:spcPts val="0"/>
              </a:spcBef>
              <a:spcAft>
                <a:spcPts val="0"/>
              </a:spcAft>
              <a:buSzPts val="2400"/>
              <a:buFont typeface="Oswald Medium"/>
              <a:buNone/>
              <a:defRPr sz="2400" b="0">
                <a:latin typeface="Oswald Medium"/>
                <a:ea typeface="Oswald Medium"/>
                <a:cs typeface="Oswald Medium"/>
                <a:sym typeface="Oswald Medium"/>
              </a:defRPr>
            </a:lvl1pPr>
            <a:lvl2pPr lvl="1">
              <a:spcBef>
                <a:spcPts val="0"/>
              </a:spcBef>
              <a:spcAft>
                <a:spcPts val="0"/>
              </a:spcAft>
              <a:buSzPts val="1900"/>
              <a:buFont typeface="Oswald Medium"/>
              <a:buNone/>
              <a:defRPr>
                <a:latin typeface="Oswald Medium"/>
                <a:ea typeface="Oswald Medium"/>
                <a:cs typeface="Oswald Medium"/>
                <a:sym typeface="Oswald Medium"/>
              </a:defRPr>
            </a:lvl2pPr>
            <a:lvl3pPr lvl="2">
              <a:spcBef>
                <a:spcPts val="0"/>
              </a:spcBef>
              <a:spcAft>
                <a:spcPts val="0"/>
              </a:spcAft>
              <a:buSzPts val="1900"/>
              <a:buFont typeface="Oswald Medium"/>
              <a:buNone/>
              <a:defRPr>
                <a:latin typeface="Oswald Medium"/>
                <a:ea typeface="Oswald Medium"/>
                <a:cs typeface="Oswald Medium"/>
                <a:sym typeface="Oswald Medium"/>
              </a:defRPr>
            </a:lvl3pPr>
            <a:lvl4pPr lvl="3">
              <a:spcBef>
                <a:spcPts val="0"/>
              </a:spcBef>
              <a:spcAft>
                <a:spcPts val="0"/>
              </a:spcAft>
              <a:buSzPts val="1900"/>
              <a:buFont typeface="Oswald Medium"/>
              <a:buNone/>
              <a:defRPr>
                <a:latin typeface="Oswald Medium"/>
                <a:ea typeface="Oswald Medium"/>
                <a:cs typeface="Oswald Medium"/>
                <a:sym typeface="Oswald Medium"/>
              </a:defRPr>
            </a:lvl4pPr>
            <a:lvl5pPr lvl="4">
              <a:spcBef>
                <a:spcPts val="0"/>
              </a:spcBef>
              <a:spcAft>
                <a:spcPts val="0"/>
              </a:spcAft>
              <a:buSzPts val="1900"/>
              <a:buFont typeface="Oswald Medium"/>
              <a:buNone/>
              <a:defRPr>
                <a:latin typeface="Oswald Medium"/>
                <a:ea typeface="Oswald Medium"/>
                <a:cs typeface="Oswald Medium"/>
                <a:sym typeface="Oswald Medium"/>
              </a:defRPr>
            </a:lvl5pPr>
            <a:lvl6pPr lvl="5">
              <a:spcBef>
                <a:spcPts val="0"/>
              </a:spcBef>
              <a:spcAft>
                <a:spcPts val="0"/>
              </a:spcAft>
              <a:buSzPts val="1900"/>
              <a:buFont typeface="Oswald Medium"/>
              <a:buNone/>
              <a:defRPr>
                <a:latin typeface="Oswald Medium"/>
                <a:ea typeface="Oswald Medium"/>
                <a:cs typeface="Oswald Medium"/>
                <a:sym typeface="Oswald Medium"/>
              </a:defRPr>
            </a:lvl6pPr>
            <a:lvl7pPr lvl="6">
              <a:spcBef>
                <a:spcPts val="0"/>
              </a:spcBef>
              <a:spcAft>
                <a:spcPts val="0"/>
              </a:spcAft>
              <a:buSzPts val="1900"/>
              <a:buFont typeface="Oswald Medium"/>
              <a:buNone/>
              <a:defRPr>
                <a:latin typeface="Oswald Medium"/>
                <a:ea typeface="Oswald Medium"/>
                <a:cs typeface="Oswald Medium"/>
                <a:sym typeface="Oswald Medium"/>
              </a:defRPr>
            </a:lvl7pPr>
            <a:lvl8pPr lvl="7">
              <a:spcBef>
                <a:spcPts val="0"/>
              </a:spcBef>
              <a:spcAft>
                <a:spcPts val="0"/>
              </a:spcAft>
              <a:buSzPts val="1900"/>
              <a:buFont typeface="Oswald Medium"/>
              <a:buNone/>
              <a:defRPr>
                <a:latin typeface="Oswald Medium"/>
                <a:ea typeface="Oswald Medium"/>
                <a:cs typeface="Oswald Medium"/>
                <a:sym typeface="Oswald Medium"/>
              </a:defRPr>
            </a:lvl8pPr>
            <a:lvl9pPr lvl="8">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795" name="Google Shape;795;g39201aa9369_0_1413"/>
          <p:cNvSpPr>
            <a:spLocks noGrp="1"/>
          </p:cNvSpPr>
          <p:nvPr>
            <p:ph type="pic" idx="3"/>
          </p:nvPr>
        </p:nvSpPr>
        <p:spPr>
          <a:xfrm>
            <a:off x="1219200" y="1828800"/>
            <a:ext cx="3657600" cy="2133600"/>
          </a:xfrm>
          <a:prstGeom prst="rect">
            <a:avLst/>
          </a:prstGeom>
          <a:noFill/>
          <a:ln>
            <a:noFill/>
          </a:ln>
        </p:spPr>
      </p:sp>
      <p:sp>
        <p:nvSpPr>
          <p:cNvPr id="796" name="Google Shape;796;g39201aa9369_0_1413"/>
          <p:cNvSpPr>
            <a:spLocks noGrp="1"/>
          </p:cNvSpPr>
          <p:nvPr>
            <p:ph type="pic" idx="4"/>
          </p:nvPr>
        </p:nvSpPr>
        <p:spPr>
          <a:xfrm>
            <a:off x="1219200" y="4145280"/>
            <a:ext cx="3657600" cy="2133600"/>
          </a:xfrm>
          <a:prstGeom prst="rect">
            <a:avLst/>
          </a:prstGeom>
          <a:noFill/>
          <a:ln>
            <a:noFill/>
          </a:ln>
        </p:spPr>
      </p:sp>
      <p:sp>
        <p:nvSpPr>
          <p:cNvPr id="797" name="Google Shape;797;g39201aa9369_0_1413"/>
          <p:cNvSpPr txBox="1">
            <a:spLocks noGrp="1"/>
          </p:cNvSpPr>
          <p:nvPr>
            <p:ph type="subTitle" idx="5"/>
          </p:nvPr>
        </p:nvSpPr>
        <p:spPr>
          <a:xfrm>
            <a:off x="5486400" y="2255600"/>
            <a:ext cx="5181600" cy="17067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900"/>
              <a:buNone/>
              <a:defRPr sz="1900" b="0">
                <a:solidFill>
                  <a:schemeClr val="dk1"/>
                </a:solidFill>
              </a:defRPr>
            </a:lvl1pPr>
            <a:lvl2pPr lvl="1">
              <a:spcBef>
                <a:spcPts val="0"/>
              </a:spcBef>
              <a:spcAft>
                <a:spcPts val="0"/>
              </a:spcAft>
              <a:buClr>
                <a:schemeClr val="dk1"/>
              </a:buClr>
              <a:buSzPts val="1900"/>
              <a:buNone/>
              <a:defRPr>
                <a:solidFill>
                  <a:schemeClr val="dk1"/>
                </a:solidFill>
              </a:defRPr>
            </a:lvl2pPr>
            <a:lvl3pPr lvl="2">
              <a:spcBef>
                <a:spcPts val="0"/>
              </a:spcBef>
              <a:spcAft>
                <a:spcPts val="0"/>
              </a:spcAft>
              <a:buClr>
                <a:schemeClr val="dk1"/>
              </a:buClr>
              <a:buSzPts val="1900"/>
              <a:buNone/>
              <a:defRPr>
                <a:solidFill>
                  <a:schemeClr val="dk1"/>
                </a:solidFill>
              </a:defRPr>
            </a:lvl3pPr>
            <a:lvl4pPr lvl="3">
              <a:spcBef>
                <a:spcPts val="0"/>
              </a:spcBef>
              <a:spcAft>
                <a:spcPts val="0"/>
              </a:spcAft>
              <a:buClr>
                <a:schemeClr val="dk1"/>
              </a:buClr>
              <a:buSzPts val="1900"/>
              <a:buNone/>
              <a:defRPr>
                <a:solidFill>
                  <a:schemeClr val="dk1"/>
                </a:solidFill>
              </a:defRPr>
            </a:lvl4pPr>
            <a:lvl5pPr lvl="4">
              <a:spcBef>
                <a:spcPts val="0"/>
              </a:spcBef>
              <a:spcAft>
                <a:spcPts val="0"/>
              </a:spcAft>
              <a:buClr>
                <a:schemeClr val="dk1"/>
              </a:buClr>
              <a:buSzPts val="1900"/>
              <a:buNone/>
              <a:defRPr>
                <a:solidFill>
                  <a:schemeClr val="dk1"/>
                </a:solidFill>
              </a:defRPr>
            </a:lvl5pPr>
            <a:lvl6pPr lvl="5">
              <a:spcBef>
                <a:spcPts val="0"/>
              </a:spcBef>
              <a:spcAft>
                <a:spcPts val="0"/>
              </a:spcAft>
              <a:buClr>
                <a:schemeClr val="dk1"/>
              </a:buClr>
              <a:buSzPts val="1900"/>
              <a:buNone/>
              <a:defRPr>
                <a:solidFill>
                  <a:schemeClr val="dk1"/>
                </a:solidFill>
              </a:defRPr>
            </a:lvl6pPr>
            <a:lvl7pPr lvl="6">
              <a:spcBef>
                <a:spcPts val="0"/>
              </a:spcBef>
              <a:spcAft>
                <a:spcPts val="0"/>
              </a:spcAft>
              <a:buClr>
                <a:schemeClr val="dk1"/>
              </a:buClr>
              <a:buSzPts val="1900"/>
              <a:buNone/>
              <a:defRPr>
                <a:solidFill>
                  <a:schemeClr val="dk1"/>
                </a:solidFill>
              </a:defRPr>
            </a:lvl7pPr>
            <a:lvl8pPr lvl="7">
              <a:spcBef>
                <a:spcPts val="0"/>
              </a:spcBef>
              <a:spcAft>
                <a:spcPts val="0"/>
              </a:spcAft>
              <a:buClr>
                <a:schemeClr val="dk1"/>
              </a:buClr>
              <a:buSzPts val="1900"/>
              <a:buNone/>
              <a:defRPr>
                <a:solidFill>
                  <a:schemeClr val="dk1"/>
                </a:solidFill>
              </a:defRPr>
            </a:lvl8pPr>
            <a:lvl9pPr lvl="8">
              <a:spcBef>
                <a:spcPts val="0"/>
              </a:spcBef>
              <a:spcAft>
                <a:spcPts val="0"/>
              </a:spcAft>
              <a:buClr>
                <a:schemeClr val="dk1"/>
              </a:buClr>
              <a:buSzPts val="1900"/>
              <a:buNone/>
              <a:defRPr>
                <a:solidFill>
                  <a:schemeClr val="dk1"/>
                </a:solidFill>
              </a:defRPr>
            </a:lvl9pPr>
          </a:lstStyle>
          <a:p>
            <a:endParaRPr/>
          </a:p>
        </p:txBody>
      </p:sp>
      <p:sp>
        <p:nvSpPr>
          <p:cNvPr id="798" name="Google Shape;798;g39201aa9369_0_1413"/>
          <p:cNvSpPr txBox="1">
            <a:spLocks noGrp="1"/>
          </p:cNvSpPr>
          <p:nvPr>
            <p:ph type="subTitle" idx="6"/>
          </p:nvPr>
        </p:nvSpPr>
        <p:spPr>
          <a:xfrm>
            <a:off x="5486400" y="4145280"/>
            <a:ext cx="5181600" cy="269700"/>
          </a:xfrm>
          <a:prstGeom prst="rect">
            <a:avLst/>
          </a:prstGeom>
        </p:spPr>
        <p:txBody>
          <a:bodyPr spcFirstLastPara="1" wrap="square" lIns="0" tIns="0" rIns="0" bIns="0" anchor="t" anchorCtr="0">
            <a:noAutofit/>
          </a:bodyPr>
          <a:lstStyle>
            <a:lvl1pPr lvl="0">
              <a:spcBef>
                <a:spcPts val="0"/>
              </a:spcBef>
              <a:spcAft>
                <a:spcPts val="0"/>
              </a:spcAft>
              <a:buSzPts val="2400"/>
              <a:buFont typeface="Oswald Medium"/>
              <a:buNone/>
              <a:defRPr sz="2400" b="0">
                <a:latin typeface="Oswald Medium"/>
                <a:ea typeface="Oswald Medium"/>
                <a:cs typeface="Oswald Medium"/>
                <a:sym typeface="Oswald Medium"/>
              </a:defRPr>
            </a:lvl1pPr>
            <a:lvl2pPr lvl="1">
              <a:spcBef>
                <a:spcPts val="0"/>
              </a:spcBef>
              <a:spcAft>
                <a:spcPts val="0"/>
              </a:spcAft>
              <a:buSzPts val="1900"/>
              <a:buFont typeface="Oswald Medium"/>
              <a:buNone/>
              <a:defRPr>
                <a:latin typeface="Oswald Medium"/>
                <a:ea typeface="Oswald Medium"/>
                <a:cs typeface="Oswald Medium"/>
                <a:sym typeface="Oswald Medium"/>
              </a:defRPr>
            </a:lvl2pPr>
            <a:lvl3pPr lvl="2">
              <a:spcBef>
                <a:spcPts val="0"/>
              </a:spcBef>
              <a:spcAft>
                <a:spcPts val="0"/>
              </a:spcAft>
              <a:buSzPts val="1900"/>
              <a:buFont typeface="Oswald Medium"/>
              <a:buNone/>
              <a:defRPr>
                <a:latin typeface="Oswald Medium"/>
                <a:ea typeface="Oswald Medium"/>
                <a:cs typeface="Oswald Medium"/>
                <a:sym typeface="Oswald Medium"/>
              </a:defRPr>
            </a:lvl3pPr>
            <a:lvl4pPr lvl="3">
              <a:spcBef>
                <a:spcPts val="0"/>
              </a:spcBef>
              <a:spcAft>
                <a:spcPts val="0"/>
              </a:spcAft>
              <a:buSzPts val="1900"/>
              <a:buFont typeface="Oswald Medium"/>
              <a:buNone/>
              <a:defRPr>
                <a:latin typeface="Oswald Medium"/>
                <a:ea typeface="Oswald Medium"/>
                <a:cs typeface="Oswald Medium"/>
                <a:sym typeface="Oswald Medium"/>
              </a:defRPr>
            </a:lvl4pPr>
            <a:lvl5pPr lvl="4">
              <a:spcBef>
                <a:spcPts val="0"/>
              </a:spcBef>
              <a:spcAft>
                <a:spcPts val="0"/>
              </a:spcAft>
              <a:buSzPts val="1900"/>
              <a:buFont typeface="Oswald Medium"/>
              <a:buNone/>
              <a:defRPr>
                <a:latin typeface="Oswald Medium"/>
                <a:ea typeface="Oswald Medium"/>
                <a:cs typeface="Oswald Medium"/>
                <a:sym typeface="Oswald Medium"/>
              </a:defRPr>
            </a:lvl5pPr>
            <a:lvl6pPr lvl="5">
              <a:spcBef>
                <a:spcPts val="0"/>
              </a:spcBef>
              <a:spcAft>
                <a:spcPts val="0"/>
              </a:spcAft>
              <a:buSzPts val="1900"/>
              <a:buFont typeface="Oswald Medium"/>
              <a:buNone/>
              <a:defRPr>
                <a:latin typeface="Oswald Medium"/>
                <a:ea typeface="Oswald Medium"/>
                <a:cs typeface="Oswald Medium"/>
                <a:sym typeface="Oswald Medium"/>
              </a:defRPr>
            </a:lvl6pPr>
            <a:lvl7pPr lvl="6">
              <a:spcBef>
                <a:spcPts val="0"/>
              </a:spcBef>
              <a:spcAft>
                <a:spcPts val="0"/>
              </a:spcAft>
              <a:buSzPts val="1900"/>
              <a:buFont typeface="Oswald Medium"/>
              <a:buNone/>
              <a:defRPr>
                <a:latin typeface="Oswald Medium"/>
                <a:ea typeface="Oswald Medium"/>
                <a:cs typeface="Oswald Medium"/>
                <a:sym typeface="Oswald Medium"/>
              </a:defRPr>
            </a:lvl7pPr>
            <a:lvl8pPr lvl="7">
              <a:spcBef>
                <a:spcPts val="0"/>
              </a:spcBef>
              <a:spcAft>
                <a:spcPts val="0"/>
              </a:spcAft>
              <a:buSzPts val="1900"/>
              <a:buFont typeface="Oswald Medium"/>
              <a:buNone/>
              <a:defRPr>
                <a:latin typeface="Oswald Medium"/>
                <a:ea typeface="Oswald Medium"/>
                <a:cs typeface="Oswald Medium"/>
                <a:sym typeface="Oswald Medium"/>
              </a:defRPr>
            </a:lvl8pPr>
            <a:lvl9pPr lvl="8">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799" name="Google Shape;799;g39201aa9369_0_1413"/>
          <p:cNvSpPr txBox="1">
            <a:spLocks noGrp="1"/>
          </p:cNvSpPr>
          <p:nvPr>
            <p:ph type="subTitle" idx="7"/>
          </p:nvPr>
        </p:nvSpPr>
        <p:spPr>
          <a:xfrm>
            <a:off x="5486400" y="4572080"/>
            <a:ext cx="5181600" cy="17067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900"/>
              <a:buNone/>
              <a:defRPr sz="1900" b="0">
                <a:solidFill>
                  <a:schemeClr val="dk1"/>
                </a:solidFill>
              </a:defRPr>
            </a:lvl1pPr>
            <a:lvl2pPr lvl="1">
              <a:spcBef>
                <a:spcPts val="0"/>
              </a:spcBef>
              <a:spcAft>
                <a:spcPts val="0"/>
              </a:spcAft>
              <a:buClr>
                <a:schemeClr val="dk1"/>
              </a:buClr>
              <a:buSzPts val="1900"/>
              <a:buNone/>
              <a:defRPr>
                <a:solidFill>
                  <a:schemeClr val="dk1"/>
                </a:solidFill>
              </a:defRPr>
            </a:lvl2pPr>
            <a:lvl3pPr lvl="2">
              <a:spcBef>
                <a:spcPts val="0"/>
              </a:spcBef>
              <a:spcAft>
                <a:spcPts val="0"/>
              </a:spcAft>
              <a:buClr>
                <a:schemeClr val="dk1"/>
              </a:buClr>
              <a:buSzPts val="1900"/>
              <a:buNone/>
              <a:defRPr>
                <a:solidFill>
                  <a:schemeClr val="dk1"/>
                </a:solidFill>
              </a:defRPr>
            </a:lvl3pPr>
            <a:lvl4pPr lvl="3">
              <a:spcBef>
                <a:spcPts val="0"/>
              </a:spcBef>
              <a:spcAft>
                <a:spcPts val="0"/>
              </a:spcAft>
              <a:buClr>
                <a:schemeClr val="dk1"/>
              </a:buClr>
              <a:buSzPts val="1900"/>
              <a:buNone/>
              <a:defRPr>
                <a:solidFill>
                  <a:schemeClr val="dk1"/>
                </a:solidFill>
              </a:defRPr>
            </a:lvl4pPr>
            <a:lvl5pPr lvl="4">
              <a:spcBef>
                <a:spcPts val="0"/>
              </a:spcBef>
              <a:spcAft>
                <a:spcPts val="0"/>
              </a:spcAft>
              <a:buClr>
                <a:schemeClr val="dk1"/>
              </a:buClr>
              <a:buSzPts val="1900"/>
              <a:buNone/>
              <a:defRPr>
                <a:solidFill>
                  <a:schemeClr val="dk1"/>
                </a:solidFill>
              </a:defRPr>
            </a:lvl5pPr>
            <a:lvl6pPr lvl="5">
              <a:spcBef>
                <a:spcPts val="0"/>
              </a:spcBef>
              <a:spcAft>
                <a:spcPts val="0"/>
              </a:spcAft>
              <a:buClr>
                <a:schemeClr val="dk1"/>
              </a:buClr>
              <a:buSzPts val="1900"/>
              <a:buNone/>
              <a:defRPr>
                <a:solidFill>
                  <a:schemeClr val="dk1"/>
                </a:solidFill>
              </a:defRPr>
            </a:lvl6pPr>
            <a:lvl7pPr lvl="6">
              <a:spcBef>
                <a:spcPts val="0"/>
              </a:spcBef>
              <a:spcAft>
                <a:spcPts val="0"/>
              </a:spcAft>
              <a:buClr>
                <a:schemeClr val="dk1"/>
              </a:buClr>
              <a:buSzPts val="1900"/>
              <a:buNone/>
              <a:defRPr>
                <a:solidFill>
                  <a:schemeClr val="dk1"/>
                </a:solidFill>
              </a:defRPr>
            </a:lvl7pPr>
            <a:lvl8pPr lvl="7">
              <a:spcBef>
                <a:spcPts val="0"/>
              </a:spcBef>
              <a:spcAft>
                <a:spcPts val="0"/>
              </a:spcAft>
              <a:buClr>
                <a:schemeClr val="dk1"/>
              </a:buClr>
              <a:buSzPts val="1900"/>
              <a:buNone/>
              <a:defRPr>
                <a:solidFill>
                  <a:schemeClr val="dk1"/>
                </a:solidFill>
              </a:defRPr>
            </a:lvl8pPr>
            <a:lvl9pPr lvl="8">
              <a:spcBef>
                <a:spcPts val="0"/>
              </a:spcBef>
              <a:spcAft>
                <a:spcPts val="0"/>
              </a:spcAft>
              <a:buClr>
                <a:schemeClr val="dk1"/>
              </a:buClr>
              <a:buSzPts val="1900"/>
              <a:buNone/>
              <a:defRPr>
                <a:solidFill>
                  <a:schemeClr val="dk1"/>
                </a:solidFill>
              </a:defRPr>
            </a:lvl9pPr>
          </a:lstStyle>
          <a:p>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Images — 3 mosaic">
  <p:cSld name="CUSTOM_23">
    <p:spTree>
      <p:nvGrpSpPr>
        <p:cNvPr id="1" name="Shape 800"/>
        <p:cNvGrpSpPr/>
        <p:nvPr/>
      </p:nvGrpSpPr>
      <p:grpSpPr>
        <a:xfrm>
          <a:off x="0" y="0"/>
          <a:ext cx="0" cy="0"/>
          <a:chOff x="0" y="0"/>
          <a:chExt cx="0" cy="0"/>
        </a:xfrm>
      </p:grpSpPr>
      <p:sp>
        <p:nvSpPr>
          <p:cNvPr id="801" name="Google Shape;801;g39201aa9369_0_1422"/>
          <p:cNvSpPr>
            <a:spLocks noGrp="1"/>
          </p:cNvSpPr>
          <p:nvPr>
            <p:ph type="pic" idx="2"/>
          </p:nvPr>
        </p:nvSpPr>
        <p:spPr>
          <a:xfrm>
            <a:off x="0" y="1137400"/>
            <a:ext cx="5018700" cy="5720400"/>
          </a:xfrm>
          <a:prstGeom prst="rect">
            <a:avLst/>
          </a:prstGeom>
          <a:noFill/>
          <a:ln>
            <a:noFill/>
          </a:ln>
        </p:spPr>
      </p:sp>
      <p:sp>
        <p:nvSpPr>
          <p:cNvPr id="802" name="Google Shape;802;g39201aa9369_0_1422"/>
          <p:cNvSpPr>
            <a:spLocks noGrp="1"/>
          </p:cNvSpPr>
          <p:nvPr>
            <p:ph type="pic" idx="3"/>
          </p:nvPr>
        </p:nvSpPr>
        <p:spPr>
          <a:xfrm>
            <a:off x="5120400" y="4320033"/>
            <a:ext cx="2983500" cy="2537700"/>
          </a:xfrm>
          <a:prstGeom prst="rect">
            <a:avLst/>
          </a:prstGeom>
          <a:noFill/>
          <a:ln>
            <a:noFill/>
          </a:ln>
        </p:spPr>
      </p:sp>
      <p:sp>
        <p:nvSpPr>
          <p:cNvPr id="803" name="Google Shape;803;g39201aa9369_0_1422"/>
          <p:cNvSpPr>
            <a:spLocks noGrp="1"/>
          </p:cNvSpPr>
          <p:nvPr>
            <p:ph type="pic" idx="4"/>
          </p:nvPr>
        </p:nvSpPr>
        <p:spPr>
          <a:xfrm>
            <a:off x="5120400" y="1979067"/>
            <a:ext cx="2239500" cy="2239500"/>
          </a:xfrm>
          <a:prstGeom prst="rect">
            <a:avLst/>
          </a:prstGeom>
          <a:noFill/>
          <a:ln>
            <a:noFill/>
          </a:ln>
        </p:spPr>
      </p:sp>
      <p:sp>
        <p:nvSpPr>
          <p:cNvPr id="804" name="Google Shape;804;g39201aa9369_0_1422"/>
          <p:cNvSpPr txBox="1">
            <a:spLocks noGrp="1"/>
          </p:cNvSpPr>
          <p:nvPr>
            <p:ph type="title"/>
          </p:nvPr>
        </p:nvSpPr>
        <p:spPr>
          <a:xfrm>
            <a:off x="7635300" y="2057100"/>
            <a:ext cx="4269300" cy="19797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SzPts val="4800"/>
              <a:buFont typeface="Montserrat"/>
              <a:buNone/>
              <a:defRPr sz="4800" b="1">
                <a:latin typeface="Montserrat"/>
                <a:ea typeface="Montserrat"/>
                <a:cs typeface="Montserrat"/>
                <a:sym typeface="Montserrat"/>
              </a:defRPr>
            </a:lvl1pPr>
            <a:lvl2pPr lvl="1" algn="r">
              <a:spcBef>
                <a:spcPts val="100"/>
              </a:spcBef>
              <a:spcAft>
                <a:spcPts val="0"/>
              </a:spcAft>
              <a:buClr>
                <a:schemeClr val="accent3"/>
              </a:buClr>
              <a:buSzPts val="6400"/>
              <a:buNone/>
              <a:defRPr sz="6400">
                <a:solidFill>
                  <a:schemeClr val="accent3"/>
                </a:solidFill>
              </a:defRPr>
            </a:lvl2pPr>
            <a:lvl3pPr lvl="2" algn="r">
              <a:spcBef>
                <a:spcPts val="0"/>
              </a:spcBef>
              <a:spcAft>
                <a:spcPts val="0"/>
              </a:spcAft>
              <a:buClr>
                <a:schemeClr val="accent3"/>
              </a:buClr>
              <a:buSzPts val="6400"/>
              <a:buNone/>
              <a:defRPr sz="6400">
                <a:solidFill>
                  <a:schemeClr val="accent3"/>
                </a:solidFill>
              </a:defRPr>
            </a:lvl3pPr>
            <a:lvl4pPr lvl="3" algn="r">
              <a:spcBef>
                <a:spcPts val="0"/>
              </a:spcBef>
              <a:spcAft>
                <a:spcPts val="0"/>
              </a:spcAft>
              <a:buClr>
                <a:schemeClr val="accent3"/>
              </a:buClr>
              <a:buSzPts val="6400"/>
              <a:buNone/>
              <a:defRPr sz="6400">
                <a:solidFill>
                  <a:schemeClr val="accent3"/>
                </a:solidFill>
              </a:defRPr>
            </a:lvl4pPr>
            <a:lvl5pPr lvl="4" algn="r">
              <a:spcBef>
                <a:spcPts val="0"/>
              </a:spcBef>
              <a:spcAft>
                <a:spcPts val="0"/>
              </a:spcAft>
              <a:buClr>
                <a:schemeClr val="accent3"/>
              </a:buClr>
              <a:buSzPts val="6400"/>
              <a:buNone/>
              <a:defRPr sz="6400">
                <a:solidFill>
                  <a:schemeClr val="accent3"/>
                </a:solidFill>
              </a:defRPr>
            </a:lvl5pPr>
            <a:lvl6pPr lvl="5" algn="r">
              <a:spcBef>
                <a:spcPts val="0"/>
              </a:spcBef>
              <a:spcAft>
                <a:spcPts val="0"/>
              </a:spcAft>
              <a:buClr>
                <a:schemeClr val="accent3"/>
              </a:buClr>
              <a:buSzPts val="6400"/>
              <a:buNone/>
              <a:defRPr sz="6400">
                <a:solidFill>
                  <a:schemeClr val="accent3"/>
                </a:solidFill>
              </a:defRPr>
            </a:lvl6pPr>
            <a:lvl7pPr lvl="6" algn="r">
              <a:spcBef>
                <a:spcPts val="0"/>
              </a:spcBef>
              <a:spcAft>
                <a:spcPts val="0"/>
              </a:spcAft>
              <a:buClr>
                <a:schemeClr val="accent3"/>
              </a:buClr>
              <a:buSzPts val="6400"/>
              <a:buNone/>
              <a:defRPr sz="6400">
                <a:solidFill>
                  <a:schemeClr val="accent3"/>
                </a:solidFill>
              </a:defRPr>
            </a:lvl7pPr>
            <a:lvl8pPr lvl="7" algn="r">
              <a:spcBef>
                <a:spcPts val="0"/>
              </a:spcBef>
              <a:spcAft>
                <a:spcPts val="0"/>
              </a:spcAft>
              <a:buClr>
                <a:schemeClr val="accent3"/>
              </a:buClr>
              <a:buSzPts val="6400"/>
              <a:buNone/>
              <a:defRPr sz="6400">
                <a:solidFill>
                  <a:schemeClr val="accent3"/>
                </a:solidFill>
              </a:defRPr>
            </a:lvl8pPr>
            <a:lvl9pPr lvl="8" algn="r">
              <a:spcBef>
                <a:spcPts val="0"/>
              </a:spcBef>
              <a:spcAft>
                <a:spcPts val="0"/>
              </a:spcAft>
              <a:buClr>
                <a:schemeClr val="accent3"/>
              </a:buClr>
              <a:buSzPts val="6400"/>
              <a:buNone/>
              <a:defRPr sz="6400">
                <a:solidFill>
                  <a:schemeClr val="accent3"/>
                </a:solidFill>
              </a:defRPr>
            </a:lvl9pPr>
          </a:lstStyle>
          <a:p>
            <a:endParaRPr/>
          </a:p>
        </p:txBody>
      </p:sp>
      <p:sp>
        <p:nvSpPr>
          <p:cNvPr id="805" name="Google Shape;805;g39201aa9369_0_1422"/>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SzPts val="1200"/>
              <a:buFont typeface="Montserrat"/>
              <a:buNone/>
              <a:defRPr sz="1200" b="1">
                <a:latin typeface="Montserrat"/>
                <a:ea typeface="Montserrat"/>
                <a:cs typeface="Montserrat"/>
                <a:sym typeface="Montserrat"/>
              </a:defRPr>
            </a:lvl1pPr>
            <a:lvl2pPr lvl="1">
              <a:spcBef>
                <a:spcPts val="0"/>
              </a:spcBef>
              <a:spcAft>
                <a:spcPts val="0"/>
              </a:spcAft>
              <a:buClr>
                <a:schemeClr val="accent1"/>
              </a:buClr>
              <a:buSzPts val="1900"/>
              <a:buNone/>
              <a:defRPr>
                <a:solidFill>
                  <a:schemeClr val="accent1"/>
                </a:solidFill>
              </a:defRPr>
            </a:lvl2pPr>
            <a:lvl3pPr lvl="2">
              <a:spcBef>
                <a:spcPts val="0"/>
              </a:spcBef>
              <a:spcAft>
                <a:spcPts val="0"/>
              </a:spcAft>
              <a:buClr>
                <a:schemeClr val="accent1"/>
              </a:buClr>
              <a:buSzPts val="1900"/>
              <a:buNone/>
              <a:defRPr>
                <a:solidFill>
                  <a:schemeClr val="accent1"/>
                </a:solidFill>
              </a:defRPr>
            </a:lvl3pPr>
            <a:lvl4pPr lvl="3">
              <a:spcBef>
                <a:spcPts val="0"/>
              </a:spcBef>
              <a:spcAft>
                <a:spcPts val="0"/>
              </a:spcAft>
              <a:buClr>
                <a:schemeClr val="accent1"/>
              </a:buClr>
              <a:buSzPts val="1900"/>
              <a:buNone/>
              <a:defRPr>
                <a:solidFill>
                  <a:schemeClr val="accent1"/>
                </a:solidFill>
              </a:defRPr>
            </a:lvl4pPr>
            <a:lvl5pPr lvl="4">
              <a:spcBef>
                <a:spcPts val="0"/>
              </a:spcBef>
              <a:spcAft>
                <a:spcPts val="0"/>
              </a:spcAft>
              <a:buClr>
                <a:schemeClr val="accent1"/>
              </a:buClr>
              <a:buSzPts val="1900"/>
              <a:buNone/>
              <a:defRPr>
                <a:solidFill>
                  <a:schemeClr val="accent1"/>
                </a:solidFill>
              </a:defRPr>
            </a:lvl5pPr>
            <a:lvl6pPr lvl="5">
              <a:spcBef>
                <a:spcPts val="0"/>
              </a:spcBef>
              <a:spcAft>
                <a:spcPts val="0"/>
              </a:spcAft>
              <a:buClr>
                <a:schemeClr val="accent1"/>
              </a:buClr>
              <a:buSzPts val="1900"/>
              <a:buNone/>
              <a:defRPr>
                <a:solidFill>
                  <a:schemeClr val="accent1"/>
                </a:solidFill>
              </a:defRPr>
            </a:lvl6pPr>
            <a:lvl7pPr lvl="6">
              <a:spcBef>
                <a:spcPts val="0"/>
              </a:spcBef>
              <a:spcAft>
                <a:spcPts val="0"/>
              </a:spcAft>
              <a:buClr>
                <a:schemeClr val="accent1"/>
              </a:buClr>
              <a:buSzPts val="1900"/>
              <a:buNone/>
              <a:defRPr>
                <a:solidFill>
                  <a:schemeClr val="accent1"/>
                </a:solidFill>
              </a:defRPr>
            </a:lvl7pPr>
            <a:lvl8pPr lvl="7">
              <a:spcBef>
                <a:spcPts val="0"/>
              </a:spcBef>
              <a:spcAft>
                <a:spcPts val="0"/>
              </a:spcAft>
              <a:buClr>
                <a:schemeClr val="accent1"/>
              </a:buClr>
              <a:buSzPts val="1900"/>
              <a:buNone/>
              <a:defRPr>
                <a:solidFill>
                  <a:schemeClr val="accent1"/>
                </a:solidFill>
              </a:defRPr>
            </a:lvl8pPr>
            <a:lvl9pPr lvl="8">
              <a:spcBef>
                <a:spcPts val="0"/>
              </a:spcBef>
              <a:spcAft>
                <a:spcPts val="0"/>
              </a:spcAft>
              <a:buClr>
                <a:schemeClr val="accent1"/>
              </a:buClr>
              <a:buSzPts val="1900"/>
              <a:buNone/>
              <a:defRPr>
                <a:solidFill>
                  <a:schemeClr val="accent1"/>
                </a:solidFill>
              </a:defRPr>
            </a:lvl9pPr>
          </a:lstStyle>
          <a:p>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Images — 4 with caption">
  <p:cSld name="CUSTOM_24">
    <p:spTree>
      <p:nvGrpSpPr>
        <p:cNvPr id="1" name="Shape 806"/>
        <p:cNvGrpSpPr/>
        <p:nvPr/>
      </p:nvGrpSpPr>
      <p:grpSpPr>
        <a:xfrm>
          <a:off x="0" y="0"/>
          <a:ext cx="0" cy="0"/>
          <a:chOff x="0" y="0"/>
          <a:chExt cx="0" cy="0"/>
        </a:xfrm>
      </p:grpSpPr>
      <p:sp>
        <p:nvSpPr>
          <p:cNvPr id="807" name="Google Shape;807;g39201aa9369_0_1428"/>
          <p:cNvSpPr/>
          <p:nvPr/>
        </p:nvSpPr>
        <p:spPr>
          <a:xfrm rot="10800000">
            <a:off x="5200" y="5028133"/>
            <a:ext cx="12176400" cy="18288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808" name="Google Shape;808;g39201aa9369_0_1428"/>
          <p:cNvSpPr txBox="1">
            <a:spLocks noGrp="1"/>
          </p:cNvSpPr>
          <p:nvPr>
            <p:ph type="title"/>
          </p:nvPr>
        </p:nvSpPr>
        <p:spPr>
          <a:xfrm>
            <a:off x="609600" y="914400"/>
            <a:ext cx="10363200" cy="788100"/>
          </a:xfrm>
          <a:prstGeom prst="rect">
            <a:avLst/>
          </a:prstGeom>
        </p:spPr>
        <p:txBody>
          <a:bodyPr spcFirstLastPara="1" wrap="square" lIns="0" tIns="0" rIns="0" bIns="0" anchor="t" anchorCtr="0">
            <a:noAutofit/>
          </a:bodyPr>
          <a:lstStyle>
            <a:lvl1pPr lvl="0">
              <a:spcBef>
                <a:spcPts val="0"/>
              </a:spcBef>
              <a:spcAft>
                <a:spcPts val="0"/>
              </a:spcAft>
              <a:buSzPts val="4800"/>
              <a:buNone/>
              <a:defRPr/>
            </a:lvl1pPr>
            <a:lvl2pPr lvl="1">
              <a:spcBef>
                <a:spcPts val="10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809" name="Google Shape;809;g39201aa9369_0_1428"/>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SzPts val="1200"/>
              <a:buFont typeface="Montserrat"/>
              <a:buNone/>
              <a:defRPr sz="1200" b="1">
                <a:latin typeface="Montserrat"/>
                <a:ea typeface="Montserrat"/>
                <a:cs typeface="Montserrat"/>
                <a:sym typeface="Montserrat"/>
              </a:defRPr>
            </a:lvl1pPr>
            <a:lvl2pPr lvl="1">
              <a:spcBef>
                <a:spcPts val="0"/>
              </a:spcBef>
              <a:spcAft>
                <a:spcPts val="0"/>
              </a:spcAft>
              <a:buClr>
                <a:schemeClr val="accent1"/>
              </a:buClr>
              <a:buSzPts val="1900"/>
              <a:buNone/>
              <a:defRPr>
                <a:solidFill>
                  <a:schemeClr val="accent1"/>
                </a:solidFill>
              </a:defRPr>
            </a:lvl2pPr>
            <a:lvl3pPr lvl="2">
              <a:spcBef>
                <a:spcPts val="0"/>
              </a:spcBef>
              <a:spcAft>
                <a:spcPts val="0"/>
              </a:spcAft>
              <a:buClr>
                <a:schemeClr val="accent1"/>
              </a:buClr>
              <a:buSzPts val="1900"/>
              <a:buNone/>
              <a:defRPr>
                <a:solidFill>
                  <a:schemeClr val="accent1"/>
                </a:solidFill>
              </a:defRPr>
            </a:lvl3pPr>
            <a:lvl4pPr lvl="3">
              <a:spcBef>
                <a:spcPts val="0"/>
              </a:spcBef>
              <a:spcAft>
                <a:spcPts val="0"/>
              </a:spcAft>
              <a:buClr>
                <a:schemeClr val="accent1"/>
              </a:buClr>
              <a:buSzPts val="1900"/>
              <a:buNone/>
              <a:defRPr>
                <a:solidFill>
                  <a:schemeClr val="accent1"/>
                </a:solidFill>
              </a:defRPr>
            </a:lvl4pPr>
            <a:lvl5pPr lvl="4">
              <a:spcBef>
                <a:spcPts val="0"/>
              </a:spcBef>
              <a:spcAft>
                <a:spcPts val="0"/>
              </a:spcAft>
              <a:buClr>
                <a:schemeClr val="accent1"/>
              </a:buClr>
              <a:buSzPts val="1900"/>
              <a:buNone/>
              <a:defRPr>
                <a:solidFill>
                  <a:schemeClr val="accent1"/>
                </a:solidFill>
              </a:defRPr>
            </a:lvl5pPr>
            <a:lvl6pPr lvl="5">
              <a:spcBef>
                <a:spcPts val="0"/>
              </a:spcBef>
              <a:spcAft>
                <a:spcPts val="0"/>
              </a:spcAft>
              <a:buClr>
                <a:schemeClr val="accent1"/>
              </a:buClr>
              <a:buSzPts val="1900"/>
              <a:buNone/>
              <a:defRPr>
                <a:solidFill>
                  <a:schemeClr val="accent1"/>
                </a:solidFill>
              </a:defRPr>
            </a:lvl6pPr>
            <a:lvl7pPr lvl="6">
              <a:spcBef>
                <a:spcPts val="0"/>
              </a:spcBef>
              <a:spcAft>
                <a:spcPts val="0"/>
              </a:spcAft>
              <a:buClr>
                <a:schemeClr val="accent1"/>
              </a:buClr>
              <a:buSzPts val="1900"/>
              <a:buNone/>
              <a:defRPr>
                <a:solidFill>
                  <a:schemeClr val="accent1"/>
                </a:solidFill>
              </a:defRPr>
            </a:lvl7pPr>
            <a:lvl8pPr lvl="7">
              <a:spcBef>
                <a:spcPts val="0"/>
              </a:spcBef>
              <a:spcAft>
                <a:spcPts val="0"/>
              </a:spcAft>
              <a:buClr>
                <a:schemeClr val="accent1"/>
              </a:buClr>
              <a:buSzPts val="1900"/>
              <a:buNone/>
              <a:defRPr>
                <a:solidFill>
                  <a:schemeClr val="accent1"/>
                </a:solidFill>
              </a:defRPr>
            </a:lvl8pPr>
            <a:lvl9pPr lvl="8">
              <a:spcBef>
                <a:spcPts val="0"/>
              </a:spcBef>
              <a:spcAft>
                <a:spcPts val="0"/>
              </a:spcAft>
              <a:buClr>
                <a:schemeClr val="accent1"/>
              </a:buClr>
              <a:buSzPts val="1900"/>
              <a:buNone/>
              <a:defRPr>
                <a:solidFill>
                  <a:schemeClr val="accent1"/>
                </a:solidFill>
              </a:defRPr>
            </a:lvl9pPr>
          </a:lstStyle>
          <a:p>
            <a:endParaRPr/>
          </a:p>
        </p:txBody>
      </p:sp>
      <p:sp>
        <p:nvSpPr>
          <p:cNvPr id="810" name="Google Shape;810;g39201aa9369_0_1428"/>
          <p:cNvSpPr>
            <a:spLocks noGrp="1"/>
          </p:cNvSpPr>
          <p:nvPr>
            <p:ph type="pic" idx="2"/>
          </p:nvPr>
        </p:nvSpPr>
        <p:spPr>
          <a:xfrm>
            <a:off x="304800" y="1828800"/>
            <a:ext cx="2743200" cy="2438400"/>
          </a:xfrm>
          <a:prstGeom prst="rect">
            <a:avLst/>
          </a:prstGeom>
          <a:noFill/>
          <a:ln>
            <a:noFill/>
          </a:ln>
        </p:spPr>
      </p:sp>
      <p:sp>
        <p:nvSpPr>
          <p:cNvPr id="811" name="Google Shape;811;g39201aa9369_0_1428"/>
          <p:cNvSpPr/>
          <p:nvPr/>
        </p:nvSpPr>
        <p:spPr>
          <a:xfrm>
            <a:off x="304800" y="4267200"/>
            <a:ext cx="2743200" cy="1828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812" name="Google Shape;812;g39201aa9369_0_1428"/>
          <p:cNvSpPr>
            <a:spLocks noGrp="1"/>
          </p:cNvSpPr>
          <p:nvPr>
            <p:ph type="pic" idx="3"/>
          </p:nvPr>
        </p:nvSpPr>
        <p:spPr>
          <a:xfrm>
            <a:off x="3251200" y="1828800"/>
            <a:ext cx="2743200" cy="2438400"/>
          </a:xfrm>
          <a:prstGeom prst="rect">
            <a:avLst/>
          </a:prstGeom>
          <a:noFill/>
          <a:ln>
            <a:noFill/>
          </a:ln>
        </p:spPr>
      </p:sp>
      <p:sp>
        <p:nvSpPr>
          <p:cNvPr id="813" name="Google Shape;813;g39201aa9369_0_1428"/>
          <p:cNvSpPr>
            <a:spLocks noGrp="1"/>
          </p:cNvSpPr>
          <p:nvPr>
            <p:ph type="pic" idx="4"/>
          </p:nvPr>
        </p:nvSpPr>
        <p:spPr>
          <a:xfrm>
            <a:off x="6197600" y="1828800"/>
            <a:ext cx="2743200" cy="2438400"/>
          </a:xfrm>
          <a:prstGeom prst="rect">
            <a:avLst/>
          </a:prstGeom>
          <a:noFill/>
          <a:ln>
            <a:noFill/>
          </a:ln>
        </p:spPr>
      </p:sp>
      <p:sp>
        <p:nvSpPr>
          <p:cNvPr id="814" name="Google Shape;814;g39201aa9369_0_1428"/>
          <p:cNvSpPr>
            <a:spLocks noGrp="1"/>
          </p:cNvSpPr>
          <p:nvPr>
            <p:ph type="pic" idx="5"/>
          </p:nvPr>
        </p:nvSpPr>
        <p:spPr>
          <a:xfrm>
            <a:off x="9144000" y="1828800"/>
            <a:ext cx="2743200" cy="2438400"/>
          </a:xfrm>
          <a:prstGeom prst="rect">
            <a:avLst/>
          </a:prstGeom>
          <a:noFill/>
          <a:ln>
            <a:noFill/>
          </a:ln>
        </p:spPr>
      </p:sp>
      <p:sp>
        <p:nvSpPr>
          <p:cNvPr id="815" name="Google Shape;815;g39201aa9369_0_1428"/>
          <p:cNvSpPr/>
          <p:nvPr/>
        </p:nvSpPr>
        <p:spPr>
          <a:xfrm>
            <a:off x="3251200" y="4267200"/>
            <a:ext cx="2743200" cy="18288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816" name="Google Shape;816;g39201aa9369_0_1428"/>
          <p:cNvSpPr/>
          <p:nvPr/>
        </p:nvSpPr>
        <p:spPr>
          <a:xfrm>
            <a:off x="6197600" y="4267200"/>
            <a:ext cx="2743200" cy="18288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817" name="Google Shape;817;g39201aa9369_0_1428"/>
          <p:cNvSpPr/>
          <p:nvPr/>
        </p:nvSpPr>
        <p:spPr>
          <a:xfrm>
            <a:off x="9144000" y="4267200"/>
            <a:ext cx="2743200" cy="18288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818" name="Google Shape;818;g39201aa9369_0_1428"/>
          <p:cNvSpPr txBox="1">
            <a:spLocks noGrp="1"/>
          </p:cNvSpPr>
          <p:nvPr>
            <p:ph type="subTitle" idx="6"/>
          </p:nvPr>
        </p:nvSpPr>
        <p:spPr>
          <a:xfrm>
            <a:off x="609600" y="4586300"/>
            <a:ext cx="2133600" cy="1177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500"/>
              <a:buNone/>
              <a:defRPr sz="1500">
                <a:solidFill>
                  <a:schemeClr val="lt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819" name="Google Shape;819;g39201aa9369_0_1428"/>
          <p:cNvSpPr txBox="1">
            <a:spLocks noGrp="1"/>
          </p:cNvSpPr>
          <p:nvPr>
            <p:ph type="subTitle" idx="7"/>
          </p:nvPr>
        </p:nvSpPr>
        <p:spPr>
          <a:xfrm>
            <a:off x="3556000" y="4586300"/>
            <a:ext cx="2133600" cy="1177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500"/>
              <a:buNone/>
              <a:defRPr sz="1500">
                <a:solidFill>
                  <a:schemeClr val="lt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820" name="Google Shape;820;g39201aa9369_0_1428"/>
          <p:cNvSpPr txBox="1">
            <a:spLocks noGrp="1"/>
          </p:cNvSpPr>
          <p:nvPr>
            <p:ph type="subTitle" idx="8"/>
          </p:nvPr>
        </p:nvSpPr>
        <p:spPr>
          <a:xfrm>
            <a:off x="6502400" y="4586300"/>
            <a:ext cx="2133600" cy="1177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500"/>
              <a:buNone/>
              <a:defRPr sz="1500">
                <a:solidFill>
                  <a:schemeClr val="lt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821" name="Google Shape;821;g39201aa9369_0_1428"/>
          <p:cNvSpPr txBox="1">
            <a:spLocks noGrp="1"/>
          </p:cNvSpPr>
          <p:nvPr>
            <p:ph type="subTitle" idx="9"/>
          </p:nvPr>
        </p:nvSpPr>
        <p:spPr>
          <a:xfrm>
            <a:off x="9448800" y="4586300"/>
            <a:ext cx="2133600" cy="1177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500"/>
              <a:buNone/>
              <a:defRPr sz="1500">
                <a:solidFill>
                  <a:schemeClr val="lt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Big Quote 1">
  <p:cSld name="CUSTOM_1">
    <p:bg>
      <p:bgPr>
        <a:blipFill>
          <a:blip r:embed="rId2">
            <a:alphaModFix/>
          </a:blip>
          <a:stretch>
            <a:fillRect/>
          </a:stretch>
        </a:blipFill>
        <a:effectLst/>
      </p:bgPr>
    </p:bg>
    <p:spTree>
      <p:nvGrpSpPr>
        <p:cNvPr id="1" name="Shape 822"/>
        <p:cNvGrpSpPr/>
        <p:nvPr/>
      </p:nvGrpSpPr>
      <p:grpSpPr>
        <a:xfrm>
          <a:off x="0" y="0"/>
          <a:ext cx="0" cy="0"/>
          <a:chOff x="0" y="0"/>
          <a:chExt cx="0" cy="0"/>
        </a:xfrm>
      </p:grpSpPr>
      <p:sp>
        <p:nvSpPr>
          <p:cNvPr id="823" name="Google Shape;823;g39201aa9369_0_1444"/>
          <p:cNvSpPr/>
          <p:nvPr/>
        </p:nvSpPr>
        <p:spPr>
          <a:xfrm>
            <a:off x="1888600" y="-741133"/>
            <a:ext cx="8414700" cy="84147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824" name="Google Shape;824;g39201aa9369_0_1444"/>
          <p:cNvSpPr/>
          <p:nvPr/>
        </p:nvSpPr>
        <p:spPr>
          <a:xfrm>
            <a:off x="622467" y="-2044767"/>
            <a:ext cx="10947300" cy="10947600"/>
          </a:xfrm>
          <a:prstGeom prst="donut">
            <a:avLst>
              <a:gd name="adj" fmla="val 8431"/>
            </a:avLst>
          </a:prstGeom>
          <a:gradFill>
            <a:gsLst>
              <a:gs pos="0">
                <a:schemeClr val="accent4"/>
              </a:gs>
              <a:gs pos="100000">
                <a:srgbClr val="FFFFFF">
                  <a:alpha val="0"/>
                </a:srgbClr>
              </a:gs>
            </a:gsLst>
            <a:lin ang="5400012"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825" name="Google Shape;825;g39201aa9369_0_1444"/>
          <p:cNvSpPr txBox="1">
            <a:spLocks noGrp="1"/>
          </p:cNvSpPr>
          <p:nvPr>
            <p:ph type="subTitle" idx="1"/>
          </p:nvPr>
        </p:nvSpPr>
        <p:spPr>
          <a:xfrm>
            <a:off x="3232600" y="1637800"/>
            <a:ext cx="5726700" cy="3582300"/>
          </a:xfrm>
          <a:prstGeom prst="rect">
            <a:avLst/>
          </a:prstGeom>
        </p:spPr>
        <p:txBody>
          <a:bodyPr spcFirstLastPara="1" wrap="square" lIns="0" tIns="0" rIns="0" bIns="0" anchor="ctr" anchorCtr="0">
            <a:noAutofit/>
          </a:bodyPr>
          <a:lstStyle>
            <a:lvl1pPr lvl="0" algn="ctr">
              <a:lnSpc>
                <a:spcPct val="90000"/>
              </a:lnSpc>
              <a:spcBef>
                <a:spcPts val="0"/>
              </a:spcBef>
              <a:spcAft>
                <a:spcPts val="0"/>
              </a:spcAft>
              <a:buClr>
                <a:schemeClr val="dk2"/>
              </a:buClr>
              <a:buSzPts val="5300"/>
              <a:buNone/>
              <a:defRPr sz="5300">
                <a:solidFill>
                  <a:schemeClr val="dk2"/>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Big Quote 2">
  <p:cSld name="CUSTOM_1_2">
    <p:bg>
      <p:bgPr>
        <a:blipFill>
          <a:blip r:embed="rId2">
            <a:alphaModFix/>
          </a:blip>
          <a:stretch>
            <a:fillRect/>
          </a:stretch>
        </a:blipFill>
        <a:effectLst/>
      </p:bgPr>
    </p:bg>
    <p:spTree>
      <p:nvGrpSpPr>
        <p:cNvPr id="1" name="Shape 826"/>
        <p:cNvGrpSpPr/>
        <p:nvPr/>
      </p:nvGrpSpPr>
      <p:grpSpPr>
        <a:xfrm>
          <a:off x="0" y="0"/>
          <a:ext cx="0" cy="0"/>
          <a:chOff x="0" y="0"/>
          <a:chExt cx="0" cy="0"/>
        </a:xfrm>
      </p:grpSpPr>
      <p:sp>
        <p:nvSpPr>
          <p:cNvPr id="827" name="Google Shape;827;g39201aa9369_0_1448"/>
          <p:cNvSpPr/>
          <p:nvPr/>
        </p:nvSpPr>
        <p:spPr>
          <a:xfrm>
            <a:off x="1888600" y="-741133"/>
            <a:ext cx="8414700" cy="84147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828" name="Google Shape;828;g39201aa9369_0_1448"/>
          <p:cNvSpPr/>
          <p:nvPr/>
        </p:nvSpPr>
        <p:spPr>
          <a:xfrm>
            <a:off x="622467" y="-2044767"/>
            <a:ext cx="10947300" cy="10947600"/>
          </a:xfrm>
          <a:prstGeom prst="donut">
            <a:avLst>
              <a:gd name="adj" fmla="val 8431"/>
            </a:avLst>
          </a:prstGeom>
          <a:gradFill>
            <a:gsLst>
              <a:gs pos="0">
                <a:schemeClr val="accent1"/>
              </a:gs>
              <a:gs pos="100000">
                <a:srgbClr val="FFFFFF">
                  <a:alpha val="0"/>
                </a:srgbClr>
              </a:gs>
            </a:gsLst>
            <a:lin ang="540070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829" name="Google Shape;829;g39201aa9369_0_1448"/>
          <p:cNvSpPr txBox="1">
            <a:spLocks noGrp="1"/>
          </p:cNvSpPr>
          <p:nvPr>
            <p:ph type="subTitle" idx="1"/>
          </p:nvPr>
        </p:nvSpPr>
        <p:spPr>
          <a:xfrm>
            <a:off x="3232600" y="1637800"/>
            <a:ext cx="5726700" cy="3582300"/>
          </a:xfrm>
          <a:prstGeom prst="rect">
            <a:avLst/>
          </a:prstGeom>
        </p:spPr>
        <p:txBody>
          <a:bodyPr spcFirstLastPara="1" wrap="square" lIns="0" tIns="0" rIns="0" bIns="0" anchor="ctr" anchorCtr="0">
            <a:noAutofit/>
          </a:bodyPr>
          <a:lstStyle>
            <a:lvl1pPr lvl="0" algn="ctr">
              <a:lnSpc>
                <a:spcPct val="90000"/>
              </a:lnSpc>
              <a:spcBef>
                <a:spcPts val="0"/>
              </a:spcBef>
              <a:spcAft>
                <a:spcPts val="0"/>
              </a:spcAft>
              <a:buClr>
                <a:schemeClr val="dk2"/>
              </a:buClr>
              <a:buSzPts val="5300"/>
              <a:buNone/>
              <a:defRPr sz="5300">
                <a:solidFill>
                  <a:schemeClr val="dk2"/>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830" name="Google Shape;830;g39201aa9369_0_1448"/>
          <p:cNvSpPr/>
          <p:nvPr/>
        </p:nvSpPr>
        <p:spPr>
          <a:xfrm>
            <a:off x="10668000" y="0"/>
            <a:ext cx="1219200" cy="7317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831" name="Google Shape;831;g39201aa9369_0_1448" title="CI_logo_classic_nt.jpg"/>
          <p:cNvPicPr preferRelativeResize="0"/>
          <p:nvPr/>
        </p:nvPicPr>
        <p:blipFill>
          <a:blip r:embed="rId3">
            <a:alphaModFix/>
          </a:blip>
          <a:stretch>
            <a:fillRect/>
          </a:stretch>
        </p:blipFill>
        <p:spPr>
          <a:xfrm>
            <a:off x="10820400" y="163318"/>
            <a:ext cx="914396" cy="404948"/>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Images — 1 with description">
  <p:cSld name="CUSTOM_22_1_1">
    <p:spTree>
      <p:nvGrpSpPr>
        <p:cNvPr id="1" name="Shape 113"/>
        <p:cNvGrpSpPr/>
        <p:nvPr/>
      </p:nvGrpSpPr>
      <p:grpSpPr>
        <a:xfrm>
          <a:off x="0" y="0"/>
          <a:ext cx="0" cy="0"/>
          <a:chOff x="0" y="0"/>
          <a:chExt cx="0" cy="0"/>
        </a:xfrm>
      </p:grpSpPr>
      <p:sp>
        <p:nvSpPr>
          <p:cNvPr id="114" name="Google Shape;114;g36335525d1a_0_432"/>
          <p:cNvSpPr/>
          <p:nvPr/>
        </p:nvSpPr>
        <p:spPr>
          <a:xfrm>
            <a:off x="0" y="5029200"/>
            <a:ext cx="12192000" cy="18288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15" name="Google Shape;115;g36335525d1a_0_432"/>
          <p:cNvSpPr txBox="1">
            <a:spLocks noGrp="1"/>
          </p:cNvSpPr>
          <p:nvPr>
            <p:ph type="title"/>
          </p:nvPr>
        </p:nvSpPr>
        <p:spPr>
          <a:xfrm>
            <a:off x="609600" y="914400"/>
            <a:ext cx="10363200" cy="7881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4800"/>
              <a:buNone/>
              <a:defRPr/>
            </a:lvl1pPr>
            <a:lvl2pPr lvl="1">
              <a:spcBef>
                <a:spcPts val="10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116" name="Google Shape;116;g36335525d1a_0_432"/>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117" name="Google Shape;117;g36335525d1a_0_432"/>
          <p:cNvSpPr>
            <a:spLocks noGrp="1"/>
          </p:cNvSpPr>
          <p:nvPr>
            <p:ph type="pic" idx="2"/>
          </p:nvPr>
        </p:nvSpPr>
        <p:spPr>
          <a:xfrm>
            <a:off x="5486400" y="1828800"/>
            <a:ext cx="6096000" cy="4267200"/>
          </a:xfrm>
          <a:prstGeom prst="rect">
            <a:avLst/>
          </a:prstGeom>
          <a:noFill/>
          <a:ln>
            <a:noFill/>
          </a:ln>
        </p:spPr>
      </p:sp>
      <p:sp>
        <p:nvSpPr>
          <p:cNvPr id="118" name="Google Shape;118;g36335525d1a_0_432"/>
          <p:cNvSpPr txBox="1">
            <a:spLocks noGrp="1"/>
          </p:cNvSpPr>
          <p:nvPr>
            <p:ph type="subTitle" idx="3"/>
          </p:nvPr>
        </p:nvSpPr>
        <p:spPr>
          <a:xfrm>
            <a:off x="609600" y="1828800"/>
            <a:ext cx="4267200" cy="2324100"/>
          </a:xfrm>
          <a:prstGeom prst="rect">
            <a:avLst/>
          </a:prstGeom>
        </p:spPr>
        <p:txBody>
          <a:bodyPr spcFirstLastPara="1" wrap="square" lIns="0" tIns="0" rIns="0" bIns="0" anchor="t" anchorCtr="0">
            <a:noAutofit/>
          </a:bodyPr>
          <a:lstStyle>
            <a:lvl1pPr lvl="0">
              <a:spcBef>
                <a:spcPts val="0"/>
              </a:spcBef>
              <a:spcAft>
                <a:spcPts val="0"/>
              </a:spcAft>
              <a:buSzPts val="1500"/>
              <a:buNone/>
              <a:defRPr sz="1500"/>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Big Quote 3">
  <p:cSld name="CUSTOM_1_1">
    <p:bg>
      <p:bgPr>
        <a:blipFill>
          <a:blip r:embed="rId2">
            <a:alphaModFix/>
          </a:blip>
          <a:stretch>
            <a:fillRect/>
          </a:stretch>
        </a:blipFill>
        <a:effectLst/>
      </p:bgPr>
    </p:bg>
    <p:spTree>
      <p:nvGrpSpPr>
        <p:cNvPr id="1" name="Shape 832"/>
        <p:cNvGrpSpPr/>
        <p:nvPr/>
      </p:nvGrpSpPr>
      <p:grpSpPr>
        <a:xfrm>
          <a:off x="0" y="0"/>
          <a:ext cx="0" cy="0"/>
          <a:chOff x="0" y="0"/>
          <a:chExt cx="0" cy="0"/>
        </a:xfrm>
      </p:grpSpPr>
      <p:sp>
        <p:nvSpPr>
          <p:cNvPr id="833" name="Google Shape;833;g39201aa9369_0_1454"/>
          <p:cNvSpPr/>
          <p:nvPr/>
        </p:nvSpPr>
        <p:spPr>
          <a:xfrm>
            <a:off x="1888600" y="-741133"/>
            <a:ext cx="8414700" cy="84147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834" name="Google Shape;834;g39201aa9369_0_1454"/>
          <p:cNvSpPr/>
          <p:nvPr/>
        </p:nvSpPr>
        <p:spPr>
          <a:xfrm>
            <a:off x="622467" y="-2044767"/>
            <a:ext cx="10947300" cy="10947600"/>
          </a:xfrm>
          <a:prstGeom prst="donut">
            <a:avLst>
              <a:gd name="adj" fmla="val 8431"/>
            </a:avLst>
          </a:prstGeom>
          <a:gradFill>
            <a:gsLst>
              <a:gs pos="0">
                <a:schemeClr val="dk2"/>
              </a:gs>
              <a:gs pos="100000">
                <a:srgbClr val="FFFFFF">
                  <a:alpha val="0"/>
                </a:srgbClr>
              </a:gs>
            </a:gsLst>
            <a:lin ang="8099331"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835" name="Google Shape;835;g39201aa9369_0_1454"/>
          <p:cNvSpPr txBox="1">
            <a:spLocks noGrp="1"/>
          </p:cNvSpPr>
          <p:nvPr>
            <p:ph type="subTitle" idx="1"/>
          </p:nvPr>
        </p:nvSpPr>
        <p:spPr>
          <a:xfrm>
            <a:off x="3232600" y="1637800"/>
            <a:ext cx="5726700" cy="3582300"/>
          </a:xfrm>
          <a:prstGeom prst="rect">
            <a:avLst/>
          </a:prstGeom>
        </p:spPr>
        <p:txBody>
          <a:bodyPr spcFirstLastPara="1" wrap="square" lIns="0" tIns="0" rIns="0" bIns="0" anchor="ctr" anchorCtr="0">
            <a:noAutofit/>
          </a:bodyPr>
          <a:lstStyle>
            <a:lvl1pPr lvl="0" algn="ctr">
              <a:lnSpc>
                <a:spcPct val="90000"/>
              </a:lnSpc>
              <a:spcBef>
                <a:spcPts val="0"/>
              </a:spcBef>
              <a:spcAft>
                <a:spcPts val="0"/>
              </a:spcAft>
              <a:buClr>
                <a:schemeClr val="dk2"/>
              </a:buClr>
              <a:buSzPts val="5300"/>
              <a:buNone/>
              <a:defRPr sz="5300">
                <a:solidFill>
                  <a:schemeClr val="dk2"/>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Big Quote 4">
  <p:cSld name="CUSTOM_1_1_1">
    <p:bg>
      <p:bgPr>
        <a:solidFill>
          <a:schemeClr val="dk2"/>
        </a:solidFill>
        <a:effectLst/>
      </p:bgPr>
    </p:bg>
    <p:spTree>
      <p:nvGrpSpPr>
        <p:cNvPr id="1" name="Shape 836"/>
        <p:cNvGrpSpPr/>
        <p:nvPr/>
      </p:nvGrpSpPr>
      <p:grpSpPr>
        <a:xfrm>
          <a:off x="0" y="0"/>
          <a:ext cx="0" cy="0"/>
          <a:chOff x="0" y="0"/>
          <a:chExt cx="0" cy="0"/>
        </a:xfrm>
      </p:grpSpPr>
      <p:sp>
        <p:nvSpPr>
          <p:cNvPr id="837" name="Google Shape;837;g39201aa9369_0_1458"/>
          <p:cNvSpPr txBox="1">
            <a:spLocks noGrp="1"/>
          </p:cNvSpPr>
          <p:nvPr>
            <p:ph type="subTitle" idx="1"/>
          </p:nvPr>
        </p:nvSpPr>
        <p:spPr>
          <a:xfrm>
            <a:off x="1219200" y="1637800"/>
            <a:ext cx="9753600" cy="3582300"/>
          </a:xfrm>
          <a:prstGeom prst="rect">
            <a:avLst/>
          </a:prstGeom>
        </p:spPr>
        <p:txBody>
          <a:bodyPr spcFirstLastPara="1" wrap="square" lIns="0" tIns="0" rIns="0" bIns="0" anchor="ctr" anchorCtr="0">
            <a:noAutofit/>
          </a:bodyPr>
          <a:lstStyle>
            <a:lvl1pPr lvl="0" algn="ctr">
              <a:lnSpc>
                <a:spcPct val="90000"/>
              </a:lnSpc>
              <a:spcBef>
                <a:spcPts val="0"/>
              </a:spcBef>
              <a:spcAft>
                <a:spcPts val="0"/>
              </a:spcAft>
              <a:buClr>
                <a:schemeClr val="lt1"/>
              </a:buClr>
              <a:buSzPts val="5300"/>
              <a:buNone/>
              <a:defRPr sz="5300">
                <a:solidFill>
                  <a:schemeClr val="lt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Computer Mockup">
  <p:cSld name="CUSTOM_5">
    <p:spTree>
      <p:nvGrpSpPr>
        <p:cNvPr id="1" name="Shape 838"/>
        <p:cNvGrpSpPr/>
        <p:nvPr/>
      </p:nvGrpSpPr>
      <p:grpSpPr>
        <a:xfrm>
          <a:off x="0" y="0"/>
          <a:ext cx="0" cy="0"/>
          <a:chOff x="0" y="0"/>
          <a:chExt cx="0" cy="0"/>
        </a:xfrm>
      </p:grpSpPr>
      <p:sp>
        <p:nvSpPr>
          <p:cNvPr id="839" name="Google Shape;839;g39201aa9369_0_1460"/>
          <p:cNvSpPr/>
          <p:nvPr/>
        </p:nvSpPr>
        <p:spPr>
          <a:xfrm rot="10800000">
            <a:off x="100" y="1321533"/>
            <a:ext cx="12221100" cy="41808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pic>
        <p:nvPicPr>
          <p:cNvPr id="840" name="Google Shape;840;g39201aa9369_0_1460" title="GettyImages-2158979803.jpg"/>
          <p:cNvPicPr preferRelativeResize="0"/>
          <p:nvPr/>
        </p:nvPicPr>
        <p:blipFill rotWithShape="1">
          <a:blip r:embed="rId2">
            <a:alphaModFix/>
          </a:blip>
          <a:srcRect l="10283" t="3553" r="10131" b="3189"/>
          <a:stretch/>
        </p:blipFill>
        <p:spPr>
          <a:xfrm>
            <a:off x="3980067" y="1040467"/>
            <a:ext cx="7845166" cy="5817533"/>
          </a:xfrm>
          <a:prstGeom prst="rect">
            <a:avLst/>
          </a:prstGeom>
          <a:noFill/>
          <a:ln>
            <a:noFill/>
          </a:ln>
        </p:spPr>
      </p:pic>
      <p:sp>
        <p:nvSpPr>
          <p:cNvPr id="841" name="Google Shape;841;g39201aa9369_0_1460"/>
          <p:cNvSpPr>
            <a:spLocks noGrp="1"/>
          </p:cNvSpPr>
          <p:nvPr>
            <p:ph type="pic" idx="2"/>
          </p:nvPr>
        </p:nvSpPr>
        <p:spPr>
          <a:xfrm>
            <a:off x="4284674" y="1335669"/>
            <a:ext cx="7224300" cy="4184100"/>
          </a:xfrm>
          <a:prstGeom prst="rect">
            <a:avLst/>
          </a:prstGeom>
          <a:noFill/>
          <a:ln>
            <a:noFill/>
          </a:ln>
        </p:spPr>
      </p:sp>
      <p:sp>
        <p:nvSpPr>
          <p:cNvPr id="842" name="Google Shape;842;g39201aa9369_0_1460"/>
          <p:cNvSpPr txBox="1">
            <a:spLocks noGrp="1"/>
          </p:cNvSpPr>
          <p:nvPr>
            <p:ph type="subTitle" idx="1"/>
          </p:nvPr>
        </p:nvSpPr>
        <p:spPr>
          <a:xfrm>
            <a:off x="609600" y="1713800"/>
            <a:ext cx="3379200" cy="3430500"/>
          </a:xfrm>
          <a:prstGeom prst="rect">
            <a:avLst/>
          </a:prstGeom>
        </p:spPr>
        <p:txBody>
          <a:bodyPr spcFirstLastPara="1" wrap="square" lIns="0" tIns="0" rIns="0" bIns="0" anchor="ctr" anchorCtr="0">
            <a:noAutofit/>
          </a:bodyPr>
          <a:lstStyle>
            <a:lvl1pPr lvl="0">
              <a:lnSpc>
                <a:spcPct val="90000"/>
              </a:lnSpc>
              <a:spcBef>
                <a:spcPts val="0"/>
              </a:spcBef>
              <a:spcAft>
                <a:spcPts val="0"/>
              </a:spcAft>
              <a:buClr>
                <a:schemeClr val="lt1"/>
              </a:buClr>
              <a:buSzPts val="4800"/>
              <a:buFont typeface="Montserrat"/>
              <a:buNone/>
              <a:defRPr sz="4800">
                <a:solidFill>
                  <a:schemeClr val="lt1"/>
                </a:solidFill>
                <a:latin typeface="Montserrat"/>
                <a:ea typeface="Montserrat"/>
                <a:cs typeface="Montserrat"/>
                <a:sym typeface="Montserrat"/>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843" name="Google Shape;843;g39201aa9369_0_1460"/>
          <p:cNvSpPr txBox="1">
            <a:spLocks noGrp="1"/>
          </p:cNvSpPr>
          <p:nvPr>
            <p:ph type="subTitle" idx="3"/>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estimonial — Large">
  <p:cSld name="CUSTOM_6">
    <p:spTree>
      <p:nvGrpSpPr>
        <p:cNvPr id="1" name="Shape 844"/>
        <p:cNvGrpSpPr/>
        <p:nvPr/>
      </p:nvGrpSpPr>
      <p:grpSpPr>
        <a:xfrm>
          <a:off x="0" y="0"/>
          <a:ext cx="0" cy="0"/>
          <a:chOff x="0" y="0"/>
          <a:chExt cx="0" cy="0"/>
        </a:xfrm>
      </p:grpSpPr>
      <p:sp>
        <p:nvSpPr>
          <p:cNvPr id="845" name="Google Shape;845;g39201aa9369_0_1466"/>
          <p:cNvSpPr/>
          <p:nvPr/>
        </p:nvSpPr>
        <p:spPr>
          <a:xfrm rot="10800000">
            <a:off x="5200" y="5872633"/>
            <a:ext cx="12176400" cy="9843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846" name="Google Shape;846;g39201aa9369_0_1466"/>
          <p:cNvSpPr>
            <a:spLocks noGrp="1"/>
          </p:cNvSpPr>
          <p:nvPr>
            <p:ph type="pic" idx="2"/>
          </p:nvPr>
        </p:nvSpPr>
        <p:spPr>
          <a:xfrm>
            <a:off x="6241000" y="1429567"/>
            <a:ext cx="5106300" cy="5106300"/>
          </a:xfrm>
          <a:prstGeom prst="ellipse">
            <a:avLst/>
          </a:prstGeom>
          <a:noFill/>
          <a:ln>
            <a:noFill/>
          </a:ln>
        </p:spPr>
      </p:sp>
      <p:sp>
        <p:nvSpPr>
          <p:cNvPr id="847" name="Google Shape;847;g39201aa9369_0_1466"/>
          <p:cNvSpPr txBox="1">
            <a:spLocks noGrp="1"/>
          </p:cNvSpPr>
          <p:nvPr>
            <p:ph type="subTitle" idx="1"/>
          </p:nvPr>
        </p:nvSpPr>
        <p:spPr>
          <a:xfrm>
            <a:off x="609600" y="1177300"/>
            <a:ext cx="5447100" cy="3430500"/>
          </a:xfrm>
          <a:prstGeom prst="rect">
            <a:avLst/>
          </a:prstGeom>
        </p:spPr>
        <p:txBody>
          <a:bodyPr spcFirstLastPara="1" wrap="square" lIns="0" tIns="0" rIns="0" bIns="0" anchor="b" anchorCtr="0">
            <a:noAutofit/>
          </a:bodyPr>
          <a:lstStyle>
            <a:lvl1pPr lvl="0">
              <a:lnSpc>
                <a:spcPct val="90000"/>
              </a:lnSpc>
              <a:spcBef>
                <a:spcPts val="0"/>
              </a:spcBef>
              <a:spcAft>
                <a:spcPts val="0"/>
              </a:spcAft>
              <a:buClr>
                <a:schemeClr val="dk2"/>
              </a:buClr>
              <a:buSzPts val="3600"/>
              <a:buFont typeface="Montserrat"/>
              <a:buNone/>
              <a:defRPr sz="3600">
                <a:solidFill>
                  <a:schemeClr val="dk2"/>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848" name="Google Shape;848;g39201aa9369_0_1466"/>
          <p:cNvSpPr txBox="1">
            <a:spLocks noGrp="1"/>
          </p:cNvSpPr>
          <p:nvPr>
            <p:ph type="subTitle" idx="3"/>
          </p:nvPr>
        </p:nvSpPr>
        <p:spPr>
          <a:xfrm>
            <a:off x="609600" y="4876800"/>
            <a:ext cx="3543900" cy="293700"/>
          </a:xfrm>
          <a:prstGeom prst="rect">
            <a:avLst/>
          </a:prstGeom>
        </p:spPr>
        <p:txBody>
          <a:bodyPr spcFirstLastPara="1" wrap="square" lIns="0" tIns="0" rIns="0" bIns="0" anchor="t" anchorCtr="0">
            <a:noAutofit/>
          </a:bodyPr>
          <a:lstStyle>
            <a:lvl1pPr lvl="0">
              <a:spcBef>
                <a:spcPts val="0"/>
              </a:spcBef>
              <a:spcAft>
                <a:spcPts val="0"/>
              </a:spcAft>
              <a:buSzPts val="1900"/>
              <a:buFont typeface="Oswald Medium"/>
              <a:buNone/>
              <a:defRPr sz="1900" b="0">
                <a:latin typeface="Oswald Medium"/>
                <a:ea typeface="Oswald Medium"/>
                <a:cs typeface="Oswald Medium"/>
                <a:sym typeface="Oswald Medium"/>
              </a:defRPr>
            </a:lvl1pPr>
            <a:lvl2pPr lvl="1">
              <a:spcBef>
                <a:spcPts val="0"/>
              </a:spcBef>
              <a:spcAft>
                <a:spcPts val="0"/>
              </a:spcAft>
              <a:buSzPts val="1900"/>
              <a:buFont typeface="Bebas Neue"/>
              <a:buNone/>
              <a:defRPr>
                <a:latin typeface="Bebas Neue"/>
                <a:ea typeface="Bebas Neue"/>
                <a:cs typeface="Bebas Neue"/>
                <a:sym typeface="Bebas Neue"/>
              </a:defRPr>
            </a:lvl2pPr>
            <a:lvl3pPr lvl="2">
              <a:spcBef>
                <a:spcPts val="0"/>
              </a:spcBef>
              <a:spcAft>
                <a:spcPts val="0"/>
              </a:spcAft>
              <a:buSzPts val="1900"/>
              <a:buFont typeface="Bebas Neue"/>
              <a:buNone/>
              <a:defRPr>
                <a:latin typeface="Bebas Neue"/>
                <a:ea typeface="Bebas Neue"/>
                <a:cs typeface="Bebas Neue"/>
                <a:sym typeface="Bebas Neue"/>
              </a:defRPr>
            </a:lvl3pPr>
            <a:lvl4pPr lvl="3">
              <a:spcBef>
                <a:spcPts val="0"/>
              </a:spcBef>
              <a:spcAft>
                <a:spcPts val="0"/>
              </a:spcAft>
              <a:buSzPts val="1900"/>
              <a:buFont typeface="Bebas Neue"/>
              <a:buNone/>
              <a:defRPr>
                <a:latin typeface="Bebas Neue"/>
                <a:ea typeface="Bebas Neue"/>
                <a:cs typeface="Bebas Neue"/>
                <a:sym typeface="Bebas Neue"/>
              </a:defRPr>
            </a:lvl4pPr>
            <a:lvl5pPr lvl="4">
              <a:spcBef>
                <a:spcPts val="0"/>
              </a:spcBef>
              <a:spcAft>
                <a:spcPts val="0"/>
              </a:spcAft>
              <a:buSzPts val="1900"/>
              <a:buFont typeface="Bebas Neue"/>
              <a:buNone/>
              <a:defRPr>
                <a:latin typeface="Bebas Neue"/>
                <a:ea typeface="Bebas Neue"/>
                <a:cs typeface="Bebas Neue"/>
                <a:sym typeface="Bebas Neue"/>
              </a:defRPr>
            </a:lvl5pPr>
            <a:lvl6pPr lvl="5">
              <a:spcBef>
                <a:spcPts val="0"/>
              </a:spcBef>
              <a:spcAft>
                <a:spcPts val="0"/>
              </a:spcAft>
              <a:buSzPts val="1900"/>
              <a:buFont typeface="Bebas Neue"/>
              <a:buNone/>
              <a:defRPr>
                <a:latin typeface="Bebas Neue"/>
                <a:ea typeface="Bebas Neue"/>
                <a:cs typeface="Bebas Neue"/>
                <a:sym typeface="Bebas Neue"/>
              </a:defRPr>
            </a:lvl6pPr>
            <a:lvl7pPr lvl="6">
              <a:spcBef>
                <a:spcPts val="0"/>
              </a:spcBef>
              <a:spcAft>
                <a:spcPts val="0"/>
              </a:spcAft>
              <a:buSzPts val="1900"/>
              <a:buFont typeface="Bebas Neue"/>
              <a:buNone/>
              <a:defRPr>
                <a:latin typeface="Bebas Neue"/>
                <a:ea typeface="Bebas Neue"/>
                <a:cs typeface="Bebas Neue"/>
                <a:sym typeface="Bebas Neue"/>
              </a:defRPr>
            </a:lvl7pPr>
            <a:lvl8pPr lvl="7">
              <a:spcBef>
                <a:spcPts val="0"/>
              </a:spcBef>
              <a:spcAft>
                <a:spcPts val="0"/>
              </a:spcAft>
              <a:buSzPts val="1900"/>
              <a:buFont typeface="Bebas Neue"/>
              <a:buNone/>
              <a:defRPr>
                <a:latin typeface="Bebas Neue"/>
                <a:ea typeface="Bebas Neue"/>
                <a:cs typeface="Bebas Neue"/>
                <a:sym typeface="Bebas Neue"/>
              </a:defRPr>
            </a:lvl8pPr>
            <a:lvl9pPr lvl="8">
              <a:spcBef>
                <a:spcPts val="0"/>
              </a:spcBef>
              <a:spcAft>
                <a:spcPts val="0"/>
              </a:spcAft>
              <a:buSzPts val="1900"/>
              <a:buFont typeface="Bebas Neue"/>
              <a:buNone/>
              <a:defRPr>
                <a:latin typeface="Bebas Neue"/>
                <a:ea typeface="Bebas Neue"/>
                <a:cs typeface="Bebas Neue"/>
                <a:sym typeface="Bebas Neue"/>
              </a:defRPr>
            </a:lvl9pPr>
          </a:lstStyle>
          <a:p>
            <a:endParaRPr/>
          </a:p>
        </p:txBody>
      </p:sp>
      <p:sp>
        <p:nvSpPr>
          <p:cNvPr id="849" name="Google Shape;849;g39201aa9369_0_1466"/>
          <p:cNvSpPr txBox="1">
            <a:spLocks noGrp="1"/>
          </p:cNvSpPr>
          <p:nvPr>
            <p:ph type="subTitle" idx="4"/>
          </p:nvPr>
        </p:nvSpPr>
        <p:spPr>
          <a:xfrm>
            <a:off x="609600" y="5181600"/>
            <a:ext cx="3185100" cy="2937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300"/>
              <a:buFont typeface="Montserrat"/>
              <a:buNone/>
              <a:defRPr sz="1300">
                <a:solidFill>
                  <a:schemeClr val="dk1"/>
                </a:solidFill>
                <a:latin typeface="Montserrat"/>
                <a:ea typeface="Montserrat"/>
                <a:cs typeface="Montserrat"/>
                <a:sym typeface="Montserrat"/>
              </a:defRPr>
            </a:lvl1pPr>
            <a:lvl2pPr lvl="1">
              <a:spcBef>
                <a:spcPts val="0"/>
              </a:spcBef>
              <a:spcAft>
                <a:spcPts val="0"/>
              </a:spcAft>
              <a:buSzPts val="1300"/>
              <a:buFont typeface="Bebas Neue"/>
              <a:buNone/>
              <a:defRPr sz="1300">
                <a:latin typeface="Bebas Neue"/>
                <a:ea typeface="Bebas Neue"/>
                <a:cs typeface="Bebas Neue"/>
                <a:sym typeface="Bebas Neue"/>
              </a:defRPr>
            </a:lvl2pPr>
            <a:lvl3pPr lvl="2">
              <a:spcBef>
                <a:spcPts val="0"/>
              </a:spcBef>
              <a:spcAft>
                <a:spcPts val="0"/>
              </a:spcAft>
              <a:buSzPts val="1300"/>
              <a:buFont typeface="Bebas Neue"/>
              <a:buNone/>
              <a:defRPr sz="1300">
                <a:latin typeface="Bebas Neue"/>
                <a:ea typeface="Bebas Neue"/>
                <a:cs typeface="Bebas Neue"/>
                <a:sym typeface="Bebas Neue"/>
              </a:defRPr>
            </a:lvl3pPr>
            <a:lvl4pPr lvl="3">
              <a:spcBef>
                <a:spcPts val="0"/>
              </a:spcBef>
              <a:spcAft>
                <a:spcPts val="0"/>
              </a:spcAft>
              <a:buSzPts val="1300"/>
              <a:buFont typeface="Bebas Neue"/>
              <a:buNone/>
              <a:defRPr sz="1300">
                <a:latin typeface="Bebas Neue"/>
                <a:ea typeface="Bebas Neue"/>
                <a:cs typeface="Bebas Neue"/>
                <a:sym typeface="Bebas Neue"/>
              </a:defRPr>
            </a:lvl4pPr>
            <a:lvl5pPr lvl="4">
              <a:spcBef>
                <a:spcPts val="0"/>
              </a:spcBef>
              <a:spcAft>
                <a:spcPts val="0"/>
              </a:spcAft>
              <a:buSzPts val="1300"/>
              <a:buFont typeface="Bebas Neue"/>
              <a:buNone/>
              <a:defRPr sz="1300">
                <a:latin typeface="Bebas Neue"/>
                <a:ea typeface="Bebas Neue"/>
                <a:cs typeface="Bebas Neue"/>
                <a:sym typeface="Bebas Neue"/>
              </a:defRPr>
            </a:lvl5pPr>
            <a:lvl6pPr lvl="5">
              <a:spcBef>
                <a:spcPts val="0"/>
              </a:spcBef>
              <a:spcAft>
                <a:spcPts val="0"/>
              </a:spcAft>
              <a:buSzPts val="1300"/>
              <a:buFont typeface="Bebas Neue"/>
              <a:buNone/>
              <a:defRPr sz="1300">
                <a:latin typeface="Bebas Neue"/>
                <a:ea typeface="Bebas Neue"/>
                <a:cs typeface="Bebas Neue"/>
                <a:sym typeface="Bebas Neue"/>
              </a:defRPr>
            </a:lvl6pPr>
            <a:lvl7pPr lvl="6">
              <a:spcBef>
                <a:spcPts val="0"/>
              </a:spcBef>
              <a:spcAft>
                <a:spcPts val="0"/>
              </a:spcAft>
              <a:buSzPts val="1300"/>
              <a:buFont typeface="Bebas Neue"/>
              <a:buNone/>
              <a:defRPr sz="1300">
                <a:latin typeface="Bebas Neue"/>
                <a:ea typeface="Bebas Neue"/>
                <a:cs typeface="Bebas Neue"/>
                <a:sym typeface="Bebas Neue"/>
              </a:defRPr>
            </a:lvl7pPr>
            <a:lvl8pPr lvl="7">
              <a:spcBef>
                <a:spcPts val="0"/>
              </a:spcBef>
              <a:spcAft>
                <a:spcPts val="0"/>
              </a:spcAft>
              <a:buSzPts val="1300"/>
              <a:buFont typeface="Bebas Neue"/>
              <a:buNone/>
              <a:defRPr sz="1300">
                <a:latin typeface="Bebas Neue"/>
                <a:ea typeface="Bebas Neue"/>
                <a:cs typeface="Bebas Neue"/>
                <a:sym typeface="Bebas Neue"/>
              </a:defRPr>
            </a:lvl8pPr>
            <a:lvl9pPr lvl="8">
              <a:spcBef>
                <a:spcPts val="0"/>
              </a:spcBef>
              <a:spcAft>
                <a:spcPts val="0"/>
              </a:spcAft>
              <a:buSzPts val="1300"/>
              <a:buFont typeface="Bebas Neue"/>
              <a:buNone/>
              <a:defRPr sz="1300">
                <a:latin typeface="Bebas Neue"/>
                <a:ea typeface="Bebas Neue"/>
                <a:cs typeface="Bebas Neue"/>
                <a:sym typeface="Bebas Neue"/>
              </a:defRPr>
            </a:lvl9pPr>
          </a:lstStyle>
          <a:p>
            <a:endParaRPr/>
          </a:p>
        </p:txBody>
      </p:sp>
      <p:sp>
        <p:nvSpPr>
          <p:cNvPr id="850" name="Google Shape;850;g39201aa9369_0_1466"/>
          <p:cNvSpPr txBox="1">
            <a:spLocks noGrp="1"/>
          </p:cNvSpPr>
          <p:nvPr>
            <p:ph type="subTitle" idx="5"/>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estimonial — Medium">
  <p:cSld name="CUSTOM_6_1">
    <p:spTree>
      <p:nvGrpSpPr>
        <p:cNvPr id="1" name="Shape 851"/>
        <p:cNvGrpSpPr/>
        <p:nvPr/>
      </p:nvGrpSpPr>
      <p:grpSpPr>
        <a:xfrm>
          <a:off x="0" y="0"/>
          <a:ext cx="0" cy="0"/>
          <a:chOff x="0" y="0"/>
          <a:chExt cx="0" cy="0"/>
        </a:xfrm>
      </p:grpSpPr>
      <p:sp>
        <p:nvSpPr>
          <p:cNvPr id="852" name="Google Shape;852;g39201aa9369_0_1473"/>
          <p:cNvSpPr/>
          <p:nvPr/>
        </p:nvSpPr>
        <p:spPr>
          <a:xfrm rot="10800000">
            <a:off x="5200" y="5872633"/>
            <a:ext cx="12176400" cy="9843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853" name="Google Shape;853;g39201aa9369_0_1473"/>
          <p:cNvSpPr>
            <a:spLocks noGrp="1"/>
          </p:cNvSpPr>
          <p:nvPr>
            <p:ph type="pic" idx="2"/>
          </p:nvPr>
        </p:nvSpPr>
        <p:spPr>
          <a:xfrm>
            <a:off x="9654013" y="4364200"/>
            <a:ext cx="1928400" cy="1928400"/>
          </a:xfrm>
          <a:prstGeom prst="ellipse">
            <a:avLst/>
          </a:prstGeom>
          <a:noFill/>
          <a:ln>
            <a:noFill/>
          </a:ln>
        </p:spPr>
      </p:sp>
      <p:sp>
        <p:nvSpPr>
          <p:cNvPr id="854" name="Google Shape;854;g39201aa9369_0_1473"/>
          <p:cNvSpPr txBox="1">
            <a:spLocks noGrp="1"/>
          </p:cNvSpPr>
          <p:nvPr>
            <p:ph type="subTitle" idx="1"/>
          </p:nvPr>
        </p:nvSpPr>
        <p:spPr>
          <a:xfrm>
            <a:off x="609600" y="1524000"/>
            <a:ext cx="10972800" cy="2641200"/>
          </a:xfrm>
          <a:prstGeom prst="rect">
            <a:avLst/>
          </a:prstGeom>
        </p:spPr>
        <p:txBody>
          <a:bodyPr spcFirstLastPara="1" wrap="square" lIns="0" tIns="0" rIns="0" bIns="0" anchor="b" anchorCtr="0">
            <a:noAutofit/>
          </a:bodyPr>
          <a:lstStyle>
            <a:lvl1pPr lvl="0">
              <a:lnSpc>
                <a:spcPct val="100000"/>
              </a:lnSpc>
              <a:spcBef>
                <a:spcPts val="0"/>
              </a:spcBef>
              <a:spcAft>
                <a:spcPts val="0"/>
              </a:spcAft>
              <a:buClr>
                <a:schemeClr val="dk2"/>
              </a:buClr>
              <a:buSzPts val="3600"/>
              <a:buFont typeface="Montserrat"/>
              <a:buNone/>
              <a:defRPr sz="3600">
                <a:solidFill>
                  <a:schemeClr val="dk2"/>
                </a:solidFill>
                <a:latin typeface="Montserrat"/>
                <a:ea typeface="Montserrat"/>
                <a:cs typeface="Montserrat"/>
                <a:sym typeface="Montserrat"/>
              </a:defRPr>
            </a:lvl1pPr>
            <a:lvl2pPr lvl="1">
              <a:lnSpc>
                <a:spcPct val="100000"/>
              </a:lnSpc>
              <a:spcBef>
                <a:spcPts val="0"/>
              </a:spcBef>
              <a:spcAft>
                <a:spcPts val="0"/>
              </a:spcAft>
              <a:buSzPts val="1900"/>
              <a:buNone/>
              <a:defRPr/>
            </a:lvl2pPr>
            <a:lvl3pPr lvl="2">
              <a:lnSpc>
                <a:spcPct val="100000"/>
              </a:lnSpc>
              <a:spcBef>
                <a:spcPts val="0"/>
              </a:spcBef>
              <a:spcAft>
                <a:spcPts val="0"/>
              </a:spcAft>
              <a:buSzPts val="1900"/>
              <a:buNone/>
              <a:defRPr/>
            </a:lvl3pPr>
            <a:lvl4pPr lvl="3">
              <a:lnSpc>
                <a:spcPct val="100000"/>
              </a:lnSpc>
              <a:spcBef>
                <a:spcPts val="0"/>
              </a:spcBef>
              <a:spcAft>
                <a:spcPts val="0"/>
              </a:spcAft>
              <a:buSzPts val="1900"/>
              <a:buNone/>
              <a:defRPr/>
            </a:lvl4pPr>
            <a:lvl5pPr lvl="4">
              <a:lnSpc>
                <a:spcPct val="100000"/>
              </a:lnSpc>
              <a:spcBef>
                <a:spcPts val="0"/>
              </a:spcBef>
              <a:spcAft>
                <a:spcPts val="0"/>
              </a:spcAft>
              <a:buSzPts val="1900"/>
              <a:buNone/>
              <a:defRPr/>
            </a:lvl5pPr>
            <a:lvl6pPr lvl="5">
              <a:lnSpc>
                <a:spcPct val="100000"/>
              </a:lnSpc>
              <a:spcBef>
                <a:spcPts val="0"/>
              </a:spcBef>
              <a:spcAft>
                <a:spcPts val="0"/>
              </a:spcAft>
              <a:buSzPts val="1900"/>
              <a:buNone/>
              <a:defRPr/>
            </a:lvl6pPr>
            <a:lvl7pPr lvl="6">
              <a:lnSpc>
                <a:spcPct val="100000"/>
              </a:lnSpc>
              <a:spcBef>
                <a:spcPts val="0"/>
              </a:spcBef>
              <a:spcAft>
                <a:spcPts val="0"/>
              </a:spcAft>
              <a:buSzPts val="1900"/>
              <a:buNone/>
              <a:defRPr/>
            </a:lvl7pPr>
            <a:lvl8pPr lvl="7">
              <a:lnSpc>
                <a:spcPct val="100000"/>
              </a:lnSpc>
              <a:spcBef>
                <a:spcPts val="0"/>
              </a:spcBef>
              <a:spcAft>
                <a:spcPts val="0"/>
              </a:spcAft>
              <a:buSzPts val="1900"/>
              <a:buNone/>
              <a:defRPr/>
            </a:lvl8pPr>
            <a:lvl9pPr lvl="8">
              <a:lnSpc>
                <a:spcPct val="100000"/>
              </a:lnSpc>
              <a:spcBef>
                <a:spcPts val="0"/>
              </a:spcBef>
              <a:spcAft>
                <a:spcPts val="0"/>
              </a:spcAft>
              <a:buSzPts val="1900"/>
              <a:buNone/>
              <a:defRPr/>
            </a:lvl9pPr>
          </a:lstStyle>
          <a:p>
            <a:endParaRPr/>
          </a:p>
        </p:txBody>
      </p:sp>
      <p:sp>
        <p:nvSpPr>
          <p:cNvPr id="855" name="Google Shape;855;g39201aa9369_0_1473"/>
          <p:cNvSpPr txBox="1">
            <a:spLocks noGrp="1"/>
          </p:cNvSpPr>
          <p:nvPr>
            <p:ph type="subTitle" idx="3"/>
          </p:nvPr>
        </p:nvSpPr>
        <p:spPr>
          <a:xfrm>
            <a:off x="5608328" y="4876800"/>
            <a:ext cx="3657600" cy="293700"/>
          </a:xfrm>
          <a:prstGeom prst="rect">
            <a:avLst/>
          </a:prstGeom>
        </p:spPr>
        <p:txBody>
          <a:bodyPr spcFirstLastPara="1" wrap="square" lIns="0" tIns="0" rIns="0" bIns="0" anchor="t" anchorCtr="0">
            <a:noAutofit/>
          </a:bodyPr>
          <a:lstStyle>
            <a:lvl1pPr lvl="0" algn="r">
              <a:spcBef>
                <a:spcPts val="0"/>
              </a:spcBef>
              <a:spcAft>
                <a:spcPts val="0"/>
              </a:spcAft>
              <a:buSzPts val="1900"/>
              <a:buFont typeface="Oswald Medium"/>
              <a:buNone/>
              <a:defRPr sz="1900" b="0">
                <a:latin typeface="Oswald Medium"/>
                <a:ea typeface="Oswald Medium"/>
                <a:cs typeface="Oswald Medium"/>
                <a:sym typeface="Oswald Medium"/>
              </a:defRPr>
            </a:lvl1pPr>
            <a:lvl2pPr lvl="1" algn="r">
              <a:spcBef>
                <a:spcPts val="0"/>
              </a:spcBef>
              <a:spcAft>
                <a:spcPts val="0"/>
              </a:spcAft>
              <a:buSzPts val="1900"/>
              <a:buFont typeface="Bebas Neue"/>
              <a:buNone/>
              <a:defRPr>
                <a:latin typeface="Bebas Neue"/>
                <a:ea typeface="Bebas Neue"/>
                <a:cs typeface="Bebas Neue"/>
                <a:sym typeface="Bebas Neue"/>
              </a:defRPr>
            </a:lvl2pPr>
            <a:lvl3pPr lvl="2" algn="r">
              <a:spcBef>
                <a:spcPts val="0"/>
              </a:spcBef>
              <a:spcAft>
                <a:spcPts val="0"/>
              </a:spcAft>
              <a:buSzPts val="1900"/>
              <a:buFont typeface="Bebas Neue"/>
              <a:buNone/>
              <a:defRPr>
                <a:latin typeface="Bebas Neue"/>
                <a:ea typeface="Bebas Neue"/>
                <a:cs typeface="Bebas Neue"/>
                <a:sym typeface="Bebas Neue"/>
              </a:defRPr>
            </a:lvl3pPr>
            <a:lvl4pPr lvl="3" algn="r">
              <a:spcBef>
                <a:spcPts val="0"/>
              </a:spcBef>
              <a:spcAft>
                <a:spcPts val="0"/>
              </a:spcAft>
              <a:buSzPts val="1900"/>
              <a:buFont typeface="Bebas Neue"/>
              <a:buNone/>
              <a:defRPr>
                <a:latin typeface="Bebas Neue"/>
                <a:ea typeface="Bebas Neue"/>
                <a:cs typeface="Bebas Neue"/>
                <a:sym typeface="Bebas Neue"/>
              </a:defRPr>
            </a:lvl4pPr>
            <a:lvl5pPr lvl="4" algn="r">
              <a:spcBef>
                <a:spcPts val="0"/>
              </a:spcBef>
              <a:spcAft>
                <a:spcPts val="0"/>
              </a:spcAft>
              <a:buSzPts val="1900"/>
              <a:buFont typeface="Bebas Neue"/>
              <a:buNone/>
              <a:defRPr>
                <a:latin typeface="Bebas Neue"/>
                <a:ea typeface="Bebas Neue"/>
                <a:cs typeface="Bebas Neue"/>
                <a:sym typeface="Bebas Neue"/>
              </a:defRPr>
            </a:lvl5pPr>
            <a:lvl6pPr lvl="5" algn="r">
              <a:spcBef>
                <a:spcPts val="0"/>
              </a:spcBef>
              <a:spcAft>
                <a:spcPts val="0"/>
              </a:spcAft>
              <a:buSzPts val="1900"/>
              <a:buFont typeface="Bebas Neue"/>
              <a:buNone/>
              <a:defRPr>
                <a:latin typeface="Bebas Neue"/>
                <a:ea typeface="Bebas Neue"/>
                <a:cs typeface="Bebas Neue"/>
                <a:sym typeface="Bebas Neue"/>
              </a:defRPr>
            </a:lvl6pPr>
            <a:lvl7pPr lvl="6" algn="r">
              <a:spcBef>
                <a:spcPts val="0"/>
              </a:spcBef>
              <a:spcAft>
                <a:spcPts val="0"/>
              </a:spcAft>
              <a:buSzPts val="1900"/>
              <a:buFont typeface="Bebas Neue"/>
              <a:buNone/>
              <a:defRPr>
                <a:latin typeface="Bebas Neue"/>
                <a:ea typeface="Bebas Neue"/>
                <a:cs typeface="Bebas Neue"/>
                <a:sym typeface="Bebas Neue"/>
              </a:defRPr>
            </a:lvl7pPr>
            <a:lvl8pPr lvl="7" algn="r">
              <a:spcBef>
                <a:spcPts val="0"/>
              </a:spcBef>
              <a:spcAft>
                <a:spcPts val="0"/>
              </a:spcAft>
              <a:buSzPts val="1900"/>
              <a:buFont typeface="Bebas Neue"/>
              <a:buNone/>
              <a:defRPr>
                <a:latin typeface="Bebas Neue"/>
                <a:ea typeface="Bebas Neue"/>
                <a:cs typeface="Bebas Neue"/>
                <a:sym typeface="Bebas Neue"/>
              </a:defRPr>
            </a:lvl8pPr>
            <a:lvl9pPr lvl="8" algn="r">
              <a:spcBef>
                <a:spcPts val="0"/>
              </a:spcBef>
              <a:spcAft>
                <a:spcPts val="0"/>
              </a:spcAft>
              <a:buSzPts val="1900"/>
              <a:buFont typeface="Bebas Neue"/>
              <a:buNone/>
              <a:defRPr>
                <a:latin typeface="Bebas Neue"/>
                <a:ea typeface="Bebas Neue"/>
                <a:cs typeface="Bebas Neue"/>
                <a:sym typeface="Bebas Neue"/>
              </a:defRPr>
            </a:lvl9pPr>
          </a:lstStyle>
          <a:p>
            <a:endParaRPr/>
          </a:p>
        </p:txBody>
      </p:sp>
      <p:sp>
        <p:nvSpPr>
          <p:cNvPr id="856" name="Google Shape;856;g39201aa9369_0_1473"/>
          <p:cNvSpPr txBox="1">
            <a:spLocks noGrp="1"/>
          </p:cNvSpPr>
          <p:nvPr>
            <p:ph type="subTitle" idx="4"/>
          </p:nvPr>
        </p:nvSpPr>
        <p:spPr>
          <a:xfrm>
            <a:off x="5608320" y="5181600"/>
            <a:ext cx="3657600" cy="293700"/>
          </a:xfrm>
          <a:prstGeom prst="rect">
            <a:avLst/>
          </a:prstGeom>
        </p:spPr>
        <p:txBody>
          <a:bodyPr spcFirstLastPara="1" wrap="square" lIns="0" tIns="0" rIns="0" bIns="0" anchor="t" anchorCtr="0">
            <a:noAutofit/>
          </a:bodyPr>
          <a:lstStyle>
            <a:lvl1pPr lvl="0" algn="r">
              <a:spcBef>
                <a:spcPts val="0"/>
              </a:spcBef>
              <a:spcAft>
                <a:spcPts val="0"/>
              </a:spcAft>
              <a:buClr>
                <a:schemeClr val="dk1"/>
              </a:buClr>
              <a:buSzPts val="1300"/>
              <a:buFont typeface="Montserrat"/>
              <a:buNone/>
              <a:defRPr sz="1300">
                <a:solidFill>
                  <a:schemeClr val="dk1"/>
                </a:solidFill>
                <a:latin typeface="Montserrat"/>
                <a:ea typeface="Montserrat"/>
                <a:cs typeface="Montserrat"/>
                <a:sym typeface="Montserrat"/>
              </a:defRPr>
            </a:lvl1pPr>
            <a:lvl2pPr lvl="1" algn="r">
              <a:spcBef>
                <a:spcPts val="0"/>
              </a:spcBef>
              <a:spcAft>
                <a:spcPts val="0"/>
              </a:spcAft>
              <a:buSzPts val="1300"/>
              <a:buFont typeface="Bebas Neue"/>
              <a:buNone/>
              <a:defRPr sz="1300">
                <a:latin typeface="Bebas Neue"/>
                <a:ea typeface="Bebas Neue"/>
                <a:cs typeface="Bebas Neue"/>
                <a:sym typeface="Bebas Neue"/>
              </a:defRPr>
            </a:lvl2pPr>
            <a:lvl3pPr lvl="2" algn="r">
              <a:spcBef>
                <a:spcPts val="0"/>
              </a:spcBef>
              <a:spcAft>
                <a:spcPts val="0"/>
              </a:spcAft>
              <a:buSzPts val="1300"/>
              <a:buFont typeface="Bebas Neue"/>
              <a:buNone/>
              <a:defRPr sz="1300">
                <a:latin typeface="Bebas Neue"/>
                <a:ea typeface="Bebas Neue"/>
                <a:cs typeface="Bebas Neue"/>
                <a:sym typeface="Bebas Neue"/>
              </a:defRPr>
            </a:lvl3pPr>
            <a:lvl4pPr lvl="3" algn="r">
              <a:spcBef>
                <a:spcPts val="0"/>
              </a:spcBef>
              <a:spcAft>
                <a:spcPts val="0"/>
              </a:spcAft>
              <a:buSzPts val="1300"/>
              <a:buFont typeface="Bebas Neue"/>
              <a:buNone/>
              <a:defRPr sz="1300">
                <a:latin typeface="Bebas Neue"/>
                <a:ea typeface="Bebas Neue"/>
                <a:cs typeface="Bebas Neue"/>
                <a:sym typeface="Bebas Neue"/>
              </a:defRPr>
            </a:lvl4pPr>
            <a:lvl5pPr lvl="4" algn="r">
              <a:spcBef>
                <a:spcPts val="0"/>
              </a:spcBef>
              <a:spcAft>
                <a:spcPts val="0"/>
              </a:spcAft>
              <a:buSzPts val="1300"/>
              <a:buFont typeface="Bebas Neue"/>
              <a:buNone/>
              <a:defRPr sz="1300">
                <a:latin typeface="Bebas Neue"/>
                <a:ea typeface="Bebas Neue"/>
                <a:cs typeface="Bebas Neue"/>
                <a:sym typeface="Bebas Neue"/>
              </a:defRPr>
            </a:lvl5pPr>
            <a:lvl6pPr lvl="5" algn="r">
              <a:spcBef>
                <a:spcPts val="0"/>
              </a:spcBef>
              <a:spcAft>
                <a:spcPts val="0"/>
              </a:spcAft>
              <a:buSzPts val="1300"/>
              <a:buFont typeface="Bebas Neue"/>
              <a:buNone/>
              <a:defRPr sz="1300">
                <a:latin typeface="Bebas Neue"/>
                <a:ea typeface="Bebas Neue"/>
                <a:cs typeface="Bebas Neue"/>
                <a:sym typeface="Bebas Neue"/>
              </a:defRPr>
            </a:lvl6pPr>
            <a:lvl7pPr lvl="6" algn="r">
              <a:spcBef>
                <a:spcPts val="0"/>
              </a:spcBef>
              <a:spcAft>
                <a:spcPts val="0"/>
              </a:spcAft>
              <a:buSzPts val="1300"/>
              <a:buFont typeface="Bebas Neue"/>
              <a:buNone/>
              <a:defRPr sz="1300">
                <a:latin typeface="Bebas Neue"/>
                <a:ea typeface="Bebas Neue"/>
                <a:cs typeface="Bebas Neue"/>
                <a:sym typeface="Bebas Neue"/>
              </a:defRPr>
            </a:lvl7pPr>
            <a:lvl8pPr lvl="7" algn="r">
              <a:spcBef>
                <a:spcPts val="0"/>
              </a:spcBef>
              <a:spcAft>
                <a:spcPts val="0"/>
              </a:spcAft>
              <a:buSzPts val="1300"/>
              <a:buFont typeface="Bebas Neue"/>
              <a:buNone/>
              <a:defRPr sz="1300">
                <a:latin typeface="Bebas Neue"/>
                <a:ea typeface="Bebas Neue"/>
                <a:cs typeface="Bebas Neue"/>
                <a:sym typeface="Bebas Neue"/>
              </a:defRPr>
            </a:lvl8pPr>
            <a:lvl9pPr lvl="8" algn="r">
              <a:spcBef>
                <a:spcPts val="0"/>
              </a:spcBef>
              <a:spcAft>
                <a:spcPts val="0"/>
              </a:spcAft>
              <a:buSzPts val="1300"/>
              <a:buFont typeface="Bebas Neue"/>
              <a:buNone/>
              <a:defRPr sz="1300">
                <a:latin typeface="Bebas Neue"/>
                <a:ea typeface="Bebas Neue"/>
                <a:cs typeface="Bebas Neue"/>
                <a:sym typeface="Bebas Neue"/>
              </a:defRPr>
            </a:lvl9pPr>
          </a:lstStyle>
          <a:p>
            <a:endParaRPr/>
          </a:p>
        </p:txBody>
      </p:sp>
      <p:sp>
        <p:nvSpPr>
          <p:cNvPr id="857" name="Google Shape;857;g39201aa9369_0_1473"/>
          <p:cNvSpPr txBox="1">
            <a:spLocks noGrp="1"/>
          </p:cNvSpPr>
          <p:nvPr>
            <p:ph type="subTitle" idx="5"/>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estimonial — Three across" type="titleOnly">
  <p:cSld name="TITLE_ONLY">
    <p:spTree>
      <p:nvGrpSpPr>
        <p:cNvPr id="1" name="Shape 858"/>
        <p:cNvGrpSpPr/>
        <p:nvPr/>
      </p:nvGrpSpPr>
      <p:grpSpPr>
        <a:xfrm>
          <a:off x="0" y="0"/>
          <a:ext cx="0" cy="0"/>
          <a:chOff x="0" y="0"/>
          <a:chExt cx="0" cy="0"/>
        </a:xfrm>
      </p:grpSpPr>
      <p:sp>
        <p:nvSpPr>
          <p:cNvPr id="859" name="Google Shape;859;g39201aa9369_0_1480"/>
          <p:cNvSpPr/>
          <p:nvPr/>
        </p:nvSpPr>
        <p:spPr>
          <a:xfrm>
            <a:off x="0" y="4927800"/>
            <a:ext cx="12215100" cy="19305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860" name="Google Shape;860;g39201aa9369_0_1480"/>
          <p:cNvSpPr txBox="1"/>
          <p:nvPr/>
        </p:nvSpPr>
        <p:spPr>
          <a:xfrm>
            <a:off x="944733" y="4961264"/>
            <a:ext cx="2942700" cy="2036100"/>
          </a:xfrm>
          <a:prstGeom prst="rect">
            <a:avLst/>
          </a:prstGeom>
          <a:gradFill>
            <a:gsLst>
              <a:gs pos="0">
                <a:schemeClr val="accent1"/>
              </a:gs>
              <a:gs pos="100000">
                <a:srgbClr val="FFFFFF">
                  <a:alpha val="0"/>
                </a:srgbClr>
              </a:gs>
            </a:gsLst>
            <a:lin ang="5400012" scaled="0"/>
          </a:gradFill>
          <a:ln>
            <a:noFill/>
          </a:ln>
        </p:spPr>
        <p:txBody>
          <a:bodyPr spcFirstLastPara="1" wrap="square" lIns="121900" tIns="121900" rIns="121900" bIns="121900" anchor="t" anchorCtr="0">
            <a:noAutofit/>
          </a:bodyPr>
          <a:lstStyle/>
          <a:p>
            <a:pPr marL="0" lvl="0" indent="0" algn="l" rtl="0">
              <a:spcBef>
                <a:spcPts val="0"/>
              </a:spcBef>
              <a:spcAft>
                <a:spcPts val="0"/>
              </a:spcAft>
              <a:buNone/>
            </a:pPr>
            <a:endParaRPr sz="2400">
              <a:solidFill>
                <a:schemeClr val="dk1"/>
              </a:solidFill>
              <a:latin typeface="Montserrat"/>
              <a:ea typeface="Montserrat"/>
              <a:cs typeface="Montserrat"/>
              <a:sym typeface="Montserrat"/>
            </a:endParaRPr>
          </a:p>
        </p:txBody>
      </p:sp>
      <p:sp>
        <p:nvSpPr>
          <p:cNvPr id="861" name="Google Shape;861;g39201aa9369_0_1480"/>
          <p:cNvSpPr>
            <a:spLocks noGrp="1"/>
          </p:cNvSpPr>
          <p:nvPr>
            <p:ph type="pic" idx="2"/>
          </p:nvPr>
        </p:nvSpPr>
        <p:spPr>
          <a:xfrm>
            <a:off x="944733" y="3561590"/>
            <a:ext cx="2942700" cy="2942700"/>
          </a:xfrm>
          <a:prstGeom prst="ellipse">
            <a:avLst/>
          </a:prstGeom>
          <a:noFill/>
          <a:ln>
            <a:noFill/>
          </a:ln>
        </p:spPr>
      </p:sp>
      <p:sp>
        <p:nvSpPr>
          <p:cNvPr id="862" name="Google Shape;862;g39201aa9369_0_1480"/>
          <p:cNvSpPr txBox="1"/>
          <p:nvPr/>
        </p:nvSpPr>
        <p:spPr>
          <a:xfrm>
            <a:off x="4636200" y="4961264"/>
            <a:ext cx="2942700" cy="2036100"/>
          </a:xfrm>
          <a:prstGeom prst="rect">
            <a:avLst/>
          </a:prstGeom>
          <a:gradFill>
            <a:gsLst>
              <a:gs pos="0">
                <a:schemeClr val="accent1"/>
              </a:gs>
              <a:gs pos="100000">
                <a:srgbClr val="FFFFFF">
                  <a:alpha val="0"/>
                </a:srgbClr>
              </a:gs>
            </a:gsLst>
            <a:lin ang="5400012" scaled="0"/>
          </a:gradFill>
          <a:ln>
            <a:noFill/>
          </a:ln>
        </p:spPr>
        <p:txBody>
          <a:bodyPr spcFirstLastPara="1" wrap="square" lIns="121900" tIns="121900" rIns="121900" bIns="121900" anchor="t" anchorCtr="0">
            <a:noAutofit/>
          </a:bodyPr>
          <a:lstStyle/>
          <a:p>
            <a:pPr marL="0" lvl="0" indent="0" algn="l" rtl="0">
              <a:spcBef>
                <a:spcPts val="0"/>
              </a:spcBef>
              <a:spcAft>
                <a:spcPts val="0"/>
              </a:spcAft>
              <a:buNone/>
            </a:pPr>
            <a:endParaRPr sz="2400">
              <a:solidFill>
                <a:schemeClr val="dk1"/>
              </a:solidFill>
              <a:latin typeface="Montserrat"/>
              <a:ea typeface="Montserrat"/>
              <a:cs typeface="Montserrat"/>
              <a:sym typeface="Montserrat"/>
            </a:endParaRPr>
          </a:p>
        </p:txBody>
      </p:sp>
      <p:sp>
        <p:nvSpPr>
          <p:cNvPr id="863" name="Google Shape;863;g39201aa9369_0_1480"/>
          <p:cNvSpPr>
            <a:spLocks noGrp="1"/>
          </p:cNvSpPr>
          <p:nvPr>
            <p:ph type="pic" idx="3"/>
          </p:nvPr>
        </p:nvSpPr>
        <p:spPr>
          <a:xfrm>
            <a:off x="4636200" y="3561590"/>
            <a:ext cx="2942700" cy="2942700"/>
          </a:xfrm>
          <a:prstGeom prst="ellipse">
            <a:avLst/>
          </a:prstGeom>
          <a:noFill/>
          <a:ln>
            <a:noFill/>
          </a:ln>
        </p:spPr>
      </p:sp>
      <p:sp>
        <p:nvSpPr>
          <p:cNvPr id="864" name="Google Shape;864;g39201aa9369_0_1480"/>
          <p:cNvSpPr txBox="1"/>
          <p:nvPr/>
        </p:nvSpPr>
        <p:spPr>
          <a:xfrm>
            <a:off x="8304467" y="4961264"/>
            <a:ext cx="2942700" cy="2036100"/>
          </a:xfrm>
          <a:prstGeom prst="rect">
            <a:avLst/>
          </a:prstGeom>
          <a:gradFill>
            <a:gsLst>
              <a:gs pos="0">
                <a:schemeClr val="accent1"/>
              </a:gs>
              <a:gs pos="100000">
                <a:srgbClr val="FFFFFF">
                  <a:alpha val="0"/>
                </a:srgbClr>
              </a:gs>
            </a:gsLst>
            <a:lin ang="5400012" scaled="0"/>
          </a:gradFill>
          <a:ln>
            <a:noFill/>
          </a:ln>
        </p:spPr>
        <p:txBody>
          <a:bodyPr spcFirstLastPara="1" wrap="square" lIns="121900" tIns="121900" rIns="121900" bIns="121900" anchor="t" anchorCtr="0">
            <a:noAutofit/>
          </a:bodyPr>
          <a:lstStyle/>
          <a:p>
            <a:pPr marL="0" lvl="0" indent="0" algn="l" rtl="0">
              <a:spcBef>
                <a:spcPts val="0"/>
              </a:spcBef>
              <a:spcAft>
                <a:spcPts val="0"/>
              </a:spcAft>
              <a:buNone/>
            </a:pPr>
            <a:endParaRPr sz="2400">
              <a:solidFill>
                <a:schemeClr val="dk1"/>
              </a:solidFill>
              <a:latin typeface="Montserrat"/>
              <a:ea typeface="Montserrat"/>
              <a:cs typeface="Montserrat"/>
              <a:sym typeface="Montserrat"/>
            </a:endParaRPr>
          </a:p>
        </p:txBody>
      </p:sp>
      <p:sp>
        <p:nvSpPr>
          <p:cNvPr id="865" name="Google Shape;865;g39201aa9369_0_1480"/>
          <p:cNvSpPr>
            <a:spLocks noGrp="1"/>
          </p:cNvSpPr>
          <p:nvPr>
            <p:ph type="pic" idx="4"/>
          </p:nvPr>
        </p:nvSpPr>
        <p:spPr>
          <a:xfrm>
            <a:off x="8304467" y="3561590"/>
            <a:ext cx="2942700" cy="2942700"/>
          </a:xfrm>
          <a:prstGeom prst="ellipse">
            <a:avLst/>
          </a:prstGeom>
          <a:noFill/>
          <a:ln>
            <a:noFill/>
          </a:ln>
        </p:spPr>
      </p:sp>
      <p:sp>
        <p:nvSpPr>
          <p:cNvPr id="866" name="Google Shape;866;g39201aa9369_0_1480"/>
          <p:cNvSpPr txBox="1">
            <a:spLocks noGrp="1"/>
          </p:cNvSpPr>
          <p:nvPr>
            <p:ph type="subTitle" idx="1"/>
          </p:nvPr>
        </p:nvSpPr>
        <p:spPr>
          <a:xfrm>
            <a:off x="716933" y="1219200"/>
            <a:ext cx="3398400" cy="14676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Clr>
                <a:schemeClr val="dk2"/>
              </a:buClr>
              <a:buSzPts val="1900"/>
              <a:buFont typeface="Montserrat"/>
              <a:buNone/>
              <a:defRPr sz="1900">
                <a:solidFill>
                  <a:schemeClr val="dk2"/>
                </a:solidFill>
                <a:latin typeface="Montserrat"/>
                <a:ea typeface="Montserrat"/>
                <a:cs typeface="Montserrat"/>
                <a:sym typeface="Montserrat"/>
              </a:defRPr>
            </a:lvl1pPr>
            <a:lvl2pPr lvl="1" algn="ctr">
              <a:spcBef>
                <a:spcPts val="0"/>
              </a:spcBef>
              <a:spcAft>
                <a:spcPts val="0"/>
              </a:spcAft>
              <a:buSzPts val="2400"/>
              <a:buNone/>
              <a:defRPr sz="2400"/>
            </a:lvl2pPr>
            <a:lvl3pPr lvl="2" algn="ctr">
              <a:spcBef>
                <a:spcPts val="0"/>
              </a:spcBef>
              <a:spcAft>
                <a:spcPts val="0"/>
              </a:spcAft>
              <a:buSzPts val="2400"/>
              <a:buNone/>
              <a:defRPr sz="2400"/>
            </a:lvl3pPr>
            <a:lvl4pPr lvl="3" algn="ctr">
              <a:spcBef>
                <a:spcPts val="0"/>
              </a:spcBef>
              <a:spcAft>
                <a:spcPts val="0"/>
              </a:spcAft>
              <a:buSzPts val="2400"/>
              <a:buNone/>
              <a:defRPr sz="2400"/>
            </a:lvl4pPr>
            <a:lvl5pPr lvl="4" algn="ctr">
              <a:spcBef>
                <a:spcPts val="0"/>
              </a:spcBef>
              <a:spcAft>
                <a:spcPts val="0"/>
              </a:spcAft>
              <a:buSzPts val="2400"/>
              <a:buNone/>
              <a:defRPr sz="2400"/>
            </a:lvl5pPr>
            <a:lvl6pPr lvl="5" algn="ctr">
              <a:spcBef>
                <a:spcPts val="0"/>
              </a:spcBef>
              <a:spcAft>
                <a:spcPts val="0"/>
              </a:spcAft>
              <a:buSzPts val="2400"/>
              <a:buNone/>
              <a:defRPr sz="2400"/>
            </a:lvl6pPr>
            <a:lvl7pPr lvl="6" algn="ctr">
              <a:spcBef>
                <a:spcPts val="0"/>
              </a:spcBef>
              <a:spcAft>
                <a:spcPts val="0"/>
              </a:spcAft>
              <a:buSzPts val="2400"/>
              <a:buNone/>
              <a:defRPr sz="2400"/>
            </a:lvl7pPr>
            <a:lvl8pPr lvl="7" algn="ctr">
              <a:spcBef>
                <a:spcPts val="0"/>
              </a:spcBef>
              <a:spcAft>
                <a:spcPts val="0"/>
              </a:spcAft>
              <a:buSzPts val="2400"/>
              <a:buNone/>
              <a:defRPr sz="2400"/>
            </a:lvl8pPr>
            <a:lvl9pPr lvl="8" algn="ctr">
              <a:spcBef>
                <a:spcPts val="0"/>
              </a:spcBef>
              <a:spcAft>
                <a:spcPts val="0"/>
              </a:spcAft>
              <a:buSzPts val="2400"/>
              <a:buNone/>
              <a:defRPr sz="2400"/>
            </a:lvl9pPr>
          </a:lstStyle>
          <a:p>
            <a:endParaRPr/>
          </a:p>
        </p:txBody>
      </p:sp>
      <p:sp>
        <p:nvSpPr>
          <p:cNvPr id="867" name="Google Shape;867;g39201aa9369_0_1480"/>
          <p:cNvSpPr txBox="1">
            <a:spLocks noGrp="1"/>
          </p:cNvSpPr>
          <p:nvPr>
            <p:ph type="subTitle" idx="5"/>
          </p:nvPr>
        </p:nvSpPr>
        <p:spPr>
          <a:xfrm>
            <a:off x="4408400" y="1219200"/>
            <a:ext cx="3398400" cy="14676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Clr>
                <a:schemeClr val="dk2"/>
              </a:buClr>
              <a:buSzPts val="1900"/>
              <a:buFont typeface="Montserrat"/>
              <a:buNone/>
              <a:defRPr sz="1900">
                <a:solidFill>
                  <a:schemeClr val="dk2"/>
                </a:solidFill>
                <a:latin typeface="Montserrat"/>
                <a:ea typeface="Montserrat"/>
                <a:cs typeface="Montserrat"/>
                <a:sym typeface="Montserrat"/>
              </a:defRPr>
            </a:lvl1pPr>
            <a:lvl2pPr lvl="1" algn="ctr">
              <a:spcBef>
                <a:spcPts val="0"/>
              </a:spcBef>
              <a:spcAft>
                <a:spcPts val="0"/>
              </a:spcAft>
              <a:buSzPts val="1900"/>
              <a:buNone/>
              <a:defRPr/>
            </a:lvl2pPr>
            <a:lvl3pPr lvl="2" algn="ctr">
              <a:spcBef>
                <a:spcPts val="0"/>
              </a:spcBef>
              <a:spcAft>
                <a:spcPts val="0"/>
              </a:spcAft>
              <a:buSzPts val="1900"/>
              <a:buNone/>
              <a:defRPr/>
            </a:lvl3pPr>
            <a:lvl4pPr lvl="3" algn="ctr">
              <a:spcBef>
                <a:spcPts val="0"/>
              </a:spcBef>
              <a:spcAft>
                <a:spcPts val="0"/>
              </a:spcAft>
              <a:buSzPts val="1900"/>
              <a:buNone/>
              <a:defRPr/>
            </a:lvl4pPr>
            <a:lvl5pPr lvl="4" algn="ctr">
              <a:spcBef>
                <a:spcPts val="0"/>
              </a:spcBef>
              <a:spcAft>
                <a:spcPts val="0"/>
              </a:spcAft>
              <a:buSzPts val="1900"/>
              <a:buNone/>
              <a:defRPr/>
            </a:lvl5pPr>
            <a:lvl6pPr lvl="5" algn="ctr">
              <a:spcBef>
                <a:spcPts val="0"/>
              </a:spcBef>
              <a:spcAft>
                <a:spcPts val="0"/>
              </a:spcAft>
              <a:buSzPts val="1900"/>
              <a:buNone/>
              <a:defRPr/>
            </a:lvl6pPr>
            <a:lvl7pPr lvl="6" algn="ctr">
              <a:spcBef>
                <a:spcPts val="0"/>
              </a:spcBef>
              <a:spcAft>
                <a:spcPts val="0"/>
              </a:spcAft>
              <a:buSzPts val="1900"/>
              <a:buNone/>
              <a:defRPr/>
            </a:lvl7pPr>
            <a:lvl8pPr lvl="7" algn="ctr">
              <a:spcBef>
                <a:spcPts val="0"/>
              </a:spcBef>
              <a:spcAft>
                <a:spcPts val="0"/>
              </a:spcAft>
              <a:buSzPts val="1900"/>
              <a:buNone/>
              <a:defRPr/>
            </a:lvl8pPr>
            <a:lvl9pPr lvl="8" algn="ctr">
              <a:spcBef>
                <a:spcPts val="0"/>
              </a:spcBef>
              <a:spcAft>
                <a:spcPts val="0"/>
              </a:spcAft>
              <a:buSzPts val="1900"/>
              <a:buNone/>
              <a:defRPr/>
            </a:lvl9pPr>
          </a:lstStyle>
          <a:p>
            <a:endParaRPr/>
          </a:p>
        </p:txBody>
      </p:sp>
      <p:sp>
        <p:nvSpPr>
          <p:cNvPr id="868" name="Google Shape;868;g39201aa9369_0_1480"/>
          <p:cNvSpPr txBox="1">
            <a:spLocks noGrp="1"/>
          </p:cNvSpPr>
          <p:nvPr>
            <p:ph type="subTitle" idx="6"/>
          </p:nvPr>
        </p:nvSpPr>
        <p:spPr>
          <a:xfrm>
            <a:off x="8076667" y="1219200"/>
            <a:ext cx="3398400" cy="14676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Clr>
                <a:schemeClr val="dk2"/>
              </a:buClr>
              <a:buSzPts val="1900"/>
              <a:buFont typeface="Montserrat"/>
              <a:buNone/>
              <a:defRPr sz="1900">
                <a:solidFill>
                  <a:schemeClr val="dk2"/>
                </a:solidFill>
                <a:latin typeface="Montserrat"/>
                <a:ea typeface="Montserrat"/>
                <a:cs typeface="Montserrat"/>
                <a:sym typeface="Montserrat"/>
              </a:defRPr>
            </a:lvl1pPr>
            <a:lvl2pPr lvl="1" algn="ctr">
              <a:spcBef>
                <a:spcPts val="0"/>
              </a:spcBef>
              <a:spcAft>
                <a:spcPts val="0"/>
              </a:spcAft>
              <a:buSzPts val="2400"/>
              <a:buNone/>
              <a:defRPr sz="2400"/>
            </a:lvl2pPr>
            <a:lvl3pPr lvl="2" algn="ctr">
              <a:spcBef>
                <a:spcPts val="0"/>
              </a:spcBef>
              <a:spcAft>
                <a:spcPts val="0"/>
              </a:spcAft>
              <a:buSzPts val="2400"/>
              <a:buNone/>
              <a:defRPr sz="2400"/>
            </a:lvl3pPr>
            <a:lvl4pPr lvl="3" algn="ctr">
              <a:spcBef>
                <a:spcPts val="0"/>
              </a:spcBef>
              <a:spcAft>
                <a:spcPts val="0"/>
              </a:spcAft>
              <a:buSzPts val="2400"/>
              <a:buNone/>
              <a:defRPr sz="2400"/>
            </a:lvl4pPr>
            <a:lvl5pPr lvl="4" algn="ctr">
              <a:spcBef>
                <a:spcPts val="0"/>
              </a:spcBef>
              <a:spcAft>
                <a:spcPts val="0"/>
              </a:spcAft>
              <a:buSzPts val="2400"/>
              <a:buNone/>
              <a:defRPr sz="2400"/>
            </a:lvl5pPr>
            <a:lvl6pPr lvl="5" algn="ctr">
              <a:spcBef>
                <a:spcPts val="0"/>
              </a:spcBef>
              <a:spcAft>
                <a:spcPts val="0"/>
              </a:spcAft>
              <a:buSzPts val="2400"/>
              <a:buNone/>
              <a:defRPr sz="2400"/>
            </a:lvl6pPr>
            <a:lvl7pPr lvl="6" algn="ctr">
              <a:spcBef>
                <a:spcPts val="0"/>
              </a:spcBef>
              <a:spcAft>
                <a:spcPts val="0"/>
              </a:spcAft>
              <a:buSzPts val="2400"/>
              <a:buNone/>
              <a:defRPr sz="2400"/>
            </a:lvl7pPr>
            <a:lvl8pPr lvl="7" algn="ctr">
              <a:spcBef>
                <a:spcPts val="0"/>
              </a:spcBef>
              <a:spcAft>
                <a:spcPts val="0"/>
              </a:spcAft>
              <a:buSzPts val="2400"/>
              <a:buNone/>
              <a:defRPr sz="2400"/>
            </a:lvl8pPr>
            <a:lvl9pPr lvl="8" algn="ctr">
              <a:spcBef>
                <a:spcPts val="0"/>
              </a:spcBef>
              <a:spcAft>
                <a:spcPts val="0"/>
              </a:spcAft>
              <a:buSzPts val="2400"/>
              <a:buNone/>
              <a:defRPr sz="2400"/>
            </a:lvl9pPr>
          </a:lstStyle>
          <a:p>
            <a:endParaRPr/>
          </a:p>
        </p:txBody>
      </p:sp>
      <p:sp>
        <p:nvSpPr>
          <p:cNvPr id="869" name="Google Shape;869;g39201aa9369_0_1480"/>
          <p:cNvSpPr txBox="1">
            <a:spLocks noGrp="1"/>
          </p:cNvSpPr>
          <p:nvPr>
            <p:ph type="subTitle" idx="7"/>
          </p:nvPr>
        </p:nvSpPr>
        <p:spPr>
          <a:xfrm>
            <a:off x="1300733" y="2883633"/>
            <a:ext cx="2230800" cy="293700"/>
          </a:xfrm>
          <a:prstGeom prst="rect">
            <a:avLst/>
          </a:prstGeom>
        </p:spPr>
        <p:txBody>
          <a:bodyPr spcFirstLastPara="1" wrap="square" lIns="0" tIns="0" rIns="0" bIns="0" anchor="t" anchorCtr="0">
            <a:noAutofit/>
          </a:bodyPr>
          <a:lstStyle>
            <a:lvl1pPr lvl="0" algn="ctr">
              <a:spcBef>
                <a:spcPts val="0"/>
              </a:spcBef>
              <a:spcAft>
                <a:spcPts val="0"/>
              </a:spcAft>
              <a:buSzPts val="1600"/>
              <a:buFont typeface="Oswald Medium"/>
              <a:buNone/>
              <a:defRPr sz="16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870" name="Google Shape;870;g39201aa9369_0_1480"/>
          <p:cNvSpPr txBox="1">
            <a:spLocks noGrp="1"/>
          </p:cNvSpPr>
          <p:nvPr>
            <p:ph type="subTitle" idx="8"/>
          </p:nvPr>
        </p:nvSpPr>
        <p:spPr>
          <a:xfrm>
            <a:off x="1300733" y="3171800"/>
            <a:ext cx="2230800" cy="2937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200"/>
              <a:buFont typeface="Montserrat"/>
              <a:buNone/>
              <a:defRPr>
                <a:solidFill>
                  <a:schemeClr val="dk1"/>
                </a:solidFill>
                <a:latin typeface="Montserrat"/>
                <a:ea typeface="Montserrat"/>
                <a:cs typeface="Montserrat"/>
                <a:sym typeface="Montserrat"/>
              </a:defRPr>
            </a:lvl1pPr>
            <a:lvl2pPr lvl="1" algn="ctr">
              <a:spcBef>
                <a:spcPts val="0"/>
              </a:spcBef>
              <a:spcAft>
                <a:spcPts val="0"/>
              </a:spcAft>
              <a:buSzPts val="1300"/>
              <a:buFont typeface="Bebas Neue"/>
              <a:buNone/>
              <a:defRPr sz="1300">
                <a:latin typeface="Bebas Neue"/>
                <a:ea typeface="Bebas Neue"/>
                <a:cs typeface="Bebas Neue"/>
                <a:sym typeface="Bebas Neue"/>
              </a:defRPr>
            </a:lvl2pPr>
            <a:lvl3pPr lvl="2" algn="ctr">
              <a:spcBef>
                <a:spcPts val="0"/>
              </a:spcBef>
              <a:spcAft>
                <a:spcPts val="0"/>
              </a:spcAft>
              <a:buSzPts val="1300"/>
              <a:buFont typeface="Bebas Neue"/>
              <a:buNone/>
              <a:defRPr sz="1300">
                <a:latin typeface="Bebas Neue"/>
                <a:ea typeface="Bebas Neue"/>
                <a:cs typeface="Bebas Neue"/>
                <a:sym typeface="Bebas Neue"/>
              </a:defRPr>
            </a:lvl3pPr>
            <a:lvl4pPr lvl="3" algn="ctr">
              <a:spcBef>
                <a:spcPts val="0"/>
              </a:spcBef>
              <a:spcAft>
                <a:spcPts val="0"/>
              </a:spcAft>
              <a:buSzPts val="1300"/>
              <a:buFont typeface="Bebas Neue"/>
              <a:buNone/>
              <a:defRPr sz="1300">
                <a:latin typeface="Bebas Neue"/>
                <a:ea typeface="Bebas Neue"/>
                <a:cs typeface="Bebas Neue"/>
                <a:sym typeface="Bebas Neue"/>
              </a:defRPr>
            </a:lvl4pPr>
            <a:lvl5pPr lvl="4" algn="ctr">
              <a:spcBef>
                <a:spcPts val="0"/>
              </a:spcBef>
              <a:spcAft>
                <a:spcPts val="0"/>
              </a:spcAft>
              <a:buSzPts val="1300"/>
              <a:buFont typeface="Bebas Neue"/>
              <a:buNone/>
              <a:defRPr sz="1300">
                <a:latin typeface="Bebas Neue"/>
                <a:ea typeface="Bebas Neue"/>
                <a:cs typeface="Bebas Neue"/>
                <a:sym typeface="Bebas Neue"/>
              </a:defRPr>
            </a:lvl5pPr>
            <a:lvl6pPr lvl="5" algn="ctr">
              <a:spcBef>
                <a:spcPts val="0"/>
              </a:spcBef>
              <a:spcAft>
                <a:spcPts val="0"/>
              </a:spcAft>
              <a:buSzPts val="1300"/>
              <a:buFont typeface="Bebas Neue"/>
              <a:buNone/>
              <a:defRPr sz="1300">
                <a:latin typeface="Bebas Neue"/>
                <a:ea typeface="Bebas Neue"/>
                <a:cs typeface="Bebas Neue"/>
                <a:sym typeface="Bebas Neue"/>
              </a:defRPr>
            </a:lvl6pPr>
            <a:lvl7pPr lvl="6" algn="ctr">
              <a:spcBef>
                <a:spcPts val="0"/>
              </a:spcBef>
              <a:spcAft>
                <a:spcPts val="0"/>
              </a:spcAft>
              <a:buSzPts val="1300"/>
              <a:buFont typeface="Bebas Neue"/>
              <a:buNone/>
              <a:defRPr sz="1300">
                <a:latin typeface="Bebas Neue"/>
                <a:ea typeface="Bebas Neue"/>
                <a:cs typeface="Bebas Neue"/>
                <a:sym typeface="Bebas Neue"/>
              </a:defRPr>
            </a:lvl7pPr>
            <a:lvl8pPr lvl="7" algn="ctr">
              <a:spcBef>
                <a:spcPts val="0"/>
              </a:spcBef>
              <a:spcAft>
                <a:spcPts val="0"/>
              </a:spcAft>
              <a:buSzPts val="1300"/>
              <a:buFont typeface="Bebas Neue"/>
              <a:buNone/>
              <a:defRPr sz="1300">
                <a:latin typeface="Bebas Neue"/>
                <a:ea typeface="Bebas Neue"/>
                <a:cs typeface="Bebas Neue"/>
                <a:sym typeface="Bebas Neue"/>
              </a:defRPr>
            </a:lvl8pPr>
            <a:lvl9pPr lvl="8" algn="ctr">
              <a:spcBef>
                <a:spcPts val="0"/>
              </a:spcBef>
              <a:spcAft>
                <a:spcPts val="0"/>
              </a:spcAft>
              <a:buSzPts val="1300"/>
              <a:buFont typeface="Bebas Neue"/>
              <a:buNone/>
              <a:defRPr sz="1300">
                <a:latin typeface="Bebas Neue"/>
                <a:ea typeface="Bebas Neue"/>
                <a:cs typeface="Bebas Neue"/>
                <a:sym typeface="Bebas Neue"/>
              </a:defRPr>
            </a:lvl9pPr>
          </a:lstStyle>
          <a:p>
            <a:endParaRPr/>
          </a:p>
        </p:txBody>
      </p:sp>
      <p:sp>
        <p:nvSpPr>
          <p:cNvPr id="871" name="Google Shape;871;g39201aa9369_0_1480"/>
          <p:cNvSpPr txBox="1">
            <a:spLocks noGrp="1"/>
          </p:cNvSpPr>
          <p:nvPr>
            <p:ph type="subTitle" idx="9"/>
          </p:nvPr>
        </p:nvSpPr>
        <p:spPr>
          <a:xfrm>
            <a:off x="4992200" y="2883617"/>
            <a:ext cx="2230800" cy="293700"/>
          </a:xfrm>
          <a:prstGeom prst="rect">
            <a:avLst/>
          </a:prstGeom>
        </p:spPr>
        <p:txBody>
          <a:bodyPr spcFirstLastPara="1" wrap="square" lIns="0" tIns="0" rIns="0" bIns="0" anchor="t" anchorCtr="0">
            <a:noAutofit/>
          </a:bodyPr>
          <a:lstStyle>
            <a:lvl1pPr lvl="0" algn="ctr">
              <a:spcBef>
                <a:spcPts val="0"/>
              </a:spcBef>
              <a:spcAft>
                <a:spcPts val="0"/>
              </a:spcAft>
              <a:buSzPts val="1600"/>
              <a:buFont typeface="Oswald Medium"/>
              <a:buNone/>
              <a:defRPr sz="16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872" name="Google Shape;872;g39201aa9369_0_1480"/>
          <p:cNvSpPr txBox="1">
            <a:spLocks noGrp="1"/>
          </p:cNvSpPr>
          <p:nvPr>
            <p:ph type="subTitle" idx="13"/>
          </p:nvPr>
        </p:nvSpPr>
        <p:spPr>
          <a:xfrm>
            <a:off x="4992200" y="3171783"/>
            <a:ext cx="2230800" cy="2937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200"/>
              <a:buFont typeface="Montserrat"/>
              <a:buNone/>
              <a:defRPr>
                <a:solidFill>
                  <a:schemeClr val="dk1"/>
                </a:solidFill>
                <a:latin typeface="Montserrat"/>
                <a:ea typeface="Montserrat"/>
                <a:cs typeface="Montserrat"/>
                <a:sym typeface="Montserrat"/>
              </a:defRPr>
            </a:lvl1pPr>
            <a:lvl2pPr lvl="1" algn="ctr">
              <a:spcBef>
                <a:spcPts val="0"/>
              </a:spcBef>
              <a:spcAft>
                <a:spcPts val="0"/>
              </a:spcAft>
              <a:buSzPts val="1300"/>
              <a:buFont typeface="Bebas Neue"/>
              <a:buNone/>
              <a:defRPr sz="1300">
                <a:latin typeface="Bebas Neue"/>
                <a:ea typeface="Bebas Neue"/>
                <a:cs typeface="Bebas Neue"/>
                <a:sym typeface="Bebas Neue"/>
              </a:defRPr>
            </a:lvl2pPr>
            <a:lvl3pPr lvl="2" algn="ctr">
              <a:spcBef>
                <a:spcPts val="0"/>
              </a:spcBef>
              <a:spcAft>
                <a:spcPts val="0"/>
              </a:spcAft>
              <a:buSzPts val="1300"/>
              <a:buFont typeface="Bebas Neue"/>
              <a:buNone/>
              <a:defRPr sz="1300">
                <a:latin typeface="Bebas Neue"/>
                <a:ea typeface="Bebas Neue"/>
                <a:cs typeface="Bebas Neue"/>
                <a:sym typeface="Bebas Neue"/>
              </a:defRPr>
            </a:lvl3pPr>
            <a:lvl4pPr lvl="3" algn="ctr">
              <a:spcBef>
                <a:spcPts val="0"/>
              </a:spcBef>
              <a:spcAft>
                <a:spcPts val="0"/>
              </a:spcAft>
              <a:buSzPts val="1300"/>
              <a:buFont typeface="Bebas Neue"/>
              <a:buNone/>
              <a:defRPr sz="1300">
                <a:latin typeface="Bebas Neue"/>
                <a:ea typeface="Bebas Neue"/>
                <a:cs typeface="Bebas Neue"/>
                <a:sym typeface="Bebas Neue"/>
              </a:defRPr>
            </a:lvl4pPr>
            <a:lvl5pPr lvl="4" algn="ctr">
              <a:spcBef>
                <a:spcPts val="0"/>
              </a:spcBef>
              <a:spcAft>
                <a:spcPts val="0"/>
              </a:spcAft>
              <a:buSzPts val="1300"/>
              <a:buFont typeface="Bebas Neue"/>
              <a:buNone/>
              <a:defRPr sz="1300">
                <a:latin typeface="Bebas Neue"/>
                <a:ea typeface="Bebas Neue"/>
                <a:cs typeface="Bebas Neue"/>
                <a:sym typeface="Bebas Neue"/>
              </a:defRPr>
            </a:lvl5pPr>
            <a:lvl6pPr lvl="5" algn="ctr">
              <a:spcBef>
                <a:spcPts val="0"/>
              </a:spcBef>
              <a:spcAft>
                <a:spcPts val="0"/>
              </a:spcAft>
              <a:buSzPts val="1300"/>
              <a:buFont typeface="Bebas Neue"/>
              <a:buNone/>
              <a:defRPr sz="1300">
                <a:latin typeface="Bebas Neue"/>
                <a:ea typeface="Bebas Neue"/>
                <a:cs typeface="Bebas Neue"/>
                <a:sym typeface="Bebas Neue"/>
              </a:defRPr>
            </a:lvl6pPr>
            <a:lvl7pPr lvl="6" algn="ctr">
              <a:spcBef>
                <a:spcPts val="0"/>
              </a:spcBef>
              <a:spcAft>
                <a:spcPts val="0"/>
              </a:spcAft>
              <a:buSzPts val="1300"/>
              <a:buFont typeface="Bebas Neue"/>
              <a:buNone/>
              <a:defRPr sz="1300">
                <a:latin typeface="Bebas Neue"/>
                <a:ea typeface="Bebas Neue"/>
                <a:cs typeface="Bebas Neue"/>
                <a:sym typeface="Bebas Neue"/>
              </a:defRPr>
            </a:lvl7pPr>
            <a:lvl8pPr lvl="7" algn="ctr">
              <a:spcBef>
                <a:spcPts val="0"/>
              </a:spcBef>
              <a:spcAft>
                <a:spcPts val="0"/>
              </a:spcAft>
              <a:buSzPts val="1300"/>
              <a:buFont typeface="Bebas Neue"/>
              <a:buNone/>
              <a:defRPr sz="1300">
                <a:latin typeface="Bebas Neue"/>
                <a:ea typeface="Bebas Neue"/>
                <a:cs typeface="Bebas Neue"/>
                <a:sym typeface="Bebas Neue"/>
              </a:defRPr>
            </a:lvl8pPr>
            <a:lvl9pPr lvl="8" algn="ctr">
              <a:spcBef>
                <a:spcPts val="0"/>
              </a:spcBef>
              <a:spcAft>
                <a:spcPts val="0"/>
              </a:spcAft>
              <a:buSzPts val="1300"/>
              <a:buFont typeface="Bebas Neue"/>
              <a:buNone/>
              <a:defRPr sz="1300">
                <a:latin typeface="Bebas Neue"/>
                <a:ea typeface="Bebas Neue"/>
                <a:cs typeface="Bebas Neue"/>
                <a:sym typeface="Bebas Neue"/>
              </a:defRPr>
            </a:lvl9pPr>
          </a:lstStyle>
          <a:p>
            <a:endParaRPr/>
          </a:p>
        </p:txBody>
      </p:sp>
      <p:sp>
        <p:nvSpPr>
          <p:cNvPr id="873" name="Google Shape;873;g39201aa9369_0_1480"/>
          <p:cNvSpPr txBox="1">
            <a:spLocks noGrp="1"/>
          </p:cNvSpPr>
          <p:nvPr>
            <p:ph type="subTitle" idx="14"/>
          </p:nvPr>
        </p:nvSpPr>
        <p:spPr>
          <a:xfrm>
            <a:off x="8660467" y="2883633"/>
            <a:ext cx="2230800" cy="293700"/>
          </a:xfrm>
          <a:prstGeom prst="rect">
            <a:avLst/>
          </a:prstGeom>
        </p:spPr>
        <p:txBody>
          <a:bodyPr spcFirstLastPara="1" wrap="square" lIns="0" tIns="0" rIns="0" bIns="0" anchor="t" anchorCtr="0">
            <a:noAutofit/>
          </a:bodyPr>
          <a:lstStyle>
            <a:lvl1pPr lvl="0" algn="ctr">
              <a:spcBef>
                <a:spcPts val="0"/>
              </a:spcBef>
              <a:spcAft>
                <a:spcPts val="0"/>
              </a:spcAft>
              <a:buSzPts val="1600"/>
              <a:buFont typeface="Oswald Medium"/>
              <a:buNone/>
              <a:defRPr sz="16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874" name="Google Shape;874;g39201aa9369_0_1480"/>
          <p:cNvSpPr txBox="1">
            <a:spLocks noGrp="1"/>
          </p:cNvSpPr>
          <p:nvPr>
            <p:ph type="subTitle" idx="15"/>
          </p:nvPr>
        </p:nvSpPr>
        <p:spPr>
          <a:xfrm>
            <a:off x="8660467" y="3171800"/>
            <a:ext cx="2230800" cy="2937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200"/>
              <a:buFont typeface="Montserrat"/>
              <a:buNone/>
              <a:defRPr>
                <a:solidFill>
                  <a:schemeClr val="dk1"/>
                </a:solidFill>
                <a:latin typeface="Montserrat"/>
                <a:ea typeface="Montserrat"/>
                <a:cs typeface="Montserrat"/>
                <a:sym typeface="Montserrat"/>
              </a:defRPr>
            </a:lvl1pPr>
            <a:lvl2pPr lvl="1" algn="ctr">
              <a:spcBef>
                <a:spcPts val="0"/>
              </a:spcBef>
              <a:spcAft>
                <a:spcPts val="0"/>
              </a:spcAft>
              <a:buSzPts val="1300"/>
              <a:buFont typeface="Bebas Neue"/>
              <a:buNone/>
              <a:defRPr sz="1300">
                <a:latin typeface="Bebas Neue"/>
                <a:ea typeface="Bebas Neue"/>
                <a:cs typeface="Bebas Neue"/>
                <a:sym typeface="Bebas Neue"/>
              </a:defRPr>
            </a:lvl2pPr>
            <a:lvl3pPr lvl="2" algn="ctr">
              <a:spcBef>
                <a:spcPts val="0"/>
              </a:spcBef>
              <a:spcAft>
                <a:spcPts val="0"/>
              </a:spcAft>
              <a:buSzPts val="1300"/>
              <a:buFont typeface="Bebas Neue"/>
              <a:buNone/>
              <a:defRPr sz="1300">
                <a:latin typeface="Bebas Neue"/>
                <a:ea typeface="Bebas Neue"/>
                <a:cs typeface="Bebas Neue"/>
                <a:sym typeface="Bebas Neue"/>
              </a:defRPr>
            </a:lvl3pPr>
            <a:lvl4pPr lvl="3" algn="ctr">
              <a:spcBef>
                <a:spcPts val="0"/>
              </a:spcBef>
              <a:spcAft>
                <a:spcPts val="0"/>
              </a:spcAft>
              <a:buSzPts val="1300"/>
              <a:buFont typeface="Bebas Neue"/>
              <a:buNone/>
              <a:defRPr sz="1300">
                <a:latin typeface="Bebas Neue"/>
                <a:ea typeface="Bebas Neue"/>
                <a:cs typeface="Bebas Neue"/>
                <a:sym typeface="Bebas Neue"/>
              </a:defRPr>
            </a:lvl4pPr>
            <a:lvl5pPr lvl="4" algn="ctr">
              <a:spcBef>
                <a:spcPts val="0"/>
              </a:spcBef>
              <a:spcAft>
                <a:spcPts val="0"/>
              </a:spcAft>
              <a:buSzPts val="1300"/>
              <a:buFont typeface="Bebas Neue"/>
              <a:buNone/>
              <a:defRPr sz="1300">
                <a:latin typeface="Bebas Neue"/>
                <a:ea typeface="Bebas Neue"/>
                <a:cs typeface="Bebas Neue"/>
                <a:sym typeface="Bebas Neue"/>
              </a:defRPr>
            </a:lvl5pPr>
            <a:lvl6pPr lvl="5" algn="ctr">
              <a:spcBef>
                <a:spcPts val="0"/>
              </a:spcBef>
              <a:spcAft>
                <a:spcPts val="0"/>
              </a:spcAft>
              <a:buSzPts val="1300"/>
              <a:buFont typeface="Bebas Neue"/>
              <a:buNone/>
              <a:defRPr sz="1300">
                <a:latin typeface="Bebas Neue"/>
                <a:ea typeface="Bebas Neue"/>
                <a:cs typeface="Bebas Neue"/>
                <a:sym typeface="Bebas Neue"/>
              </a:defRPr>
            </a:lvl6pPr>
            <a:lvl7pPr lvl="6" algn="ctr">
              <a:spcBef>
                <a:spcPts val="0"/>
              </a:spcBef>
              <a:spcAft>
                <a:spcPts val="0"/>
              </a:spcAft>
              <a:buSzPts val="1300"/>
              <a:buFont typeface="Bebas Neue"/>
              <a:buNone/>
              <a:defRPr sz="1300">
                <a:latin typeface="Bebas Neue"/>
                <a:ea typeface="Bebas Neue"/>
                <a:cs typeface="Bebas Neue"/>
                <a:sym typeface="Bebas Neue"/>
              </a:defRPr>
            </a:lvl7pPr>
            <a:lvl8pPr lvl="7" algn="ctr">
              <a:spcBef>
                <a:spcPts val="0"/>
              </a:spcBef>
              <a:spcAft>
                <a:spcPts val="0"/>
              </a:spcAft>
              <a:buSzPts val="1300"/>
              <a:buFont typeface="Bebas Neue"/>
              <a:buNone/>
              <a:defRPr sz="1300">
                <a:latin typeface="Bebas Neue"/>
                <a:ea typeface="Bebas Neue"/>
                <a:cs typeface="Bebas Neue"/>
                <a:sym typeface="Bebas Neue"/>
              </a:defRPr>
            </a:lvl8pPr>
            <a:lvl9pPr lvl="8" algn="ctr">
              <a:spcBef>
                <a:spcPts val="0"/>
              </a:spcBef>
              <a:spcAft>
                <a:spcPts val="0"/>
              </a:spcAft>
              <a:buSzPts val="1300"/>
              <a:buFont typeface="Bebas Neue"/>
              <a:buNone/>
              <a:defRPr sz="1300">
                <a:latin typeface="Bebas Neue"/>
                <a:ea typeface="Bebas Neue"/>
                <a:cs typeface="Bebas Neue"/>
                <a:sym typeface="Bebas Neue"/>
              </a:defRPr>
            </a:lvl9pPr>
          </a:lstStyle>
          <a:p>
            <a:endParaRPr/>
          </a:p>
        </p:txBody>
      </p:sp>
      <p:sp>
        <p:nvSpPr>
          <p:cNvPr id="875" name="Google Shape;875;g39201aa9369_0_1480"/>
          <p:cNvSpPr txBox="1">
            <a:spLocks noGrp="1"/>
          </p:cNvSpPr>
          <p:nvPr>
            <p:ph type="subTitle" idx="16"/>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General — with large fact">
  <p:cSld name="CUSTOM_7">
    <p:bg>
      <p:bgPr>
        <a:solidFill>
          <a:schemeClr val="lt1"/>
        </a:solidFill>
        <a:effectLst/>
      </p:bgPr>
    </p:bg>
    <p:spTree>
      <p:nvGrpSpPr>
        <p:cNvPr id="1" name="Shape 876"/>
        <p:cNvGrpSpPr/>
        <p:nvPr/>
      </p:nvGrpSpPr>
      <p:grpSpPr>
        <a:xfrm>
          <a:off x="0" y="0"/>
          <a:ext cx="0" cy="0"/>
          <a:chOff x="0" y="0"/>
          <a:chExt cx="0" cy="0"/>
        </a:xfrm>
      </p:grpSpPr>
      <p:sp>
        <p:nvSpPr>
          <p:cNvPr id="877" name="Google Shape;877;g39201aa9369_0_1498"/>
          <p:cNvSpPr/>
          <p:nvPr/>
        </p:nvSpPr>
        <p:spPr>
          <a:xfrm>
            <a:off x="8229600" y="0"/>
            <a:ext cx="3962400"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878" name="Google Shape;878;g39201aa9369_0_1498"/>
          <p:cNvSpPr txBox="1">
            <a:spLocks noGrp="1"/>
          </p:cNvSpPr>
          <p:nvPr>
            <p:ph type="body" idx="1"/>
          </p:nvPr>
        </p:nvSpPr>
        <p:spPr>
          <a:xfrm>
            <a:off x="609600" y="2438400"/>
            <a:ext cx="6705600" cy="4004700"/>
          </a:xfrm>
          <a:prstGeom prst="rect">
            <a:avLst/>
          </a:prstGeom>
        </p:spPr>
        <p:txBody>
          <a:bodyPr spcFirstLastPara="1" wrap="square" lIns="0" tIns="0" rIns="0" bIns="0" anchor="t" anchorCtr="0">
            <a:noAutofit/>
          </a:bodyPr>
          <a:lstStyle>
            <a:lvl1pPr marL="457200" lvl="0" indent="-349250">
              <a:spcBef>
                <a:spcPts val="1300"/>
              </a:spcBef>
              <a:spcAft>
                <a:spcPts val="0"/>
              </a:spcAft>
              <a:buSzPts val="1900"/>
              <a:buChar char="●"/>
              <a:defRPr sz="1900"/>
            </a:lvl1pPr>
            <a:lvl2pPr marL="914400" lvl="1" indent="-349250">
              <a:spcBef>
                <a:spcPts val="1600"/>
              </a:spcBef>
              <a:spcAft>
                <a:spcPts val="0"/>
              </a:spcAft>
              <a:buSzPts val="1900"/>
              <a:buChar char="○"/>
              <a:defRPr/>
            </a:lvl2pPr>
            <a:lvl3pPr marL="1371600" lvl="2" indent="-349250">
              <a:spcBef>
                <a:spcPts val="1300"/>
              </a:spcBef>
              <a:spcAft>
                <a:spcPts val="0"/>
              </a:spcAft>
              <a:buSzPts val="1900"/>
              <a:buChar char="■"/>
              <a:defRPr/>
            </a:lvl3pPr>
            <a:lvl4pPr marL="1828800" lvl="3" indent="-349250">
              <a:spcBef>
                <a:spcPts val="1300"/>
              </a:spcBef>
              <a:spcAft>
                <a:spcPts val="0"/>
              </a:spcAft>
              <a:buSzPts val="1900"/>
              <a:buChar char="●"/>
              <a:defRPr/>
            </a:lvl4pPr>
            <a:lvl5pPr marL="2286000" lvl="4" indent="-349250">
              <a:spcBef>
                <a:spcPts val="1300"/>
              </a:spcBef>
              <a:spcAft>
                <a:spcPts val="0"/>
              </a:spcAft>
              <a:buSzPts val="1900"/>
              <a:buChar char="○"/>
              <a:defRPr/>
            </a:lvl5pPr>
            <a:lvl6pPr marL="2743200" lvl="5" indent="-349250">
              <a:spcBef>
                <a:spcPts val="1300"/>
              </a:spcBef>
              <a:spcAft>
                <a:spcPts val="0"/>
              </a:spcAft>
              <a:buSzPts val="1900"/>
              <a:buChar char="■"/>
              <a:defRPr/>
            </a:lvl6pPr>
            <a:lvl7pPr marL="3200400" lvl="6" indent="-349250">
              <a:spcBef>
                <a:spcPts val="1300"/>
              </a:spcBef>
              <a:spcAft>
                <a:spcPts val="0"/>
              </a:spcAft>
              <a:buSzPts val="1900"/>
              <a:buChar char="●"/>
              <a:defRPr/>
            </a:lvl7pPr>
            <a:lvl8pPr marL="3657600" lvl="7" indent="-349250">
              <a:spcBef>
                <a:spcPts val="1300"/>
              </a:spcBef>
              <a:spcAft>
                <a:spcPts val="0"/>
              </a:spcAft>
              <a:buSzPts val="1900"/>
              <a:buChar char="○"/>
              <a:defRPr/>
            </a:lvl8pPr>
            <a:lvl9pPr marL="4114800" lvl="8" indent="-349250">
              <a:spcBef>
                <a:spcPts val="1300"/>
              </a:spcBef>
              <a:spcAft>
                <a:spcPts val="0"/>
              </a:spcAft>
              <a:buSzPts val="1900"/>
              <a:buChar char="■"/>
              <a:defRPr/>
            </a:lvl9pPr>
          </a:lstStyle>
          <a:p>
            <a:endParaRPr/>
          </a:p>
        </p:txBody>
      </p:sp>
      <p:sp>
        <p:nvSpPr>
          <p:cNvPr id="879" name="Google Shape;879;g39201aa9369_0_1498"/>
          <p:cNvSpPr txBox="1">
            <a:spLocks noGrp="1"/>
          </p:cNvSpPr>
          <p:nvPr>
            <p:ph type="title"/>
          </p:nvPr>
        </p:nvSpPr>
        <p:spPr>
          <a:xfrm>
            <a:off x="8839200" y="1635600"/>
            <a:ext cx="2743200" cy="1219200"/>
          </a:xfrm>
          <a:prstGeom prst="rect">
            <a:avLst/>
          </a:prstGeom>
        </p:spPr>
        <p:txBody>
          <a:bodyPr spcFirstLastPara="1" wrap="square" lIns="0" tIns="0" rIns="0" bIns="0" anchor="t" anchorCtr="0">
            <a:noAutofit/>
          </a:bodyPr>
          <a:lstStyle>
            <a:lvl1pPr lvl="0">
              <a:lnSpc>
                <a:spcPct val="80000"/>
              </a:lnSpc>
              <a:spcBef>
                <a:spcPts val="0"/>
              </a:spcBef>
              <a:spcAft>
                <a:spcPts val="0"/>
              </a:spcAft>
              <a:buClr>
                <a:schemeClr val="lt1"/>
              </a:buClr>
              <a:buSzPts val="7300"/>
              <a:buFont typeface="Oswald Medium"/>
              <a:buNone/>
              <a:defRPr sz="7300" b="0">
                <a:solidFill>
                  <a:schemeClr val="lt1"/>
                </a:solidFill>
                <a:latin typeface="Oswald Medium"/>
                <a:ea typeface="Oswald Medium"/>
                <a:cs typeface="Oswald Medium"/>
                <a:sym typeface="Oswald Medium"/>
              </a:defRPr>
            </a:lvl1pPr>
            <a:lvl2pPr lvl="1">
              <a:spcBef>
                <a:spcPts val="10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880" name="Google Shape;880;g39201aa9369_0_1498"/>
          <p:cNvSpPr txBox="1">
            <a:spLocks noGrp="1"/>
          </p:cNvSpPr>
          <p:nvPr>
            <p:ph type="body" idx="2"/>
          </p:nvPr>
        </p:nvSpPr>
        <p:spPr>
          <a:xfrm>
            <a:off x="8839200" y="2822567"/>
            <a:ext cx="2743200" cy="1828800"/>
          </a:xfrm>
          <a:prstGeom prst="rect">
            <a:avLst/>
          </a:prstGeom>
        </p:spPr>
        <p:txBody>
          <a:bodyPr spcFirstLastPara="1" wrap="square" lIns="0" tIns="0" rIns="0" bIns="0" anchor="t" anchorCtr="0">
            <a:noAutofit/>
          </a:bodyPr>
          <a:lstStyle>
            <a:lvl1pPr marL="457200" lvl="0" indent="-336550">
              <a:spcBef>
                <a:spcPts val="1300"/>
              </a:spcBef>
              <a:spcAft>
                <a:spcPts val="0"/>
              </a:spcAft>
              <a:buClr>
                <a:schemeClr val="accent4"/>
              </a:buClr>
              <a:buSzPts val="1700"/>
              <a:buChar char="●"/>
              <a:defRPr sz="1700" b="1">
                <a:solidFill>
                  <a:schemeClr val="accent4"/>
                </a:solidFill>
              </a:defRPr>
            </a:lvl1pPr>
            <a:lvl2pPr marL="914400" lvl="1" indent="-349250">
              <a:spcBef>
                <a:spcPts val="1600"/>
              </a:spcBef>
              <a:spcAft>
                <a:spcPts val="0"/>
              </a:spcAft>
              <a:buClr>
                <a:schemeClr val="accent4"/>
              </a:buClr>
              <a:buSzPts val="1900"/>
              <a:buChar char="○"/>
              <a:defRPr b="1">
                <a:solidFill>
                  <a:schemeClr val="accent4"/>
                </a:solidFill>
              </a:defRPr>
            </a:lvl2pPr>
            <a:lvl3pPr marL="1371600" lvl="2" indent="-349250">
              <a:spcBef>
                <a:spcPts val="1300"/>
              </a:spcBef>
              <a:spcAft>
                <a:spcPts val="0"/>
              </a:spcAft>
              <a:buClr>
                <a:schemeClr val="accent4"/>
              </a:buClr>
              <a:buSzPts val="1900"/>
              <a:buChar char="■"/>
              <a:defRPr b="1">
                <a:solidFill>
                  <a:schemeClr val="accent4"/>
                </a:solidFill>
              </a:defRPr>
            </a:lvl3pPr>
            <a:lvl4pPr marL="1828800" lvl="3" indent="-336550">
              <a:spcBef>
                <a:spcPts val="1300"/>
              </a:spcBef>
              <a:spcAft>
                <a:spcPts val="0"/>
              </a:spcAft>
              <a:buClr>
                <a:schemeClr val="accent4"/>
              </a:buClr>
              <a:buSzPts val="1700"/>
              <a:buChar char="●"/>
              <a:defRPr sz="1700" b="1">
                <a:solidFill>
                  <a:schemeClr val="accent4"/>
                </a:solidFill>
              </a:defRPr>
            </a:lvl4pPr>
            <a:lvl5pPr marL="2286000" lvl="4" indent="-336550">
              <a:spcBef>
                <a:spcPts val="1300"/>
              </a:spcBef>
              <a:spcAft>
                <a:spcPts val="0"/>
              </a:spcAft>
              <a:buClr>
                <a:schemeClr val="accent4"/>
              </a:buClr>
              <a:buSzPts val="1700"/>
              <a:buChar char="○"/>
              <a:defRPr sz="1700" b="1">
                <a:solidFill>
                  <a:schemeClr val="accent4"/>
                </a:solidFill>
              </a:defRPr>
            </a:lvl5pPr>
            <a:lvl6pPr marL="2743200" lvl="5" indent="-336550">
              <a:spcBef>
                <a:spcPts val="1300"/>
              </a:spcBef>
              <a:spcAft>
                <a:spcPts val="0"/>
              </a:spcAft>
              <a:buClr>
                <a:schemeClr val="accent4"/>
              </a:buClr>
              <a:buSzPts val="1700"/>
              <a:buChar char="■"/>
              <a:defRPr sz="1700" b="1">
                <a:solidFill>
                  <a:schemeClr val="accent4"/>
                </a:solidFill>
              </a:defRPr>
            </a:lvl6pPr>
            <a:lvl7pPr marL="3200400" lvl="6" indent="-336550">
              <a:spcBef>
                <a:spcPts val="1300"/>
              </a:spcBef>
              <a:spcAft>
                <a:spcPts val="0"/>
              </a:spcAft>
              <a:buClr>
                <a:schemeClr val="accent4"/>
              </a:buClr>
              <a:buSzPts val="1700"/>
              <a:buChar char="●"/>
              <a:defRPr sz="1700" b="1">
                <a:solidFill>
                  <a:schemeClr val="accent4"/>
                </a:solidFill>
              </a:defRPr>
            </a:lvl7pPr>
            <a:lvl8pPr marL="3657600" lvl="7" indent="-336550">
              <a:spcBef>
                <a:spcPts val="1300"/>
              </a:spcBef>
              <a:spcAft>
                <a:spcPts val="0"/>
              </a:spcAft>
              <a:buClr>
                <a:schemeClr val="accent4"/>
              </a:buClr>
              <a:buSzPts val="1700"/>
              <a:buChar char="○"/>
              <a:defRPr sz="1700" b="1">
                <a:solidFill>
                  <a:schemeClr val="accent4"/>
                </a:solidFill>
              </a:defRPr>
            </a:lvl8pPr>
            <a:lvl9pPr marL="4114800" lvl="8" indent="-336550">
              <a:spcBef>
                <a:spcPts val="1300"/>
              </a:spcBef>
              <a:spcAft>
                <a:spcPts val="0"/>
              </a:spcAft>
              <a:buClr>
                <a:schemeClr val="accent4"/>
              </a:buClr>
              <a:buSzPts val="1700"/>
              <a:buChar char="■"/>
              <a:defRPr sz="1700" b="1">
                <a:solidFill>
                  <a:schemeClr val="accent4"/>
                </a:solidFill>
              </a:defRPr>
            </a:lvl9pPr>
          </a:lstStyle>
          <a:p>
            <a:endParaRPr/>
          </a:p>
        </p:txBody>
      </p:sp>
      <p:sp>
        <p:nvSpPr>
          <p:cNvPr id="881" name="Google Shape;881;g39201aa9369_0_1498"/>
          <p:cNvSpPr txBox="1">
            <a:spLocks noGrp="1"/>
          </p:cNvSpPr>
          <p:nvPr>
            <p:ph type="subTitle" idx="3"/>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882" name="Google Shape;882;g39201aa9369_0_1498"/>
          <p:cNvSpPr txBox="1">
            <a:spLocks noGrp="1"/>
          </p:cNvSpPr>
          <p:nvPr>
            <p:ph type="title" idx="4"/>
          </p:nvPr>
        </p:nvSpPr>
        <p:spPr>
          <a:xfrm>
            <a:off x="609600" y="914400"/>
            <a:ext cx="6705600" cy="7881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1pPr>
            <a:lvl2pPr lvl="1">
              <a:spcBef>
                <a:spcPts val="10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General — with photo">
  <p:cSld name="CUSTOM_11">
    <p:spTree>
      <p:nvGrpSpPr>
        <p:cNvPr id="1" name="Shape 883"/>
        <p:cNvGrpSpPr/>
        <p:nvPr/>
      </p:nvGrpSpPr>
      <p:grpSpPr>
        <a:xfrm>
          <a:off x="0" y="0"/>
          <a:ext cx="0" cy="0"/>
          <a:chOff x="0" y="0"/>
          <a:chExt cx="0" cy="0"/>
        </a:xfrm>
      </p:grpSpPr>
      <p:sp>
        <p:nvSpPr>
          <p:cNvPr id="884" name="Google Shape;884;g39201aa9369_0_1505"/>
          <p:cNvSpPr/>
          <p:nvPr/>
        </p:nvSpPr>
        <p:spPr>
          <a:xfrm rot="84">
            <a:off x="-15133" y="4020317"/>
            <a:ext cx="12207300" cy="28377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885" name="Google Shape;885;g39201aa9369_0_1505"/>
          <p:cNvSpPr>
            <a:spLocks noGrp="1"/>
          </p:cNvSpPr>
          <p:nvPr>
            <p:ph type="pic" idx="2"/>
          </p:nvPr>
        </p:nvSpPr>
        <p:spPr>
          <a:xfrm>
            <a:off x="609600" y="3340767"/>
            <a:ext cx="4572000" cy="3517200"/>
          </a:xfrm>
          <a:prstGeom prst="rect">
            <a:avLst/>
          </a:prstGeom>
          <a:noFill/>
          <a:ln>
            <a:noFill/>
          </a:ln>
        </p:spPr>
      </p:sp>
      <p:sp>
        <p:nvSpPr>
          <p:cNvPr id="886" name="Google Shape;886;g39201aa9369_0_1505"/>
          <p:cNvSpPr txBox="1">
            <a:spLocks noGrp="1"/>
          </p:cNvSpPr>
          <p:nvPr>
            <p:ph type="body" idx="1"/>
          </p:nvPr>
        </p:nvSpPr>
        <p:spPr>
          <a:xfrm>
            <a:off x="6096000" y="609600"/>
            <a:ext cx="4876800" cy="2988300"/>
          </a:xfrm>
          <a:prstGeom prst="rect">
            <a:avLst/>
          </a:prstGeom>
        </p:spPr>
        <p:txBody>
          <a:bodyPr spcFirstLastPara="1" wrap="square" lIns="0" tIns="0" rIns="0" bIns="0" anchor="t" anchorCtr="0">
            <a:noAutofit/>
          </a:bodyPr>
          <a:lstStyle>
            <a:lvl1pPr marL="457200" lvl="0" indent="-330200">
              <a:spcBef>
                <a:spcPts val="1300"/>
              </a:spcBef>
              <a:spcAft>
                <a:spcPts val="0"/>
              </a:spcAft>
              <a:buSzPts val="1600"/>
              <a:buChar char="●"/>
              <a:defRPr sz="1600"/>
            </a:lvl1pPr>
            <a:lvl2pPr marL="914400" lvl="1" indent="-349250">
              <a:spcBef>
                <a:spcPts val="1600"/>
              </a:spcBef>
              <a:spcAft>
                <a:spcPts val="0"/>
              </a:spcAft>
              <a:buSzPts val="1900"/>
              <a:buChar char="○"/>
              <a:defRPr/>
            </a:lvl2pPr>
            <a:lvl3pPr marL="1371600" lvl="2" indent="-349250">
              <a:spcBef>
                <a:spcPts val="1300"/>
              </a:spcBef>
              <a:spcAft>
                <a:spcPts val="0"/>
              </a:spcAft>
              <a:buSzPts val="1900"/>
              <a:buChar char="■"/>
              <a:defRPr/>
            </a:lvl3pPr>
            <a:lvl4pPr marL="1828800" lvl="3" indent="-349250">
              <a:spcBef>
                <a:spcPts val="1300"/>
              </a:spcBef>
              <a:spcAft>
                <a:spcPts val="0"/>
              </a:spcAft>
              <a:buSzPts val="1900"/>
              <a:buChar char="●"/>
              <a:defRPr/>
            </a:lvl4pPr>
            <a:lvl5pPr marL="2286000" lvl="4" indent="-349250">
              <a:spcBef>
                <a:spcPts val="1300"/>
              </a:spcBef>
              <a:spcAft>
                <a:spcPts val="0"/>
              </a:spcAft>
              <a:buSzPts val="1900"/>
              <a:buChar char="○"/>
              <a:defRPr/>
            </a:lvl5pPr>
            <a:lvl6pPr marL="2743200" lvl="5" indent="-349250">
              <a:spcBef>
                <a:spcPts val="1300"/>
              </a:spcBef>
              <a:spcAft>
                <a:spcPts val="0"/>
              </a:spcAft>
              <a:buSzPts val="1900"/>
              <a:buChar char="■"/>
              <a:defRPr/>
            </a:lvl6pPr>
            <a:lvl7pPr marL="3200400" lvl="6" indent="-349250">
              <a:spcBef>
                <a:spcPts val="1300"/>
              </a:spcBef>
              <a:spcAft>
                <a:spcPts val="0"/>
              </a:spcAft>
              <a:buSzPts val="1900"/>
              <a:buChar char="●"/>
              <a:defRPr/>
            </a:lvl7pPr>
            <a:lvl8pPr marL="3657600" lvl="7" indent="-349250">
              <a:spcBef>
                <a:spcPts val="1300"/>
              </a:spcBef>
              <a:spcAft>
                <a:spcPts val="0"/>
              </a:spcAft>
              <a:buSzPts val="1900"/>
              <a:buChar char="○"/>
              <a:defRPr/>
            </a:lvl8pPr>
            <a:lvl9pPr marL="4114800" lvl="8" indent="-349250">
              <a:spcBef>
                <a:spcPts val="1300"/>
              </a:spcBef>
              <a:spcAft>
                <a:spcPts val="0"/>
              </a:spcAft>
              <a:buSzPts val="1900"/>
              <a:buChar char="■"/>
              <a:defRPr/>
            </a:lvl9pPr>
          </a:lstStyle>
          <a:p>
            <a:endParaRPr/>
          </a:p>
        </p:txBody>
      </p:sp>
      <p:sp>
        <p:nvSpPr>
          <p:cNvPr id="887" name="Google Shape;887;g39201aa9369_0_1505"/>
          <p:cNvSpPr txBox="1">
            <a:spLocks noGrp="1"/>
          </p:cNvSpPr>
          <p:nvPr>
            <p:ph type="subTitle" idx="3"/>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888" name="Google Shape;888;g39201aa9369_0_1505"/>
          <p:cNvSpPr txBox="1">
            <a:spLocks noGrp="1"/>
          </p:cNvSpPr>
          <p:nvPr>
            <p:ph type="title"/>
          </p:nvPr>
        </p:nvSpPr>
        <p:spPr>
          <a:xfrm>
            <a:off x="609600" y="914400"/>
            <a:ext cx="5181600" cy="788100"/>
          </a:xfrm>
          <a:prstGeom prst="rect">
            <a:avLst/>
          </a:prstGeom>
          <a:ln>
            <a:noFill/>
          </a:ln>
        </p:spPr>
        <p:txBody>
          <a:bodyPr spcFirstLastPara="1" wrap="square" lIns="0" tIns="0" rIns="0" bIns="0" anchor="t" anchorCtr="0">
            <a:normAutofit/>
          </a:bodyPr>
          <a:lstStyle>
            <a:lvl1pPr lvl="0">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1pPr>
            <a:lvl2pPr lvl="1">
              <a:spcBef>
                <a:spcPts val="10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General — with photo and icons">
  <p:cSld name="CUSTOM_12">
    <p:spTree>
      <p:nvGrpSpPr>
        <p:cNvPr id="1" name="Shape 889"/>
        <p:cNvGrpSpPr/>
        <p:nvPr/>
      </p:nvGrpSpPr>
      <p:grpSpPr>
        <a:xfrm>
          <a:off x="0" y="0"/>
          <a:ext cx="0" cy="0"/>
          <a:chOff x="0" y="0"/>
          <a:chExt cx="0" cy="0"/>
        </a:xfrm>
      </p:grpSpPr>
      <p:sp>
        <p:nvSpPr>
          <p:cNvPr id="890" name="Google Shape;890;g39201aa9369_0_1511"/>
          <p:cNvSpPr/>
          <p:nvPr/>
        </p:nvSpPr>
        <p:spPr>
          <a:xfrm>
            <a:off x="0" y="0"/>
            <a:ext cx="5486400"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891" name="Google Shape;891;g39201aa9369_0_1511"/>
          <p:cNvSpPr txBox="1">
            <a:spLocks noGrp="1"/>
          </p:cNvSpPr>
          <p:nvPr>
            <p:ph type="title"/>
          </p:nvPr>
        </p:nvSpPr>
        <p:spPr>
          <a:xfrm>
            <a:off x="609600" y="914400"/>
            <a:ext cx="3657600" cy="5486400"/>
          </a:xfrm>
          <a:prstGeom prst="rect">
            <a:avLst/>
          </a:prstGeom>
          <a:ln>
            <a:noFill/>
          </a:ln>
        </p:spPr>
        <p:txBody>
          <a:bodyPr spcFirstLastPara="1" wrap="square" lIns="0" tIns="0" rIns="0" bIns="0" anchor="t" anchorCtr="0">
            <a:noAutofit/>
          </a:bodyPr>
          <a:lstStyle>
            <a:lvl1pPr lvl="0">
              <a:lnSpc>
                <a:spcPct val="85000"/>
              </a:lnSpc>
              <a:spcBef>
                <a:spcPts val="0"/>
              </a:spcBef>
              <a:spcAft>
                <a:spcPts val="0"/>
              </a:spcAft>
              <a:buClr>
                <a:schemeClr val="lt1"/>
              </a:buClr>
              <a:buSzPts val="4800"/>
              <a:buFont typeface="Montserrat"/>
              <a:buNone/>
              <a:defRPr sz="4800" b="1">
                <a:solidFill>
                  <a:schemeClr val="lt1"/>
                </a:solidFill>
                <a:latin typeface="Montserrat"/>
                <a:ea typeface="Montserrat"/>
                <a:cs typeface="Montserrat"/>
                <a:sym typeface="Montserrat"/>
              </a:defRPr>
            </a:lvl1pPr>
            <a:lvl2pPr lvl="1">
              <a:spcBef>
                <a:spcPts val="100"/>
              </a:spcBef>
              <a:spcAft>
                <a:spcPts val="0"/>
              </a:spcAft>
              <a:buClr>
                <a:schemeClr val="dk1"/>
              </a:buClr>
              <a:buSzPts val="8000"/>
              <a:buNone/>
              <a:defRPr sz="8000">
                <a:solidFill>
                  <a:schemeClr val="dk1"/>
                </a:solidFill>
              </a:defRPr>
            </a:lvl2pPr>
            <a:lvl3pPr lvl="2">
              <a:spcBef>
                <a:spcPts val="0"/>
              </a:spcBef>
              <a:spcAft>
                <a:spcPts val="0"/>
              </a:spcAft>
              <a:buClr>
                <a:schemeClr val="dk1"/>
              </a:buClr>
              <a:buSzPts val="8000"/>
              <a:buNone/>
              <a:defRPr sz="8000">
                <a:solidFill>
                  <a:schemeClr val="dk1"/>
                </a:solidFill>
              </a:defRPr>
            </a:lvl3pPr>
            <a:lvl4pPr lvl="3">
              <a:spcBef>
                <a:spcPts val="0"/>
              </a:spcBef>
              <a:spcAft>
                <a:spcPts val="0"/>
              </a:spcAft>
              <a:buClr>
                <a:schemeClr val="dk1"/>
              </a:buClr>
              <a:buSzPts val="8000"/>
              <a:buNone/>
              <a:defRPr sz="8000">
                <a:solidFill>
                  <a:schemeClr val="dk1"/>
                </a:solidFill>
              </a:defRPr>
            </a:lvl4pPr>
            <a:lvl5pPr lvl="4">
              <a:spcBef>
                <a:spcPts val="0"/>
              </a:spcBef>
              <a:spcAft>
                <a:spcPts val="0"/>
              </a:spcAft>
              <a:buClr>
                <a:schemeClr val="dk1"/>
              </a:buClr>
              <a:buSzPts val="8000"/>
              <a:buNone/>
              <a:defRPr sz="8000">
                <a:solidFill>
                  <a:schemeClr val="dk1"/>
                </a:solidFill>
              </a:defRPr>
            </a:lvl5pPr>
            <a:lvl6pPr lvl="5">
              <a:spcBef>
                <a:spcPts val="0"/>
              </a:spcBef>
              <a:spcAft>
                <a:spcPts val="0"/>
              </a:spcAft>
              <a:buClr>
                <a:schemeClr val="dk1"/>
              </a:buClr>
              <a:buSzPts val="8000"/>
              <a:buNone/>
              <a:defRPr sz="8000">
                <a:solidFill>
                  <a:schemeClr val="dk1"/>
                </a:solidFill>
              </a:defRPr>
            </a:lvl6pPr>
            <a:lvl7pPr lvl="6">
              <a:spcBef>
                <a:spcPts val="0"/>
              </a:spcBef>
              <a:spcAft>
                <a:spcPts val="0"/>
              </a:spcAft>
              <a:buClr>
                <a:schemeClr val="dk1"/>
              </a:buClr>
              <a:buSzPts val="8000"/>
              <a:buNone/>
              <a:defRPr sz="8000">
                <a:solidFill>
                  <a:schemeClr val="dk1"/>
                </a:solidFill>
              </a:defRPr>
            </a:lvl7pPr>
            <a:lvl8pPr lvl="7">
              <a:spcBef>
                <a:spcPts val="0"/>
              </a:spcBef>
              <a:spcAft>
                <a:spcPts val="0"/>
              </a:spcAft>
              <a:buClr>
                <a:schemeClr val="dk1"/>
              </a:buClr>
              <a:buSzPts val="8000"/>
              <a:buNone/>
              <a:defRPr sz="8000">
                <a:solidFill>
                  <a:schemeClr val="dk1"/>
                </a:solidFill>
              </a:defRPr>
            </a:lvl8pPr>
            <a:lvl9pPr lvl="8">
              <a:spcBef>
                <a:spcPts val="0"/>
              </a:spcBef>
              <a:spcAft>
                <a:spcPts val="0"/>
              </a:spcAft>
              <a:buClr>
                <a:schemeClr val="dk1"/>
              </a:buClr>
              <a:buSzPts val="8000"/>
              <a:buNone/>
              <a:defRPr sz="8000">
                <a:solidFill>
                  <a:schemeClr val="dk1"/>
                </a:solidFill>
              </a:defRPr>
            </a:lvl9pPr>
          </a:lstStyle>
          <a:p>
            <a:endParaRPr/>
          </a:p>
        </p:txBody>
      </p:sp>
      <p:sp>
        <p:nvSpPr>
          <p:cNvPr id="892" name="Google Shape;892;g39201aa9369_0_1511"/>
          <p:cNvSpPr>
            <a:spLocks noGrp="1"/>
          </p:cNvSpPr>
          <p:nvPr>
            <p:ph type="pic" idx="2"/>
          </p:nvPr>
        </p:nvSpPr>
        <p:spPr>
          <a:xfrm>
            <a:off x="4876800" y="854933"/>
            <a:ext cx="3352800" cy="6002700"/>
          </a:xfrm>
          <a:prstGeom prst="rect">
            <a:avLst/>
          </a:prstGeom>
          <a:noFill/>
          <a:ln>
            <a:noFill/>
          </a:ln>
        </p:spPr>
      </p:sp>
      <p:sp>
        <p:nvSpPr>
          <p:cNvPr id="893" name="Google Shape;893;g39201aa9369_0_1511"/>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rgbClr val="BFDFE0"/>
              </a:buClr>
              <a:buSzPts val="1200"/>
              <a:buFont typeface="Montserrat"/>
              <a:buNone/>
              <a:defRPr sz="1200" b="1">
                <a:solidFill>
                  <a:srgbClr val="BFDFE0"/>
                </a:solidFill>
                <a:latin typeface="Montserrat"/>
                <a:ea typeface="Montserrat"/>
                <a:cs typeface="Montserrat"/>
                <a:sym typeface="Montserrat"/>
              </a:defRPr>
            </a:lvl1pPr>
            <a:lvl2pPr lvl="1">
              <a:spcBef>
                <a:spcPts val="0"/>
              </a:spcBef>
              <a:spcAft>
                <a:spcPts val="0"/>
              </a:spcAft>
              <a:buClr>
                <a:srgbClr val="BFDFE0"/>
              </a:buClr>
              <a:buSzPts val="1900"/>
              <a:buNone/>
              <a:defRPr>
                <a:solidFill>
                  <a:srgbClr val="BFDFE0"/>
                </a:solidFill>
              </a:defRPr>
            </a:lvl2pPr>
            <a:lvl3pPr lvl="2">
              <a:spcBef>
                <a:spcPts val="0"/>
              </a:spcBef>
              <a:spcAft>
                <a:spcPts val="0"/>
              </a:spcAft>
              <a:buClr>
                <a:srgbClr val="BFDFE0"/>
              </a:buClr>
              <a:buSzPts val="1900"/>
              <a:buNone/>
              <a:defRPr>
                <a:solidFill>
                  <a:srgbClr val="BFDFE0"/>
                </a:solidFill>
              </a:defRPr>
            </a:lvl3pPr>
            <a:lvl4pPr lvl="3">
              <a:spcBef>
                <a:spcPts val="0"/>
              </a:spcBef>
              <a:spcAft>
                <a:spcPts val="0"/>
              </a:spcAft>
              <a:buClr>
                <a:srgbClr val="BFDFE0"/>
              </a:buClr>
              <a:buSzPts val="1900"/>
              <a:buNone/>
              <a:defRPr>
                <a:solidFill>
                  <a:srgbClr val="BFDFE0"/>
                </a:solidFill>
              </a:defRPr>
            </a:lvl4pPr>
            <a:lvl5pPr lvl="4">
              <a:spcBef>
                <a:spcPts val="0"/>
              </a:spcBef>
              <a:spcAft>
                <a:spcPts val="0"/>
              </a:spcAft>
              <a:buClr>
                <a:srgbClr val="BFDFE0"/>
              </a:buClr>
              <a:buSzPts val="1900"/>
              <a:buNone/>
              <a:defRPr>
                <a:solidFill>
                  <a:srgbClr val="BFDFE0"/>
                </a:solidFill>
              </a:defRPr>
            </a:lvl5pPr>
            <a:lvl6pPr lvl="5">
              <a:spcBef>
                <a:spcPts val="0"/>
              </a:spcBef>
              <a:spcAft>
                <a:spcPts val="0"/>
              </a:spcAft>
              <a:buClr>
                <a:srgbClr val="BFDFE0"/>
              </a:buClr>
              <a:buSzPts val="1900"/>
              <a:buNone/>
              <a:defRPr>
                <a:solidFill>
                  <a:srgbClr val="BFDFE0"/>
                </a:solidFill>
              </a:defRPr>
            </a:lvl6pPr>
            <a:lvl7pPr lvl="6">
              <a:spcBef>
                <a:spcPts val="0"/>
              </a:spcBef>
              <a:spcAft>
                <a:spcPts val="0"/>
              </a:spcAft>
              <a:buClr>
                <a:srgbClr val="BFDFE0"/>
              </a:buClr>
              <a:buSzPts val="1900"/>
              <a:buNone/>
              <a:defRPr>
                <a:solidFill>
                  <a:srgbClr val="BFDFE0"/>
                </a:solidFill>
              </a:defRPr>
            </a:lvl7pPr>
            <a:lvl8pPr lvl="7">
              <a:spcBef>
                <a:spcPts val="0"/>
              </a:spcBef>
              <a:spcAft>
                <a:spcPts val="0"/>
              </a:spcAft>
              <a:buClr>
                <a:srgbClr val="BFDFE0"/>
              </a:buClr>
              <a:buSzPts val="1900"/>
              <a:buNone/>
              <a:defRPr>
                <a:solidFill>
                  <a:srgbClr val="BFDFE0"/>
                </a:solidFill>
              </a:defRPr>
            </a:lvl8pPr>
            <a:lvl9pPr lvl="8">
              <a:spcBef>
                <a:spcPts val="0"/>
              </a:spcBef>
              <a:spcAft>
                <a:spcPts val="0"/>
              </a:spcAft>
              <a:buClr>
                <a:srgbClr val="BFDFE0"/>
              </a:buClr>
              <a:buSzPts val="1900"/>
              <a:buNone/>
              <a:defRPr>
                <a:solidFill>
                  <a:srgbClr val="BFDFE0"/>
                </a:solidFill>
              </a:defRPr>
            </a:lvl9pPr>
          </a:lstStyle>
          <a:p>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General — with facts — left">
  <p:cSld name="CUSTOM_13">
    <p:spTree>
      <p:nvGrpSpPr>
        <p:cNvPr id="1" name="Shape 894"/>
        <p:cNvGrpSpPr/>
        <p:nvPr/>
      </p:nvGrpSpPr>
      <p:grpSpPr>
        <a:xfrm>
          <a:off x="0" y="0"/>
          <a:ext cx="0" cy="0"/>
          <a:chOff x="0" y="0"/>
          <a:chExt cx="0" cy="0"/>
        </a:xfrm>
      </p:grpSpPr>
      <p:sp>
        <p:nvSpPr>
          <p:cNvPr id="895" name="Google Shape;895;g39201aa9369_0_1516"/>
          <p:cNvSpPr/>
          <p:nvPr/>
        </p:nvSpPr>
        <p:spPr>
          <a:xfrm>
            <a:off x="0" y="0"/>
            <a:ext cx="5791200" cy="68784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896" name="Google Shape;896;g39201aa9369_0_1516"/>
          <p:cNvSpPr txBox="1">
            <a:spLocks noGrp="1"/>
          </p:cNvSpPr>
          <p:nvPr>
            <p:ph type="title"/>
          </p:nvPr>
        </p:nvSpPr>
        <p:spPr>
          <a:xfrm>
            <a:off x="6400567" y="1250067"/>
            <a:ext cx="5486400" cy="14925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SzPts val="4800"/>
              <a:buFont typeface="Montserrat"/>
              <a:buNone/>
              <a:defRPr b="1">
                <a:latin typeface="Montserrat"/>
                <a:ea typeface="Montserrat"/>
                <a:cs typeface="Montserrat"/>
                <a:sym typeface="Montserrat"/>
              </a:defRPr>
            </a:lvl1pPr>
            <a:lvl2pPr lvl="1">
              <a:spcBef>
                <a:spcPts val="100"/>
              </a:spcBef>
              <a:spcAft>
                <a:spcPts val="0"/>
              </a:spcAft>
              <a:buClr>
                <a:schemeClr val="dk2"/>
              </a:buClr>
              <a:buSzPts val="6400"/>
              <a:buFont typeface="Montserrat"/>
              <a:buNone/>
              <a:defRPr sz="6400" b="1">
                <a:solidFill>
                  <a:schemeClr val="dk2"/>
                </a:solidFill>
                <a:latin typeface="Montserrat"/>
                <a:ea typeface="Montserrat"/>
                <a:cs typeface="Montserrat"/>
                <a:sym typeface="Montserrat"/>
              </a:defRPr>
            </a:lvl2pPr>
            <a:lvl3pPr lvl="2">
              <a:spcBef>
                <a:spcPts val="0"/>
              </a:spcBef>
              <a:spcAft>
                <a:spcPts val="0"/>
              </a:spcAft>
              <a:buClr>
                <a:schemeClr val="dk2"/>
              </a:buClr>
              <a:buSzPts val="6400"/>
              <a:buFont typeface="Montserrat"/>
              <a:buNone/>
              <a:defRPr sz="6400" b="1">
                <a:solidFill>
                  <a:schemeClr val="dk2"/>
                </a:solidFill>
                <a:latin typeface="Montserrat"/>
                <a:ea typeface="Montserrat"/>
                <a:cs typeface="Montserrat"/>
                <a:sym typeface="Montserrat"/>
              </a:defRPr>
            </a:lvl3pPr>
            <a:lvl4pPr lvl="3">
              <a:spcBef>
                <a:spcPts val="0"/>
              </a:spcBef>
              <a:spcAft>
                <a:spcPts val="0"/>
              </a:spcAft>
              <a:buClr>
                <a:schemeClr val="dk2"/>
              </a:buClr>
              <a:buSzPts val="6400"/>
              <a:buFont typeface="Montserrat"/>
              <a:buNone/>
              <a:defRPr sz="6400" b="1">
                <a:solidFill>
                  <a:schemeClr val="dk2"/>
                </a:solidFill>
                <a:latin typeface="Montserrat"/>
                <a:ea typeface="Montserrat"/>
                <a:cs typeface="Montserrat"/>
                <a:sym typeface="Montserrat"/>
              </a:defRPr>
            </a:lvl4pPr>
            <a:lvl5pPr lvl="4">
              <a:spcBef>
                <a:spcPts val="0"/>
              </a:spcBef>
              <a:spcAft>
                <a:spcPts val="0"/>
              </a:spcAft>
              <a:buClr>
                <a:schemeClr val="dk2"/>
              </a:buClr>
              <a:buSzPts val="6400"/>
              <a:buFont typeface="Montserrat"/>
              <a:buNone/>
              <a:defRPr sz="6400" b="1">
                <a:solidFill>
                  <a:schemeClr val="dk2"/>
                </a:solidFill>
                <a:latin typeface="Montserrat"/>
                <a:ea typeface="Montserrat"/>
                <a:cs typeface="Montserrat"/>
                <a:sym typeface="Montserrat"/>
              </a:defRPr>
            </a:lvl5pPr>
            <a:lvl6pPr lvl="5">
              <a:spcBef>
                <a:spcPts val="0"/>
              </a:spcBef>
              <a:spcAft>
                <a:spcPts val="0"/>
              </a:spcAft>
              <a:buClr>
                <a:schemeClr val="dk2"/>
              </a:buClr>
              <a:buSzPts val="6400"/>
              <a:buFont typeface="Montserrat"/>
              <a:buNone/>
              <a:defRPr sz="6400" b="1">
                <a:solidFill>
                  <a:schemeClr val="dk2"/>
                </a:solidFill>
                <a:latin typeface="Montserrat"/>
                <a:ea typeface="Montserrat"/>
                <a:cs typeface="Montserrat"/>
                <a:sym typeface="Montserrat"/>
              </a:defRPr>
            </a:lvl6pPr>
            <a:lvl7pPr lvl="6">
              <a:spcBef>
                <a:spcPts val="0"/>
              </a:spcBef>
              <a:spcAft>
                <a:spcPts val="0"/>
              </a:spcAft>
              <a:buClr>
                <a:schemeClr val="dk2"/>
              </a:buClr>
              <a:buSzPts val="6400"/>
              <a:buFont typeface="Montserrat"/>
              <a:buNone/>
              <a:defRPr sz="6400" b="1">
                <a:solidFill>
                  <a:schemeClr val="dk2"/>
                </a:solidFill>
                <a:latin typeface="Montserrat"/>
                <a:ea typeface="Montserrat"/>
                <a:cs typeface="Montserrat"/>
                <a:sym typeface="Montserrat"/>
              </a:defRPr>
            </a:lvl7pPr>
            <a:lvl8pPr lvl="7">
              <a:spcBef>
                <a:spcPts val="0"/>
              </a:spcBef>
              <a:spcAft>
                <a:spcPts val="0"/>
              </a:spcAft>
              <a:buClr>
                <a:schemeClr val="dk2"/>
              </a:buClr>
              <a:buSzPts val="6400"/>
              <a:buFont typeface="Montserrat"/>
              <a:buNone/>
              <a:defRPr sz="6400" b="1">
                <a:solidFill>
                  <a:schemeClr val="dk2"/>
                </a:solidFill>
                <a:latin typeface="Montserrat"/>
                <a:ea typeface="Montserrat"/>
                <a:cs typeface="Montserrat"/>
                <a:sym typeface="Montserrat"/>
              </a:defRPr>
            </a:lvl8pPr>
            <a:lvl9pPr lvl="8">
              <a:spcBef>
                <a:spcPts val="0"/>
              </a:spcBef>
              <a:spcAft>
                <a:spcPts val="0"/>
              </a:spcAft>
              <a:buClr>
                <a:schemeClr val="dk2"/>
              </a:buClr>
              <a:buSzPts val="6400"/>
              <a:buFont typeface="Montserrat"/>
              <a:buNone/>
              <a:defRPr sz="6400" b="1">
                <a:solidFill>
                  <a:schemeClr val="dk2"/>
                </a:solidFill>
                <a:latin typeface="Montserrat"/>
                <a:ea typeface="Montserrat"/>
                <a:cs typeface="Montserrat"/>
                <a:sym typeface="Montserrat"/>
              </a:defRPr>
            </a:lvl9pPr>
          </a:lstStyle>
          <a:p>
            <a:endParaRPr/>
          </a:p>
        </p:txBody>
      </p:sp>
      <p:sp>
        <p:nvSpPr>
          <p:cNvPr id="897" name="Google Shape;897;g39201aa9369_0_1516"/>
          <p:cNvSpPr txBox="1">
            <a:spLocks noGrp="1"/>
          </p:cNvSpPr>
          <p:nvPr>
            <p:ph type="body" idx="1"/>
          </p:nvPr>
        </p:nvSpPr>
        <p:spPr>
          <a:xfrm>
            <a:off x="6400567" y="2842567"/>
            <a:ext cx="4876800" cy="2805900"/>
          </a:xfrm>
          <a:prstGeom prst="rect">
            <a:avLst/>
          </a:prstGeom>
        </p:spPr>
        <p:txBody>
          <a:bodyPr spcFirstLastPara="1" wrap="square" lIns="0" tIns="0" rIns="0" bIns="0" anchor="t" anchorCtr="0">
            <a:noAutofit/>
          </a:bodyPr>
          <a:lstStyle>
            <a:lvl1pPr marL="457200" lvl="0" indent="-349250">
              <a:spcBef>
                <a:spcPts val="1300"/>
              </a:spcBef>
              <a:spcAft>
                <a:spcPts val="0"/>
              </a:spcAft>
              <a:buSzPts val="1900"/>
              <a:buChar char="●"/>
              <a:defRPr sz="1900"/>
            </a:lvl1pPr>
            <a:lvl2pPr marL="914400" lvl="1" indent="-349250">
              <a:spcBef>
                <a:spcPts val="1600"/>
              </a:spcBef>
              <a:spcAft>
                <a:spcPts val="0"/>
              </a:spcAft>
              <a:buSzPts val="1900"/>
              <a:buChar char="○"/>
              <a:defRPr/>
            </a:lvl2pPr>
            <a:lvl3pPr marL="1371600" lvl="2" indent="-349250">
              <a:spcBef>
                <a:spcPts val="1600"/>
              </a:spcBef>
              <a:spcAft>
                <a:spcPts val="0"/>
              </a:spcAft>
              <a:buSzPts val="1900"/>
              <a:buChar char="■"/>
              <a:defRPr/>
            </a:lvl3pPr>
            <a:lvl4pPr marL="1828800" lvl="3" indent="-349250">
              <a:spcBef>
                <a:spcPts val="1600"/>
              </a:spcBef>
              <a:spcAft>
                <a:spcPts val="0"/>
              </a:spcAft>
              <a:buSzPts val="1900"/>
              <a:buChar char="●"/>
              <a:defRPr/>
            </a:lvl4pPr>
            <a:lvl5pPr marL="2286000" lvl="4" indent="-349250">
              <a:spcBef>
                <a:spcPts val="1600"/>
              </a:spcBef>
              <a:spcAft>
                <a:spcPts val="0"/>
              </a:spcAft>
              <a:buSzPts val="1900"/>
              <a:buChar char="○"/>
              <a:defRPr/>
            </a:lvl5pPr>
            <a:lvl6pPr marL="2743200" lvl="5" indent="-349250">
              <a:spcBef>
                <a:spcPts val="1600"/>
              </a:spcBef>
              <a:spcAft>
                <a:spcPts val="0"/>
              </a:spcAft>
              <a:buSzPts val="1900"/>
              <a:buChar char="■"/>
              <a:defRPr/>
            </a:lvl6pPr>
            <a:lvl7pPr marL="3200400" lvl="6" indent="-349250">
              <a:spcBef>
                <a:spcPts val="1600"/>
              </a:spcBef>
              <a:spcAft>
                <a:spcPts val="0"/>
              </a:spcAft>
              <a:buSzPts val="1900"/>
              <a:buChar char="●"/>
              <a:defRPr/>
            </a:lvl7pPr>
            <a:lvl8pPr marL="3657600" lvl="7" indent="-349250">
              <a:spcBef>
                <a:spcPts val="1600"/>
              </a:spcBef>
              <a:spcAft>
                <a:spcPts val="0"/>
              </a:spcAft>
              <a:buSzPts val="1900"/>
              <a:buChar char="○"/>
              <a:defRPr/>
            </a:lvl8pPr>
            <a:lvl9pPr marL="4114800" lvl="8" indent="-349250">
              <a:spcBef>
                <a:spcPts val="1600"/>
              </a:spcBef>
              <a:spcAft>
                <a:spcPts val="1600"/>
              </a:spcAft>
              <a:buSzPts val="1900"/>
              <a:buChar char="■"/>
              <a:defRPr/>
            </a:lvl9pPr>
          </a:lstStyle>
          <a:p>
            <a:endParaRPr/>
          </a:p>
        </p:txBody>
      </p:sp>
      <p:sp>
        <p:nvSpPr>
          <p:cNvPr id="898" name="Google Shape;898;g39201aa9369_0_1516"/>
          <p:cNvSpPr txBox="1">
            <a:spLocks noGrp="1"/>
          </p:cNvSpPr>
          <p:nvPr>
            <p:ph type="title" idx="2"/>
          </p:nvPr>
        </p:nvSpPr>
        <p:spPr>
          <a:xfrm>
            <a:off x="0" y="1250067"/>
            <a:ext cx="5791200" cy="1348500"/>
          </a:xfrm>
          <a:prstGeom prst="rect">
            <a:avLst/>
          </a:prstGeom>
          <a:noFill/>
        </p:spPr>
        <p:txBody>
          <a:bodyPr spcFirstLastPara="1" wrap="square" lIns="0" tIns="0" rIns="0" bIns="0" anchor="t" anchorCtr="0">
            <a:noAutofit/>
          </a:bodyPr>
          <a:lstStyle>
            <a:lvl1pPr lvl="0" algn="ctr">
              <a:lnSpc>
                <a:spcPct val="70000"/>
              </a:lnSpc>
              <a:spcBef>
                <a:spcPts val="0"/>
              </a:spcBef>
              <a:spcAft>
                <a:spcPts val="0"/>
              </a:spcAft>
              <a:buClr>
                <a:schemeClr val="lt1"/>
              </a:buClr>
              <a:buSzPts val="12000"/>
              <a:buFont typeface="Oswald Medium"/>
              <a:buNone/>
              <a:defRPr sz="12000" b="0">
                <a:solidFill>
                  <a:schemeClr val="lt1"/>
                </a:solidFill>
                <a:latin typeface="Oswald Medium"/>
                <a:ea typeface="Oswald Medium"/>
                <a:cs typeface="Oswald Medium"/>
                <a:sym typeface="Oswald Medium"/>
              </a:defRPr>
            </a:lvl1pPr>
            <a:lvl2pPr lvl="1">
              <a:spcBef>
                <a:spcPts val="100"/>
              </a:spcBef>
              <a:spcAft>
                <a:spcPts val="0"/>
              </a:spcAft>
              <a:buClr>
                <a:schemeClr val="lt1"/>
              </a:buClr>
              <a:buSzPts val="12800"/>
              <a:buNone/>
              <a:defRPr sz="12800">
                <a:solidFill>
                  <a:schemeClr val="lt1"/>
                </a:solidFill>
              </a:defRPr>
            </a:lvl2pPr>
            <a:lvl3pPr lvl="2">
              <a:spcBef>
                <a:spcPts val="0"/>
              </a:spcBef>
              <a:spcAft>
                <a:spcPts val="0"/>
              </a:spcAft>
              <a:buClr>
                <a:schemeClr val="lt1"/>
              </a:buClr>
              <a:buSzPts val="12800"/>
              <a:buNone/>
              <a:defRPr sz="12800">
                <a:solidFill>
                  <a:schemeClr val="lt1"/>
                </a:solidFill>
              </a:defRPr>
            </a:lvl3pPr>
            <a:lvl4pPr lvl="3">
              <a:spcBef>
                <a:spcPts val="0"/>
              </a:spcBef>
              <a:spcAft>
                <a:spcPts val="0"/>
              </a:spcAft>
              <a:buClr>
                <a:schemeClr val="lt1"/>
              </a:buClr>
              <a:buSzPts val="12800"/>
              <a:buNone/>
              <a:defRPr sz="12800">
                <a:solidFill>
                  <a:schemeClr val="lt1"/>
                </a:solidFill>
              </a:defRPr>
            </a:lvl4pPr>
            <a:lvl5pPr lvl="4">
              <a:spcBef>
                <a:spcPts val="0"/>
              </a:spcBef>
              <a:spcAft>
                <a:spcPts val="0"/>
              </a:spcAft>
              <a:buClr>
                <a:schemeClr val="lt1"/>
              </a:buClr>
              <a:buSzPts val="12800"/>
              <a:buNone/>
              <a:defRPr sz="12800">
                <a:solidFill>
                  <a:schemeClr val="lt1"/>
                </a:solidFill>
              </a:defRPr>
            </a:lvl5pPr>
            <a:lvl6pPr lvl="5">
              <a:spcBef>
                <a:spcPts val="0"/>
              </a:spcBef>
              <a:spcAft>
                <a:spcPts val="0"/>
              </a:spcAft>
              <a:buClr>
                <a:schemeClr val="lt1"/>
              </a:buClr>
              <a:buSzPts val="12800"/>
              <a:buNone/>
              <a:defRPr sz="12800">
                <a:solidFill>
                  <a:schemeClr val="lt1"/>
                </a:solidFill>
              </a:defRPr>
            </a:lvl6pPr>
            <a:lvl7pPr lvl="6">
              <a:spcBef>
                <a:spcPts val="0"/>
              </a:spcBef>
              <a:spcAft>
                <a:spcPts val="0"/>
              </a:spcAft>
              <a:buClr>
                <a:schemeClr val="lt1"/>
              </a:buClr>
              <a:buSzPts val="12800"/>
              <a:buNone/>
              <a:defRPr sz="12800">
                <a:solidFill>
                  <a:schemeClr val="lt1"/>
                </a:solidFill>
              </a:defRPr>
            </a:lvl7pPr>
            <a:lvl8pPr lvl="7">
              <a:spcBef>
                <a:spcPts val="0"/>
              </a:spcBef>
              <a:spcAft>
                <a:spcPts val="0"/>
              </a:spcAft>
              <a:buClr>
                <a:schemeClr val="lt1"/>
              </a:buClr>
              <a:buSzPts val="12800"/>
              <a:buNone/>
              <a:defRPr sz="12800">
                <a:solidFill>
                  <a:schemeClr val="lt1"/>
                </a:solidFill>
              </a:defRPr>
            </a:lvl8pPr>
            <a:lvl9pPr lvl="8">
              <a:spcBef>
                <a:spcPts val="0"/>
              </a:spcBef>
              <a:spcAft>
                <a:spcPts val="0"/>
              </a:spcAft>
              <a:buClr>
                <a:schemeClr val="lt1"/>
              </a:buClr>
              <a:buSzPts val="12800"/>
              <a:buNone/>
              <a:defRPr sz="12800">
                <a:solidFill>
                  <a:schemeClr val="lt1"/>
                </a:solidFill>
              </a:defRPr>
            </a:lvl9pPr>
          </a:lstStyle>
          <a:p>
            <a:endParaRPr/>
          </a:p>
        </p:txBody>
      </p:sp>
      <p:sp>
        <p:nvSpPr>
          <p:cNvPr id="899" name="Google Shape;899;g39201aa9369_0_1516"/>
          <p:cNvSpPr txBox="1">
            <a:spLocks noGrp="1"/>
          </p:cNvSpPr>
          <p:nvPr>
            <p:ph type="subTitle" idx="3"/>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200"/>
              <a:buFont typeface="Montserrat"/>
              <a:buNone/>
              <a:defRPr sz="1200" b="1">
                <a:solidFill>
                  <a:schemeClr val="lt1"/>
                </a:solidFill>
                <a:latin typeface="Montserrat"/>
                <a:ea typeface="Montserrat"/>
                <a:cs typeface="Montserrat"/>
                <a:sym typeface="Montserrat"/>
              </a:defRPr>
            </a:lvl1pPr>
            <a:lvl2pPr lvl="1">
              <a:spcBef>
                <a:spcPts val="0"/>
              </a:spcBef>
              <a:spcAft>
                <a:spcPts val="0"/>
              </a:spcAft>
              <a:buClr>
                <a:schemeClr val="lt1"/>
              </a:buClr>
              <a:buSzPts val="1900"/>
              <a:buNone/>
              <a:defRPr>
                <a:solidFill>
                  <a:schemeClr val="lt1"/>
                </a:solidFill>
              </a:defRPr>
            </a:lvl2pPr>
            <a:lvl3pPr lvl="2">
              <a:spcBef>
                <a:spcPts val="0"/>
              </a:spcBef>
              <a:spcAft>
                <a:spcPts val="0"/>
              </a:spcAft>
              <a:buClr>
                <a:schemeClr val="lt1"/>
              </a:buClr>
              <a:buSzPts val="1900"/>
              <a:buNone/>
              <a:defRPr>
                <a:solidFill>
                  <a:schemeClr val="lt1"/>
                </a:solidFill>
              </a:defRPr>
            </a:lvl3pPr>
            <a:lvl4pPr lvl="3">
              <a:spcBef>
                <a:spcPts val="0"/>
              </a:spcBef>
              <a:spcAft>
                <a:spcPts val="0"/>
              </a:spcAft>
              <a:buClr>
                <a:schemeClr val="lt1"/>
              </a:buClr>
              <a:buSzPts val="1900"/>
              <a:buNone/>
              <a:defRPr>
                <a:solidFill>
                  <a:schemeClr val="lt1"/>
                </a:solidFill>
              </a:defRPr>
            </a:lvl4pPr>
            <a:lvl5pPr lvl="4">
              <a:spcBef>
                <a:spcPts val="0"/>
              </a:spcBef>
              <a:spcAft>
                <a:spcPts val="0"/>
              </a:spcAft>
              <a:buClr>
                <a:schemeClr val="lt1"/>
              </a:buClr>
              <a:buSzPts val="1900"/>
              <a:buNone/>
              <a:defRPr>
                <a:solidFill>
                  <a:schemeClr val="lt1"/>
                </a:solidFill>
              </a:defRPr>
            </a:lvl5pPr>
            <a:lvl6pPr lvl="5">
              <a:spcBef>
                <a:spcPts val="0"/>
              </a:spcBef>
              <a:spcAft>
                <a:spcPts val="0"/>
              </a:spcAft>
              <a:buClr>
                <a:schemeClr val="lt1"/>
              </a:buClr>
              <a:buSzPts val="1900"/>
              <a:buNone/>
              <a:defRPr>
                <a:solidFill>
                  <a:schemeClr val="lt1"/>
                </a:solidFill>
              </a:defRPr>
            </a:lvl6pPr>
            <a:lvl7pPr lvl="6">
              <a:spcBef>
                <a:spcPts val="0"/>
              </a:spcBef>
              <a:spcAft>
                <a:spcPts val="0"/>
              </a:spcAft>
              <a:buClr>
                <a:schemeClr val="lt1"/>
              </a:buClr>
              <a:buSzPts val="1900"/>
              <a:buNone/>
              <a:defRPr>
                <a:solidFill>
                  <a:schemeClr val="lt1"/>
                </a:solidFill>
              </a:defRPr>
            </a:lvl7pPr>
            <a:lvl8pPr lvl="7">
              <a:spcBef>
                <a:spcPts val="0"/>
              </a:spcBef>
              <a:spcAft>
                <a:spcPts val="0"/>
              </a:spcAft>
              <a:buClr>
                <a:schemeClr val="lt1"/>
              </a:buClr>
              <a:buSzPts val="1900"/>
              <a:buNone/>
              <a:defRPr>
                <a:solidFill>
                  <a:schemeClr val="lt1"/>
                </a:solidFill>
              </a:defRPr>
            </a:lvl8pPr>
            <a:lvl9pPr lvl="8">
              <a:spcBef>
                <a:spcPts val="0"/>
              </a:spcBef>
              <a:spcAft>
                <a:spcPts val="0"/>
              </a:spcAft>
              <a:buClr>
                <a:schemeClr val="lt1"/>
              </a:buClr>
              <a:buSzPts val="1900"/>
              <a:buNone/>
              <a:defRPr>
                <a:solidFill>
                  <a:schemeClr val="lt1"/>
                </a:solidFil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Images — 2 with descriptions">
  <p:cSld name="CUSTOM_22_1_1_1">
    <p:spTree>
      <p:nvGrpSpPr>
        <p:cNvPr id="1" name="Shape 119"/>
        <p:cNvGrpSpPr/>
        <p:nvPr/>
      </p:nvGrpSpPr>
      <p:grpSpPr>
        <a:xfrm>
          <a:off x="0" y="0"/>
          <a:ext cx="0" cy="0"/>
          <a:chOff x="0" y="0"/>
          <a:chExt cx="0" cy="0"/>
        </a:xfrm>
      </p:grpSpPr>
      <p:sp>
        <p:nvSpPr>
          <p:cNvPr id="120" name="Google Shape;120;g36335525d1a_0_438"/>
          <p:cNvSpPr txBox="1">
            <a:spLocks noGrp="1"/>
          </p:cNvSpPr>
          <p:nvPr>
            <p:ph type="title"/>
          </p:nvPr>
        </p:nvSpPr>
        <p:spPr>
          <a:xfrm>
            <a:off x="609600" y="914400"/>
            <a:ext cx="10363200" cy="7881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4800"/>
              <a:buNone/>
              <a:defRPr/>
            </a:lvl1pPr>
            <a:lvl2pPr lvl="1">
              <a:spcBef>
                <a:spcPts val="10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121" name="Google Shape;121;g36335525d1a_0_438"/>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122" name="Google Shape;122;g36335525d1a_0_438"/>
          <p:cNvSpPr txBox="1">
            <a:spLocks noGrp="1"/>
          </p:cNvSpPr>
          <p:nvPr>
            <p:ph type="subTitle" idx="2"/>
          </p:nvPr>
        </p:nvSpPr>
        <p:spPr>
          <a:xfrm>
            <a:off x="5486400" y="1828800"/>
            <a:ext cx="5181600" cy="269700"/>
          </a:xfrm>
          <a:prstGeom prst="rect">
            <a:avLst/>
          </a:prstGeom>
        </p:spPr>
        <p:txBody>
          <a:bodyPr spcFirstLastPara="1" wrap="square" lIns="0" tIns="0" rIns="0" bIns="0" anchor="t" anchorCtr="0">
            <a:noAutofit/>
          </a:bodyPr>
          <a:lstStyle>
            <a:lvl1pPr lvl="0">
              <a:spcBef>
                <a:spcPts val="0"/>
              </a:spcBef>
              <a:spcAft>
                <a:spcPts val="0"/>
              </a:spcAft>
              <a:buSzPts val="2400"/>
              <a:buFont typeface="Oswald Medium"/>
              <a:buNone/>
              <a:defRPr sz="2400" b="0">
                <a:latin typeface="Oswald Medium"/>
                <a:ea typeface="Oswald Medium"/>
                <a:cs typeface="Oswald Medium"/>
                <a:sym typeface="Oswald Medium"/>
              </a:defRPr>
            </a:lvl1pPr>
            <a:lvl2pPr lvl="1">
              <a:spcBef>
                <a:spcPts val="0"/>
              </a:spcBef>
              <a:spcAft>
                <a:spcPts val="0"/>
              </a:spcAft>
              <a:buSzPts val="1900"/>
              <a:buFont typeface="Oswald Medium"/>
              <a:buNone/>
              <a:defRPr>
                <a:latin typeface="Oswald Medium"/>
                <a:ea typeface="Oswald Medium"/>
                <a:cs typeface="Oswald Medium"/>
                <a:sym typeface="Oswald Medium"/>
              </a:defRPr>
            </a:lvl2pPr>
            <a:lvl3pPr lvl="2">
              <a:spcBef>
                <a:spcPts val="0"/>
              </a:spcBef>
              <a:spcAft>
                <a:spcPts val="0"/>
              </a:spcAft>
              <a:buSzPts val="1900"/>
              <a:buFont typeface="Oswald Medium"/>
              <a:buNone/>
              <a:defRPr>
                <a:latin typeface="Oswald Medium"/>
                <a:ea typeface="Oswald Medium"/>
                <a:cs typeface="Oswald Medium"/>
                <a:sym typeface="Oswald Medium"/>
              </a:defRPr>
            </a:lvl3pPr>
            <a:lvl4pPr lvl="3">
              <a:spcBef>
                <a:spcPts val="0"/>
              </a:spcBef>
              <a:spcAft>
                <a:spcPts val="0"/>
              </a:spcAft>
              <a:buSzPts val="1900"/>
              <a:buFont typeface="Oswald Medium"/>
              <a:buNone/>
              <a:defRPr>
                <a:latin typeface="Oswald Medium"/>
                <a:ea typeface="Oswald Medium"/>
                <a:cs typeface="Oswald Medium"/>
                <a:sym typeface="Oswald Medium"/>
              </a:defRPr>
            </a:lvl4pPr>
            <a:lvl5pPr lvl="4">
              <a:spcBef>
                <a:spcPts val="0"/>
              </a:spcBef>
              <a:spcAft>
                <a:spcPts val="0"/>
              </a:spcAft>
              <a:buSzPts val="1900"/>
              <a:buFont typeface="Oswald Medium"/>
              <a:buNone/>
              <a:defRPr>
                <a:latin typeface="Oswald Medium"/>
                <a:ea typeface="Oswald Medium"/>
                <a:cs typeface="Oswald Medium"/>
                <a:sym typeface="Oswald Medium"/>
              </a:defRPr>
            </a:lvl5pPr>
            <a:lvl6pPr lvl="5">
              <a:spcBef>
                <a:spcPts val="0"/>
              </a:spcBef>
              <a:spcAft>
                <a:spcPts val="0"/>
              </a:spcAft>
              <a:buSzPts val="1900"/>
              <a:buFont typeface="Oswald Medium"/>
              <a:buNone/>
              <a:defRPr>
                <a:latin typeface="Oswald Medium"/>
                <a:ea typeface="Oswald Medium"/>
                <a:cs typeface="Oswald Medium"/>
                <a:sym typeface="Oswald Medium"/>
              </a:defRPr>
            </a:lvl6pPr>
            <a:lvl7pPr lvl="6">
              <a:spcBef>
                <a:spcPts val="0"/>
              </a:spcBef>
              <a:spcAft>
                <a:spcPts val="0"/>
              </a:spcAft>
              <a:buSzPts val="1900"/>
              <a:buFont typeface="Oswald Medium"/>
              <a:buNone/>
              <a:defRPr>
                <a:latin typeface="Oswald Medium"/>
                <a:ea typeface="Oswald Medium"/>
                <a:cs typeface="Oswald Medium"/>
                <a:sym typeface="Oswald Medium"/>
              </a:defRPr>
            </a:lvl7pPr>
            <a:lvl8pPr lvl="7">
              <a:spcBef>
                <a:spcPts val="0"/>
              </a:spcBef>
              <a:spcAft>
                <a:spcPts val="0"/>
              </a:spcAft>
              <a:buSzPts val="1900"/>
              <a:buFont typeface="Oswald Medium"/>
              <a:buNone/>
              <a:defRPr>
                <a:latin typeface="Oswald Medium"/>
                <a:ea typeface="Oswald Medium"/>
                <a:cs typeface="Oswald Medium"/>
                <a:sym typeface="Oswald Medium"/>
              </a:defRPr>
            </a:lvl8pPr>
            <a:lvl9pPr lvl="8">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123" name="Google Shape;123;g36335525d1a_0_438"/>
          <p:cNvSpPr>
            <a:spLocks noGrp="1"/>
          </p:cNvSpPr>
          <p:nvPr>
            <p:ph type="pic" idx="3"/>
          </p:nvPr>
        </p:nvSpPr>
        <p:spPr>
          <a:xfrm>
            <a:off x="1219200" y="1828800"/>
            <a:ext cx="3657600" cy="2133600"/>
          </a:xfrm>
          <a:prstGeom prst="rect">
            <a:avLst/>
          </a:prstGeom>
          <a:noFill/>
          <a:ln>
            <a:noFill/>
          </a:ln>
        </p:spPr>
      </p:sp>
      <p:sp>
        <p:nvSpPr>
          <p:cNvPr id="124" name="Google Shape;124;g36335525d1a_0_438"/>
          <p:cNvSpPr>
            <a:spLocks noGrp="1"/>
          </p:cNvSpPr>
          <p:nvPr>
            <p:ph type="pic" idx="4"/>
          </p:nvPr>
        </p:nvSpPr>
        <p:spPr>
          <a:xfrm>
            <a:off x="1219200" y="4145280"/>
            <a:ext cx="3657600" cy="2133600"/>
          </a:xfrm>
          <a:prstGeom prst="rect">
            <a:avLst/>
          </a:prstGeom>
          <a:noFill/>
          <a:ln>
            <a:noFill/>
          </a:ln>
        </p:spPr>
      </p:sp>
      <p:sp>
        <p:nvSpPr>
          <p:cNvPr id="125" name="Google Shape;125;g36335525d1a_0_438"/>
          <p:cNvSpPr txBox="1">
            <a:spLocks noGrp="1"/>
          </p:cNvSpPr>
          <p:nvPr>
            <p:ph type="subTitle" idx="5"/>
          </p:nvPr>
        </p:nvSpPr>
        <p:spPr>
          <a:xfrm>
            <a:off x="5486400" y="2255600"/>
            <a:ext cx="5181600" cy="17067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900"/>
              <a:buNone/>
              <a:defRPr sz="1900" b="0">
                <a:solidFill>
                  <a:schemeClr val="dk1"/>
                </a:solidFill>
              </a:defRPr>
            </a:lvl1pPr>
            <a:lvl2pPr lvl="1">
              <a:spcBef>
                <a:spcPts val="0"/>
              </a:spcBef>
              <a:spcAft>
                <a:spcPts val="0"/>
              </a:spcAft>
              <a:buClr>
                <a:schemeClr val="dk1"/>
              </a:buClr>
              <a:buSzPts val="1900"/>
              <a:buNone/>
              <a:defRPr>
                <a:solidFill>
                  <a:schemeClr val="dk1"/>
                </a:solidFill>
              </a:defRPr>
            </a:lvl2pPr>
            <a:lvl3pPr lvl="2">
              <a:spcBef>
                <a:spcPts val="0"/>
              </a:spcBef>
              <a:spcAft>
                <a:spcPts val="0"/>
              </a:spcAft>
              <a:buClr>
                <a:schemeClr val="dk1"/>
              </a:buClr>
              <a:buSzPts val="1900"/>
              <a:buNone/>
              <a:defRPr>
                <a:solidFill>
                  <a:schemeClr val="dk1"/>
                </a:solidFill>
              </a:defRPr>
            </a:lvl3pPr>
            <a:lvl4pPr lvl="3">
              <a:spcBef>
                <a:spcPts val="0"/>
              </a:spcBef>
              <a:spcAft>
                <a:spcPts val="0"/>
              </a:spcAft>
              <a:buClr>
                <a:schemeClr val="dk1"/>
              </a:buClr>
              <a:buSzPts val="1900"/>
              <a:buNone/>
              <a:defRPr>
                <a:solidFill>
                  <a:schemeClr val="dk1"/>
                </a:solidFill>
              </a:defRPr>
            </a:lvl4pPr>
            <a:lvl5pPr lvl="4">
              <a:spcBef>
                <a:spcPts val="0"/>
              </a:spcBef>
              <a:spcAft>
                <a:spcPts val="0"/>
              </a:spcAft>
              <a:buClr>
                <a:schemeClr val="dk1"/>
              </a:buClr>
              <a:buSzPts val="1900"/>
              <a:buNone/>
              <a:defRPr>
                <a:solidFill>
                  <a:schemeClr val="dk1"/>
                </a:solidFill>
              </a:defRPr>
            </a:lvl5pPr>
            <a:lvl6pPr lvl="5">
              <a:spcBef>
                <a:spcPts val="0"/>
              </a:spcBef>
              <a:spcAft>
                <a:spcPts val="0"/>
              </a:spcAft>
              <a:buClr>
                <a:schemeClr val="dk1"/>
              </a:buClr>
              <a:buSzPts val="1900"/>
              <a:buNone/>
              <a:defRPr>
                <a:solidFill>
                  <a:schemeClr val="dk1"/>
                </a:solidFill>
              </a:defRPr>
            </a:lvl6pPr>
            <a:lvl7pPr lvl="6">
              <a:spcBef>
                <a:spcPts val="0"/>
              </a:spcBef>
              <a:spcAft>
                <a:spcPts val="0"/>
              </a:spcAft>
              <a:buClr>
                <a:schemeClr val="dk1"/>
              </a:buClr>
              <a:buSzPts val="1900"/>
              <a:buNone/>
              <a:defRPr>
                <a:solidFill>
                  <a:schemeClr val="dk1"/>
                </a:solidFill>
              </a:defRPr>
            </a:lvl7pPr>
            <a:lvl8pPr lvl="7">
              <a:spcBef>
                <a:spcPts val="0"/>
              </a:spcBef>
              <a:spcAft>
                <a:spcPts val="0"/>
              </a:spcAft>
              <a:buClr>
                <a:schemeClr val="dk1"/>
              </a:buClr>
              <a:buSzPts val="1900"/>
              <a:buNone/>
              <a:defRPr>
                <a:solidFill>
                  <a:schemeClr val="dk1"/>
                </a:solidFill>
              </a:defRPr>
            </a:lvl8pPr>
            <a:lvl9pPr lvl="8">
              <a:spcBef>
                <a:spcPts val="0"/>
              </a:spcBef>
              <a:spcAft>
                <a:spcPts val="0"/>
              </a:spcAft>
              <a:buClr>
                <a:schemeClr val="dk1"/>
              </a:buClr>
              <a:buSzPts val="1900"/>
              <a:buNone/>
              <a:defRPr>
                <a:solidFill>
                  <a:schemeClr val="dk1"/>
                </a:solidFill>
              </a:defRPr>
            </a:lvl9pPr>
          </a:lstStyle>
          <a:p>
            <a:endParaRPr/>
          </a:p>
        </p:txBody>
      </p:sp>
      <p:sp>
        <p:nvSpPr>
          <p:cNvPr id="126" name="Google Shape;126;g36335525d1a_0_438"/>
          <p:cNvSpPr txBox="1">
            <a:spLocks noGrp="1"/>
          </p:cNvSpPr>
          <p:nvPr>
            <p:ph type="subTitle" idx="6"/>
          </p:nvPr>
        </p:nvSpPr>
        <p:spPr>
          <a:xfrm>
            <a:off x="5486400" y="4145280"/>
            <a:ext cx="5181600" cy="269700"/>
          </a:xfrm>
          <a:prstGeom prst="rect">
            <a:avLst/>
          </a:prstGeom>
        </p:spPr>
        <p:txBody>
          <a:bodyPr spcFirstLastPara="1" wrap="square" lIns="0" tIns="0" rIns="0" bIns="0" anchor="t" anchorCtr="0">
            <a:noAutofit/>
          </a:bodyPr>
          <a:lstStyle>
            <a:lvl1pPr lvl="0">
              <a:spcBef>
                <a:spcPts val="0"/>
              </a:spcBef>
              <a:spcAft>
                <a:spcPts val="0"/>
              </a:spcAft>
              <a:buSzPts val="2400"/>
              <a:buFont typeface="Oswald Medium"/>
              <a:buNone/>
              <a:defRPr sz="2400" b="0">
                <a:latin typeface="Oswald Medium"/>
                <a:ea typeface="Oswald Medium"/>
                <a:cs typeface="Oswald Medium"/>
                <a:sym typeface="Oswald Medium"/>
              </a:defRPr>
            </a:lvl1pPr>
            <a:lvl2pPr lvl="1">
              <a:spcBef>
                <a:spcPts val="0"/>
              </a:spcBef>
              <a:spcAft>
                <a:spcPts val="0"/>
              </a:spcAft>
              <a:buSzPts val="1900"/>
              <a:buFont typeface="Oswald Medium"/>
              <a:buNone/>
              <a:defRPr>
                <a:latin typeface="Oswald Medium"/>
                <a:ea typeface="Oswald Medium"/>
                <a:cs typeface="Oswald Medium"/>
                <a:sym typeface="Oswald Medium"/>
              </a:defRPr>
            </a:lvl2pPr>
            <a:lvl3pPr lvl="2">
              <a:spcBef>
                <a:spcPts val="0"/>
              </a:spcBef>
              <a:spcAft>
                <a:spcPts val="0"/>
              </a:spcAft>
              <a:buSzPts val="1900"/>
              <a:buFont typeface="Oswald Medium"/>
              <a:buNone/>
              <a:defRPr>
                <a:latin typeface="Oswald Medium"/>
                <a:ea typeface="Oswald Medium"/>
                <a:cs typeface="Oswald Medium"/>
                <a:sym typeface="Oswald Medium"/>
              </a:defRPr>
            </a:lvl3pPr>
            <a:lvl4pPr lvl="3">
              <a:spcBef>
                <a:spcPts val="0"/>
              </a:spcBef>
              <a:spcAft>
                <a:spcPts val="0"/>
              </a:spcAft>
              <a:buSzPts val="1900"/>
              <a:buFont typeface="Oswald Medium"/>
              <a:buNone/>
              <a:defRPr>
                <a:latin typeface="Oswald Medium"/>
                <a:ea typeface="Oswald Medium"/>
                <a:cs typeface="Oswald Medium"/>
                <a:sym typeface="Oswald Medium"/>
              </a:defRPr>
            </a:lvl4pPr>
            <a:lvl5pPr lvl="4">
              <a:spcBef>
                <a:spcPts val="0"/>
              </a:spcBef>
              <a:spcAft>
                <a:spcPts val="0"/>
              </a:spcAft>
              <a:buSzPts val="1900"/>
              <a:buFont typeface="Oswald Medium"/>
              <a:buNone/>
              <a:defRPr>
                <a:latin typeface="Oswald Medium"/>
                <a:ea typeface="Oswald Medium"/>
                <a:cs typeface="Oswald Medium"/>
                <a:sym typeface="Oswald Medium"/>
              </a:defRPr>
            </a:lvl5pPr>
            <a:lvl6pPr lvl="5">
              <a:spcBef>
                <a:spcPts val="0"/>
              </a:spcBef>
              <a:spcAft>
                <a:spcPts val="0"/>
              </a:spcAft>
              <a:buSzPts val="1900"/>
              <a:buFont typeface="Oswald Medium"/>
              <a:buNone/>
              <a:defRPr>
                <a:latin typeface="Oswald Medium"/>
                <a:ea typeface="Oswald Medium"/>
                <a:cs typeface="Oswald Medium"/>
                <a:sym typeface="Oswald Medium"/>
              </a:defRPr>
            </a:lvl6pPr>
            <a:lvl7pPr lvl="6">
              <a:spcBef>
                <a:spcPts val="0"/>
              </a:spcBef>
              <a:spcAft>
                <a:spcPts val="0"/>
              </a:spcAft>
              <a:buSzPts val="1900"/>
              <a:buFont typeface="Oswald Medium"/>
              <a:buNone/>
              <a:defRPr>
                <a:latin typeface="Oswald Medium"/>
                <a:ea typeface="Oswald Medium"/>
                <a:cs typeface="Oswald Medium"/>
                <a:sym typeface="Oswald Medium"/>
              </a:defRPr>
            </a:lvl7pPr>
            <a:lvl8pPr lvl="7">
              <a:spcBef>
                <a:spcPts val="0"/>
              </a:spcBef>
              <a:spcAft>
                <a:spcPts val="0"/>
              </a:spcAft>
              <a:buSzPts val="1900"/>
              <a:buFont typeface="Oswald Medium"/>
              <a:buNone/>
              <a:defRPr>
                <a:latin typeface="Oswald Medium"/>
                <a:ea typeface="Oswald Medium"/>
                <a:cs typeface="Oswald Medium"/>
                <a:sym typeface="Oswald Medium"/>
              </a:defRPr>
            </a:lvl8pPr>
            <a:lvl9pPr lvl="8">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127" name="Google Shape;127;g36335525d1a_0_438"/>
          <p:cNvSpPr txBox="1">
            <a:spLocks noGrp="1"/>
          </p:cNvSpPr>
          <p:nvPr>
            <p:ph type="subTitle" idx="7"/>
          </p:nvPr>
        </p:nvSpPr>
        <p:spPr>
          <a:xfrm>
            <a:off x="5486400" y="4572080"/>
            <a:ext cx="5181600" cy="17067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900"/>
              <a:buNone/>
              <a:defRPr sz="1900" b="0">
                <a:solidFill>
                  <a:schemeClr val="dk1"/>
                </a:solidFill>
              </a:defRPr>
            </a:lvl1pPr>
            <a:lvl2pPr lvl="1">
              <a:spcBef>
                <a:spcPts val="0"/>
              </a:spcBef>
              <a:spcAft>
                <a:spcPts val="0"/>
              </a:spcAft>
              <a:buClr>
                <a:schemeClr val="dk1"/>
              </a:buClr>
              <a:buSzPts val="1900"/>
              <a:buNone/>
              <a:defRPr>
                <a:solidFill>
                  <a:schemeClr val="dk1"/>
                </a:solidFill>
              </a:defRPr>
            </a:lvl2pPr>
            <a:lvl3pPr lvl="2">
              <a:spcBef>
                <a:spcPts val="0"/>
              </a:spcBef>
              <a:spcAft>
                <a:spcPts val="0"/>
              </a:spcAft>
              <a:buClr>
                <a:schemeClr val="dk1"/>
              </a:buClr>
              <a:buSzPts val="1900"/>
              <a:buNone/>
              <a:defRPr>
                <a:solidFill>
                  <a:schemeClr val="dk1"/>
                </a:solidFill>
              </a:defRPr>
            </a:lvl3pPr>
            <a:lvl4pPr lvl="3">
              <a:spcBef>
                <a:spcPts val="0"/>
              </a:spcBef>
              <a:spcAft>
                <a:spcPts val="0"/>
              </a:spcAft>
              <a:buClr>
                <a:schemeClr val="dk1"/>
              </a:buClr>
              <a:buSzPts val="1900"/>
              <a:buNone/>
              <a:defRPr>
                <a:solidFill>
                  <a:schemeClr val="dk1"/>
                </a:solidFill>
              </a:defRPr>
            </a:lvl4pPr>
            <a:lvl5pPr lvl="4">
              <a:spcBef>
                <a:spcPts val="0"/>
              </a:spcBef>
              <a:spcAft>
                <a:spcPts val="0"/>
              </a:spcAft>
              <a:buClr>
                <a:schemeClr val="dk1"/>
              </a:buClr>
              <a:buSzPts val="1900"/>
              <a:buNone/>
              <a:defRPr>
                <a:solidFill>
                  <a:schemeClr val="dk1"/>
                </a:solidFill>
              </a:defRPr>
            </a:lvl5pPr>
            <a:lvl6pPr lvl="5">
              <a:spcBef>
                <a:spcPts val="0"/>
              </a:spcBef>
              <a:spcAft>
                <a:spcPts val="0"/>
              </a:spcAft>
              <a:buClr>
                <a:schemeClr val="dk1"/>
              </a:buClr>
              <a:buSzPts val="1900"/>
              <a:buNone/>
              <a:defRPr>
                <a:solidFill>
                  <a:schemeClr val="dk1"/>
                </a:solidFill>
              </a:defRPr>
            </a:lvl6pPr>
            <a:lvl7pPr lvl="6">
              <a:spcBef>
                <a:spcPts val="0"/>
              </a:spcBef>
              <a:spcAft>
                <a:spcPts val="0"/>
              </a:spcAft>
              <a:buClr>
                <a:schemeClr val="dk1"/>
              </a:buClr>
              <a:buSzPts val="1900"/>
              <a:buNone/>
              <a:defRPr>
                <a:solidFill>
                  <a:schemeClr val="dk1"/>
                </a:solidFill>
              </a:defRPr>
            </a:lvl7pPr>
            <a:lvl8pPr lvl="7">
              <a:spcBef>
                <a:spcPts val="0"/>
              </a:spcBef>
              <a:spcAft>
                <a:spcPts val="0"/>
              </a:spcAft>
              <a:buClr>
                <a:schemeClr val="dk1"/>
              </a:buClr>
              <a:buSzPts val="1900"/>
              <a:buNone/>
              <a:defRPr>
                <a:solidFill>
                  <a:schemeClr val="dk1"/>
                </a:solidFill>
              </a:defRPr>
            </a:lvl8pPr>
            <a:lvl9pPr lvl="8">
              <a:spcBef>
                <a:spcPts val="0"/>
              </a:spcBef>
              <a:spcAft>
                <a:spcPts val="0"/>
              </a:spcAft>
              <a:buClr>
                <a:schemeClr val="dk1"/>
              </a:buClr>
              <a:buSzPts val="1900"/>
              <a:buNone/>
              <a:defRPr>
                <a:solidFill>
                  <a:schemeClr val="dk1"/>
                </a:solidFill>
              </a:defRPr>
            </a:lvl9pPr>
          </a:lstStyle>
          <a:p>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Centered Text">
  <p:cSld name="CUSTOM_14">
    <p:spTree>
      <p:nvGrpSpPr>
        <p:cNvPr id="1" name="Shape 900"/>
        <p:cNvGrpSpPr/>
        <p:nvPr/>
      </p:nvGrpSpPr>
      <p:grpSpPr>
        <a:xfrm>
          <a:off x="0" y="0"/>
          <a:ext cx="0" cy="0"/>
          <a:chOff x="0" y="0"/>
          <a:chExt cx="0" cy="0"/>
        </a:xfrm>
      </p:grpSpPr>
      <p:sp>
        <p:nvSpPr>
          <p:cNvPr id="901" name="Google Shape;901;g39201aa9369_0_1522"/>
          <p:cNvSpPr txBox="1">
            <a:spLocks noGrp="1"/>
          </p:cNvSpPr>
          <p:nvPr>
            <p:ph type="title"/>
          </p:nvPr>
        </p:nvSpPr>
        <p:spPr>
          <a:xfrm>
            <a:off x="609600" y="1524000"/>
            <a:ext cx="5486400" cy="3235500"/>
          </a:xfrm>
          <a:prstGeom prst="rect">
            <a:avLst/>
          </a:prstGeom>
          <a:ln>
            <a:noFill/>
          </a:ln>
        </p:spPr>
        <p:txBody>
          <a:bodyPr spcFirstLastPara="1" wrap="square" lIns="0" tIns="0" rIns="0" bIns="0" anchor="t" anchorCtr="0">
            <a:noAutofit/>
          </a:bodyPr>
          <a:lstStyle>
            <a:lvl1pPr lvl="0" algn="r">
              <a:lnSpc>
                <a:spcPct val="90000"/>
              </a:lnSpc>
              <a:spcBef>
                <a:spcPts val="0"/>
              </a:spcBef>
              <a:spcAft>
                <a:spcPts val="0"/>
              </a:spcAft>
              <a:buSzPts val="4800"/>
              <a:buFont typeface="Montserrat"/>
              <a:buNone/>
              <a:defRPr b="1">
                <a:latin typeface="Montserrat"/>
                <a:ea typeface="Montserrat"/>
                <a:cs typeface="Montserrat"/>
                <a:sym typeface="Montserrat"/>
              </a:defRPr>
            </a:lvl1pPr>
            <a:lvl2pPr lvl="1" algn="r">
              <a:spcBef>
                <a:spcPts val="100"/>
              </a:spcBef>
              <a:spcAft>
                <a:spcPts val="0"/>
              </a:spcAft>
              <a:buClr>
                <a:schemeClr val="dk1"/>
              </a:buClr>
              <a:buSzPts val="8000"/>
              <a:buNone/>
              <a:defRPr sz="8000">
                <a:solidFill>
                  <a:schemeClr val="dk1"/>
                </a:solidFill>
              </a:defRPr>
            </a:lvl2pPr>
            <a:lvl3pPr lvl="2" algn="r">
              <a:spcBef>
                <a:spcPts val="0"/>
              </a:spcBef>
              <a:spcAft>
                <a:spcPts val="0"/>
              </a:spcAft>
              <a:buClr>
                <a:schemeClr val="dk1"/>
              </a:buClr>
              <a:buSzPts val="8000"/>
              <a:buNone/>
              <a:defRPr sz="8000">
                <a:solidFill>
                  <a:schemeClr val="dk1"/>
                </a:solidFill>
              </a:defRPr>
            </a:lvl3pPr>
            <a:lvl4pPr lvl="3" algn="r">
              <a:spcBef>
                <a:spcPts val="0"/>
              </a:spcBef>
              <a:spcAft>
                <a:spcPts val="0"/>
              </a:spcAft>
              <a:buClr>
                <a:schemeClr val="dk1"/>
              </a:buClr>
              <a:buSzPts val="8000"/>
              <a:buNone/>
              <a:defRPr sz="8000">
                <a:solidFill>
                  <a:schemeClr val="dk1"/>
                </a:solidFill>
              </a:defRPr>
            </a:lvl4pPr>
            <a:lvl5pPr lvl="4" algn="r">
              <a:spcBef>
                <a:spcPts val="0"/>
              </a:spcBef>
              <a:spcAft>
                <a:spcPts val="0"/>
              </a:spcAft>
              <a:buClr>
                <a:schemeClr val="dk1"/>
              </a:buClr>
              <a:buSzPts val="8000"/>
              <a:buNone/>
              <a:defRPr sz="8000">
                <a:solidFill>
                  <a:schemeClr val="dk1"/>
                </a:solidFill>
              </a:defRPr>
            </a:lvl5pPr>
            <a:lvl6pPr lvl="5" algn="r">
              <a:spcBef>
                <a:spcPts val="0"/>
              </a:spcBef>
              <a:spcAft>
                <a:spcPts val="0"/>
              </a:spcAft>
              <a:buClr>
                <a:schemeClr val="dk1"/>
              </a:buClr>
              <a:buSzPts val="8000"/>
              <a:buNone/>
              <a:defRPr sz="8000">
                <a:solidFill>
                  <a:schemeClr val="dk1"/>
                </a:solidFill>
              </a:defRPr>
            </a:lvl6pPr>
            <a:lvl7pPr lvl="6" algn="r">
              <a:spcBef>
                <a:spcPts val="0"/>
              </a:spcBef>
              <a:spcAft>
                <a:spcPts val="0"/>
              </a:spcAft>
              <a:buClr>
                <a:schemeClr val="dk1"/>
              </a:buClr>
              <a:buSzPts val="8000"/>
              <a:buNone/>
              <a:defRPr sz="8000">
                <a:solidFill>
                  <a:schemeClr val="dk1"/>
                </a:solidFill>
              </a:defRPr>
            </a:lvl7pPr>
            <a:lvl8pPr lvl="7" algn="r">
              <a:spcBef>
                <a:spcPts val="0"/>
              </a:spcBef>
              <a:spcAft>
                <a:spcPts val="0"/>
              </a:spcAft>
              <a:buClr>
                <a:schemeClr val="dk1"/>
              </a:buClr>
              <a:buSzPts val="8000"/>
              <a:buNone/>
              <a:defRPr sz="8000">
                <a:solidFill>
                  <a:schemeClr val="dk1"/>
                </a:solidFill>
              </a:defRPr>
            </a:lvl8pPr>
            <a:lvl9pPr lvl="8" algn="r">
              <a:spcBef>
                <a:spcPts val="0"/>
              </a:spcBef>
              <a:spcAft>
                <a:spcPts val="0"/>
              </a:spcAft>
              <a:buClr>
                <a:schemeClr val="dk1"/>
              </a:buClr>
              <a:buSzPts val="8000"/>
              <a:buNone/>
              <a:defRPr sz="8000">
                <a:solidFill>
                  <a:schemeClr val="dk1"/>
                </a:solidFill>
              </a:defRPr>
            </a:lvl9pPr>
          </a:lstStyle>
          <a:p>
            <a:endParaRPr/>
          </a:p>
        </p:txBody>
      </p:sp>
      <p:sp>
        <p:nvSpPr>
          <p:cNvPr id="902" name="Google Shape;902;g39201aa9369_0_1522"/>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1pPr>
            <a:lvl2pPr lvl="1">
              <a:spcBef>
                <a:spcPts val="0"/>
              </a:spcBef>
              <a:spcAft>
                <a:spcPts val="0"/>
              </a:spcAft>
              <a:buClr>
                <a:schemeClr val="dk2"/>
              </a:buClr>
              <a:buSzPts val="1900"/>
              <a:buNone/>
              <a:defRPr>
                <a:solidFill>
                  <a:schemeClr val="dk2"/>
                </a:solidFill>
              </a:defRPr>
            </a:lvl2pPr>
            <a:lvl3pPr lvl="2">
              <a:spcBef>
                <a:spcPts val="0"/>
              </a:spcBef>
              <a:spcAft>
                <a:spcPts val="0"/>
              </a:spcAft>
              <a:buClr>
                <a:schemeClr val="dk2"/>
              </a:buClr>
              <a:buSzPts val="1900"/>
              <a:buNone/>
              <a:defRPr>
                <a:solidFill>
                  <a:schemeClr val="dk2"/>
                </a:solidFill>
              </a:defRPr>
            </a:lvl3pPr>
            <a:lvl4pPr lvl="3">
              <a:spcBef>
                <a:spcPts val="0"/>
              </a:spcBef>
              <a:spcAft>
                <a:spcPts val="0"/>
              </a:spcAft>
              <a:buClr>
                <a:schemeClr val="dk2"/>
              </a:buClr>
              <a:buSzPts val="1900"/>
              <a:buNone/>
              <a:defRPr>
                <a:solidFill>
                  <a:schemeClr val="dk2"/>
                </a:solidFill>
              </a:defRPr>
            </a:lvl4pPr>
            <a:lvl5pPr lvl="4">
              <a:spcBef>
                <a:spcPts val="0"/>
              </a:spcBef>
              <a:spcAft>
                <a:spcPts val="0"/>
              </a:spcAft>
              <a:buClr>
                <a:schemeClr val="dk2"/>
              </a:buClr>
              <a:buSzPts val="1900"/>
              <a:buNone/>
              <a:defRPr>
                <a:solidFill>
                  <a:schemeClr val="dk2"/>
                </a:solidFill>
              </a:defRPr>
            </a:lvl5pPr>
            <a:lvl6pPr lvl="5">
              <a:spcBef>
                <a:spcPts val="0"/>
              </a:spcBef>
              <a:spcAft>
                <a:spcPts val="0"/>
              </a:spcAft>
              <a:buClr>
                <a:schemeClr val="dk2"/>
              </a:buClr>
              <a:buSzPts val="1900"/>
              <a:buNone/>
              <a:defRPr>
                <a:solidFill>
                  <a:schemeClr val="dk2"/>
                </a:solidFill>
              </a:defRPr>
            </a:lvl6pPr>
            <a:lvl7pPr lvl="6">
              <a:spcBef>
                <a:spcPts val="0"/>
              </a:spcBef>
              <a:spcAft>
                <a:spcPts val="0"/>
              </a:spcAft>
              <a:buClr>
                <a:schemeClr val="dk2"/>
              </a:buClr>
              <a:buSzPts val="1900"/>
              <a:buNone/>
              <a:defRPr>
                <a:solidFill>
                  <a:schemeClr val="dk2"/>
                </a:solidFill>
              </a:defRPr>
            </a:lvl7pPr>
            <a:lvl8pPr lvl="7">
              <a:spcBef>
                <a:spcPts val="0"/>
              </a:spcBef>
              <a:spcAft>
                <a:spcPts val="0"/>
              </a:spcAft>
              <a:buClr>
                <a:schemeClr val="dk2"/>
              </a:buClr>
              <a:buSzPts val="1900"/>
              <a:buNone/>
              <a:defRPr>
                <a:solidFill>
                  <a:schemeClr val="dk2"/>
                </a:solidFill>
              </a:defRPr>
            </a:lvl8pPr>
            <a:lvl9pPr lvl="8">
              <a:spcBef>
                <a:spcPts val="0"/>
              </a:spcBef>
              <a:spcAft>
                <a:spcPts val="0"/>
              </a:spcAft>
              <a:buClr>
                <a:schemeClr val="dk2"/>
              </a:buClr>
              <a:buSzPts val="1900"/>
              <a:buNone/>
              <a:defRPr>
                <a:solidFill>
                  <a:schemeClr val="dk2"/>
                </a:solidFill>
              </a:defRPr>
            </a:lvl9pPr>
          </a:lstStyle>
          <a:p>
            <a:endParaRPr/>
          </a:p>
        </p:txBody>
      </p:sp>
      <p:sp>
        <p:nvSpPr>
          <p:cNvPr id="903" name="Google Shape;903;g39201aa9369_0_1522"/>
          <p:cNvSpPr txBox="1">
            <a:spLocks noGrp="1"/>
          </p:cNvSpPr>
          <p:nvPr>
            <p:ph type="subTitle" idx="2"/>
          </p:nvPr>
        </p:nvSpPr>
        <p:spPr>
          <a:xfrm>
            <a:off x="6705600" y="1625600"/>
            <a:ext cx="4267200" cy="3134100"/>
          </a:xfrm>
          <a:prstGeom prst="rect">
            <a:avLst/>
          </a:prstGeom>
        </p:spPr>
        <p:txBody>
          <a:bodyPr spcFirstLastPara="1" wrap="square" lIns="0" tIns="0" rIns="0" bIns="0" anchor="t" anchorCtr="0">
            <a:noAutofit/>
          </a:bodyPr>
          <a:lstStyle>
            <a:lvl1pPr lvl="0">
              <a:spcBef>
                <a:spcPts val="0"/>
              </a:spcBef>
              <a:spcAft>
                <a:spcPts val="0"/>
              </a:spcAft>
              <a:buSzPts val="1900"/>
              <a:buNone/>
              <a:defRPr sz="1900"/>
            </a:lvl1pPr>
            <a:lvl2pPr lvl="1">
              <a:spcBef>
                <a:spcPts val="120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904" name="Google Shape;904;g39201aa9369_0_1522"/>
          <p:cNvSpPr/>
          <p:nvPr/>
        </p:nvSpPr>
        <p:spPr>
          <a:xfrm rot="10800000">
            <a:off x="5200" y="5028133"/>
            <a:ext cx="12176400" cy="18288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Large Data Point">
  <p:cSld name="CUSTOM_20">
    <p:spTree>
      <p:nvGrpSpPr>
        <p:cNvPr id="1" name="Shape 905"/>
        <p:cNvGrpSpPr/>
        <p:nvPr/>
      </p:nvGrpSpPr>
      <p:grpSpPr>
        <a:xfrm>
          <a:off x="0" y="0"/>
          <a:ext cx="0" cy="0"/>
          <a:chOff x="0" y="0"/>
          <a:chExt cx="0" cy="0"/>
        </a:xfrm>
      </p:grpSpPr>
      <p:sp>
        <p:nvSpPr>
          <p:cNvPr id="906" name="Google Shape;906;g39201aa9369_0_1527"/>
          <p:cNvSpPr/>
          <p:nvPr/>
        </p:nvSpPr>
        <p:spPr>
          <a:xfrm>
            <a:off x="8229600" y="0"/>
            <a:ext cx="3962400"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907" name="Google Shape;907;g39201aa9369_0_1527"/>
          <p:cNvSpPr txBox="1">
            <a:spLocks noGrp="1"/>
          </p:cNvSpPr>
          <p:nvPr>
            <p:ph type="title"/>
          </p:nvPr>
        </p:nvSpPr>
        <p:spPr>
          <a:xfrm>
            <a:off x="3172633" y="2205267"/>
            <a:ext cx="4094100" cy="3782400"/>
          </a:xfrm>
          <a:prstGeom prst="rect">
            <a:avLst/>
          </a:prstGeom>
          <a:ln>
            <a:noFill/>
          </a:ln>
        </p:spPr>
        <p:txBody>
          <a:bodyPr spcFirstLastPara="1" wrap="square" lIns="0" tIns="0" rIns="0" bIns="0" anchor="t" anchorCtr="0">
            <a:noAutofit/>
          </a:bodyPr>
          <a:lstStyle>
            <a:lvl1pPr lvl="0" algn="r">
              <a:lnSpc>
                <a:spcPct val="90000"/>
              </a:lnSpc>
              <a:spcBef>
                <a:spcPts val="0"/>
              </a:spcBef>
              <a:spcAft>
                <a:spcPts val="0"/>
              </a:spcAft>
              <a:buSzPts val="4800"/>
              <a:buFont typeface="Montserrat"/>
              <a:buNone/>
              <a:defRPr b="1">
                <a:latin typeface="Montserrat"/>
                <a:ea typeface="Montserrat"/>
                <a:cs typeface="Montserrat"/>
                <a:sym typeface="Montserrat"/>
              </a:defRPr>
            </a:lvl1pPr>
            <a:lvl2pPr lvl="1" algn="r">
              <a:spcBef>
                <a:spcPts val="100"/>
              </a:spcBef>
              <a:spcAft>
                <a:spcPts val="0"/>
              </a:spcAft>
              <a:buClr>
                <a:schemeClr val="dk1"/>
              </a:buClr>
              <a:buSzPts val="8000"/>
              <a:buNone/>
              <a:defRPr sz="8000">
                <a:solidFill>
                  <a:schemeClr val="dk1"/>
                </a:solidFill>
              </a:defRPr>
            </a:lvl2pPr>
            <a:lvl3pPr lvl="2" algn="r">
              <a:spcBef>
                <a:spcPts val="0"/>
              </a:spcBef>
              <a:spcAft>
                <a:spcPts val="0"/>
              </a:spcAft>
              <a:buClr>
                <a:schemeClr val="dk1"/>
              </a:buClr>
              <a:buSzPts val="8000"/>
              <a:buNone/>
              <a:defRPr sz="8000">
                <a:solidFill>
                  <a:schemeClr val="dk1"/>
                </a:solidFill>
              </a:defRPr>
            </a:lvl3pPr>
            <a:lvl4pPr lvl="3" algn="r">
              <a:spcBef>
                <a:spcPts val="0"/>
              </a:spcBef>
              <a:spcAft>
                <a:spcPts val="0"/>
              </a:spcAft>
              <a:buClr>
                <a:schemeClr val="dk1"/>
              </a:buClr>
              <a:buSzPts val="8000"/>
              <a:buNone/>
              <a:defRPr sz="8000">
                <a:solidFill>
                  <a:schemeClr val="dk1"/>
                </a:solidFill>
              </a:defRPr>
            </a:lvl4pPr>
            <a:lvl5pPr lvl="4" algn="r">
              <a:spcBef>
                <a:spcPts val="0"/>
              </a:spcBef>
              <a:spcAft>
                <a:spcPts val="0"/>
              </a:spcAft>
              <a:buClr>
                <a:schemeClr val="dk1"/>
              </a:buClr>
              <a:buSzPts val="8000"/>
              <a:buNone/>
              <a:defRPr sz="8000">
                <a:solidFill>
                  <a:schemeClr val="dk1"/>
                </a:solidFill>
              </a:defRPr>
            </a:lvl5pPr>
            <a:lvl6pPr lvl="5" algn="r">
              <a:spcBef>
                <a:spcPts val="0"/>
              </a:spcBef>
              <a:spcAft>
                <a:spcPts val="0"/>
              </a:spcAft>
              <a:buClr>
                <a:schemeClr val="dk1"/>
              </a:buClr>
              <a:buSzPts val="8000"/>
              <a:buNone/>
              <a:defRPr sz="8000">
                <a:solidFill>
                  <a:schemeClr val="dk1"/>
                </a:solidFill>
              </a:defRPr>
            </a:lvl6pPr>
            <a:lvl7pPr lvl="6" algn="r">
              <a:spcBef>
                <a:spcPts val="0"/>
              </a:spcBef>
              <a:spcAft>
                <a:spcPts val="0"/>
              </a:spcAft>
              <a:buClr>
                <a:schemeClr val="dk1"/>
              </a:buClr>
              <a:buSzPts val="8000"/>
              <a:buNone/>
              <a:defRPr sz="8000">
                <a:solidFill>
                  <a:schemeClr val="dk1"/>
                </a:solidFill>
              </a:defRPr>
            </a:lvl7pPr>
            <a:lvl8pPr lvl="7" algn="r">
              <a:spcBef>
                <a:spcPts val="0"/>
              </a:spcBef>
              <a:spcAft>
                <a:spcPts val="0"/>
              </a:spcAft>
              <a:buClr>
                <a:schemeClr val="dk1"/>
              </a:buClr>
              <a:buSzPts val="8000"/>
              <a:buNone/>
              <a:defRPr sz="8000">
                <a:solidFill>
                  <a:schemeClr val="dk1"/>
                </a:solidFill>
              </a:defRPr>
            </a:lvl8pPr>
            <a:lvl9pPr lvl="8" algn="r">
              <a:spcBef>
                <a:spcPts val="0"/>
              </a:spcBef>
              <a:spcAft>
                <a:spcPts val="0"/>
              </a:spcAft>
              <a:buClr>
                <a:schemeClr val="dk1"/>
              </a:buClr>
              <a:buSzPts val="8000"/>
              <a:buNone/>
              <a:defRPr sz="8000">
                <a:solidFill>
                  <a:schemeClr val="dk1"/>
                </a:solidFill>
              </a:defRPr>
            </a:lvl9pPr>
          </a:lstStyle>
          <a:p>
            <a:endParaRPr/>
          </a:p>
        </p:txBody>
      </p:sp>
      <p:sp>
        <p:nvSpPr>
          <p:cNvPr id="908" name="Google Shape;908;g39201aa9369_0_1527"/>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1pPr>
            <a:lvl2pPr lvl="1">
              <a:spcBef>
                <a:spcPts val="0"/>
              </a:spcBef>
              <a:spcAft>
                <a:spcPts val="0"/>
              </a:spcAft>
              <a:buClr>
                <a:schemeClr val="dk2"/>
              </a:buClr>
              <a:buSzPts val="1900"/>
              <a:buNone/>
              <a:defRPr>
                <a:solidFill>
                  <a:schemeClr val="dk2"/>
                </a:solidFill>
              </a:defRPr>
            </a:lvl2pPr>
            <a:lvl3pPr lvl="2">
              <a:spcBef>
                <a:spcPts val="0"/>
              </a:spcBef>
              <a:spcAft>
                <a:spcPts val="0"/>
              </a:spcAft>
              <a:buClr>
                <a:schemeClr val="dk2"/>
              </a:buClr>
              <a:buSzPts val="1900"/>
              <a:buNone/>
              <a:defRPr>
                <a:solidFill>
                  <a:schemeClr val="dk2"/>
                </a:solidFill>
              </a:defRPr>
            </a:lvl3pPr>
            <a:lvl4pPr lvl="3">
              <a:spcBef>
                <a:spcPts val="0"/>
              </a:spcBef>
              <a:spcAft>
                <a:spcPts val="0"/>
              </a:spcAft>
              <a:buClr>
                <a:schemeClr val="dk2"/>
              </a:buClr>
              <a:buSzPts val="1900"/>
              <a:buNone/>
              <a:defRPr>
                <a:solidFill>
                  <a:schemeClr val="dk2"/>
                </a:solidFill>
              </a:defRPr>
            </a:lvl4pPr>
            <a:lvl5pPr lvl="4">
              <a:spcBef>
                <a:spcPts val="0"/>
              </a:spcBef>
              <a:spcAft>
                <a:spcPts val="0"/>
              </a:spcAft>
              <a:buClr>
                <a:schemeClr val="dk2"/>
              </a:buClr>
              <a:buSzPts val="1900"/>
              <a:buNone/>
              <a:defRPr>
                <a:solidFill>
                  <a:schemeClr val="dk2"/>
                </a:solidFill>
              </a:defRPr>
            </a:lvl5pPr>
            <a:lvl6pPr lvl="5">
              <a:spcBef>
                <a:spcPts val="0"/>
              </a:spcBef>
              <a:spcAft>
                <a:spcPts val="0"/>
              </a:spcAft>
              <a:buClr>
                <a:schemeClr val="dk2"/>
              </a:buClr>
              <a:buSzPts val="1900"/>
              <a:buNone/>
              <a:defRPr>
                <a:solidFill>
                  <a:schemeClr val="dk2"/>
                </a:solidFill>
              </a:defRPr>
            </a:lvl6pPr>
            <a:lvl7pPr lvl="6">
              <a:spcBef>
                <a:spcPts val="0"/>
              </a:spcBef>
              <a:spcAft>
                <a:spcPts val="0"/>
              </a:spcAft>
              <a:buClr>
                <a:schemeClr val="dk2"/>
              </a:buClr>
              <a:buSzPts val="1900"/>
              <a:buNone/>
              <a:defRPr>
                <a:solidFill>
                  <a:schemeClr val="dk2"/>
                </a:solidFill>
              </a:defRPr>
            </a:lvl7pPr>
            <a:lvl8pPr lvl="7">
              <a:spcBef>
                <a:spcPts val="0"/>
              </a:spcBef>
              <a:spcAft>
                <a:spcPts val="0"/>
              </a:spcAft>
              <a:buClr>
                <a:schemeClr val="dk2"/>
              </a:buClr>
              <a:buSzPts val="1900"/>
              <a:buNone/>
              <a:defRPr>
                <a:solidFill>
                  <a:schemeClr val="dk2"/>
                </a:solidFill>
              </a:defRPr>
            </a:lvl8pPr>
            <a:lvl9pPr lvl="8">
              <a:spcBef>
                <a:spcPts val="0"/>
              </a:spcBef>
              <a:spcAft>
                <a:spcPts val="0"/>
              </a:spcAft>
              <a:buClr>
                <a:schemeClr val="dk2"/>
              </a:buClr>
              <a:buSzPts val="1900"/>
              <a:buNone/>
              <a:defRPr>
                <a:solidFill>
                  <a:schemeClr val="dk2"/>
                </a:solidFill>
              </a:defRPr>
            </a:lvl9pPr>
          </a:lstStyle>
          <a:p>
            <a:endParaRPr/>
          </a:p>
        </p:txBody>
      </p:sp>
      <p:sp>
        <p:nvSpPr>
          <p:cNvPr id="909" name="Google Shape;909;g39201aa9369_0_1527"/>
          <p:cNvSpPr/>
          <p:nvPr/>
        </p:nvSpPr>
        <p:spPr>
          <a:xfrm>
            <a:off x="7519600" y="1704167"/>
            <a:ext cx="3917100" cy="4283700"/>
          </a:xfrm>
          <a:prstGeom prst="roundRect">
            <a:avLst>
              <a:gd name="adj" fmla="val 0"/>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910" name="Google Shape;910;g39201aa9369_0_1527"/>
          <p:cNvSpPr txBox="1">
            <a:spLocks noGrp="1"/>
          </p:cNvSpPr>
          <p:nvPr>
            <p:ph type="title" idx="2"/>
          </p:nvPr>
        </p:nvSpPr>
        <p:spPr>
          <a:xfrm>
            <a:off x="7864600" y="2205133"/>
            <a:ext cx="3352800" cy="3782400"/>
          </a:xfrm>
          <a:prstGeom prst="rect">
            <a:avLst/>
          </a:prstGeom>
        </p:spPr>
        <p:txBody>
          <a:bodyPr spcFirstLastPara="1" wrap="square" lIns="0" tIns="0" rIns="0" bIns="0" anchor="t" anchorCtr="0">
            <a:noAutofit/>
          </a:bodyPr>
          <a:lstStyle>
            <a:lvl1pPr lvl="0" algn="ctr">
              <a:lnSpc>
                <a:spcPct val="70000"/>
              </a:lnSpc>
              <a:spcBef>
                <a:spcPts val="0"/>
              </a:spcBef>
              <a:spcAft>
                <a:spcPts val="0"/>
              </a:spcAft>
              <a:buSzPts val="10700"/>
              <a:buFont typeface="Oswald Medium"/>
              <a:buNone/>
              <a:defRPr sz="10700" b="0">
                <a:latin typeface="Oswald Medium"/>
                <a:ea typeface="Oswald Medium"/>
                <a:cs typeface="Oswald Medium"/>
                <a:sym typeface="Oswald Medium"/>
              </a:defRPr>
            </a:lvl1pPr>
            <a:lvl2pPr lvl="1">
              <a:spcBef>
                <a:spcPts val="100"/>
              </a:spcBef>
              <a:spcAft>
                <a:spcPts val="0"/>
              </a:spcAft>
              <a:buClr>
                <a:schemeClr val="lt1"/>
              </a:buClr>
              <a:buSzPts val="12800"/>
              <a:buNone/>
              <a:defRPr sz="12800">
                <a:solidFill>
                  <a:schemeClr val="lt1"/>
                </a:solidFill>
              </a:defRPr>
            </a:lvl2pPr>
            <a:lvl3pPr lvl="2">
              <a:spcBef>
                <a:spcPts val="0"/>
              </a:spcBef>
              <a:spcAft>
                <a:spcPts val="0"/>
              </a:spcAft>
              <a:buClr>
                <a:schemeClr val="lt1"/>
              </a:buClr>
              <a:buSzPts val="12800"/>
              <a:buNone/>
              <a:defRPr sz="12800">
                <a:solidFill>
                  <a:schemeClr val="lt1"/>
                </a:solidFill>
              </a:defRPr>
            </a:lvl3pPr>
            <a:lvl4pPr lvl="3">
              <a:spcBef>
                <a:spcPts val="0"/>
              </a:spcBef>
              <a:spcAft>
                <a:spcPts val="0"/>
              </a:spcAft>
              <a:buClr>
                <a:schemeClr val="lt1"/>
              </a:buClr>
              <a:buSzPts val="12800"/>
              <a:buNone/>
              <a:defRPr sz="12800">
                <a:solidFill>
                  <a:schemeClr val="lt1"/>
                </a:solidFill>
              </a:defRPr>
            </a:lvl4pPr>
            <a:lvl5pPr lvl="4">
              <a:spcBef>
                <a:spcPts val="0"/>
              </a:spcBef>
              <a:spcAft>
                <a:spcPts val="0"/>
              </a:spcAft>
              <a:buClr>
                <a:schemeClr val="lt1"/>
              </a:buClr>
              <a:buSzPts val="12800"/>
              <a:buNone/>
              <a:defRPr sz="12800">
                <a:solidFill>
                  <a:schemeClr val="lt1"/>
                </a:solidFill>
              </a:defRPr>
            </a:lvl5pPr>
            <a:lvl6pPr lvl="5">
              <a:spcBef>
                <a:spcPts val="0"/>
              </a:spcBef>
              <a:spcAft>
                <a:spcPts val="0"/>
              </a:spcAft>
              <a:buClr>
                <a:schemeClr val="lt1"/>
              </a:buClr>
              <a:buSzPts val="12800"/>
              <a:buNone/>
              <a:defRPr sz="12800">
                <a:solidFill>
                  <a:schemeClr val="lt1"/>
                </a:solidFill>
              </a:defRPr>
            </a:lvl6pPr>
            <a:lvl7pPr lvl="6">
              <a:spcBef>
                <a:spcPts val="0"/>
              </a:spcBef>
              <a:spcAft>
                <a:spcPts val="0"/>
              </a:spcAft>
              <a:buClr>
                <a:schemeClr val="lt1"/>
              </a:buClr>
              <a:buSzPts val="12800"/>
              <a:buNone/>
              <a:defRPr sz="12800">
                <a:solidFill>
                  <a:schemeClr val="lt1"/>
                </a:solidFill>
              </a:defRPr>
            </a:lvl7pPr>
            <a:lvl8pPr lvl="7">
              <a:spcBef>
                <a:spcPts val="0"/>
              </a:spcBef>
              <a:spcAft>
                <a:spcPts val="0"/>
              </a:spcAft>
              <a:buClr>
                <a:schemeClr val="lt1"/>
              </a:buClr>
              <a:buSzPts val="12800"/>
              <a:buNone/>
              <a:defRPr sz="12800">
                <a:solidFill>
                  <a:schemeClr val="lt1"/>
                </a:solidFill>
              </a:defRPr>
            </a:lvl8pPr>
            <a:lvl9pPr lvl="8">
              <a:spcBef>
                <a:spcPts val="0"/>
              </a:spcBef>
              <a:spcAft>
                <a:spcPts val="0"/>
              </a:spcAft>
              <a:buClr>
                <a:schemeClr val="lt1"/>
              </a:buClr>
              <a:buSzPts val="12800"/>
              <a:buNone/>
              <a:defRPr sz="12800">
                <a:solidFill>
                  <a:schemeClr val="lt1"/>
                </a:solidFill>
              </a:defRPr>
            </a:lvl9pPr>
          </a:lstStyle>
          <a:p>
            <a:endParaRPr/>
          </a:p>
        </p:txBody>
      </p:sp>
      <p:sp>
        <p:nvSpPr>
          <p:cNvPr id="911" name="Google Shape;911;g39201aa9369_0_1527"/>
          <p:cNvSpPr/>
          <p:nvPr/>
        </p:nvSpPr>
        <p:spPr>
          <a:xfrm>
            <a:off x="10668000" y="0"/>
            <a:ext cx="1219200" cy="7317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912" name="Google Shape;912;g39201aa9369_0_1527" title="CI_logo_classic_nt.jpg"/>
          <p:cNvPicPr preferRelativeResize="0"/>
          <p:nvPr/>
        </p:nvPicPr>
        <p:blipFill>
          <a:blip r:embed="rId2">
            <a:alphaModFix/>
          </a:blip>
          <a:stretch>
            <a:fillRect/>
          </a:stretch>
        </p:blipFill>
        <p:spPr>
          <a:xfrm>
            <a:off x="10820400" y="163318"/>
            <a:ext cx="914396" cy="404948"/>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Dark — Layout 1">
  <p:cSld name="CUSTOM_15">
    <p:bg>
      <p:bgPr>
        <a:solidFill>
          <a:schemeClr val="dk2"/>
        </a:solidFill>
        <a:effectLst/>
      </p:bgPr>
    </p:bg>
    <p:spTree>
      <p:nvGrpSpPr>
        <p:cNvPr id="1" name="Shape 913"/>
        <p:cNvGrpSpPr/>
        <p:nvPr/>
      </p:nvGrpSpPr>
      <p:grpSpPr>
        <a:xfrm>
          <a:off x="0" y="0"/>
          <a:ext cx="0" cy="0"/>
          <a:chOff x="0" y="0"/>
          <a:chExt cx="0" cy="0"/>
        </a:xfrm>
      </p:grpSpPr>
      <p:sp>
        <p:nvSpPr>
          <p:cNvPr id="914" name="Google Shape;914;g39201aa9369_0_1535"/>
          <p:cNvSpPr txBox="1">
            <a:spLocks noGrp="1"/>
          </p:cNvSpPr>
          <p:nvPr>
            <p:ph type="title"/>
          </p:nvPr>
        </p:nvSpPr>
        <p:spPr>
          <a:xfrm>
            <a:off x="609600" y="1591667"/>
            <a:ext cx="6096000" cy="4267200"/>
          </a:xfrm>
          <a:prstGeom prst="rect">
            <a:avLst/>
          </a:prstGeom>
          <a:ln>
            <a:noFill/>
          </a:ln>
        </p:spPr>
        <p:txBody>
          <a:bodyPr spcFirstLastPara="1" wrap="square" lIns="0" tIns="0" rIns="0" bIns="0" anchor="t" anchorCtr="0">
            <a:noAutofit/>
          </a:bodyPr>
          <a:lstStyle>
            <a:lvl1pPr lvl="0">
              <a:lnSpc>
                <a:spcPct val="85000"/>
              </a:lnSpc>
              <a:spcBef>
                <a:spcPts val="0"/>
              </a:spcBef>
              <a:spcAft>
                <a:spcPts val="0"/>
              </a:spcAft>
              <a:buClr>
                <a:srgbClr val="BFDFE0"/>
              </a:buClr>
              <a:buSzPts val="4800"/>
              <a:buFont typeface="Montserrat"/>
              <a:buNone/>
              <a:defRPr sz="4800" b="1">
                <a:solidFill>
                  <a:srgbClr val="BFDFE0"/>
                </a:solidFill>
                <a:latin typeface="Montserrat"/>
                <a:ea typeface="Montserrat"/>
                <a:cs typeface="Montserrat"/>
                <a:sym typeface="Montserrat"/>
              </a:defRPr>
            </a:lvl1pPr>
            <a:lvl2pPr lvl="1" algn="r">
              <a:spcBef>
                <a:spcPts val="100"/>
              </a:spcBef>
              <a:spcAft>
                <a:spcPts val="0"/>
              </a:spcAft>
              <a:buClr>
                <a:srgbClr val="BFDFE0"/>
              </a:buClr>
              <a:buSzPts val="8000"/>
              <a:buNone/>
              <a:defRPr sz="8000">
                <a:solidFill>
                  <a:srgbClr val="BFDFE0"/>
                </a:solidFill>
              </a:defRPr>
            </a:lvl2pPr>
            <a:lvl3pPr lvl="2" algn="r">
              <a:spcBef>
                <a:spcPts val="0"/>
              </a:spcBef>
              <a:spcAft>
                <a:spcPts val="0"/>
              </a:spcAft>
              <a:buClr>
                <a:srgbClr val="BFDFE0"/>
              </a:buClr>
              <a:buSzPts val="8000"/>
              <a:buNone/>
              <a:defRPr sz="8000">
                <a:solidFill>
                  <a:srgbClr val="BFDFE0"/>
                </a:solidFill>
              </a:defRPr>
            </a:lvl3pPr>
            <a:lvl4pPr lvl="3" algn="r">
              <a:spcBef>
                <a:spcPts val="0"/>
              </a:spcBef>
              <a:spcAft>
                <a:spcPts val="0"/>
              </a:spcAft>
              <a:buClr>
                <a:srgbClr val="BFDFE0"/>
              </a:buClr>
              <a:buSzPts val="8000"/>
              <a:buNone/>
              <a:defRPr sz="8000">
                <a:solidFill>
                  <a:srgbClr val="BFDFE0"/>
                </a:solidFill>
              </a:defRPr>
            </a:lvl4pPr>
            <a:lvl5pPr lvl="4" algn="r">
              <a:spcBef>
                <a:spcPts val="0"/>
              </a:spcBef>
              <a:spcAft>
                <a:spcPts val="0"/>
              </a:spcAft>
              <a:buClr>
                <a:srgbClr val="BFDFE0"/>
              </a:buClr>
              <a:buSzPts val="8000"/>
              <a:buNone/>
              <a:defRPr sz="8000">
                <a:solidFill>
                  <a:srgbClr val="BFDFE0"/>
                </a:solidFill>
              </a:defRPr>
            </a:lvl5pPr>
            <a:lvl6pPr lvl="5" algn="r">
              <a:spcBef>
                <a:spcPts val="0"/>
              </a:spcBef>
              <a:spcAft>
                <a:spcPts val="0"/>
              </a:spcAft>
              <a:buClr>
                <a:srgbClr val="BFDFE0"/>
              </a:buClr>
              <a:buSzPts val="8000"/>
              <a:buNone/>
              <a:defRPr sz="8000">
                <a:solidFill>
                  <a:srgbClr val="BFDFE0"/>
                </a:solidFill>
              </a:defRPr>
            </a:lvl6pPr>
            <a:lvl7pPr lvl="6" algn="r">
              <a:spcBef>
                <a:spcPts val="0"/>
              </a:spcBef>
              <a:spcAft>
                <a:spcPts val="0"/>
              </a:spcAft>
              <a:buClr>
                <a:srgbClr val="BFDFE0"/>
              </a:buClr>
              <a:buSzPts val="8000"/>
              <a:buNone/>
              <a:defRPr sz="8000">
                <a:solidFill>
                  <a:srgbClr val="BFDFE0"/>
                </a:solidFill>
              </a:defRPr>
            </a:lvl7pPr>
            <a:lvl8pPr lvl="7" algn="r">
              <a:spcBef>
                <a:spcPts val="0"/>
              </a:spcBef>
              <a:spcAft>
                <a:spcPts val="0"/>
              </a:spcAft>
              <a:buClr>
                <a:srgbClr val="BFDFE0"/>
              </a:buClr>
              <a:buSzPts val="8000"/>
              <a:buNone/>
              <a:defRPr sz="8000">
                <a:solidFill>
                  <a:srgbClr val="BFDFE0"/>
                </a:solidFill>
              </a:defRPr>
            </a:lvl8pPr>
            <a:lvl9pPr lvl="8" algn="r">
              <a:spcBef>
                <a:spcPts val="0"/>
              </a:spcBef>
              <a:spcAft>
                <a:spcPts val="0"/>
              </a:spcAft>
              <a:buClr>
                <a:srgbClr val="BFDFE0"/>
              </a:buClr>
              <a:buSzPts val="8000"/>
              <a:buNone/>
              <a:defRPr sz="8000">
                <a:solidFill>
                  <a:srgbClr val="BFDFE0"/>
                </a:solidFill>
              </a:defRPr>
            </a:lvl9pPr>
          </a:lstStyle>
          <a:p>
            <a:endParaRPr/>
          </a:p>
        </p:txBody>
      </p:sp>
      <p:sp>
        <p:nvSpPr>
          <p:cNvPr id="915" name="Google Shape;915;g39201aa9369_0_1535"/>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200"/>
              <a:buFont typeface="Montserrat"/>
              <a:buNone/>
              <a:defRPr sz="1200" b="1">
                <a:solidFill>
                  <a:schemeClr val="accent2"/>
                </a:solidFill>
                <a:latin typeface="Montserrat"/>
                <a:ea typeface="Montserrat"/>
                <a:cs typeface="Montserrat"/>
                <a:sym typeface="Montserrat"/>
              </a:defRPr>
            </a:lvl1pPr>
            <a:lvl2pPr lvl="1">
              <a:spcBef>
                <a:spcPts val="0"/>
              </a:spcBef>
              <a:spcAft>
                <a:spcPts val="0"/>
              </a:spcAft>
              <a:buClr>
                <a:schemeClr val="accent2"/>
              </a:buClr>
              <a:buSzPts val="1900"/>
              <a:buNone/>
              <a:defRPr>
                <a:solidFill>
                  <a:schemeClr val="accent2"/>
                </a:solidFill>
              </a:defRPr>
            </a:lvl2pPr>
            <a:lvl3pPr lvl="2">
              <a:spcBef>
                <a:spcPts val="0"/>
              </a:spcBef>
              <a:spcAft>
                <a:spcPts val="0"/>
              </a:spcAft>
              <a:buClr>
                <a:schemeClr val="accent2"/>
              </a:buClr>
              <a:buSzPts val="1900"/>
              <a:buNone/>
              <a:defRPr>
                <a:solidFill>
                  <a:schemeClr val="accent2"/>
                </a:solidFill>
              </a:defRPr>
            </a:lvl3pPr>
            <a:lvl4pPr lvl="3">
              <a:spcBef>
                <a:spcPts val="0"/>
              </a:spcBef>
              <a:spcAft>
                <a:spcPts val="0"/>
              </a:spcAft>
              <a:buClr>
                <a:schemeClr val="accent2"/>
              </a:buClr>
              <a:buSzPts val="1900"/>
              <a:buNone/>
              <a:defRPr>
                <a:solidFill>
                  <a:schemeClr val="accent2"/>
                </a:solidFill>
              </a:defRPr>
            </a:lvl4pPr>
            <a:lvl5pPr lvl="4">
              <a:spcBef>
                <a:spcPts val="0"/>
              </a:spcBef>
              <a:spcAft>
                <a:spcPts val="0"/>
              </a:spcAft>
              <a:buClr>
                <a:schemeClr val="accent2"/>
              </a:buClr>
              <a:buSzPts val="1900"/>
              <a:buNone/>
              <a:defRPr>
                <a:solidFill>
                  <a:schemeClr val="accent2"/>
                </a:solidFill>
              </a:defRPr>
            </a:lvl5pPr>
            <a:lvl6pPr lvl="5">
              <a:spcBef>
                <a:spcPts val="0"/>
              </a:spcBef>
              <a:spcAft>
                <a:spcPts val="0"/>
              </a:spcAft>
              <a:buClr>
                <a:schemeClr val="accent2"/>
              </a:buClr>
              <a:buSzPts val="1900"/>
              <a:buNone/>
              <a:defRPr>
                <a:solidFill>
                  <a:schemeClr val="accent2"/>
                </a:solidFill>
              </a:defRPr>
            </a:lvl6pPr>
            <a:lvl7pPr lvl="6">
              <a:spcBef>
                <a:spcPts val="0"/>
              </a:spcBef>
              <a:spcAft>
                <a:spcPts val="0"/>
              </a:spcAft>
              <a:buClr>
                <a:schemeClr val="accent2"/>
              </a:buClr>
              <a:buSzPts val="1900"/>
              <a:buNone/>
              <a:defRPr>
                <a:solidFill>
                  <a:schemeClr val="accent2"/>
                </a:solidFill>
              </a:defRPr>
            </a:lvl7pPr>
            <a:lvl8pPr lvl="7">
              <a:spcBef>
                <a:spcPts val="0"/>
              </a:spcBef>
              <a:spcAft>
                <a:spcPts val="0"/>
              </a:spcAft>
              <a:buClr>
                <a:schemeClr val="accent2"/>
              </a:buClr>
              <a:buSzPts val="1900"/>
              <a:buNone/>
              <a:defRPr>
                <a:solidFill>
                  <a:schemeClr val="accent2"/>
                </a:solidFill>
              </a:defRPr>
            </a:lvl8pPr>
            <a:lvl9pPr lvl="8">
              <a:spcBef>
                <a:spcPts val="0"/>
              </a:spcBef>
              <a:spcAft>
                <a:spcPts val="0"/>
              </a:spcAft>
              <a:buClr>
                <a:schemeClr val="accent2"/>
              </a:buClr>
              <a:buSzPts val="1900"/>
              <a:buNone/>
              <a:defRPr>
                <a:solidFill>
                  <a:schemeClr val="accent2"/>
                </a:solidFill>
              </a:defRPr>
            </a:lvl9pPr>
          </a:lstStyle>
          <a:p>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Dark — map">
  <p:cSld name="CUSTOM_15_1_1">
    <p:bg>
      <p:bgPr>
        <a:solidFill>
          <a:schemeClr val="dk2"/>
        </a:solidFill>
        <a:effectLst/>
      </p:bgPr>
    </p:bg>
    <p:spTree>
      <p:nvGrpSpPr>
        <p:cNvPr id="1" name="Shape 916"/>
        <p:cNvGrpSpPr/>
        <p:nvPr/>
      </p:nvGrpSpPr>
      <p:grpSpPr>
        <a:xfrm>
          <a:off x="0" y="0"/>
          <a:ext cx="0" cy="0"/>
          <a:chOff x="0" y="0"/>
          <a:chExt cx="0" cy="0"/>
        </a:xfrm>
      </p:grpSpPr>
      <p:pic>
        <p:nvPicPr>
          <p:cNvPr id="917" name="Google Shape;917;g39201aa9369_0_1538" title="map_blue.png"/>
          <p:cNvPicPr preferRelativeResize="0"/>
          <p:nvPr/>
        </p:nvPicPr>
        <p:blipFill>
          <a:blip r:embed="rId2">
            <a:alphaModFix/>
          </a:blip>
          <a:stretch>
            <a:fillRect/>
          </a:stretch>
        </p:blipFill>
        <p:spPr>
          <a:xfrm>
            <a:off x="3504283" y="1638400"/>
            <a:ext cx="8480650" cy="4174068"/>
          </a:xfrm>
          <a:prstGeom prst="rect">
            <a:avLst/>
          </a:prstGeom>
          <a:noFill/>
          <a:ln>
            <a:noFill/>
          </a:ln>
        </p:spPr>
      </p:pic>
      <p:sp>
        <p:nvSpPr>
          <p:cNvPr id="918" name="Google Shape;918;g39201aa9369_0_1538"/>
          <p:cNvSpPr txBox="1">
            <a:spLocks noGrp="1"/>
          </p:cNvSpPr>
          <p:nvPr>
            <p:ph type="title"/>
          </p:nvPr>
        </p:nvSpPr>
        <p:spPr>
          <a:xfrm>
            <a:off x="609590" y="1581733"/>
            <a:ext cx="4572000" cy="2407200"/>
          </a:xfrm>
          <a:prstGeom prst="rect">
            <a:avLst/>
          </a:prstGeom>
          <a:ln>
            <a:noFill/>
          </a:ln>
        </p:spPr>
        <p:txBody>
          <a:bodyPr spcFirstLastPara="1" wrap="square" lIns="0" tIns="0" rIns="0" bIns="0" anchor="t" anchorCtr="0">
            <a:noAutofit/>
          </a:bodyPr>
          <a:lstStyle>
            <a:lvl1pPr lvl="0">
              <a:lnSpc>
                <a:spcPct val="85000"/>
              </a:lnSpc>
              <a:spcBef>
                <a:spcPts val="0"/>
              </a:spcBef>
              <a:spcAft>
                <a:spcPts val="0"/>
              </a:spcAft>
              <a:buClr>
                <a:srgbClr val="BFDFE0"/>
              </a:buClr>
              <a:buSzPts val="4800"/>
              <a:buFont typeface="Montserrat"/>
              <a:buNone/>
              <a:defRPr sz="4800" b="1">
                <a:solidFill>
                  <a:srgbClr val="BFDFE0"/>
                </a:solidFill>
                <a:latin typeface="Montserrat"/>
                <a:ea typeface="Montserrat"/>
                <a:cs typeface="Montserrat"/>
                <a:sym typeface="Montserrat"/>
              </a:defRPr>
            </a:lvl1pPr>
            <a:lvl2pPr lvl="1" algn="r">
              <a:spcBef>
                <a:spcPts val="100"/>
              </a:spcBef>
              <a:spcAft>
                <a:spcPts val="0"/>
              </a:spcAft>
              <a:buClr>
                <a:srgbClr val="BFDFE0"/>
              </a:buClr>
              <a:buSzPts val="4800"/>
              <a:buNone/>
              <a:defRPr sz="4800">
                <a:solidFill>
                  <a:srgbClr val="BFDFE0"/>
                </a:solidFill>
              </a:defRPr>
            </a:lvl2pPr>
            <a:lvl3pPr lvl="2" algn="r">
              <a:spcBef>
                <a:spcPts val="0"/>
              </a:spcBef>
              <a:spcAft>
                <a:spcPts val="0"/>
              </a:spcAft>
              <a:buClr>
                <a:srgbClr val="BFDFE0"/>
              </a:buClr>
              <a:buSzPts val="4800"/>
              <a:buNone/>
              <a:defRPr sz="4800">
                <a:solidFill>
                  <a:srgbClr val="BFDFE0"/>
                </a:solidFill>
              </a:defRPr>
            </a:lvl3pPr>
            <a:lvl4pPr lvl="3" algn="r">
              <a:spcBef>
                <a:spcPts val="0"/>
              </a:spcBef>
              <a:spcAft>
                <a:spcPts val="0"/>
              </a:spcAft>
              <a:buClr>
                <a:srgbClr val="BFDFE0"/>
              </a:buClr>
              <a:buSzPts val="4800"/>
              <a:buNone/>
              <a:defRPr sz="4800">
                <a:solidFill>
                  <a:srgbClr val="BFDFE0"/>
                </a:solidFill>
              </a:defRPr>
            </a:lvl4pPr>
            <a:lvl5pPr lvl="4" algn="r">
              <a:spcBef>
                <a:spcPts val="0"/>
              </a:spcBef>
              <a:spcAft>
                <a:spcPts val="0"/>
              </a:spcAft>
              <a:buClr>
                <a:srgbClr val="BFDFE0"/>
              </a:buClr>
              <a:buSzPts val="4800"/>
              <a:buNone/>
              <a:defRPr sz="4800">
                <a:solidFill>
                  <a:srgbClr val="BFDFE0"/>
                </a:solidFill>
              </a:defRPr>
            </a:lvl5pPr>
            <a:lvl6pPr lvl="5" algn="r">
              <a:spcBef>
                <a:spcPts val="0"/>
              </a:spcBef>
              <a:spcAft>
                <a:spcPts val="0"/>
              </a:spcAft>
              <a:buClr>
                <a:srgbClr val="BFDFE0"/>
              </a:buClr>
              <a:buSzPts val="4800"/>
              <a:buNone/>
              <a:defRPr sz="4800">
                <a:solidFill>
                  <a:srgbClr val="BFDFE0"/>
                </a:solidFill>
              </a:defRPr>
            </a:lvl6pPr>
            <a:lvl7pPr lvl="6" algn="r">
              <a:spcBef>
                <a:spcPts val="0"/>
              </a:spcBef>
              <a:spcAft>
                <a:spcPts val="0"/>
              </a:spcAft>
              <a:buClr>
                <a:srgbClr val="BFDFE0"/>
              </a:buClr>
              <a:buSzPts val="4800"/>
              <a:buNone/>
              <a:defRPr sz="4800">
                <a:solidFill>
                  <a:srgbClr val="BFDFE0"/>
                </a:solidFill>
              </a:defRPr>
            </a:lvl7pPr>
            <a:lvl8pPr lvl="7" algn="r">
              <a:spcBef>
                <a:spcPts val="0"/>
              </a:spcBef>
              <a:spcAft>
                <a:spcPts val="0"/>
              </a:spcAft>
              <a:buClr>
                <a:srgbClr val="BFDFE0"/>
              </a:buClr>
              <a:buSzPts val="4800"/>
              <a:buNone/>
              <a:defRPr sz="4800">
                <a:solidFill>
                  <a:srgbClr val="BFDFE0"/>
                </a:solidFill>
              </a:defRPr>
            </a:lvl8pPr>
            <a:lvl9pPr lvl="8" algn="r">
              <a:spcBef>
                <a:spcPts val="0"/>
              </a:spcBef>
              <a:spcAft>
                <a:spcPts val="0"/>
              </a:spcAft>
              <a:buClr>
                <a:srgbClr val="BFDFE0"/>
              </a:buClr>
              <a:buSzPts val="4800"/>
              <a:buNone/>
              <a:defRPr sz="4800">
                <a:solidFill>
                  <a:srgbClr val="BFDFE0"/>
                </a:solidFill>
              </a:defRPr>
            </a:lvl9pPr>
          </a:lstStyle>
          <a:p>
            <a:endParaRPr/>
          </a:p>
        </p:txBody>
      </p:sp>
      <p:sp>
        <p:nvSpPr>
          <p:cNvPr id="919" name="Google Shape;919;g39201aa9369_0_1538"/>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200"/>
              <a:buFont typeface="Montserrat"/>
              <a:buNone/>
              <a:defRPr sz="1200" b="1">
                <a:solidFill>
                  <a:schemeClr val="accent2"/>
                </a:solidFill>
                <a:latin typeface="Montserrat"/>
                <a:ea typeface="Montserrat"/>
                <a:cs typeface="Montserrat"/>
                <a:sym typeface="Montserrat"/>
              </a:defRPr>
            </a:lvl1pPr>
            <a:lvl2pPr lvl="1">
              <a:spcBef>
                <a:spcPts val="0"/>
              </a:spcBef>
              <a:spcAft>
                <a:spcPts val="0"/>
              </a:spcAft>
              <a:buClr>
                <a:schemeClr val="accent2"/>
              </a:buClr>
              <a:buSzPts val="1900"/>
              <a:buNone/>
              <a:defRPr>
                <a:solidFill>
                  <a:schemeClr val="accent2"/>
                </a:solidFill>
              </a:defRPr>
            </a:lvl2pPr>
            <a:lvl3pPr lvl="2">
              <a:spcBef>
                <a:spcPts val="0"/>
              </a:spcBef>
              <a:spcAft>
                <a:spcPts val="0"/>
              </a:spcAft>
              <a:buClr>
                <a:schemeClr val="accent2"/>
              </a:buClr>
              <a:buSzPts val="1900"/>
              <a:buNone/>
              <a:defRPr>
                <a:solidFill>
                  <a:schemeClr val="accent2"/>
                </a:solidFill>
              </a:defRPr>
            </a:lvl3pPr>
            <a:lvl4pPr lvl="3">
              <a:spcBef>
                <a:spcPts val="0"/>
              </a:spcBef>
              <a:spcAft>
                <a:spcPts val="0"/>
              </a:spcAft>
              <a:buClr>
                <a:schemeClr val="accent2"/>
              </a:buClr>
              <a:buSzPts val="1900"/>
              <a:buNone/>
              <a:defRPr>
                <a:solidFill>
                  <a:schemeClr val="accent2"/>
                </a:solidFill>
              </a:defRPr>
            </a:lvl4pPr>
            <a:lvl5pPr lvl="4">
              <a:spcBef>
                <a:spcPts val="0"/>
              </a:spcBef>
              <a:spcAft>
                <a:spcPts val="0"/>
              </a:spcAft>
              <a:buClr>
                <a:schemeClr val="accent2"/>
              </a:buClr>
              <a:buSzPts val="1900"/>
              <a:buNone/>
              <a:defRPr>
                <a:solidFill>
                  <a:schemeClr val="accent2"/>
                </a:solidFill>
              </a:defRPr>
            </a:lvl5pPr>
            <a:lvl6pPr lvl="5">
              <a:spcBef>
                <a:spcPts val="0"/>
              </a:spcBef>
              <a:spcAft>
                <a:spcPts val="0"/>
              </a:spcAft>
              <a:buClr>
                <a:schemeClr val="accent2"/>
              </a:buClr>
              <a:buSzPts val="1900"/>
              <a:buNone/>
              <a:defRPr>
                <a:solidFill>
                  <a:schemeClr val="accent2"/>
                </a:solidFill>
              </a:defRPr>
            </a:lvl6pPr>
            <a:lvl7pPr lvl="6">
              <a:spcBef>
                <a:spcPts val="0"/>
              </a:spcBef>
              <a:spcAft>
                <a:spcPts val="0"/>
              </a:spcAft>
              <a:buClr>
                <a:schemeClr val="accent2"/>
              </a:buClr>
              <a:buSzPts val="1900"/>
              <a:buNone/>
              <a:defRPr>
                <a:solidFill>
                  <a:schemeClr val="accent2"/>
                </a:solidFill>
              </a:defRPr>
            </a:lvl7pPr>
            <a:lvl8pPr lvl="7">
              <a:spcBef>
                <a:spcPts val="0"/>
              </a:spcBef>
              <a:spcAft>
                <a:spcPts val="0"/>
              </a:spcAft>
              <a:buClr>
                <a:schemeClr val="accent2"/>
              </a:buClr>
              <a:buSzPts val="1900"/>
              <a:buNone/>
              <a:defRPr>
                <a:solidFill>
                  <a:schemeClr val="accent2"/>
                </a:solidFill>
              </a:defRPr>
            </a:lvl8pPr>
            <a:lvl9pPr lvl="8">
              <a:spcBef>
                <a:spcPts val="0"/>
              </a:spcBef>
              <a:spcAft>
                <a:spcPts val="0"/>
              </a:spcAft>
              <a:buClr>
                <a:schemeClr val="accent2"/>
              </a:buClr>
              <a:buSzPts val="1900"/>
              <a:buNone/>
              <a:defRPr>
                <a:solidFill>
                  <a:schemeClr val="accent2"/>
                </a:solidFill>
              </a:defRPr>
            </a:lvl9pPr>
          </a:lstStyle>
          <a:p>
            <a:endParaRPr/>
          </a:p>
        </p:txBody>
      </p:sp>
      <p:sp>
        <p:nvSpPr>
          <p:cNvPr id="920" name="Google Shape;920;g39201aa9369_0_1538"/>
          <p:cNvSpPr txBox="1">
            <a:spLocks noGrp="1"/>
          </p:cNvSpPr>
          <p:nvPr>
            <p:ph type="subTitle" idx="2"/>
          </p:nvPr>
        </p:nvSpPr>
        <p:spPr>
          <a:xfrm>
            <a:off x="609434" y="4645067"/>
            <a:ext cx="4572000" cy="12753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900"/>
              <a:buNone/>
              <a:defRPr sz="1900">
                <a:solidFill>
                  <a:schemeClr val="lt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Dark — Layout 2">
  <p:cSld name="CUSTOM_16_2_1">
    <p:bg>
      <p:bgPr>
        <a:solidFill>
          <a:schemeClr val="dk2"/>
        </a:solidFill>
        <a:effectLst/>
      </p:bgPr>
    </p:bg>
    <p:spTree>
      <p:nvGrpSpPr>
        <p:cNvPr id="1" name="Shape 921"/>
        <p:cNvGrpSpPr/>
        <p:nvPr/>
      </p:nvGrpSpPr>
      <p:grpSpPr>
        <a:xfrm>
          <a:off x="0" y="0"/>
          <a:ext cx="0" cy="0"/>
          <a:chOff x="0" y="0"/>
          <a:chExt cx="0" cy="0"/>
        </a:xfrm>
      </p:grpSpPr>
      <p:sp>
        <p:nvSpPr>
          <p:cNvPr id="922" name="Google Shape;922;g39201aa9369_0_1543"/>
          <p:cNvSpPr txBox="1">
            <a:spLocks noGrp="1"/>
          </p:cNvSpPr>
          <p:nvPr>
            <p:ph type="title"/>
          </p:nvPr>
        </p:nvSpPr>
        <p:spPr>
          <a:xfrm>
            <a:off x="609600" y="4328160"/>
            <a:ext cx="4876800" cy="1207500"/>
          </a:xfrm>
          <a:prstGeom prst="rect">
            <a:avLst/>
          </a:prstGeom>
          <a:ln>
            <a:noFill/>
          </a:ln>
        </p:spPr>
        <p:txBody>
          <a:bodyPr spcFirstLastPara="1" wrap="square" lIns="0" tIns="0" rIns="0" bIns="0" anchor="t" anchorCtr="0">
            <a:noAutofit/>
          </a:bodyPr>
          <a:lstStyle>
            <a:lvl1pPr lvl="0" algn="ctr">
              <a:lnSpc>
                <a:spcPct val="85000"/>
              </a:lnSpc>
              <a:spcBef>
                <a:spcPts val="0"/>
              </a:spcBef>
              <a:spcAft>
                <a:spcPts val="0"/>
              </a:spcAft>
              <a:buClr>
                <a:srgbClr val="BFDFE0"/>
              </a:buClr>
              <a:buSzPts val="4800"/>
              <a:buFont typeface="Montserrat"/>
              <a:buNone/>
              <a:defRPr sz="4800" b="1">
                <a:solidFill>
                  <a:srgbClr val="BFDFE0"/>
                </a:solidFill>
                <a:latin typeface="Montserrat"/>
                <a:ea typeface="Montserrat"/>
                <a:cs typeface="Montserrat"/>
                <a:sym typeface="Montserrat"/>
              </a:defRPr>
            </a:lvl1pPr>
            <a:lvl2pPr lvl="1" algn="r">
              <a:spcBef>
                <a:spcPts val="100"/>
              </a:spcBef>
              <a:spcAft>
                <a:spcPts val="0"/>
              </a:spcAft>
              <a:buClr>
                <a:schemeClr val="accent3"/>
              </a:buClr>
              <a:buSzPts val="6400"/>
              <a:buNone/>
              <a:defRPr sz="6400">
                <a:solidFill>
                  <a:schemeClr val="accent3"/>
                </a:solidFill>
              </a:defRPr>
            </a:lvl2pPr>
            <a:lvl3pPr lvl="2" algn="r">
              <a:spcBef>
                <a:spcPts val="0"/>
              </a:spcBef>
              <a:spcAft>
                <a:spcPts val="0"/>
              </a:spcAft>
              <a:buClr>
                <a:schemeClr val="accent3"/>
              </a:buClr>
              <a:buSzPts val="6400"/>
              <a:buNone/>
              <a:defRPr sz="6400">
                <a:solidFill>
                  <a:schemeClr val="accent3"/>
                </a:solidFill>
              </a:defRPr>
            </a:lvl3pPr>
            <a:lvl4pPr lvl="3" algn="r">
              <a:spcBef>
                <a:spcPts val="0"/>
              </a:spcBef>
              <a:spcAft>
                <a:spcPts val="0"/>
              </a:spcAft>
              <a:buClr>
                <a:schemeClr val="accent3"/>
              </a:buClr>
              <a:buSzPts val="6400"/>
              <a:buNone/>
              <a:defRPr sz="6400">
                <a:solidFill>
                  <a:schemeClr val="accent3"/>
                </a:solidFill>
              </a:defRPr>
            </a:lvl4pPr>
            <a:lvl5pPr lvl="4" algn="r">
              <a:spcBef>
                <a:spcPts val="0"/>
              </a:spcBef>
              <a:spcAft>
                <a:spcPts val="0"/>
              </a:spcAft>
              <a:buClr>
                <a:schemeClr val="accent3"/>
              </a:buClr>
              <a:buSzPts val="6400"/>
              <a:buNone/>
              <a:defRPr sz="6400">
                <a:solidFill>
                  <a:schemeClr val="accent3"/>
                </a:solidFill>
              </a:defRPr>
            </a:lvl5pPr>
            <a:lvl6pPr lvl="5" algn="r">
              <a:spcBef>
                <a:spcPts val="0"/>
              </a:spcBef>
              <a:spcAft>
                <a:spcPts val="0"/>
              </a:spcAft>
              <a:buClr>
                <a:schemeClr val="accent3"/>
              </a:buClr>
              <a:buSzPts val="6400"/>
              <a:buNone/>
              <a:defRPr sz="6400">
                <a:solidFill>
                  <a:schemeClr val="accent3"/>
                </a:solidFill>
              </a:defRPr>
            </a:lvl6pPr>
            <a:lvl7pPr lvl="6" algn="r">
              <a:spcBef>
                <a:spcPts val="0"/>
              </a:spcBef>
              <a:spcAft>
                <a:spcPts val="0"/>
              </a:spcAft>
              <a:buClr>
                <a:schemeClr val="accent3"/>
              </a:buClr>
              <a:buSzPts val="6400"/>
              <a:buNone/>
              <a:defRPr sz="6400">
                <a:solidFill>
                  <a:schemeClr val="accent3"/>
                </a:solidFill>
              </a:defRPr>
            </a:lvl7pPr>
            <a:lvl8pPr lvl="7" algn="r">
              <a:spcBef>
                <a:spcPts val="0"/>
              </a:spcBef>
              <a:spcAft>
                <a:spcPts val="0"/>
              </a:spcAft>
              <a:buClr>
                <a:schemeClr val="accent3"/>
              </a:buClr>
              <a:buSzPts val="6400"/>
              <a:buNone/>
              <a:defRPr sz="6400">
                <a:solidFill>
                  <a:schemeClr val="accent3"/>
                </a:solidFill>
              </a:defRPr>
            </a:lvl8pPr>
            <a:lvl9pPr lvl="8" algn="r">
              <a:spcBef>
                <a:spcPts val="0"/>
              </a:spcBef>
              <a:spcAft>
                <a:spcPts val="0"/>
              </a:spcAft>
              <a:buClr>
                <a:schemeClr val="accent3"/>
              </a:buClr>
              <a:buSzPts val="6400"/>
              <a:buNone/>
              <a:defRPr sz="6400">
                <a:solidFill>
                  <a:schemeClr val="accent3"/>
                </a:solidFill>
              </a:defRPr>
            </a:lvl9pPr>
          </a:lstStyle>
          <a:p>
            <a:endParaRPr/>
          </a:p>
        </p:txBody>
      </p:sp>
      <p:sp>
        <p:nvSpPr>
          <p:cNvPr id="923" name="Google Shape;923;g39201aa9369_0_1543"/>
          <p:cNvSpPr/>
          <p:nvPr/>
        </p:nvSpPr>
        <p:spPr>
          <a:xfrm>
            <a:off x="6705600" y="1318100"/>
            <a:ext cx="4876800" cy="4991100"/>
          </a:xfrm>
          <a:prstGeom prst="roundRect">
            <a:avLst>
              <a:gd name="adj" fmla="val 0"/>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924" name="Google Shape;924;g39201aa9369_0_1543"/>
          <p:cNvSpPr txBox="1">
            <a:spLocks noGrp="1"/>
          </p:cNvSpPr>
          <p:nvPr>
            <p:ph type="title" idx="2"/>
          </p:nvPr>
        </p:nvSpPr>
        <p:spPr>
          <a:xfrm>
            <a:off x="7245667" y="2369742"/>
            <a:ext cx="3870000" cy="2144700"/>
          </a:xfrm>
          <a:prstGeom prst="rect">
            <a:avLst/>
          </a:prstGeom>
        </p:spPr>
        <p:txBody>
          <a:bodyPr spcFirstLastPara="1" wrap="square" lIns="0" tIns="0" rIns="0" bIns="0" anchor="t" anchorCtr="0">
            <a:noAutofit/>
          </a:bodyPr>
          <a:lstStyle>
            <a:lvl1pPr lvl="0" algn="ctr">
              <a:lnSpc>
                <a:spcPct val="70000"/>
              </a:lnSpc>
              <a:spcBef>
                <a:spcPts val="0"/>
              </a:spcBef>
              <a:spcAft>
                <a:spcPts val="0"/>
              </a:spcAft>
              <a:buSzPts val="12000"/>
              <a:buFont typeface="Oswald Medium"/>
              <a:buNone/>
              <a:defRPr sz="12000" b="0">
                <a:latin typeface="Oswald Medium"/>
                <a:ea typeface="Oswald Medium"/>
                <a:cs typeface="Oswald Medium"/>
                <a:sym typeface="Oswald Medium"/>
              </a:defRPr>
            </a:lvl1pPr>
            <a:lvl2pPr lvl="1">
              <a:spcBef>
                <a:spcPts val="100"/>
              </a:spcBef>
              <a:spcAft>
                <a:spcPts val="0"/>
              </a:spcAft>
              <a:buClr>
                <a:schemeClr val="dk2"/>
              </a:buClr>
              <a:buSzPts val="12000"/>
              <a:buFont typeface="Oswald Medium"/>
              <a:buNone/>
              <a:defRPr sz="12000">
                <a:solidFill>
                  <a:schemeClr val="dk2"/>
                </a:solidFill>
                <a:latin typeface="Oswald Medium"/>
                <a:ea typeface="Oswald Medium"/>
                <a:cs typeface="Oswald Medium"/>
                <a:sym typeface="Oswald Medium"/>
              </a:defRPr>
            </a:lvl2pPr>
            <a:lvl3pPr lvl="2">
              <a:spcBef>
                <a:spcPts val="0"/>
              </a:spcBef>
              <a:spcAft>
                <a:spcPts val="0"/>
              </a:spcAft>
              <a:buClr>
                <a:schemeClr val="dk2"/>
              </a:buClr>
              <a:buSzPts val="12000"/>
              <a:buFont typeface="Oswald Medium"/>
              <a:buNone/>
              <a:defRPr sz="12000">
                <a:solidFill>
                  <a:schemeClr val="dk2"/>
                </a:solidFill>
                <a:latin typeface="Oswald Medium"/>
                <a:ea typeface="Oswald Medium"/>
                <a:cs typeface="Oswald Medium"/>
                <a:sym typeface="Oswald Medium"/>
              </a:defRPr>
            </a:lvl3pPr>
            <a:lvl4pPr lvl="3">
              <a:spcBef>
                <a:spcPts val="0"/>
              </a:spcBef>
              <a:spcAft>
                <a:spcPts val="0"/>
              </a:spcAft>
              <a:buClr>
                <a:schemeClr val="dk2"/>
              </a:buClr>
              <a:buSzPts val="12000"/>
              <a:buFont typeface="Oswald Medium"/>
              <a:buNone/>
              <a:defRPr sz="12000">
                <a:solidFill>
                  <a:schemeClr val="dk2"/>
                </a:solidFill>
                <a:latin typeface="Oswald Medium"/>
                <a:ea typeface="Oswald Medium"/>
                <a:cs typeface="Oswald Medium"/>
                <a:sym typeface="Oswald Medium"/>
              </a:defRPr>
            </a:lvl4pPr>
            <a:lvl5pPr lvl="4">
              <a:spcBef>
                <a:spcPts val="0"/>
              </a:spcBef>
              <a:spcAft>
                <a:spcPts val="0"/>
              </a:spcAft>
              <a:buClr>
                <a:schemeClr val="dk2"/>
              </a:buClr>
              <a:buSzPts val="12000"/>
              <a:buFont typeface="Oswald Medium"/>
              <a:buNone/>
              <a:defRPr sz="12000">
                <a:solidFill>
                  <a:schemeClr val="dk2"/>
                </a:solidFill>
                <a:latin typeface="Oswald Medium"/>
                <a:ea typeface="Oswald Medium"/>
                <a:cs typeface="Oswald Medium"/>
                <a:sym typeface="Oswald Medium"/>
              </a:defRPr>
            </a:lvl5pPr>
            <a:lvl6pPr lvl="5">
              <a:spcBef>
                <a:spcPts val="0"/>
              </a:spcBef>
              <a:spcAft>
                <a:spcPts val="0"/>
              </a:spcAft>
              <a:buClr>
                <a:schemeClr val="dk2"/>
              </a:buClr>
              <a:buSzPts val="12000"/>
              <a:buFont typeface="Oswald Medium"/>
              <a:buNone/>
              <a:defRPr sz="12000">
                <a:solidFill>
                  <a:schemeClr val="dk2"/>
                </a:solidFill>
                <a:latin typeface="Oswald Medium"/>
                <a:ea typeface="Oswald Medium"/>
                <a:cs typeface="Oswald Medium"/>
                <a:sym typeface="Oswald Medium"/>
              </a:defRPr>
            </a:lvl6pPr>
            <a:lvl7pPr lvl="6">
              <a:spcBef>
                <a:spcPts val="0"/>
              </a:spcBef>
              <a:spcAft>
                <a:spcPts val="0"/>
              </a:spcAft>
              <a:buClr>
                <a:schemeClr val="dk2"/>
              </a:buClr>
              <a:buSzPts val="12000"/>
              <a:buFont typeface="Oswald Medium"/>
              <a:buNone/>
              <a:defRPr sz="12000">
                <a:solidFill>
                  <a:schemeClr val="dk2"/>
                </a:solidFill>
                <a:latin typeface="Oswald Medium"/>
                <a:ea typeface="Oswald Medium"/>
                <a:cs typeface="Oswald Medium"/>
                <a:sym typeface="Oswald Medium"/>
              </a:defRPr>
            </a:lvl7pPr>
            <a:lvl8pPr lvl="7">
              <a:spcBef>
                <a:spcPts val="0"/>
              </a:spcBef>
              <a:spcAft>
                <a:spcPts val="0"/>
              </a:spcAft>
              <a:buClr>
                <a:schemeClr val="dk2"/>
              </a:buClr>
              <a:buSzPts val="12000"/>
              <a:buFont typeface="Oswald Medium"/>
              <a:buNone/>
              <a:defRPr sz="12000">
                <a:solidFill>
                  <a:schemeClr val="dk2"/>
                </a:solidFill>
                <a:latin typeface="Oswald Medium"/>
                <a:ea typeface="Oswald Medium"/>
                <a:cs typeface="Oswald Medium"/>
                <a:sym typeface="Oswald Medium"/>
              </a:defRPr>
            </a:lvl8pPr>
            <a:lvl9pPr lvl="8">
              <a:spcBef>
                <a:spcPts val="0"/>
              </a:spcBef>
              <a:spcAft>
                <a:spcPts val="0"/>
              </a:spcAft>
              <a:buClr>
                <a:schemeClr val="dk2"/>
              </a:buClr>
              <a:buSzPts val="12000"/>
              <a:buFont typeface="Oswald Medium"/>
              <a:buNone/>
              <a:defRPr sz="12000">
                <a:solidFill>
                  <a:schemeClr val="dk2"/>
                </a:solidFill>
                <a:latin typeface="Oswald Medium"/>
                <a:ea typeface="Oswald Medium"/>
                <a:cs typeface="Oswald Medium"/>
                <a:sym typeface="Oswald Medium"/>
              </a:defRPr>
            </a:lvl9pPr>
          </a:lstStyle>
          <a:p>
            <a:endParaRPr/>
          </a:p>
        </p:txBody>
      </p:sp>
      <p:sp>
        <p:nvSpPr>
          <p:cNvPr id="925" name="Google Shape;925;g39201aa9369_0_1543"/>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200"/>
              <a:buFont typeface="Montserrat"/>
              <a:buNone/>
              <a:defRPr sz="1200" b="1">
                <a:solidFill>
                  <a:schemeClr val="accent2"/>
                </a:solidFill>
                <a:latin typeface="Montserrat"/>
                <a:ea typeface="Montserrat"/>
                <a:cs typeface="Montserrat"/>
                <a:sym typeface="Montserrat"/>
              </a:defRPr>
            </a:lvl1pPr>
            <a:lvl2pPr lvl="1">
              <a:spcBef>
                <a:spcPts val="0"/>
              </a:spcBef>
              <a:spcAft>
                <a:spcPts val="0"/>
              </a:spcAft>
              <a:buClr>
                <a:schemeClr val="accent2"/>
              </a:buClr>
              <a:buSzPts val="1900"/>
              <a:buNone/>
              <a:defRPr>
                <a:solidFill>
                  <a:schemeClr val="accent2"/>
                </a:solidFill>
              </a:defRPr>
            </a:lvl2pPr>
            <a:lvl3pPr lvl="2">
              <a:spcBef>
                <a:spcPts val="0"/>
              </a:spcBef>
              <a:spcAft>
                <a:spcPts val="0"/>
              </a:spcAft>
              <a:buClr>
                <a:schemeClr val="accent2"/>
              </a:buClr>
              <a:buSzPts val="1900"/>
              <a:buNone/>
              <a:defRPr>
                <a:solidFill>
                  <a:schemeClr val="accent2"/>
                </a:solidFill>
              </a:defRPr>
            </a:lvl3pPr>
            <a:lvl4pPr lvl="3">
              <a:spcBef>
                <a:spcPts val="0"/>
              </a:spcBef>
              <a:spcAft>
                <a:spcPts val="0"/>
              </a:spcAft>
              <a:buClr>
                <a:schemeClr val="accent2"/>
              </a:buClr>
              <a:buSzPts val="1900"/>
              <a:buNone/>
              <a:defRPr>
                <a:solidFill>
                  <a:schemeClr val="accent2"/>
                </a:solidFill>
              </a:defRPr>
            </a:lvl4pPr>
            <a:lvl5pPr lvl="4">
              <a:spcBef>
                <a:spcPts val="0"/>
              </a:spcBef>
              <a:spcAft>
                <a:spcPts val="0"/>
              </a:spcAft>
              <a:buClr>
                <a:schemeClr val="accent2"/>
              </a:buClr>
              <a:buSzPts val="1900"/>
              <a:buNone/>
              <a:defRPr>
                <a:solidFill>
                  <a:schemeClr val="accent2"/>
                </a:solidFill>
              </a:defRPr>
            </a:lvl5pPr>
            <a:lvl6pPr lvl="5">
              <a:spcBef>
                <a:spcPts val="0"/>
              </a:spcBef>
              <a:spcAft>
                <a:spcPts val="0"/>
              </a:spcAft>
              <a:buClr>
                <a:schemeClr val="accent2"/>
              </a:buClr>
              <a:buSzPts val="1900"/>
              <a:buNone/>
              <a:defRPr>
                <a:solidFill>
                  <a:schemeClr val="accent2"/>
                </a:solidFill>
              </a:defRPr>
            </a:lvl6pPr>
            <a:lvl7pPr lvl="6">
              <a:spcBef>
                <a:spcPts val="0"/>
              </a:spcBef>
              <a:spcAft>
                <a:spcPts val="0"/>
              </a:spcAft>
              <a:buClr>
                <a:schemeClr val="accent2"/>
              </a:buClr>
              <a:buSzPts val="1900"/>
              <a:buNone/>
              <a:defRPr>
                <a:solidFill>
                  <a:schemeClr val="accent2"/>
                </a:solidFill>
              </a:defRPr>
            </a:lvl7pPr>
            <a:lvl8pPr lvl="7">
              <a:spcBef>
                <a:spcPts val="0"/>
              </a:spcBef>
              <a:spcAft>
                <a:spcPts val="0"/>
              </a:spcAft>
              <a:buClr>
                <a:schemeClr val="accent2"/>
              </a:buClr>
              <a:buSzPts val="1900"/>
              <a:buNone/>
              <a:defRPr>
                <a:solidFill>
                  <a:schemeClr val="accent2"/>
                </a:solidFill>
              </a:defRPr>
            </a:lvl8pPr>
            <a:lvl9pPr lvl="8">
              <a:spcBef>
                <a:spcPts val="0"/>
              </a:spcBef>
              <a:spcAft>
                <a:spcPts val="0"/>
              </a:spcAft>
              <a:buClr>
                <a:schemeClr val="accent2"/>
              </a:buClr>
              <a:buSzPts val="1900"/>
              <a:buNone/>
              <a:defRPr>
                <a:solidFill>
                  <a:schemeClr val="accent2"/>
                </a:solidFill>
              </a:defRPr>
            </a:lvl9pPr>
          </a:lstStyle>
          <a:p>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Dark — 3 Large Data Points">
  <p:cSld name="CUSTOM_25">
    <p:bg>
      <p:bgPr>
        <a:solidFill>
          <a:schemeClr val="dk2"/>
        </a:solidFill>
        <a:effectLst/>
      </p:bgPr>
    </p:bg>
    <p:spTree>
      <p:nvGrpSpPr>
        <p:cNvPr id="1" name="Shape 926"/>
        <p:cNvGrpSpPr/>
        <p:nvPr/>
      </p:nvGrpSpPr>
      <p:grpSpPr>
        <a:xfrm>
          <a:off x="0" y="0"/>
          <a:ext cx="0" cy="0"/>
          <a:chOff x="0" y="0"/>
          <a:chExt cx="0" cy="0"/>
        </a:xfrm>
      </p:grpSpPr>
      <p:grpSp>
        <p:nvGrpSpPr>
          <p:cNvPr id="927" name="Google Shape;927;g39201aa9369_0_1548"/>
          <p:cNvGrpSpPr/>
          <p:nvPr/>
        </p:nvGrpSpPr>
        <p:grpSpPr>
          <a:xfrm>
            <a:off x="0" y="1828800"/>
            <a:ext cx="12201695" cy="3962569"/>
            <a:chOff x="0" y="1283300"/>
            <a:chExt cx="9151500" cy="3207000"/>
          </a:xfrm>
        </p:grpSpPr>
        <p:sp>
          <p:nvSpPr>
            <p:cNvPr id="928" name="Google Shape;928;g39201aa9369_0_1548"/>
            <p:cNvSpPr/>
            <p:nvPr/>
          </p:nvSpPr>
          <p:spPr>
            <a:xfrm>
              <a:off x="0" y="1283300"/>
              <a:ext cx="9151500" cy="3207000"/>
            </a:xfrm>
            <a:prstGeom prst="rect">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cxnSp>
          <p:nvCxnSpPr>
            <p:cNvPr id="929" name="Google Shape;929;g39201aa9369_0_1548"/>
            <p:cNvCxnSpPr/>
            <p:nvPr/>
          </p:nvCxnSpPr>
          <p:spPr>
            <a:xfrm>
              <a:off x="3143938" y="1651550"/>
              <a:ext cx="0" cy="2470500"/>
            </a:xfrm>
            <a:prstGeom prst="straightConnector1">
              <a:avLst/>
            </a:prstGeom>
            <a:noFill/>
            <a:ln w="19075" cap="flat" cmpd="sng">
              <a:solidFill>
                <a:srgbClr val="BFDFE0"/>
              </a:solidFill>
              <a:prstDash val="solid"/>
              <a:round/>
              <a:headEnd type="none" w="med" len="med"/>
              <a:tailEnd type="none" w="med" len="med"/>
            </a:ln>
          </p:spPr>
        </p:cxnSp>
        <p:cxnSp>
          <p:nvCxnSpPr>
            <p:cNvPr id="930" name="Google Shape;930;g39201aa9369_0_1548"/>
            <p:cNvCxnSpPr/>
            <p:nvPr/>
          </p:nvCxnSpPr>
          <p:spPr>
            <a:xfrm>
              <a:off x="5942363" y="1651550"/>
              <a:ext cx="0" cy="2470500"/>
            </a:xfrm>
            <a:prstGeom prst="straightConnector1">
              <a:avLst/>
            </a:prstGeom>
            <a:noFill/>
            <a:ln w="19075" cap="flat" cmpd="sng">
              <a:solidFill>
                <a:srgbClr val="BFDFE0"/>
              </a:solidFill>
              <a:prstDash val="solid"/>
              <a:round/>
              <a:headEnd type="none" w="med" len="med"/>
              <a:tailEnd type="none" w="med" len="med"/>
            </a:ln>
          </p:spPr>
        </p:cxnSp>
      </p:grpSp>
      <p:sp>
        <p:nvSpPr>
          <p:cNvPr id="931" name="Google Shape;931;g39201aa9369_0_1548"/>
          <p:cNvSpPr txBox="1">
            <a:spLocks noGrp="1"/>
          </p:cNvSpPr>
          <p:nvPr>
            <p:ph type="title"/>
          </p:nvPr>
        </p:nvSpPr>
        <p:spPr>
          <a:xfrm>
            <a:off x="609600" y="914400"/>
            <a:ext cx="10363200" cy="788100"/>
          </a:xfrm>
          <a:prstGeom prst="rect">
            <a:avLst/>
          </a:prstGeom>
        </p:spPr>
        <p:txBody>
          <a:bodyPr spcFirstLastPara="1" wrap="square" lIns="0" tIns="0" rIns="0" bIns="0" anchor="t" anchorCtr="0">
            <a:normAutofit/>
          </a:bodyPr>
          <a:lstStyle>
            <a:lvl1pPr lvl="0">
              <a:spcBef>
                <a:spcPts val="0"/>
              </a:spcBef>
              <a:spcAft>
                <a:spcPts val="0"/>
              </a:spcAft>
              <a:buClr>
                <a:srgbClr val="BFDFE0"/>
              </a:buClr>
              <a:buSzPts val="4800"/>
              <a:buNone/>
              <a:defRPr>
                <a:solidFill>
                  <a:srgbClr val="BFDFE0"/>
                </a:solidFill>
              </a:defRPr>
            </a:lvl1pPr>
            <a:lvl2pPr lvl="1">
              <a:spcBef>
                <a:spcPts val="10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932" name="Google Shape;932;g39201aa9369_0_1548"/>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200"/>
              <a:buFont typeface="Montserrat"/>
              <a:buNone/>
              <a:defRPr sz="1200" b="1">
                <a:solidFill>
                  <a:schemeClr val="accent2"/>
                </a:solidFill>
                <a:latin typeface="Montserrat"/>
                <a:ea typeface="Montserrat"/>
                <a:cs typeface="Montserrat"/>
                <a:sym typeface="Montserrat"/>
              </a:defRPr>
            </a:lvl1pPr>
            <a:lvl2pPr lvl="1">
              <a:spcBef>
                <a:spcPts val="0"/>
              </a:spcBef>
              <a:spcAft>
                <a:spcPts val="0"/>
              </a:spcAft>
              <a:buClr>
                <a:schemeClr val="accent2"/>
              </a:buClr>
              <a:buSzPts val="1900"/>
              <a:buNone/>
              <a:defRPr>
                <a:solidFill>
                  <a:schemeClr val="accent2"/>
                </a:solidFill>
              </a:defRPr>
            </a:lvl2pPr>
            <a:lvl3pPr lvl="2">
              <a:spcBef>
                <a:spcPts val="0"/>
              </a:spcBef>
              <a:spcAft>
                <a:spcPts val="0"/>
              </a:spcAft>
              <a:buClr>
                <a:schemeClr val="accent2"/>
              </a:buClr>
              <a:buSzPts val="1900"/>
              <a:buNone/>
              <a:defRPr>
                <a:solidFill>
                  <a:schemeClr val="accent2"/>
                </a:solidFill>
              </a:defRPr>
            </a:lvl3pPr>
            <a:lvl4pPr lvl="3">
              <a:spcBef>
                <a:spcPts val="0"/>
              </a:spcBef>
              <a:spcAft>
                <a:spcPts val="0"/>
              </a:spcAft>
              <a:buClr>
                <a:schemeClr val="accent2"/>
              </a:buClr>
              <a:buSzPts val="1900"/>
              <a:buNone/>
              <a:defRPr>
                <a:solidFill>
                  <a:schemeClr val="accent2"/>
                </a:solidFill>
              </a:defRPr>
            </a:lvl4pPr>
            <a:lvl5pPr lvl="4">
              <a:spcBef>
                <a:spcPts val="0"/>
              </a:spcBef>
              <a:spcAft>
                <a:spcPts val="0"/>
              </a:spcAft>
              <a:buClr>
                <a:schemeClr val="accent2"/>
              </a:buClr>
              <a:buSzPts val="1900"/>
              <a:buNone/>
              <a:defRPr>
                <a:solidFill>
                  <a:schemeClr val="accent2"/>
                </a:solidFill>
              </a:defRPr>
            </a:lvl5pPr>
            <a:lvl6pPr lvl="5">
              <a:spcBef>
                <a:spcPts val="0"/>
              </a:spcBef>
              <a:spcAft>
                <a:spcPts val="0"/>
              </a:spcAft>
              <a:buClr>
                <a:schemeClr val="accent2"/>
              </a:buClr>
              <a:buSzPts val="1900"/>
              <a:buNone/>
              <a:defRPr>
                <a:solidFill>
                  <a:schemeClr val="accent2"/>
                </a:solidFill>
              </a:defRPr>
            </a:lvl6pPr>
            <a:lvl7pPr lvl="6">
              <a:spcBef>
                <a:spcPts val="0"/>
              </a:spcBef>
              <a:spcAft>
                <a:spcPts val="0"/>
              </a:spcAft>
              <a:buClr>
                <a:schemeClr val="accent2"/>
              </a:buClr>
              <a:buSzPts val="1900"/>
              <a:buNone/>
              <a:defRPr>
                <a:solidFill>
                  <a:schemeClr val="accent2"/>
                </a:solidFill>
              </a:defRPr>
            </a:lvl7pPr>
            <a:lvl8pPr lvl="7">
              <a:spcBef>
                <a:spcPts val="0"/>
              </a:spcBef>
              <a:spcAft>
                <a:spcPts val="0"/>
              </a:spcAft>
              <a:buClr>
                <a:schemeClr val="accent2"/>
              </a:buClr>
              <a:buSzPts val="1900"/>
              <a:buNone/>
              <a:defRPr>
                <a:solidFill>
                  <a:schemeClr val="accent2"/>
                </a:solidFill>
              </a:defRPr>
            </a:lvl8pPr>
            <a:lvl9pPr lvl="8">
              <a:spcBef>
                <a:spcPts val="0"/>
              </a:spcBef>
              <a:spcAft>
                <a:spcPts val="0"/>
              </a:spcAft>
              <a:buClr>
                <a:schemeClr val="accent2"/>
              </a:buClr>
              <a:buSzPts val="1900"/>
              <a:buNone/>
              <a:defRPr>
                <a:solidFill>
                  <a:schemeClr val="accent2"/>
                </a:solidFill>
              </a:defRPr>
            </a:lvl9pPr>
          </a:lstStyle>
          <a:p>
            <a:endParaRPr/>
          </a:p>
        </p:txBody>
      </p:sp>
      <p:sp>
        <p:nvSpPr>
          <p:cNvPr id="933" name="Google Shape;933;g39201aa9369_0_1548"/>
          <p:cNvSpPr txBox="1">
            <a:spLocks noGrp="1"/>
          </p:cNvSpPr>
          <p:nvPr>
            <p:ph type="title" idx="2"/>
          </p:nvPr>
        </p:nvSpPr>
        <p:spPr>
          <a:xfrm>
            <a:off x="633617" y="2377440"/>
            <a:ext cx="3048000" cy="677100"/>
          </a:xfrm>
          <a:prstGeom prst="rect">
            <a:avLst/>
          </a:prstGeom>
        </p:spPr>
        <p:txBody>
          <a:bodyPr spcFirstLastPara="1" wrap="square" lIns="0" tIns="0" rIns="0" bIns="0" anchor="t" anchorCtr="0">
            <a:normAutofit/>
          </a:bodyPr>
          <a:lstStyle>
            <a:lvl1pPr lvl="0" algn="ctr">
              <a:lnSpc>
                <a:spcPct val="80000"/>
              </a:lnSpc>
              <a:spcBef>
                <a:spcPts val="0"/>
              </a:spcBef>
              <a:spcAft>
                <a:spcPts val="0"/>
              </a:spcAft>
              <a:buSzPts val="6000"/>
              <a:buFont typeface="Oswald Medium"/>
              <a:buNone/>
              <a:defRPr sz="6000" b="0">
                <a:latin typeface="Oswald Medium"/>
                <a:ea typeface="Oswald Medium"/>
                <a:cs typeface="Oswald Medium"/>
                <a:sym typeface="Oswald Medium"/>
              </a:defRPr>
            </a:lvl1pPr>
            <a:lvl2pPr lvl="1"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2pPr>
            <a:lvl3pPr lvl="2"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3pPr>
            <a:lvl4pPr lvl="3"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4pPr>
            <a:lvl5pPr lvl="4"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5pPr>
            <a:lvl6pPr lvl="5"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6pPr>
            <a:lvl7pPr lvl="6"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7pPr>
            <a:lvl8pPr lvl="7"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8pPr>
            <a:lvl9pPr lvl="8" algn="ctr">
              <a:lnSpc>
                <a:spcPct val="80000"/>
              </a:lnSpc>
              <a:spcBef>
                <a:spcPts val="100"/>
              </a:spcBef>
              <a:spcAft>
                <a:spcPts val="100"/>
              </a:spcAft>
              <a:buSzPts val="6000"/>
              <a:buFont typeface="Oswald Medium"/>
              <a:buNone/>
              <a:defRPr sz="6000">
                <a:latin typeface="Oswald Medium"/>
                <a:ea typeface="Oswald Medium"/>
                <a:cs typeface="Oswald Medium"/>
                <a:sym typeface="Oswald Medium"/>
              </a:defRPr>
            </a:lvl9pPr>
          </a:lstStyle>
          <a:p>
            <a:endParaRPr/>
          </a:p>
        </p:txBody>
      </p:sp>
      <p:sp>
        <p:nvSpPr>
          <p:cNvPr id="934" name="Google Shape;934;g39201aa9369_0_1548"/>
          <p:cNvSpPr txBox="1">
            <a:spLocks noGrp="1"/>
          </p:cNvSpPr>
          <p:nvPr>
            <p:ph type="title" idx="3"/>
          </p:nvPr>
        </p:nvSpPr>
        <p:spPr>
          <a:xfrm>
            <a:off x="4572000" y="2377440"/>
            <a:ext cx="3048000" cy="677100"/>
          </a:xfrm>
          <a:prstGeom prst="rect">
            <a:avLst/>
          </a:prstGeom>
        </p:spPr>
        <p:txBody>
          <a:bodyPr spcFirstLastPara="1" wrap="square" lIns="0" tIns="0" rIns="0" bIns="0" anchor="t" anchorCtr="0">
            <a:normAutofit/>
          </a:bodyPr>
          <a:lstStyle>
            <a:lvl1pPr lvl="0" algn="ctr">
              <a:lnSpc>
                <a:spcPct val="80000"/>
              </a:lnSpc>
              <a:spcBef>
                <a:spcPts val="0"/>
              </a:spcBef>
              <a:spcAft>
                <a:spcPts val="0"/>
              </a:spcAft>
              <a:buSzPts val="6000"/>
              <a:buFont typeface="Oswald Medium"/>
              <a:buNone/>
              <a:defRPr sz="6000" b="0">
                <a:latin typeface="Oswald Medium"/>
                <a:ea typeface="Oswald Medium"/>
                <a:cs typeface="Oswald Medium"/>
                <a:sym typeface="Oswald Medium"/>
              </a:defRPr>
            </a:lvl1pPr>
            <a:lvl2pPr lvl="1"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2pPr>
            <a:lvl3pPr lvl="2"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3pPr>
            <a:lvl4pPr lvl="3"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4pPr>
            <a:lvl5pPr lvl="4"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5pPr>
            <a:lvl6pPr lvl="5"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6pPr>
            <a:lvl7pPr lvl="6"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7pPr>
            <a:lvl8pPr lvl="7"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8pPr>
            <a:lvl9pPr lvl="8" algn="ctr">
              <a:lnSpc>
                <a:spcPct val="80000"/>
              </a:lnSpc>
              <a:spcBef>
                <a:spcPts val="100"/>
              </a:spcBef>
              <a:spcAft>
                <a:spcPts val="100"/>
              </a:spcAft>
              <a:buSzPts val="6000"/>
              <a:buFont typeface="Oswald Medium"/>
              <a:buNone/>
              <a:defRPr sz="6000">
                <a:latin typeface="Oswald Medium"/>
                <a:ea typeface="Oswald Medium"/>
                <a:cs typeface="Oswald Medium"/>
                <a:sym typeface="Oswald Medium"/>
              </a:defRPr>
            </a:lvl9pPr>
          </a:lstStyle>
          <a:p>
            <a:endParaRPr/>
          </a:p>
        </p:txBody>
      </p:sp>
      <p:sp>
        <p:nvSpPr>
          <p:cNvPr id="935" name="Google Shape;935;g39201aa9369_0_1548"/>
          <p:cNvSpPr txBox="1">
            <a:spLocks noGrp="1"/>
          </p:cNvSpPr>
          <p:nvPr>
            <p:ph type="title" idx="4"/>
          </p:nvPr>
        </p:nvSpPr>
        <p:spPr>
          <a:xfrm>
            <a:off x="8510383" y="2377440"/>
            <a:ext cx="3048000" cy="677100"/>
          </a:xfrm>
          <a:prstGeom prst="rect">
            <a:avLst/>
          </a:prstGeom>
        </p:spPr>
        <p:txBody>
          <a:bodyPr spcFirstLastPara="1" wrap="square" lIns="0" tIns="0" rIns="0" bIns="0" anchor="t" anchorCtr="0">
            <a:normAutofit/>
          </a:bodyPr>
          <a:lstStyle>
            <a:lvl1pPr lvl="0" algn="ctr">
              <a:lnSpc>
                <a:spcPct val="80000"/>
              </a:lnSpc>
              <a:spcBef>
                <a:spcPts val="0"/>
              </a:spcBef>
              <a:spcAft>
                <a:spcPts val="0"/>
              </a:spcAft>
              <a:buSzPts val="6000"/>
              <a:buFont typeface="Oswald Medium"/>
              <a:buNone/>
              <a:defRPr sz="6000" b="0">
                <a:latin typeface="Oswald Medium"/>
                <a:ea typeface="Oswald Medium"/>
                <a:cs typeface="Oswald Medium"/>
                <a:sym typeface="Oswald Medium"/>
              </a:defRPr>
            </a:lvl1pPr>
            <a:lvl2pPr lvl="1" algn="ctr">
              <a:lnSpc>
                <a:spcPct val="80000"/>
              </a:lnSpc>
              <a:spcBef>
                <a:spcPts val="100"/>
              </a:spcBef>
              <a:spcAft>
                <a:spcPts val="0"/>
              </a:spcAft>
              <a:buClr>
                <a:schemeClr val="dk2"/>
              </a:buClr>
              <a:buSzPts val="6000"/>
              <a:buFont typeface="Oswald Medium"/>
              <a:buNone/>
              <a:defRPr sz="6000">
                <a:solidFill>
                  <a:schemeClr val="dk2"/>
                </a:solidFill>
                <a:latin typeface="Oswald Medium"/>
                <a:ea typeface="Oswald Medium"/>
                <a:cs typeface="Oswald Medium"/>
                <a:sym typeface="Oswald Medium"/>
              </a:defRPr>
            </a:lvl2pPr>
            <a:lvl3pPr lvl="2" algn="ctr">
              <a:lnSpc>
                <a:spcPct val="80000"/>
              </a:lnSpc>
              <a:spcBef>
                <a:spcPts val="100"/>
              </a:spcBef>
              <a:spcAft>
                <a:spcPts val="0"/>
              </a:spcAft>
              <a:buClr>
                <a:schemeClr val="dk2"/>
              </a:buClr>
              <a:buSzPts val="6000"/>
              <a:buFont typeface="Oswald Medium"/>
              <a:buNone/>
              <a:defRPr sz="6000">
                <a:solidFill>
                  <a:schemeClr val="dk2"/>
                </a:solidFill>
                <a:latin typeface="Oswald Medium"/>
                <a:ea typeface="Oswald Medium"/>
                <a:cs typeface="Oswald Medium"/>
                <a:sym typeface="Oswald Medium"/>
              </a:defRPr>
            </a:lvl3pPr>
            <a:lvl4pPr lvl="3" algn="ctr">
              <a:lnSpc>
                <a:spcPct val="80000"/>
              </a:lnSpc>
              <a:spcBef>
                <a:spcPts val="100"/>
              </a:spcBef>
              <a:spcAft>
                <a:spcPts val="0"/>
              </a:spcAft>
              <a:buClr>
                <a:schemeClr val="dk2"/>
              </a:buClr>
              <a:buSzPts val="6000"/>
              <a:buFont typeface="Oswald Medium"/>
              <a:buNone/>
              <a:defRPr sz="6000">
                <a:solidFill>
                  <a:schemeClr val="dk2"/>
                </a:solidFill>
                <a:latin typeface="Oswald Medium"/>
                <a:ea typeface="Oswald Medium"/>
                <a:cs typeface="Oswald Medium"/>
                <a:sym typeface="Oswald Medium"/>
              </a:defRPr>
            </a:lvl4pPr>
            <a:lvl5pPr lvl="4" algn="ctr">
              <a:lnSpc>
                <a:spcPct val="80000"/>
              </a:lnSpc>
              <a:spcBef>
                <a:spcPts val="100"/>
              </a:spcBef>
              <a:spcAft>
                <a:spcPts val="0"/>
              </a:spcAft>
              <a:buClr>
                <a:schemeClr val="dk2"/>
              </a:buClr>
              <a:buSzPts val="6000"/>
              <a:buFont typeface="Oswald Medium"/>
              <a:buNone/>
              <a:defRPr sz="6000">
                <a:solidFill>
                  <a:schemeClr val="dk2"/>
                </a:solidFill>
                <a:latin typeface="Oswald Medium"/>
                <a:ea typeface="Oswald Medium"/>
                <a:cs typeface="Oswald Medium"/>
                <a:sym typeface="Oswald Medium"/>
              </a:defRPr>
            </a:lvl5pPr>
            <a:lvl6pPr lvl="5" algn="ctr">
              <a:lnSpc>
                <a:spcPct val="80000"/>
              </a:lnSpc>
              <a:spcBef>
                <a:spcPts val="100"/>
              </a:spcBef>
              <a:spcAft>
                <a:spcPts val="0"/>
              </a:spcAft>
              <a:buClr>
                <a:schemeClr val="dk2"/>
              </a:buClr>
              <a:buSzPts val="6000"/>
              <a:buFont typeface="Oswald Medium"/>
              <a:buNone/>
              <a:defRPr sz="6000">
                <a:solidFill>
                  <a:schemeClr val="dk2"/>
                </a:solidFill>
                <a:latin typeface="Oswald Medium"/>
                <a:ea typeface="Oswald Medium"/>
                <a:cs typeface="Oswald Medium"/>
                <a:sym typeface="Oswald Medium"/>
              </a:defRPr>
            </a:lvl6pPr>
            <a:lvl7pPr lvl="6" algn="ctr">
              <a:lnSpc>
                <a:spcPct val="80000"/>
              </a:lnSpc>
              <a:spcBef>
                <a:spcPts val="100"/>
              </a:spcBef>
              <a:spcAft>
                <a:spcPts val="0"/>
              </a:spcAft>
              <a:buClr>
                <a:schemeClr val="dk2"/>
              </a:buClr>
              <a:buSzPts val="6000"/>
              <a:buFont typeface="Oswald Medium"/>
              <a:buNone/>
              <a:defRPr sz="6000">
                <a:solidFill>
                  <a:schemeClr val="dk2"/>
                </a:solidFill>
                <a:latin typeface="Oswald Medium"/>
                <a:ea typeface="Oswald Medium"/>
                <a:cs typeface="Oswald Medium"/>
                <a:sym typeface="Oswald Medium"/>
              </a:defRPr>
            </a:lvl7pPr>
            <a:lvl8pPr lvl="7" algn="ctr">
              <a:lnSpc>
                <a:spcPct val="80000"/>
              </a:lnSpc>
              <a:spcBef>
                <a:spcPts val="100"/>
              </a:spcBef>
              <a:spcAft>
                <a:spcPts val="0"/>
              </a:spcAft>
              <a:buClr>
                <a:schemeClr val="dk2"/>
              </a:buClr>
              <a:buSzPts val="6000"/>
              <a:buFont typeface="Oswald Medium"/>
              <a:buNone/>
              <a:defRPr sz="6000">
                <a:solidFill>
                  <a:schemeClr val="dk2"/>
                </a:solidFill>
                <a:latin typeface="Oswald Medium"/>
                <a:ea typeface="Oswald Medium"/>
                <a:cs typeface="Oswald Medium"/>
                <a:sym typeface="Oswald Medium"/>
              </a:defRPr>
            </a:lvl8pPr>
            <a:lvl9pPr lvl="8" algn="ctr">
              <a:lnSpc>
                <a:spcPct val="80000"/>
              </a:lnSpc>
              <a:spcBef>
                <a:spcPts val="100"/>
              </a:spcBef>
              <a:spcAft>
                <a:spcPts val="100"/>
              </a:spcAft>
              <a:buClr>
                <a:schemeClr val="dk2"/>
              </a:buClr>
              <a:buSzPts val="6000"/>
              <a:buFont typeface="Oswald Medium"/>
              <a:buNone/>
              <a:defRPr sz="6000">
                <a:solidFill>
                  <a:schemeClr val="dk2"/>
                </a:solidFill>
                <a:latin typeface="Oswald Medium"/>
                <a:ea typeface="Oswald Medium"/>
                <a:cs typeface="Oswald Medium"/>
                <a:sym typeface="Oswald Medium"/>
              </a:defRPr>
            </a:lvl9pPr>
          </a:lstStyle>
          <a:p>
            <a:endParaRPr/>
          </a:p>
        </p:txBody>
      </p:sp>
      <p:sp>
        <p:nvSpPr>
          <p:cNvPr id="936" name="Google Shape;936;g39201aa9369_0_1548"/>
          <p:cNvSpPr txBox="1">
            <a:spLocks noGrp="1"/>
          </p:cNvSpPr>
          <p:nvPr>
            <p:ph type="subTitle" idx="5"/>
          </p:nvPr>
        </p:nvSpPr>
        <p:spPr>
          <a:xfrm>
            <a:off x="633633" y="3226270"/>
            <a:ext cx="3048000" cy="3225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SzPts val="2400"/>
              <a:buFont typeface="Oswald Medium"/>
              <a:buNone/>
              <a:defRPr sz="2400" b="0">
                <a:latin typeface="Oswald Medium"/>
                <a:ea typeface="Oswald Medium"/>
                <a:cs typeface="Oswald Medium"/>
                <a:sym typeface="Oswald Medium"/>
              </a:defRPr>
            </a:lvl1pPr>
            <a:lvl2pPr lvl="1"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2pPr>
            <a:lvl3pPr lvl="2"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3pPr>
            <a:lvl4pPr lvl="3"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4pPr>
            <a:lvl5pPr lvl="4"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5pPr>
            <a:lvl6pPr lvl="5"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6pPr>
            <a:lvl7pPr lvl="6"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7pPr>
            <a:lvl8pPr lvl="7"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8pPr>
            <a:lvl9pPr lvl="8"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9pPr>
          </a:lstStyle>
          <a:p>
            <a:endParaRPr/>
          </a:p>
        </p:txBody>
      </p:sp>
      <p:sp>
        <p:nvSpPr>
          <p:cNvPr id="937" name="Google Shape;937;g39201aa9369_0_1548"/>
          <p:cNvSpPr txBox="1">
            <a:spLocks noGrp="1"/>
          </p:cNvSpPr>
          <p:nvPr>
            <p:ph type="subTitle" idx="6"/>
          </p:nvPr>
        </p:nvSpPr>
        <p:spPr>
          <a:xfrm>
            <a:off x="4577433" y="3226270"/>
            <a:ext cx="3048000" cy="3225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SzPts val="2400"/>
              <a:buFont typeface="Oswald Medium"/>
              <a:buNone/>
              <a:defRPr sz="2400" b="0">
                <a:latin typeface="Oswald Medium"/>
                <a:ea typeface="Oswald Medium"/>
                <a:cs typeface="Oswald Medium"/>
                <a:sym typeface="Oswald Medium"/>
              </a:defRPr>
            </a:lvl1pPr>
            <a:lvl2pPr lvl="1"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2pPr>
            <a:lvl3pPr lvl="2"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3pPr>
            <a:lvl4pPr lvl="3"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4pPr>
            <a:lvl5pPr lvl="4"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5pPr>
            <a:lvl6pPr lvl="5"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6pPr>
            <a:lvl7pPr lvl="6"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7pPr>
            <a:lvl8pPr lvl="7"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8pPr>
            <a:lvl9pPr lvl="8"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9pPr>
          </a:lstStyle>
          <a:p>
            <a:endParaRPr/>
          </a:p>
        </p:txBody>
      </p:sp>
      <p:sp>
        <p:nvSpPr>
          <p:cNvPr id="938" name="Google Shape;938;g39201aa9369_0_1548"/>
          <p:cNvSpPr txBox="1">
            <a:spLocks noGrp="1"/>
          </p:cNvSpPr>
          <p:nvPr>
            <p:ph type="subTitle" idx="7"/>
          </p:nvPr>
        </p:nvSpPr>
        <p:spPr>
          <a:xfrm>
            <a:off x="8521233" y="3226270"/>
            <a:ext cx="3048000" cy="3225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SzPts val="2400"/>
              <a:buFont typeface="Oswald Medium"/>
              <a:buNone/>
              <a:defRPr sz="2400" b="0">
                <a:latin typeface="Oswald Medium"/>
                <a:ea typeface="Oswald Medium"/>
                <a:cs typeface="Oswald Medium"/>
                <a:sym typeface="Oswald Medium"/>
              </a:defRPr>
            </a:lvl1pPr>
            <a:lvl2pPr lvl="1"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2pPr>
            <a:lvl3pPr lvl="2"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3pPr>
            <a:lvl4pPr lvl="3"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4pPr>
            <a:lvl5pPr lvl="4"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5pPr>
            <a:lvl6pPr lvl="5"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6pPr>
            <a:lvl7pPr lvl="6"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7pPr>
            <a:lvl8pPr lvl="7"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8pPr>
            <a:lvl9pPr lvl="8"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9pPr>
          </a:lstStyle>
          <a:p>
            <a:endParaRPr/>
          </a:p>
        </p:txBody>
      </p:sp>
      <p:sp>
        <p:nvSpPr>
          <p:cNvPr id="939" name="Google Shape;939;g39201aa9369_0_1548"/>
          <p:cNvSpPr txBox="1">
            <a:spLocks noGrp="1"/>
          </p:cNvSpPr>
          <p:nvPr>
            <p:ph type="subTitle" idx="8"/>
          </p:nvPr>
        </p:nvSpPr>
        <p:spPr>
          <a:xfrm>
            <a:off x="628200" y="3665577"/>
            <a:ext cx="3048000" cy="3225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900"/>
              <a:buNone/>
              <a:defRPr sz="1900" b="0">
                <a:solidFill>
                  <a:schemeClr val="dk1"/>
                </a:solidFill>
              </a:defRPr>
            </a:lvl1pPr>
            <a:lvl2pPr lvl="1"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2pPr>
            <a:lvl3pPr lvl="2"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3pPr>
            <a:lvl4pPr lvl="3"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4pPr>
            <a:lvl5pPr lvl="4"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5pPr>
            <a:lvl6pPr lvl="5"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6pPr>
            <a:lvl7pPr lvl="6"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7pPr>
            <a:lvl8pPr lvl="7"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8pPr>
            <a:lvl9pPr lvl="8"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9pPr>
          </a:lstStyle>
          <a:p>
            <a:endParaRPr/>
          </a:p>
        </p:txBody>
      </p:sp>
      <p:sp>
        <p:nvSpPr>
          <p:cNvPr id="940" name="Google Shape;940;g39201aa9369_0_1548"/>
          <p:cNvSpPr txBox="1">
            <a:spLocks noGrp="1"/>
          </p:cNvSpPr>
          <p:nvPr>
            <p:ph type="subTitle" idx="9"/>
          </p:nvPr>
        </p:nvSpPr>
        <p:spPr>
          <a:xfrm>
            <a:off x="4572000" y="3665577"/>
            <a:ext cx="3048000" cy="3225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900"/>
              <a:buNone/>
              <a:defRPr sz="1900" b="0">
                <a:solidFill>
                  <a:schemeClr val="dk1"/>
                </a:solidFill>
              </a:defRPr>
            </a:lvl1pPr>
            <a:lvl2pPr lvl="1"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2pPr>
            <a:lvl3pPr lvl="2"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3pPr>
            <a:lvl4pPr lvl="3"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4pPr>
            <a:lvl5pPr lvl="4"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5pPr>
            <a:lvl6pPr lvl="5"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6pPr>
            <a:lvl7pPr lvl="6"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7pPr>
            <a:lvl8pPr lvl="7"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8pPr>
            <a:lvl9pPr lvl="8"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9pPr>
          </a:lstStyle>
          <a:p>
            <a:endParaRPr/>
          </a:p>
        </p:txBody>
      </p:sp>
      <p:sp>
        <p:nvSpPr>
          <p:cNvPr id="941" name="Google Shape;941;g39201aa9369_0_1548"/>
          <p:cNvSpPr txBox="1">
            <a:spLocks noGrp="1"/>
          </p:cNvSpPr>
          <p:nvPr>
            <p:ph type="subTitle" idx="13"/>
          </p:nvPr>
        </p:nvSpPr>
        <p:spPr>
          <a:xfrm>
            <a:off x="8515800" y="3665577"/>
            <a:ext cx="3048000" cy="3225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900"/>
              <a:buNone/>
              <a:defRPr sz="1900" b="0">
                <a:solidFill>
                  <a:schemeClr val="dk1"/>
                </a:solidFill>
              </a:defRPr>
            </a:lvl1pPr>
            <a:lvl2pPr lvl="1"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2pPr>
            <a:lvl3pPr lvl="2"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3pPr>
            <a:lvl4pPr lvl="3"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4pPr>
            <a:lvl5pPr lvl="4"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5pPr>
            <a:lvl6pPr lvl="5"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6pPr>
            <a:lvl7pPr lvl="6"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7pPr>
            <a:lvl8pPr lvl="7"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8pPr>
            <a:lvl9pPr lvl="8"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9pPr>
          </a:lstStyle>
          <a:p>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Partner Logos">
  <p:cSld name="CUSTOM_17">
    <p:bg>
      <p:bgPr>
        <a:solidFill>
          <a:schemeClr val="lt1"/>
        </a:solidFill>
        <a:effectLst/>
      </p:bgPr>
    </p:bg>
    <p:spTree>
      <p:nvGrpSpPr>
        <p:cNvPr id="1" name="Shape 942"/>
        <p:cNvGrpSpPr/>
        <p:nvPr/>
      </p:nvGrpSpPr>
      <p:grpSpPr>
        <a:xfrm>
          <a:off x="0" y="0"/>
          <a:ext cx="0" cy="0"/>
          <a:chOff x="0" y="0"/>
          <a:chExt cx="0" cy="0"/>
        </a:xfrm>
      </p:grpSpPr>
      <p:sp>
        <p:nvSpPr>
          <p:cNvPr id="943" name="Google Shape;943;g39201aa9369_0_1564"/>
          <p:cNvSpPr txBox="1">
            <a:spLocks noGrp="1"/>
          </p:cNvSpPr>
          <p:nvPr>
            <p:ph type="title"/>
          </p:nvPr>
        </p:nvSpPr>
        <p:spPr>
          <a:xfrm>
            <a:off x="304800" y="5153033"/>
            <a:ext cx="11582400" cy="1393200"/>
          </a:xfrm>
          <a:prstGeom prst="rect">
            <a:avLst/>
          </a:prstGeom>
          <a:ln>
            <a:noFill/>
          </a:ln>
        </p:spPr>
        <p:txBody>
          <a:bodyPr spcFirstLastPara="1" wrap="square" lIns="0" tIns="0" rIns="0" bIns="0" anchor="b" anchorCtr="0">
            <a:noAutofit/>
          </a:bodyPr>
          <a:lstStyle>
            <a:lvl1pPr lvl="0" algn="ctr">
              <a:lnSpc>
                <a:spcPct val="85000"/>
              </a:lnSpc>
              <a:spcBef>
                <a:spcPts val="0"/>
              </a:spcBef>
              <a:spcAft>
                <a:spcPts val="0"/>
              </a:spcAft>
              <a:buSzPts val="4800"/>
              <a:buFont typeface="Montserrat"/>
              <a:buNone/>
              <a:defRPr sz="4800" b="1">
                <a:latin typeface="Montserrat"/>
                <a:ea typeface="Montserrat"/>
                <a:cs typeface="Montserrat"/>
                <a:sym typeface="Montserrat"/>
              </a:defRPr>
            </a:lvl1pPr>
            <a:lvl2pPr lvl="1" algn="r">
              <a:spcBef>
                <a:spcPts val="100"/>
              </a:spcBef>
              <a:spcAft>
                <a:spcPts val="0"/>
              </a:spcAft>
              <a:buClr>
                <a:schemeClr val="accent3"/>
              </a:buClr>
              <a:buSzPts val="6400"/>
              <a:buNone/>
              <a:defRPr sz="6400">
                <a:solidFill>
                  <a:schemeClr val="accent3"/>
                </a:solidFill>
              </a:defRPr>
            </a:lvl2pPr>
            <a:lvl3pPr lvl="2" algn="r">
              <a:spcBef>
                <a:spcPts val="0"/>
              </a:spcBef>
              <a:spcAft>
                <a:spcPts val="0"/>
              </a:spcAft>
              <a:buClr>
                <a:schemeClr val="accent3"/>
              </a:buClr>
              <a:buSzPts val="6400"/>
              <a:buNone/>
              <a:defRPr sz="6400">
                <a:solidFill>
                  <a:schemeClr val="accent3"/>
                </a:solidFill>
              </a:defRPr>
            </a:lvl3pPr>
            <a:lvl4pPr lvl="3" algn="r">
              <a:spcBef>
                <a:spcPts val="0"/>
              </a:spcBef>
              <a:spcAft>
                <a:spcPts val="0"/>
              </a:spcAft>
              <a:buClr>
                <a:schemeClr val="accent3"/>
              </a:buClr>
              <a:buSzPts val="6400"/>
              <a:buNone/>
              <a:defRPr sz="6400">
                <a:solidFill>
                  <a:schemeClr val="accent3"/>
                </a:solidFill>
              </a:defRPr>
            </a:lvl4pPr>
            <a:lvl5pPr lvl="4" algn="r">
              <a:spcBef>
                <a:spcPts val="0"/>
              </a:spcBef>
              <a:spcAft>
                <a:spcPts val="0"/>
              </a:spcAft>
              <a:buClr>
                <a:schemeClr val="accent3"/>
              </a:buClr>
              <a:buSzPts val="6400"/>
              <a:buNone/>
              <a:defRPr sz="6400">
                <a:solidFill>
                  <a:schemeClr val="accent3"/>
                </a:solidFill>
              </a:defRPr>
            </a:lvl5pPr>
            <a:lvl6pPr lvl="5" algn="r">
              <a:spcBef>
                <a:spcPts val="0"/>
              </a:spcBef>
              <a:spcAft>
                <a:spcPts val="0"/>
              </a:spcAft>
              <a:buClr>
                <a:schemeClr val="accent3"/>
              </a:buClr>
              <a:buSzPts val="6400"/>
              <a:buNone/>
              <a:defRPr sz="6400">
                <a:solidFill>
                  <a:schemeClr val="accent3"/>
                </a:solidFill>
              </a:defRPr>
            </a:lvl6pPr>
            <a:lvl7pPr lvl="6" algn="r">
              <a:spcBef>
                <a:spcPts val="0"/>
              </a:spcBef>
              <a:spcAft>
                <a:spcPts val="0"/>
              </a:spcAft>
              <a:buClr>
                <a:schemeClr val="accent3"/>
              </a:buClr>
              <a:buSzPts val="6400"/>
              <a:buNone/>
              <a:defRPr sz="6400">
                <a:solidFill>
                  <a:schemeClr val="accent3"/>
                </a:solidFill>
              </a:defRPr>
            </a:lvl7pPr>
            <a:lvl8pPr lvl="7" algn="r">
              <a:spcBef>
                <a:spcPts val="0"/>
              </a:spcBef>
              <a:spcAft>
                <a:spcPts val="0"/>
              </a:spcAft>
              <a:buClr>
                <a:schemeClr val="accent3"/>
              </a:buClr>
              <a:buSzPts val="6400"/>
              <a:buNone/>
              <a:defRPr sz="6400">
                <a:solidFill>
                  <a:schemeClr val="accent3"/>
                </a:solidFill>
              </a:defRPr>
            </a:lvl8pPr>
            <a:lvl9pPr lvl="8" algn="r">
              <a:spcBef>
                <a:spcPts val="0"/>
              </a:spcBef>
              <a:spcAft>
                <a:spcPts val="0"/>
              </a:spcAft>
              <a:buClr>
                <a:schemeClr val="accent3"/>
              </a:buClr>
              <a:buSzPts val="6400"/>
              <a:buNone/>
              <a:defRPr sz="6400">
                <a:solidFill>
                  <a:schemeClr val="accent3"/>
                </a:solidFill>
              </a:defRPr>
            </a:lvl9pPr>
          </a:lstStyle>
          <a:p>
            <a:endParaRPr/>
          </a:p>
        </p:txBody>
      </p:sp>
      <p:sp>
        <p:nvSpPr>
          <p:cNvPr id="944" name="Google Shape;944;g39201aa9369_0_1564"/>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1pPr>
            <a:lvl2pPr lvl="1">
              <a:spcBef>
                <a:spcPts val="0"/>
              </a:spcBef>
              <a:spcAft>
                <a:spcPts val="0"/>
              </a:spcAft>
              <a:buClr>
                <a:schemeClr val="dk2"/>
              </a:buClr>
              <a:buSzPts val="1900"/>
              <a:buNone/>
              <a:defRPr>
                <a:solidFill>
                  <a:schemeClr val="dk2"/>
                </a:solidFill>
              </a:defRPr>
            </a:lvl2pPr>
            <a:lvl3pPr lvl="2">
              <a:spcBef>
                <a:spcPts val="0"/>
              </a:spcBef>
              <a:spcAft>
                <a:spcPts val="0"/>
              </a:spcAft>
              <a:buClr>
                <a:schemeClr val="dk2"/>
              </a:buClr>
              <a:buSzPts val="1900"/>
              <a:buNone/>
              <a:defRPr>
                <a:solidFill>
                  <a:schemeClr val="dk2"/>
                </a:solidFill>
              </a:defRPr>
            </a:lvl3pPr>
            <a:lvl4pPr lvl="3">
              <a:spcBef>
                <a:spcPts val="0"/>
              </a:spcBef>
              <a:spcAft>
                <a:spcPts val="0"/>
              </a:spcAft>
              <a:buClr>
                <a:schemeClr val="dk2"/>
              </a:buClr>
              <a:buSzPts val="1900"/>
              <a:buNone/>
              <a:defRPr>
                <a:solidFill>
                  <a:schemeClr val="dk2"/>
                </a:solidFill>
              </a:defRPr>
            </a:lvl4pPr>
            <a:lvl5pPr lvl="4">
              <a:spcBef>
                <a:spcPts val="0"/>
              </a:spcBef>
              <a:spcAft>
                <a:spcPts val="0"/>
              </a:spcAft>
              <a:buClr>
                <a:schemeClr val="dk2"/>
              </a:buClr>
              <a:buSzPts val="1900"/>
              <a:buNone/>
              <a:defRPr>
                <a:solidFill>
                  <a:schemeClr val="dk2"/>
                </a:solidFill>
              </a:defRPr>
            </a:lvl5pPr>
            <a:lvl6pPr lvl="5">
              <a:spcBef>
                <a:spcPts val="0"/>
              </a:spcBef>
              <a:spcAft>
                <a:spcPts val="0"/>
              </a:spcAft>
              <a:buClr>
                <a:schemeClr val="dk2"/>
              </a:buClr>
              <a:buSzPts val="1900"/>
              <a:buNone/>
              <a:defRPr>
                <a:solidFill>
                  <a:schemeClr val="dk2"/>
                </a:solidFill>
              </a:defRPr>
            </a:lvl6pPr>
            <a:lvl7pPr lvl="6">
              <a:spcBef>
                <a:spcPts val="0"/>
              </a:spcBef>
              <a:spcAft>
                <a:spcPts val="0"/>
              </a:spcAft>
              <a:buClr>
                <a:schemeClr val="dk2"/>
              </a:buClr>
              <a:buSzPts val="1900"/>
              <a:buNone/>
              <a:defRPr>
                <a:solidFill>
                  <a:schemeClr val="dk2"/>
                </a:solidFill>
              </a:defRPr>
            </a:lvl7pPr>
            <a:lvl8pPr lvl="7">
              <a:spcBef>
                <a:spcPts val="0"/>
              </a:spcBef>
              <a:spcAft>
                <a:spcPts val="0"/>
              </a:spcAft>
              <a:buClr>
                <a:schemeClr val="dk2"/>
              </a:buClr>
              <a:buSzPts val="1900"/>
              <a:buNone/>
              <a:defRPr>
                <a:solidFill>
                  <a:schemeClr val="dk2"/>
                </a:solidFill>
              </a:defRPr>
            </a:lvl8pPr>
            <a:lvl9pPr lvl="8">
              <a:spcBef>
                <a:spcPts val="0"/>
              </a:spcBef>
              <a:spcAft>
                <a:spcPts val="0"/>
              </a:spcAft>
              <a:buClr>
                <a:schemeClr val="dk2"/>
              </a:buClr>
              <a:buSzPts val="1900"/>
              <a:buNone/>
              <a:defRPr>
                <a:solidFill>
                  <a:schemeClr val="dk2"/>
                </a:solidFill>
              </a:defRPr>
            </a:lvl9pPr>
          </a:lstStyle>
          <a:p>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Large Data Point">
  <p:cSld name="CUSTOM_18_1">
    <p:spTree>
      <p:nvGrpSpPr>
        <p:cNvPr id="1" name="Shape 945"/>
        <p:cNvGrpSpPr/>
        <p:nvPr/>
      </p:nvGrpSpPr>
      <p:grpSpPr>
        <a:xfrm>
          <a:off x="0" y="0"/>
          <a:ext cx="0" cy="0"/>
          <a:chOff x="0" y="0"/>
          <a:chExt cx="0" cy="0"/>
        </a:xfrm>
      </p:grpSpPr>
      <p:sp>
        <p:nvSpPr>
          <p:cNvPr id="946" name="Google Shape;946;g39201aa9369_0_1567"/>
          <p:cNvSpPr>
            <a:spLocks noGrp="1"/>
          </p:cNvSpPr>
          <p:nvPr>
            <p:ph type="pic" idx="2"/>
          </p:nvPr>
        </p:nvSpPr>
        <p:spPr>
          <a:xfrm>
            <a:off x="23400" y="0"/>
            <a:ext cx="12192000" cy="4170900"/>
          </a:xfrm>
          <a:prstGeom prst="rect">
            <a:avLst/>
          </a:prstGeom>
          <a:noFill/>
          <a:ln>
            <a:noFill/>
          </a:ln>
        </p:spPr>
      </p:sp>
      <p:sp>
        <p:nvSpPr>
          <p:cNvPr id="947" name="Google Shape;947;g39201aa9369_0_1567"/>
          <p:cNvSpPr txBox="1">
            <a:spLocks noGrp="1"/>
          </p:cNvSpPr>
          <p:nvPr>
            <p:ph type="title"/>
          </p:nvPr>
        </p:nvSpPr>
        <p:spPr>
          <a:xfrm>
            <a:off x="569800" y="4554533"/>
            <a:ext cx="5486400" cy="1788300"/>
          </a:xfrm>
          <a:prstGeom prst="rect">
            <a:avLst/>
          </a:prstGeom>
          <a:ln>
            <a:noFill/>
          </a:ln>
        </p:spPr>
        <p:txBody>
          <a:bodyPr spcFirstLastPara="1" wrap="square" lIns="0" tIns="0" rIns="0" bIns="0" anchor="t" anchorCtr="0">
            <a:noAutofit/>
          </a:bodyPr>
          <a:lstStyle>
            <a:lvl1pPr lvl="0" algn="r">
              <a:lnSpc>
                <a:spcPct val="90000"/>
              </a:lnSpc>
              <a:spcBef>
                <a:spcPts val="0"/>
              </a:spcBef>
              <a:spcAft>
                <a:spcPts val="0"/>
              </a:spcAft>
              <a:buSzPts val="4800"/>
              <a:buFont typeface="Montserrat"/>
              <a:buNone/>
              <a:defRPr sz="4800" b="1">
                <a:latin typeface="Montserrat"/>
                <a:ea typeface="Montserrat"/>
                <a:cs typeface="Montserrat"/>
                <a:sym typeface="Montserrat"/>
              </a:defRPr>
            </a:lvl1pPr>
            <a:lvl2pPr lvl="1" algn="r">
              <a:spcBef>
                <a:spcPts val="100"/>
              </a:spcBef>
              <a:spcAft>
                <a:spcPts val="0"/>
              </a:spcAft>
              <a:buClr>
                <a:schemeClr val="dk2"/>
              </a:buClr>
              <a:buSzPts val="4800"/>
              <a:buNone/>
              <a:defRPr sz="4800">
                <a:solidFill>
                  <a:schemeClr val="dk2"/>
                </a:solidFill>
              </a:defRPr>
            </a:lvl2pPr>
            <a:lvl3pPr lvl="2" algn="r">
              <a:spcBef>
                <a:spcPts val="0"/>
              </a:spcBef>
              <a:spcAft>
                <a:spcPts val="0"/>
              </a:spcAft>
              <a:buClr>
                <a:schemeClr val="dk2"/>
              </a:buClr>
              <a:buSzPts val="4800"/>
              <a:buNone/>
              <a:defRPr sz="4800">
                <a:solidFill>
                  <a:schemeClr val="dk2"/>
                </a:solidFill>
              </a:defRPr>
            </a:lvl3pPr>
            <a:lvl4pPr lvl="3" algn="r">
              <a:spcBef>
                <a:spcPts val="0"/>
              </a:spcBef>
              <a:spcAft>
                <a:spcPts val="0"/>
              </a:spcAft>
              <a:buClr>
                <a:schemeClr val="dk2"/>
              </a:buClr>
              <a:buSzPts val="4800"/>
              <a:buNone/>
              <a:defRPr sz="4800">
                <a:solidFill>
                  <a:schemeClr val="dk2"/>
                </a:solidFill>
              </a:defRPr>
            </a:lvl4pPr>
            <a:lvl5pPr lvl="4" algn="r">
              <a:spcBef>
                <a:spcPts val="0"/>
              </a:spcBef>
              <a:spcAft>
                <a:spcPts val="0"/>
              </a:spcAft>
              <a:buClr>
                <a:schemeClr val="dk2"/>
              </a:buClr>
              <a:buSzPts val="4800"/>
              <a:buNone/>
              <a:defRPr sz="4800">
                <a:solidFill>
                  <a:schemeClr val="dk2"/>
                </a:solidFill>
              </a:defRPr>
            </a:lvl5pPr>
            <a:lvl6pPr lvl="5" algn="r">
              <a:spcBef>
                <a:spcPts val="0"/>
              </a:spcBef>
              <a:spcAft>
                <a:spcPts val="0"/>
              </a:spcAft>
              <a:buClr>
                <a:schemeClr val="dk2"/>
              </a:buClr>
              <a:buSzPts val="4800"/>
              <a:buNone/>
              <a:defRPr sz="4800">
                <a:solidFill>
                  <a:schemeClr val="dk2"/>
                </a:solidFill>
              </a:defRPr>
            </a:lvl6pPr>
            <a:lvl7pPr lvl="6" algn="r">
              <a:spcBef>
                <a:spcPts val="0"/>
              </a:spcBef>
              <a:spcAft>
                <a:spcPts val="0"/>
              </a:spcAft>
              <a:buClr>
                <a:schemeClr val="dk2"/>
              </a:buClr>
              <a:buSzPts val="4800"/>
              <a:buNone/>
              <a:defRPr sz="4800">
                <a:solidFill>
                  <a:schemeClr val="dk2"/>
                </a:solidFill>
              </a:defRPr>
            </a:lvl7pPr>
            <a:lvl8pPr lvl="7" algn="r">
              <a:spcBef>
                <a:spcPts val="0"/>
              </a:spcBef>
              <a:spcAft>
                <a:spcPts val="0"/>
              </a:spcAft>
              <a:buClr>
                <a:schemeClr val="dk2"/>
              </a:buClr>
              <a:buSzPts val="4800"/>
              <a:buNone/>
              <a:defRPr sz="4800">
                <a:solidFill>
                  <a:schemeClr val="dk2"/>
                </a:solidFill>
              </a:defRPr>
            </a:lvl8pPr>
            <a:lvl9pPr lvl="8" algn="r">
              <a:spcBef>
                <a:spcPts val="0"/>
              </a:spcBef>
              <a:spcAft>
                <a:spcPts val="0"/>
              </a:spcAft>
              <a:buClr>
                <a:schemeClr val="dk2"/>
              </a:buClr>
              <a:buSzPts val="4800"/>
              <a:buNone/>
              <a:defRPr sz="4800">
                <a:solidFill>
                  <a:schemeClr val="dk2"/>
                </a:solidFill>
              </a:defRPr>
            </a:lvl9pPr>
          </a:lstStyle>
          <a:p>
            <a:endParaRPr/>
          </a:p>
        </p:txBody>
      </p:sp>
      <p:sp>
        <p:nvSpPr>
          <p:cNvPr id="948" name="Google Shape;948;g39201aa9369_0_1567"/>
          <p:cNvSpPr txBox="1">
            <a:spLocks noGrp="1"/>
          </p:cNvSpPr>
          <p:nvPr>
            <p:ph type="title" idx="3"/>
          </p:nvPr>
        </p:nvSpPr>
        <p:spPr>
          <a:xfrm>
            <a:off x="7031800" y="4727545"/>
            <a:ext cx="4876800" cy="1788300"/>
          </a:xfrm>
          <a:prstGeom prst="rect">
            <a:avLst/>
          </a:prstGeom>
        </p:spPr>
        <p:txBody>
          <a:bodyPr spcFirstLastPara="1" wrap="square" lIns="0" tIns="0" rIns="0" bIns="0" anchor="t" anchorCtr="0">
            <a:noAutofit/>
          </a:bodyPr>
          <a:lstStyle>
            <a:lvl1pPr lvl="0">
              <a:lnSpc>
                <a:spcPct val="70000"/>
              </a:lnSpc>
              <a:spcBef>
                <a:spcPts val="0"/>
              </a:spcBef>
              <a:spcAft>
                <a:spcPts val="0"/>
              </a:spcAft>
              <a:buClr>
                <a:schemeClr val="accent1"/>
              </a:buClr>
              <a:buSzPts val="12000"/>
              <a:buFont typeface="Oswald Medium"/>
              <a:buNone/>
              <a:defRPr sz="12000" b="0">
                <a:solidFill>
                  <a:schemeClr val="accent1"/>
                </a:solidFill>
                <a:latin typeface="Oswald Medium"/>
                <a:ea typeface="Oswald Medium"/>
                <a:cs typeface="Oswald Medium"/>
                <a:sym typeface="Oswald Medium"/>
              </a:defRPr>
            </a:lvl1pPr>
            <a:lvl2pPr lvl="1">
              <a:spcBef>
                <a:spcPts val="100"/>
              </a:spcBef>
              <a:spcAft>
                <a:spcPts val="0"/>
              </a:spcAft>
              <a:buClr>
                <a:schemeClr val="accent4"/>
              </a:buClr>
              <a:buSzPts val="13300"/>
              <a:buNone/>
              <a:defRPr sz="13300">
                <a:solidFill>
                  <a:schemeClr val="accent4"/>
                </a:solidFill>
              </a:defRPr>
            </a:lvl2pPr>
            <a:lvl3pPr lvl="2">
              <a:spcBef>
                <a:spcPts val="0"/>
              </a:spcBef>
              <a:spcAft>
                <a:spcPts val="0"/>
              </a:spcAft>
              <a:buClr>
                <a:schemeClr val="accent4"/>
              </a:buClr>
              <a:buSzPts val="13300"/>
              <a:buNone/>
              <a:defRPr sz="13300">
                <a:solidFill>
                  <a:schemeClr val="accent4"/>
                </a:solidFill>
              </a:defRPr>
            </a:lvl3pPr>
            <a:lvl4pPr lvl="3">
              <a:spcBef>
                <a:spcPts val="0"/>
              </a:spcBef>
              <a:spcAft>
                <a:spcPts val="0"/>
              </a:spcAft>
              <a:buClr>
                <a:schemeClr val="accent4"/>
              </a:buClr>
              <a:buSzPts val="13300"/>
              <a:buNone/>
              <a:defRPr sz="13300">
                <a:solidFill>
                  <a:schemeClr val="accent4"/>
                </a:solidFill>
              </a:defRPr>
            </a:lvl4pPr>
            <a:lvl5pPr lvl="4">
              <a:spcBef>
                <a:spcPts val="0"/>
              </a:spcBef>
              <a:spcAft>
                <a:spcPts val="0"/>
              </a:spcAft>
              <a:buClr>
                <a:schemeClr val="accent4"/>
              </a:buClr>
              <a:buSzPts val="13300"/>
              <a:buNone/>
              <a:defRPr sz="13300">
                <a:solidFill>
                  <a:schemeClr val="accent4"/>
                </a:solidFill>
              </a:defRPr>
            </a:lvl5pPr>
            <a:lvl6pPr lvl="5">
              <a:spcBef>
                <a:spcPts val="0"/>
              </a:spcBef>
              <a:spcAft>
                <a:spcPts val="0"/>
              </a:spcAft>
              <a:buClr>
                <a:schemeClr val="accent4"/>
              </a:buClr>
              <a:buSzPts val="13300"/>
              <a:buNone/>
              <a:defRPr sz="13300">
                <a:solidFill>
                  <a:schemeClr val="accent4"/>
                </a:solidFill>
              </a:defRPr>
            </a:lvl6pPr>
            <a:lvl7pPr lvl="6">
              <a:spcBef>
                <a:spcPts val="0"/>
              </a:spcBef>
              <a:spcAft>
                <a:spcPts val="0"/>
              </a:spcAft>
              <a:buClr>
                <a:schemeClr val="accent4"/>
              </a:buClr>
              <a:buSzPts val="13300"/>
              <a:buNone/>
              <a:defRPr sz="13300">
                <a:solidFill>
                  <a:schemeClr val="accent4"/>
                </a:solidFill>
              </a:defRPr>
            </a:lvl7pPr>
            <a:lvl8pPr lvl="7">
              <a:spcBef>
                <a:spcPts val="0"/>
              </a:spcBef>
              <a:spcAft>
                <a:spcPts val="0"/>
              </a:spcAft>
              <a:buClr>
                <a:schemeClr val="accent4"/>
              </a:buClr>
              <a:buSzPts val="13300"/>
              <a:buNone/>
              <a:defRPr sz="13300">
                <a:solidFill>
                  <a:schemeClr val="accent4"/>
                </a:solidFill>
              </a:defRPr>
            </a:lvl8pPr>
            <a:lvl9pPr lvl="8">
              <a:spcBef>
                <a:spcPts val="0"/>
              </a:spcBef>
              <a:spcAft>
                <a:spcPts val="0"/>
              </a:spcAft>
              <a:buClr>
                <a:schemeClr val="accent4"/>
              </a:buClr>
              <a:buSzPts val="13300"/>
              <a:buNone/>
              <a:defRPr sz="13300">
                <a:solidFill>
                  <a:schemeClr val="accent4"/>
                </a:solidFill>
              </a:defRPr>
            </a:lvl9pPr>
          </a:lstStyle>
          <a:p>
            <a:endParaRPr/>
          </a:p>
        </p:txBody>
      </p:sp>
      <p:sp>
        <p:nvSpPr>
          <p:cNvPr id="949" name="Google Shape;949;g39201aa9369_0_1567"/>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200"/>
              <a:buFont typeface="Montserrat"/>
              <a:buNone/>
              <a:defRPr sz="1200" b="1">
                <a:solidFill>
                  <a:schemeClr val="lt1"/>
                </a:solidFill>
                <a:latin typeface="Montserrat"/>
                <a:ea typeface="Montserrat"/>
                <a:cs typeface="Montserrat"/>
                <a:sym typeface="Montserrat"/>
              </a:defRPr>
            </a:lvl1pPr>
            <a:lvl2pPr lvl="1">
              <a:spcBef>
                <a:spcPts val="0"/>
              </a:spcBef>
              <a:spcAft>
                <a:spcPts val="0"/>
              </a:spcAft>
              <a:buClr>
                <a:schemeClr val="lt1"/>
              </a:buClr>
              <a:buSzPts val="1900"/>
              <a:buNone/>
              <a:defRPr>
                <a:solidFill>
                  <a:schemeClr val="lt1"/>
                </a:solidFill>
              </a:defRPr>
            </a:lvl2pPr>
            <a:lvl3pPr lvl="2">
              <a:spcBef>
                <a:spcPts val="0"/>
              </a:spcBef>
              <a:spcAft>
                <a:spcPts val="0"/>
              </a:spcAft>
              <a:buClr>
                <a:schemeClr val="lt1"/>
              </a:buClr>
              <a:buSzPts val="1900"/>
              <a:buNone/>
              <a:defRPr>
                <a:solidFill>
                  <a:schemeClr val="lt1"/>
                </a:solidFill>
              </a:defRPr>
            </a:lvl3pPr>
            <a:lvl4pPr lvl="3">
              <a:spcBef>
                <a:spcPts val="0"/>
              </a:spcBef>
              <a:spcAft>
                <a:spcPts val="0"/>
              </a:spcAft>
              <a:buClr>
                <a:schemeClr val="lt1"/>
              </a:buClr>
              <a:buSzPts val="1900"/>
              <a:buNone/>
              <a:defRPr>
                <a:solidFill>
                  <a:schemeClr val="lt1"/>
                </a:solidFill>
              </a:defRPr>
            </a:lvl4pPr>
            <a:lvl5pPr lvl="4">
              <a:spcBef>
                <a:spcPts val="0"/>
              </a:spcBef>
              <a:spcAft>
                <a:spcPts val="0"/>
              </a:spcAft>
              <a:buClr>
                <a:schemeClr val="lt1"/>
              </a:buClr>
              <a:buSzPts val="1900"/>
              <a:buNone/>
              <a:defRPr>
                <a:solidFill>
                  <a:schemeClr val="lt1"/>
                </a:solidFill>
              </a:defRPr>
            </a:lvl5pPr>
            <a:lvl6pPr lvl="5">
              <a:spcBef>
                <a:spcPts val="0"/>
              </a:spcBef>
              <a:spcAft>
                <a:spcPts val="0"/>
              </a:spcAft>
              <a:buClr>
                <a:schemeClr val="lt1"/>
              </a:buClr>
              <a:buSzPts val="1900"/>
              <a:buNone/>
              <a:defRPr>
                <a:solidFill>
                  <a:schemeClr val="lt1"/>
                </a:solidFill>
              </a:defRPr>
            </a:lvl6pPr>
            <a:lvl7pPr lvl="6">
              <a:spcBef>
                <a:spcPts val="0"/>
              </a:spcBef>
              <a:spcAft>
                <a:spcPts val="0"/>
              </a:spcAft>
              <a:buClr>
                <a:schemeClr val="lt1"/>
              </a:buClr>
              <a:buSzPts val="1900"/>
              <a:buNone/>
              <a:defRPr>
                <a:solidFill>
                  <a:schemeClr val="lt1"/>
                </a:solidFill>
              </a:defRPr>
            </a:lvl7pPr>
            <a:lvl8pPr lvl="7">
              <a:spcBef>
                <a:spcPts val="0"/>
              </a:spcBef>
              <a:spcAft>
                <a:spcPts val="0"/>
              </a:spcAft>
              <a:buClr>
                <a:schemeClr val="lt1"/>
              </a:buClr>
              <a:buSzPts val="1900"/>
              <a:buNone/>
              <a:defRPr>
                <a:solidFill>
                  <a:schemeClr val="lt1"/>
                </a:solidFill>
              </a:defRPr>
            </a:lvl8pPr>
            <a:lvl9pPr lvl="8">
              <a:spcBef>
                <a:spcPts val="0"/>
              </a:spcBef>
              <a:spcAft>
                <a:spcPts val="0"/>
              </a:spcAft>
              <a:buClr>
                <a:schemeClr val="lt1"/>
              </a:buClr>
              <a:buSzPts val="1900"/>
              <a:buNone/>
              <a:defRPr>
                <a:solidFill>
                  <a:schemeClr val="lt1"/>
                </a:solidFill>
              </a:defRPr>
            </a:lvl9pPr>
          </a:lstStyle>
          <a:p>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Image — Blue — Left">
  <p:cSld name="CUSTOM_18">
    <p:spTree>
      <p:nvGrpSpPr>
        <p:cNvPr id="1" name="Shape 950"/>
        <p:cNvGrpSpPr/>
        <p:nvPr/>
      </p:nvGrpSpPr>
      <p:grpSpPr>
        <a:xfrm>
          <a:off x="0" y="0"/>
          <a:ext cx="0" cy="0"/>
          <a:chOff x="0" y="0"/>
          <a:chExt cx="0" cy="0"/>
        </a:xfrm>
      </p:grpSpPr>
      <p:sp>
        <p:nvSpPr>
          <p:cNvPr id="951" name="Google Shape;951;g39201aa9369_0_1572"/>
          <p:cNvSpPr>
            <a:spLocks noGrp="1"/>
          </p:cNvSpPr>
          <p:nvPr>
            <p:ph type="pic" idx="2"/>
          </p:nvPr>
        </p:nvSpPr>
        <p:spPr>
          <a:xfrm>
            <a:off x="0" y="0"/>
            <a:ext cx="12192000" cy="6858000"/>
          </a:xfrm>
          <a:prstGeom prst="rect">
            <a:avLst/>
          </a:prstGeom>
          <a:noFill/>
          <a:ln>
            <a:noFill/>
          </a:ln>
        </p:spPr>
      </p:sp>
      <p:sp>
        <p:nvSpPr>
          <p:cNvPr id="952" name="Google Shape;952;g39201aa9369_0_1572"/>
          <p:cNvSpPr/>
          <p:nvPr/>
        </p:nvSpPr>
        <p:spPr>
          <a:xfrm rot="5400000">
            <a:off x="2349450" y="2102217"/>
            <a:ext cx="1397100" cy="6096000"/>
          </a:xfrm>
          <a:prstGeom prst="round2SameRect">
            <a:avLst>
              <a:gd name="adj1" fmla="val 0"/>
              <a:gd name="adj2" fmla="val 0"/>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953" name="Google Shape;953;g39201aa9369_0_1572"/>
          <p:cNvSpPr txBox="1">
            <a:spLocks noGrp="1"/>
          </p:cNvSpPr>
          <p:nvPr>
            <p:ph type="title"/>
          </p:nvPr>
        </p:nvSpPr>
        <p:spPr>
          <a:xfrm>
            <a:off x="609600" y="4691400"/>
            <a:ext cx="5486400" cy="9459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1pPr>
            <a:lvl2pPr lvl="1" algn="r">
              <a:lnSpc>
                <a:spcPct val="90000"/>
              </a:lnSpc>
              <a:spcBef>
                <a:spcPts val="100"/>
              </a:spcBef>
              <a:spcAft>
                <a:spcPts val="0"/>
              </a:spcAft>
              <a:buClr>
                <a:schemeClr val="lt1"/>
              </a:buClr>
              <a:buSzPts val="2400"/>
              <a:buNone/>
              <a:defRPr sz="2400">
                <a:solidFill>
                  <a:schemeClr val="lt1"/>
                </a:solidFill>
              </a:defRPr>
            </a:lvl2pPr>
            <a:lvl3pPr lvl="2" algn="r">
              <a:lnSpc>
                <a:spcPct val="90000"/>
              </a:lnSpc>
              <a:spcBef>
                <a:spcPts val="0"/>
              </a:spcBef>
              <a:spcAft>
                <a:spcPts val="0"/>
              </a:spcAft>
              <a:buClr>
                <a:schemeClr val="lt1"/>
              </a:buClr>
              <a:buSzPts val="2400"/>
              <a:buNone/>
              <a:defRPr sz="2400">
                <a:solidFill>
                  <a:schemeClr val="lt1"/>
                </a:solidFill>
              </a:defRPr>
            </a:lvl3pPr>
            <a:lvl4pPr lvl="3" algn="r">
              <a:lnSpc>
                <a:spcPct val="90000"/>
              </a:lnSpc>
              <a:spcBef>
                <a:spcPts val="0"/>
              </a:spcBef>
              <a:spcAft>
                <a:spcPts val="0"/>
              </a:spcAft>
              <a:buClr>
                <a:schemeClr val="lt1"/>
              </a:buClr>
              <a:buSzPts val="2400"/>
              <a:buNone/>
              <a:defRPr sz="2400">
                <a:solidFill>
                  <a:schemeClr val="lt1"/>
                </a:solidFill>
              </a:defRPr>
            </a:lvl4pPr>
            <a:lvl5pPr lvl="4" algn="r">
              <a:lnSpc>
                <a:spcPct val="90000"/>
              </a:lnSpc>
              <a:spcBef>
                <a:spcPts val="0"/>
              </a:spcBef>
              <a:spcAft>
                <a:spcPts val="0"/>
              </a:spcAft>
              <a:buClr>
                <a:schemeClr val="lt1"/>
              </a:buClr>
              <a:buSzPts val="2400"/>
              <a:buNone/>
              <a:defRPr sz="2400">
                <a:solidFill>
                  <a:schemeClr val="lt1"/>
                </a:solidFill>
              </a:defRPr>
            </a:lvl5pPr>
            <a:lvl6pPr lvl="5" algn="r">
              <a:lnSpc>
                <a:spcPct val="90000"/>
              </a:lnSpc>
              <a:spcBef>
                <a:spcPts val="0"/>
              </a:spcBef>
              <a:spcAft>
                <a:spcPts val="0"/>
              </a:spcAft>
              <a:buClr>
                <a:schemeClr val="lt1"/>
              </a:buClr>
              <a:buSzPts val="2400"/>
              <a:buNone/>
              <a:defRPr sz="2400">
                <a:solidFill>
                  <a:schemeClr val="lt1"/>
                </a:solidFill>
              </a:defRPr>
            </a:lvl6pPr>
            <a:lvl7pPr lvl="6" algn="r">
              <a:lnSpc>
                <a:spcPct val="90000"/>
              </a:lnSpc>
              <a:spcBef>
                <a:spcPts val="0"/>
              </a:spcBef>
              <a:spcAft>
                <a:spcPts val="0"/>
              </a:spcAft>
              <a:buClr>
                <a:schemeClr val="lt1"/>
              </a:buClr>
              <a:buSzPts val="2400"/>
              <a:buNone/>
              <a:defRPr sz="2400">
                <a:solidFill>
                  <a:schemeClr val="lt1"/>
                </a:solidFill>
              </a:defRPr>
            </a:lvl7pPr>
            <a:lvl8pPr lvl="7" algn="r">
              <a:lnSpc>
                <a:spcPct val="90000"/>
              </a:lnSpc>
              <a:spcBef>
                <a:spcPts val="0"/>
              </a:spcBef>
              <a:spcAft>
                <a:spcPts val="0"/>
              </a:spcAft>
              <a:buClr>
                <a:schemeClr val="lt1"/>
              </a:buClr>
              <a:buSzPts val="2400"/>
              <a:buNone/>
              <a:defRPr sz="2400">
                <a:solidFill>
                  <a:schemeClr val="lt1"/>
                </a:solidFill>
              </a:defRPr>
            </a:lvl8pPr>
            <a:lvl9pPr lvl="8" algn="r">
              <a:lnSpc>
                <a:spcPct val="90000"/>
              </a:lnSpc>
              <a:spcBef>
                <a:spcPts val="0"/>
              </a:spcBef>
              <a:spcAft>
                <a:spcPts val="0"/>
              </a:spcAft>
              <a:buClr>
                <a:schemeClr val="lt1"/>
              </a:buClr>
              <a:buSzPts val="2400"/>
              <a:buNone/>
              <a:defRPr sz="2400">
                <a:solidFill>
                  <a:schemeClr val="lt1"/>
                </a:solidFill>
              </a:defRPr>
            </a:lvl9pPr>
          </a:lstStyle>
          <a:p>
            <a:endParaRPr/>
          </a:p>
        </p:txBody>
      </p:sp>
      <p:sp>
        <p:nvSpPr>
          <p:cNvPr id="954" name="Google Shape;954;g39201aa9369_0_1572"/>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1pPr>
            <a:lvl2pPr lvl="1">
              <a:spcBef>
                <a:spcPts val="0"/>
              </a:spcBef>
              <a:spcAft>
                <a:spcPts val="0"/>
              </a:spcAft>
              <a:buClr>
                <a:schemeClr val="dk2"/>
              </a:buClr>
              <a:buSzPts val="1900"/>
              <a:buNone/>
              <a:defRPr>
                <a:solidFill>
                  <a:schemeClr val="dk2"/>
                </a:solidFill>
              </a:defRPr>
            </a:lvl2pPr>
            <a:lvl3pPr lvl="2">
              <a:spcBef>
                <a:spcPts val="0"/>
              </a:spcBef>
              <a:spcAft>
                <a:spcPts val="0"/>
              </a:spcAft>
              <a:buClr>
                <a:schemeClr val="dk2"/>
              </a:buClr>
              <a:buSzPts val="1900"/>
              <a:buNone/>
              <a:defRPr>
                <a:solidFill>
                  <a:schemeClr val="dk2"/>
                </a:solidFill>
              </a:defRPr>
            </a:lvl3pPr>
            <a:lvl4pPr lvl="3">
              <a:spcBef>
                <a:spcPts val="0"/>
              </a:spcBef>
              <a:spcAft>
                <a:spcPts val="0"/>
              </a:spcAft>
              <a:buClr>
                <a:schemeClr val="dk2"/>
              </a:buClr>
              <a:buSzPts val="1900"/>
              <a:buNone/>
              <a:defRPr>
                <a:solidFill>
                  <a:schemeClr val="dk2"/>
                </a:solidFill>
              </a:defRPr>
            </a:lvl4pPr>
            <a:lvl5pPr lvl="4">
              <a:spcBef>
                <a:spcPts val="0"/>
              </a:spcBef>
              <a:spcAft>
                <a:spcPts val="0"/>
              </a:spcAft>
              <a:buClr>
                <a:schemeClr val="dk2"/>
              </a:buClr>
              <a:buSzPts val="1900"/>
              <a:buNone/>
              <a:defRPr>
                <a:solidFill>
                  <a:schemeClr val="dk2"/>
                </a:solidFill>
              </a:defRPr>
            </a:lvl5pPr>
            <a:lvl6pPr lvl="5">
              <a:spcBef>
                <a:spcPts val="0"/>
              </a:spcBef>
              <a:spcAft>
                <a:spcPts val="0"/>
              </a:spcAft>
              <a:buClr>
                <a:schemeClr val="dk2"/>
              </a:buClr>
              <a:buSzPts val="1900"/>
              <a:buNone/>
              <a:defRPr>
                <a:solidFill>
                  <a:schemeClr val="dk2"/>
                </a:solidFill>
              </a:defRPr>
            </a:lvl6pPr>
            <a:lvl7pPr lvl="6">
              <a:spcBef>
                <a:spcPts val="0"/>
              </a:spcBef>
              <a:spcAft>
                <a:spcPts val="0"/>
              </a:spcAft>
              <a:buClr>
                <a:schemeClr val="dk2"/>
              </a:buClr>
              <a:buSzPts val="1900"/>
              <a:buNone/>
              <a:defRPr>
                <a:solidFill>
                  <a:schemeClr val="dk2"/>
                </a:solidFill>
              </a:defRPr>
            </a:lvl7pPr>
            <a:lvl8pPr lvl="7">
              <a:spcBef>
                <a:spcPts val="0"/>
              </a:spcBef>
              <a:spcAft>
                <a:spcPts val="0"/>
              </a:spcAft>
              <a:buClr>
                <a:schemeClr val="dk2"/>
              </a:buClr>
              <a:buSzPts val="1900"/>
              <a:buNone/>
              <a:defRPr>
                <a:solidFill>
                  <a:schemeClr val="dk2"/>
                </a:solidFill>
              </a:defRPr>
            </a:lvl8pPr>
            <a:lvl9pPr lvl="8">
              <a:spcBef>
                <a:spcPts val="0"/>
              </a:spcBef>
              <a:spcAft>
                <a:spcPts val="0"/>
              </a:spcAft>
              <a:buClr>
                <a:schemeClr val="dk2"/>
              </a:buClr>
              <a:buSzPts val="1900"/>
              <a:buNone/>
              <a:defRPr>
                <a:solidFill>
                  <a:schemeClr val="dk2"/>
                </a:solidFill>
              </a:defRPr>
            </a:lvl9pPr>
          </a:lstStyle>
          <a:p>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Image — Blue — Right">
  <p:cSld name="CUSTOM_18_3">
    <p:spTree>
      <p:nvGrpSpPr>
        <p:cNvPr id="1" name="Shape 955"/>
        <p:cNvGrpSpPr/>
        <p:nvPr/>
      </p:nvGrpSpPr>
      <p:grpSpPr>
        <a:xfrm>
          <a:off x="0" y="0"/>
          <a:ext cx="0" cy="0"/>
          <a:chOff x="0" y="0"/>
          <a:chExt cx="0" cy="0"/>
        </a:xfrm>
      </p:grpSpPr>
      <p:sp>
        <p:nvSpPr>
          <p:cNvPr id="956" name="Google Shape;956;g39201aa9369_0_1577"/>
          <p:cNvSpPr>
            <a:spLocks noGrp="1"/>
          </p:cNvSpPr>
          <p:nvPr>
            <p:ph type="pic" idx="2"/>
          </p:nvPr>
        </p:nvSpPr>
        <p:spPr>
          <a:xfrm>
            <a:off x="0" y="0"/>
            <a:ext cx="12192000" cy="6858000"/>
          </a:xfrm>
          <a:prstGeom prst="rect">
            <a:avLst/>
          </a:prstGeom>
          <a:noFill/>
          <a:ln>
            <a:noFill/>
          </a:ln>
        </p:spPr>
      </p:sp>
      <p:sp>
        <p:nvSpPr>
          <p:cNvPr id="957" name="Google Shape;957;g39201aa9369_0_1577"/>
          <p:cNvSpPr/>
          <p:nvPr/>
        </p:nvSpPr>
        <p:spPr>
          <a:xfrm rot="-5400000">
            <a:off x="8445450" y="2102317"/>
            <a:ext cx="1397100" cy="6096000"/>
          </a:xfrm>
          <a:prstGeom prst="round2SameRect">
            <a:avLst>
              <a:gd name="adj1" fmla="val 0"/>
              <a:gd name="adj2" fmla="val 0"/>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958" name="Google Shape;958;g39201aa9369_0_1577"/>
          <p:cNvSpPr txBox="1">
            <a:spLocks noGrp="1"/>
          </p:cNvSpPr>
          <p:nvPr>
            <p:ph type="title"/>
          </p:nvPr>
        </p:nvSpPr>
        <p:spPr>
          <a:xfrm>
            <a:off x="6096000" y="4691400"/>
            <a:ext cx="5486400" cy="945900"/>
          </a:xfrm>
          <a:prstGeom prst="rect">
            <a:avLst/>
          </a:prstGeom>
          <a:ln>
            <a:noFill/>
          </a:ln>
        </p:spPr>
        <p:txBody>
          <a:bodyPr spcFirstLastPara="1" wrap="square" lIns="0" tIns="0" rIns="0" bIns="0" anchor="t" anchorCtr="0">
            <a:noAutofit/>
          </a:bodyPr>
          <a:lstStyle>
            <a:lvl1pPr lvl="0" algn="r">
              <a:lnSpc>
                <a:spcPct val="9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1pPr>
            <a:lvl2pPr lvl="1" algn="r">
              <a:lnSpc>
                <a:spcPct val="90000"/>
              </a:lnSpc>
              <a:spcBef>
                <a:spcPts val="100"/>
              </a:spcBef>
              <a:spcAft>
                <a:spcPts val="0"/>
              </a:spcAft>
              <a:buClr>
                <a:schemeClr val="lt1"/>
              </a:buClr>
              <a:buSzPts val="2400"/>
              <a:buNone/>
              <a:defRPr sz="2400">
                <a:solidFill>
                  <a:schemeClr val="lt1"/>
                </a:solidFill>
              </a:defRPr>
            </a:lvl2pPr>
            <a:lvl3pPr lvl="2" algn="r">
              <a:lnSpc>
                <a:spcPct val="90000"/>
              </a:lnSpc>
              <a:spcBef>
                <a:spcPts val="0"/>
              </a:spcBef>
              <a:spcAft>
                <a:spcPts val="0"/>
              </a:spcAft>
              <a:buClr>
                <a:schemeClr val="lt1"/>
              </a:buClr>
              <a:buSzPts val="2400"/>
              <a:buNone/>
              <a:defRPr sz="2400">
                <a:solidFill>
                  <a:schemeClr val="lt1"/>
                </a:solidFill>
              </a:defRPr>
            </a:lvl3pPr>
            <a:lvl4pPr lvl="3" algn="r">
              <a:lnSpc>
                <a:spcPct val="90000"/>
              </a:lnSpc>
              <a:spcBef>
                <a:spcPts val="0"/>
              </a:spcBef>
              <a:spcAft>
                <a:spcPts val="0"/>
              </a:spcAft>
              <a:buClr>
                <a:schemeClr val="lt1"/>
              </a:buClr>
              <a:buSzPts val="2400"/>
              <a:buNone/>
              <a:defRPr sz="2400">
                <a:solidFill>
                  <a:schemeClr val="lt1"/>
                </a:solidFill>
              </a:defRPr>
            </a:lvl4pPr>
            <a:lvl5pPr lvl="4" algn="r">
              <a:lnSpc>
                <a:spcPct val="90000"/>
              </a:lnSpc>
              <a:spcBef>
                <a:spcPts val="0"/>
              </a:spcBef>
              <a:spcAft>
                <a:spcPts val="0"/>
              </a:spcAft>
              <a:buClr>
                <a:schemeClr val="lt1"/>
              </a:buClr>
              <a:buSzPts val="2400"/>
              <a:buNone/>
              <a:defRPr sz="2400">
                <a:solidFill>
                  <a:schemeClr val="lt1"/>
                </a:solidFill>
              </a:defRPr>
            </a:lvl5pPr>
            <a:lvl6pPr lvl="5" algn="r">
              <a:lnSpc>
                <a:spcPct val="90000"/>
              </a:lnSpc>
              <a:spcBef>
                <a:spcPts val="0"/>
              </a:spcBef>
              <a:spcAft>
                <a:spcPts val="0"/>
              </a:spcAft>
              <a:buClr>
                <a:schemeClr val="lt1"/>
              </a:buClr>
              <a:buSzPts val="2400"/>
              <a:buNone/>
              <a:defRPr sz="2400">
                <a:solidFill>
                  <a:schemeClr val="lt1"/>
                </a:solidFill>
              </a:defRPr>
            </a:lvl6pPr>
            <a:lvl7pPr lvl="6" algn="r">
              <a:lnSpc>
                <a:spcPct val="90000"/>
              </a:lnSpc>
              <a:spcBef>
                <a:spcPts val="0"/>
              </a:spcBef>
              <a:spcAft>
                <a:spcPts val="0"/>
              </a:spcAft>
              <a:buClr>
                <a:schemeClr val="lt1"/>
              </a:buClr>
              <a:buSzPts val="2400"/>
              <a:buNone/>
              <a:defRPr sz="2400">
                <a:solidFill>
                  <a:schemeClr val="lt1"/>
                </a:solidFill>
              </a:defRPr>
            </a:lvl7pPr>
            <a:lvl8pPr lvl="7" algn="r">
              <a:lnSpc>
                <a:spcPct val="90000"/>
              </a:lnSpc>
              <a:spcBef>
                <a:spcPts val="0"/>
              </a:spcBef>
              <a:spcAft>
                <a:spcPts val="0"/>
              </a:spcAft>
              <a:buClr>
                <a:schemeClr val="lt1"/>
              </a:buClr>
              <a:buSzPts val="2400"/>
              <a:buNone/>
              <a:defRPr sz="2400">
                <a:solidFill>
                  <a:schemeClr val="lt1"/>
                </a:solidFill>
              </a:defRPr>
            </a:lvl8pPr>
            <a:lvl9pPr lvl="8" algn="r">
              <a:lnSpc>
                <a:spcPct val="90000"/>
              </a:lnSpc>
              <a:spcBef>
                <a:spcPts val="0"/>
              </a:spcBef>
              <a:spcAft>
                <a:spcPts val="0"/>
              </a:spcAft>
              <a:buClr>
                <a:schemeClr val="lt1"/>
              </a:buClr>
              <a:buSzPts val="2400"/>
              <a:buNone/>
              <a:defRPr sz="2400">
                <a:solidFill>
                  <a:schemeClr val="lt1"/>
                </a:solidFill>
              </a:defRPr>
            </a:lvl9pPr>
          </a:lstStyle>
          <a:p>
            <a:endParaRPr/>
          </a:p>
        </p:txBody>
      </p:sp>
      <p:sp>
        <p:nvSpPr>
          <p:cNvPr id="959" name="Google Shape;959;g39201aa9369_0_1577"/>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1pPr>
            <a:lvl2pPr lvl="1">
              <a:spcBef>
                <a:spcPts val="0"/>
              </a:spcBef>
              <a:spcAft>
                <a:spcPts val="0"/>
              </a:spcAft>
              <a:buClr>
                <a:schemeClr val="dk2"/>
              </a:buClr>
              <a:buSzPts val="1900"/>
              <a:buNone/>
              <a:defRPr>
                <a:solidFill>
                  <a:schemeClr val="dk2"/>
                </a:solidFill>
              </a:defRPr>
            </a:lvl2pPr>
            <a:lvl3pPr lvl="2">
              <a:spcBef>
                <a:spcPts val="0"/>
              </a:spcBef>
              <a:spcAft>
                <a:spcPts val="0"/>
              </a:spcAft>
              <a:buClr>
                <a:schemeClr val="dk2"/>
              </a:buClr>
              <a:buSzPts val="1900"/>
              <a:buNone/>
              <a:defRPr>
                <a:solidFill>
                  <a:schemeClr val="dk2"/>
                </a:solidFill>
              </a:defRPr>
            </a:lvl3pPr>
            <a:lvl4pPr lvl="3">
              <a:spcBef>
                <a:spcPts val="0"/>
              </a:spcBef>
              <a:spcAft>
                <a:spcPts val="0"/>
              </a:spcAft>
              <a:buClr>
                <a:schemeClr val="dk2"/>
              </a:buClr>
              <a:buSzPts val="1900"/>
              <a:buNone/>
              <a:defRPr>
                <a:solidFill>
                  <a:schemeClr val="dk2"/>
                </a:solidFill>
              </a:defRPr>
            </a:lvl4pPr>
            <a:lvl5pPr lvl="4">
              <a:spcBef>
                <a:spcPts val="0"/>
              </a:spcBef>
              <a:spcAft>
                <a:spcPts val="0"/>
              </a:spcAft>
              <a:buClr>
                <a:schemeClr val="dk2"/>
              </a:buClr>
              <a:buSzPts val="1900"/>
              <a:buNone/>
              <a:defRPr>
                <a:solidFill>
                  <a:schemeClr val="dk2"/>
                </a:solidFill>
              </a:defRPr>
            </a:lvl5pPr>
            <a:lvl6pPr lvl="5">
              <a:spcBef>
                <a:spcPts val="0"/>
              </a:spcBef>
              <a:spcAft>
                <a:spcPts val="0"/>
              </a:spcAft>
              <a:buClr>
                <a:schemeClr val="dk2"/>
              </a:buClr>
              <a:buSzPts val="1900"/>
              <a:buNone/>
              <a:defRPr>
                <a:solidFill>
                  <a:schemeClr val="dk2"/>
                </a:solidFill>
              </a:defRPr>
            </a:lvl6pPr>
            <a:lvl7pPr lvl="6">
              <a:spcBef>
                <a:spcPts val="0"/>
              </a:spcBef>
              <a:spcAft>
                <a:spcPts val="0"/>
              </a:spcAft>
              <a:buClr>
                <a:schemeClr val="dk2"/>
              </a:buClr>
              <a:buSzPts val="1900"/>
              <a:buNone/>
              <a:defRPr>
                <a:solidFill>
                  <a:schemeClr val="dk2"/>
                </a:solidFill>
              </a:defRPr>
            </a:lvl7pPr>
            <a:lvl8pPr lvl="7">
              <a:spcBef>
                <a:spcPts val="0"/>
              </a:spcBef>
              <a:spcAft>
                <a:spcPts val="0"/>
              </a:spcAft>
              <a:buClr>
                <a:schemeClr val="dk2"/>
              </a:buClr>
              <a:buSzPts val="1900"/>
              <a:buNone/>
              <a:defRPr>
                <a:solidFill>
                  <a:schemeClr val="dk2"/>
                </a:solidFill>
              </a:defRPr>
            </a:lvl8pPr>
            <a:lvl9pPr lvl="8">
              <a:spcBef>
                <a:spcPts val="0"/>
              </a:spcBef>
              <a:spcAft>
                <a:spcPts val="0"/>
              </a:spcAft>
              <a:buClr>
                <a:schemeClr val="dk2"/>
              </a:buClr>
              <a:buSzPts val="1900"/>
              <a:buNone/>
              <a:defRPr>
                <a:solidFill>
                  <a:schemeClr val="dk2"/>
                </a:solidFill>
              </a:defRPr>
            </a:lvl9pPr>
          </a:lstStyle>
          <a:p>
            <a:endParaRPr/>
          </a:p>
        </p:txBody>
      </p:sp>
      <p:grpSp>
        <p:nvGrpSpPr>
          <p:cNvPr id="960" name="Google Shape;960;g39201aa9369_0_1577"/>
          <p:cNvGrpSpPr/>
          <p:nvPr/>
        </p:nvGrpSpPr>
        <p:grpSpPr>
          <a:xfrm>
            <a:off x="11277314" y="0"/>
            <a:ext cx="609585" cy="945976"/>
            <a:chOff x="8577608" y="0"/>
            <a:chExt cx="457200" cy="709500"/>
          </a:xfrm>
        </p:grpSpPr>
        <p:sp>
          <p:nvSpPr>
            <p:cNvPr id="961" name="Google Shape;961;g39201aa9369_0_1577"/>
            <p:cNvSpPr/>
            <p:nvPr/>
          </p:nvSpPr>
          <p:spPr>
            <a:xfrm>
              <a:off x="8577608" y="0"/>
              <a:ext cx="457200" cy="7095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62" name="Google Shape;962;g39201aa9369_0_1577"/>
            <p:cNvSpPr txBox="1"/>
            <p:nvPr/>
          </p:nvSpPr>
          <p:spPr>
            <a:xfrm>
              <a:off x="8649458" y="430402"/>
              <a:ext cx="313500" cy="2283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fld id="{00000000-1234-1234-1234-123412341234}" type="slidenum">
                <a:rPr lang="en-US" sz="1300">
                  <a:solidFill>
                    <a:schemeClr val="accent1"/>
                  </a:solidFill>
                  <a:latin typeface="Oswald Medium"/>
                  <a:ea typeface="Oswald Medium"/>
                  <a:cs typeface="Oswald Medium"/>
                  <a:sym typeface="Oswald Medium"/>
                </a:rPr>
                <a:t>‹Nº›</a:t>
              </a:fld>
              <a:endParaRPr sz="1300">
                <a:solidFill>
                  <a:schemeClr val="accent1"/>
                </a:solidFill>
                <a:latin typeface="Oswald Medium"/>
                <a:ea typeface="Oswald Medium"/>
                <a:cs typeface="Oswald Medium"/>
                <a:sym typeface="Oswald Medium"/>
              </a:endParaRPr>
            </a:p>
          </p:txBody>
        </p:sp>
        <p:pic>
          <p:nvPicPr>
            <p:cNvPr id="963" name="Google Shape;963;g39201aa9369_0_1577" title="250331_CI_2025-Slides_assets_Logo mark.png"/>
            <p:cNvPicPr preferRelativeResize="0"/>
            <p:nvPr/>
          </p:nvPicPr>
          <p:blipFill>
            <a:blip r:embed="rId2">
              <a:alphaModFix/>
            </a:blip>
            <a:stretch>
              <a:fillRect/>
            </a:stretch>
          </p:blipFill>
          <p:spPr>
            <a:xfrm>
              <a:off x="8666583" y="71725"/>
              <a:ext cx="279250" cy="325575"/>
            </a:xfrm>
            <a:prstGeom prst="rect">
              <a:avLst/>
            </a:prstGeom>
            <a:noFill/>
            <a:ln>
              <a:noFill/>
            </a:ln>
          </p:spPr>
        </p:pic>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Images — 3 mosaic">
  <p:cSld name="CUSTOM_23">
    <p:spTree>
      <p:nvGrpSpPr>
        <p:cNvPr id="1" name="Shape 128"/>
        <p:cNvGrpSpPr/>
        <p:nvPr/>
      </p:nvGrpSpPr>
      <p:grpSpPr>
        <a:xfrm>
          <a:off x="0" y="0"/>
          <a:ext cx="0" cy="0"/>
          <a:chOff x="0" y="0"/>
          <a:chExt cx="0" cy="0"/>
        </a:xfrm>
      </p:grpSpPr>
      <p:sp>
        <p:nvSpPr>
          <p:cNvPr id="129" name="Google Shape;129;g36335525d1a_0_447"/>
          <p:cNvSpPr>
            <a:spLocks noGrp="1"/>
          </p:cNvSpPr>
          <p:nvPr>
            <p:ph type="pic" idx="2"/>
          </p:nvPr>
        </p:nvSpPr>
        <p:spPr>
          <a:xfrm>
            <a:off x="0" y="1137400"/>
            <a:ext cx="5018700" cy="5720400"/>
          </a:xfrm>
          <a:prstGeom prst="rect">
            <a:avLst/>
          </a:prstGeom>
          <a:noFill/>
          <a:ln>
            <a:noFill/>
          </a:ln>
        </p:spPr>
      </p:sp>
      <p:sp>
        <p:nvSpPr>
          <p:cNvPr id="130" name="Google Shape;130;g36335525d1a_0_447"/>
          <p:cNvSpPr>
            <a:spLocks noGrp="1"/>
          </p:cNvSpPr>
          <p:nvPr>
            <p:ph type="pic" idx="3"/>
          </p:nvPr>
        </p:nvSpPr>
        <p:spPr>
          <a:xfrm>
            <a:off x="5120400" y="4320033"/>
            <a:ext cx="2983500" cy="2537700"/>
          </a:xfrm>
          <a:prstGeom prst="rect">
            <a:avLst/>
          </a:prstGeom>
          <a:noFill/>
          <a:ln>
            <a:noFill/>
          </a:ln>
        </p:spPr>
      </p:sp>
      <p:sp>
        <p:nvSpPr>
          <p:cNvPr id="131" name="Google Shape;131;g36335525d1a_0_447"/>
          <p:cNvSpPr>
            <a:spLocks noGrp="1"/>
          </p:cNvSpPr>
          <p:nvPr>
            <p:ph type="pic" idx="4"/>
          </p:nvPr>
        </p:nvSpPr>
        <p:spPr>
          <a:xfrm>
            <a:off x="5120400" y="1979067"/>
            <a:ext cx="2239500" cy="2239500"/>
          </a:xfrm>
          <a:prstGeom prst="rect">
            <a:avLst/>
          </a:prstGeom>
          <a:noFill/>
          <a:ln>
            <a:noFill/>
          </a:ln>
        </p:spPr>
      </p:sp>
      <p:sp>
        <p:nvSpPr>
          <p:cNvPr id="132" name="Google Shape;132;g36335525d1a_0_447"/>
          <p:cNvSpPr txBox="1">
            <a:spLocks noGrp="1"/>
          </p:cNvSpPr>
          <p:nvPr>
            <p:ph type="title"/>
          </p:nvPr>
        </p:nvSpPr>
        <p:spPr>
          <a:xfrm>
            <a:off x="7635300" y="2057100"/>
            <a:ext cx="4269300" cy="19797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SzPts val="4800"/>
              <a:buFont typeface="Montserrat"/>
              <a:buNone/>
              <a:defRPr sz="4800" b="1">
                <a:latin typeface="Montserrat"/>
                <a:ea typeface="Montserrat"/>
                <a:cs typeface="Montserrat"/>
                <a:sym typeface="Montserrat"/>
              </a:defRPr>
            </a:lvl1pPr>
            <a:lvl2pPr lvl="1" algn="r">
              <a:spcBef>
                <a:spcPts val="100"/>
              </a:spcBef>
              <a:spcAft>
                <a:spcPts val="0"/>
              </a:spcAft>
              <a:buClr>
                <a:schemeClr val="accent3"/>
              </a:buClr>
              <a:buSzPts val="6400"/>
              <a:buNone/>
              <a:defRPr sz="6400">
                <a:solidFill>
                  <a:schemeClr val="accent3"/>
                </a:solidFill>
              </a:defRPr>
            </a:lvl2pPr>
            <a:lvl3pPr lvl="2" algn="r">
              <a:spcBef>
                <a:spcPts val="0"/>
              </a:spcBef>
              <a:spcAft>
                <a:spcPts val="0"/>
              </a:spcAft>
              <a:buClr>
                <a:schemeClr val="accent3"/>
              </a:buClr>
              <a:buSzPts val="6400"/>
              <a:buNone/>
              <a:defRPr sz="6400">
                <a:solidFill>
                  <a:schemeClr val="accent3"/>
                </a:solidFill>
              </a:defRPr>
            </a:lvl3pPr>
            <a:lvl4pPr lvl="3" algn="r">
              <a:spcBef>
                <a:spcPts val="0"/>
              </a:spcBef>
              <a:spcAft>
                <a:spcPts val="0"/>
              </a:spcAft>
              <a:buClr>
                <a:schemeClr val="accent3"/>
              </a:buClr>
              <a:buSzPts val="6400"/>
              <a:buNone/>
              <a:defRPr sz="6400">
                <a:solidFill>
                  <a:schemeClr val="accent3"/>
                </a:solidFill>
              </a:defRPr>
            </a:lvl4pPr>
            <a:lvl5pPr lvl="4" algn="r">
              <a:spcBef>
                <a:spcPts val="0"/>
              </a:spcBef>
              <a:spcAft>
                <a:spcPts val="0"/>
              </a:spcAft>
              <a:buClr>
                <a:schemeClr val="accent3"/>
              </a:buClr>
              <a:buSzPts val="6400"/>
              <a:buNone/>
              <a:defRPr sz="6400">
                <a:solidFill>
                  <a:schemeClr val="accent3"/>
                </a:solidFill>
              </a:defRPr>
            </a:lvl5pPr>
            <a:lvl6pPr lvl="5" algn="r">
              <a:spcBef>
                <a:spcPts val="0"/>
              </a:spcBef>
              <a:spcAft>
                <a:spcPts val="0"/>
              </a:spcAft>
              <a:buClr>
                <a:schemeClr val="accent3"/>
              </a:buClr>
              <a:buSzPts val="6400"/>
              <a:buNone/>
              <a:defRPr sz="6400">
                <a:solidFill>
                  <a:schemeClr val="accent3"/>
                </a:solidFill>
              </a:defRPr>
            </a:lvl6pPr>
            <a:lvl7pPr lvl="6" algn="r">
              <a:spcBef>
                <a:spcPts val="0"/>
              </a:spcBef>
              <a:spcAft>
                <a:spcPts val="0"/>
              </a:spcAft>
              <a:buClr>
                <a:schemeClr val="accent3"/>
              </a:buClr>
              <a:buSzPts val="6400"/>
              <a:buNone/>
              <a:defRPr sz="6400">
                <a:solidFill>
                  <a:schemeClr val="accent3"/>
                </a:solidFill>
              </a:defRPr>
            </a:lvl7pPr>
            <a:lvl8pPr lvl="7" algn="r">
              <a:spcBef>
                <a:spcPts val="0"/>
              </a:spcBef>
              <a:spcAft>
                <a:spcPts val="0"/>
              </a:spcAft>
              <a:buClr>
                <a:schemeClr val="accent3"/>
              </a:buClr>
              <a:buSzPts val="6400"/>
              <a:buNone/>
              <a:defRPr sz="6400">
                <a:solidFill>
                  <a:schemeClr val="accent3"/>
                </a:solidFill>
              </a:defRPr>
            </a:lvl8pPr>
            <a:lvl9pPr lvl="8" algn="r">
              <a:spcBef>
                <a:spcPts val="0"/>
              </a:spcBef>
              <a:spcAft>
                <a:spcPts val="0"/>
              </a:spcAft>
              <a:buClr>
                <a:schemeClr val="accent3"/>
              </a:buClr>
              <a:buSzPts val="6400"/>
              <a:buNone/>
              <a:defRPr sz="6400">
                <a:solidFill>
                  <a:schemeClr val="accent3"/>
                </a:solidFill>
              </a:defRPr>
            </a:lvl9pPr>
          </a:lstStyle>
          <a:p>
            <a:endParaRPr/>
          </a:p>
        </p:txBody>
      </p:sp>
      <p:sp>
        <p:nvSpPr>
          <p:cNvPr id="133" name="Google Shape;133;g36335525d1a_0_447"/>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SzPts val="1200"/>
              <a:buFont typeface="Montserrat"/>
              <a:buNone/>
              <a:defRPr sz="1200" b="1">
                <a:latin typeface="Montserrat"/>
                <a:ea typeface="Montserrat"/>
                <a:cs typeface="Montserrat"/>
                <a:sym typeface="Montserrat"/>
              </a:defRPr>
            </a:lvl1pPr>
            <a:lvl2pPr lvl="1">
              <a:spcBef>
                <a:spcPts val="0"/>
              </a:spcBef>
              <a:spcAft>
                <a:spcPts val="0"/>
              </a:spcAft>
              <a:buClr>
                <a:schemeClr val="accent1"/>
              </a:buClr>
              <a:buSzPts val="1900"/>
              <a:buNone/>
              <a:defRPr>
                <a:solidFill>
                  <a:schemeClr val="accent1"/>
                </a:solidFill>
              </a:defRPr>
            </a:lvl2pPr>
            <a:lvl3pPr lvl="2">
              <a:spcBef>
                <a:spcPts val="0"/>
              </a:spcBef>
              <a:spcAft>
                <a:spcPts val="0"/>
              </a:spcAft>
              <a:buClr>
                <a:schemeClr val="accent1"/>
              </a:buClr>
              <a:buSzPts val="1900"/>
              <a:buNone/>
              <a:defRPr>
                <a:solidFill>
                  <a:schemeClr val="accent1"/>
                </a:solidFill>
              </a:defRPr>
            </a:lvl3pPr>
            <a:lvl4pPr lvl="3">
              <a:spcBef>
                <a:spcPts val="0"/>
              </a:spcBef>
              <a:spcAft>
                <a:spcPts val="0"/>
              </a:spcAft>
              <a:buClr>
                <a:schemeClr val="accent1"/>
              </a:buClr>
              <a:buSzPts val="1900"/>
              <a:buNone/>
              <a:defRPr>
                <a:solidFill>
                  <a:schemeClr val="accent1"/>
                </a:solidFill>
              </a:defRPr>
            </a:lvl4pPr>
            <a:lvl5pPr lvl="4">
              <a:spcBef>
                <a:spcPts val="0"/>
              </a:spcBef>
              <a:spcAft>
                <a:spcPts val="0"/>
              </a:spcAft>
              <a:buClr>
                <a:schemeClr val="accent1"/>
              </a:buClr>
              <a:buSzPts val="1900"/>
              <a:buNone/>
              <a:defRPr>
                <a:solidFill>
                  <a:schemeClr val="accent1"/>
                </a:solidFill>
              </a:defRPr>
            </a:lvl5pPr>
            <a:lvl6pPr lvl="5">
              <a:spcBef>
                <a:spcPts val="0"/>
              </a:spcBef>
              <a:spcAft>
                <a:spcPts val="0"/>
              </a:spcAft>
              <a:buClr>
                <a:schemeClr val="accent1"/>
              </a:buClr>
              <a:buSzPts val="1900"/>
              <a:buNone/>
              <a:defRPr>
                <a:solidFill>
                  <a:schemeClr val="accent1"/>
                </a:solidFill>
              </a:defRPr>
            </a:lvl6pPr>
            <a:lvl7pPr lvl="6">
              <a:spcBef>
                <a:spcPts val="0"/>
              </a:spcBef>
              <a:spcAft>
                <a:spcPts val="0"/>
              </a:spcAft>
              <a:buClr>
                <a:schemeClr val="accent1"/>
              </a:buClr>
              <a:buSzPts val="1900"/>
              <a:buNone/>
              <a:defRPr>
                <a:solidFill>
                  <a:schemeClr val="accent1"/>
                </a:solidFill>
              </a:defRPr>
            </a:lvl7pPr>
            <a:lvl8pPr lvl="7">
              <a:spcBef>
                <a:spcPts val="0"/>
              </a:spcBef>
              <a:spcAft>
                <a:spcPts val="0"/>
              </a:spcAft>
              <a:buClr>
                <a:schemeClr val="accent1"/>
              </a:buClr>
              <a:buSzPts val="1900"/>
              <a:buNone/>
              <a:defRPr>
                <a:solidFill>
                  <a:schemeClr val="accent1"/>
                </a:solidFill>
              </a:defRPr>
            </a:lvl8pPr>
            <a:lvl9pPr lvl="8">
              <a:spcBef>
                <a:spcPts val="0"/>
              </a:spcBef>
              <a:spcAft>
                <a:spcPts val="0"/>
              </a:spcAft>
              <a:buClr>
                <a:schemeClr val="accent1"/>
              </a:buClr>
              <a:buSzPts val="1900"/>
              <a:buNone/>
              <a:defRPr>
                <a:solidFill>
                  <a:schemeClr val="accent1"/>
                </a:solidFill>
              </a:defRPr>
            </a:lvl9pPr>
          </a:lstStyle>
          <a:p>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Image — White — Left">
  <p:cSld name="CUSTOM_18_2">
    <p:spTree>
      <p:nvGrpSpPr>
        <p:cNvPr id="1" name="Shape 964"/>
        <p:cNvGrpSpPr/>
        <p:nvPr/>
      </p:nvGrpSpPr>
      <p:grpSpPr>
        <a:xfrm>
          <a:off x="0" y="0"/>
          <a:ext cx="0" cy="0"/>
          <a:chOff x="0" y="0"/>
          <a:chExt cx="0" cy="0"/>
        </a:xfrm>
      </p:grpSpPr>
      <p:sp>
        <p:nvSpPr>
          <p:cNvPr id="965" name="Google Shape;965;g39201aa9369_0_1586"/>
          <p:cNvSpPr>
            <a:spLocks noGrp="1"/>
          </p:cNvSpPr>
          <p:nvPr>
            <p:ph type="pic" idx="2"/>
          </p:nvPr>
        </p:nvSpPr>
        <p:spPr>
          <a:xfrm>
            <a:off x="0" y="0"/>
            <a:ext cx="12192000" cy="6858000"/>
          </a:xfrm>
          <a:prstGeom prst="rect">
            <a:avLst/>
          </a:prstGeom>
          <a:noFill/>
          <a:ln>
            <a:noFill/>
          </a:ln>
        </p:spPr>
      </p:sp>
      <p:sp>
        <p:nvSpPr>
          <p:cNvPr id="966" name="Google Shape;966;g39201aa9369_0_1586"/>
          <p:cNvSpPr/>
          <p:nvPr/>
        </p:nvSpPr>
        <p:spPr>
          <a:xfrm rot="5400000">
            <a:off x="2349450" y="2102217"/>
            <a:ext cx="1397100" cy="6096000"/>
          </a:xfrm>
          <a:prstGeom prst="round2SameRect">
            <a:avLst>
              <a:gd name="adj1" fmla="val 0"/>
              <a:gd name="adj2" fmla="val 0"/>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967" name="Google Shape;967;g39201aa9369_0_1586"/>
          <p:cNvSpPr txBox="1">
            <a:spLocks noGrp="1"/>
          </p:cNvSpPr>
          <p:nvPr>
            <p:ph type="title"/>
          </p:nvPr>
        </p:nvSpPr>
        <p:spPr>
          <a:xfrm>
            <a:off x="609600" y="4691400"/>
            <a:ext cx="5486400" cy="9459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SzPts val="2400"/>
              <a:buFont typeface="Montserrat"/>
              <a:buNone/>
              <a:defRPr sz="2400" b="1">
                <a:latin typeface="Montserrat"/>
                <a:ea typeface="Montserrat"/>
                <a:cs typeface="Montserrat"/>
                <a:sym typeface="Montserrat"/>
              </a:defRPr>
            </a:lvl1pPr>
            <a:lvl2pPr lvl="1" algn="r">
              <a:lnSpc>
                <a:spcPct val="90000"/>
              </a:lnSpc>
              <a:spcBef>
                <a:spcPts val="100"/>
              </a:spcBef>
              <a:spcAft>
                <a:spcPts val="0"/>
              </a:spcAft>
              <a:buClr>
                <a:schemeClr val="lt1"/>
              </a:buClr>
              <a:buSzPts val="2400"/>
              <a:buNone/>
              <a:defRPr sz="2400">
                <a:solidFill>
                  <a:schemeClr val="lt1"/>
                </a:solidFill>
              </a:defRPr>
            </a:lvl2pPr>
            <a:lvl3pPr lvl="2" algn="r">
              <a:lnSpc>
                <a:spcPct val="90000"/>
              </a:lnSpc>
              <a:spcBef>
                <a:spcPts val="0"/>
              </a:spcBef>
              <a:spcAft>
                <a:spcPts val="0"/>
              </a:spcAft>
              <a:buClr>
                <a:schemeClr val="lt1"/>
              </a:buClr>
              <a:buSzPts val="2400"/>
              <a:buNone/>
              <a:defRPr sz="2400">
                <a:solidFill>
                  <a:schemeClr val="lt1"/>
                </a:solidFill>
              </a:defRPr>
            </a:lvl3pPr>
            <a:lvl4pPr lvl="3" algn="r">
              <a:lnSpc>
                <a:spcPct val="90000"/>
              </a:lnSpc>
              <a:spcBef>
                <a:spcPts val="0"/>
              </a:spcBef>
              <a:spcAft>
                <a:spcPts val="0"/>
              </a:spcAft>
              <a:buClr>
                <a:schemeClr val="lt1"/>
              </a:buClr>
              <a:buSzPts val="2400"/>
              <a:buNone/>
              <a:defRPr sz="2400">
                <a:solidFill>
                  <a:schemeClr val="lt1"/>
                </a:solidFill>
              </a:defRPr>
            </a:lvl4pPr>
            <a:lvl5pPr lvl="4" algn="r">
              <a:lnSpc>
                <a:spcPct val="90000"/>
              </a:lnSpc>
              <a:spcBef>
                <a:spcPts val="0"/>
              </a:spcBef>
              <a:spcAft>
                <a:spcPts val="0"/>
              </a:spcAft>
              <a:buClr>
                <a:schemeClr val="lt1"/>
              </a:buClr>
              <a:buSzPts val="2400"/>
              <a:buNone/>
              <a:defRPr sz="2400">
                <a:solidFill>
                  <a:schemeClr val="lt1"/>
                </a:solidFill>
              </a:defRPr>
            </a:lvl5pPr>
            <a:lvl6pPr lvl="5" algn="r">
              <a:lnSpc>
                <a:spcPct val="90000"/>
              </a:lnSpc>
              <a:spcBef>
                <a:spcPts val="0"/>
              </a:spcBef>
              <a:spcAft>
                <a:spcPts val="0"/>
              </a:spcAft>
              <a:buClr>
                <a:schemeClr val="lt1"/>
              </a:buClr>
              <a:buSzPts val="2400"/>
              <a:buNone/>
              <a:defRPr sz="2400">
                <a:solidFill>
                  <a:schemeClr val="lt1"/>
                </a:solidFill>
              </a:defRPr>
            </a:lvl6pPr>
            <a:lvl7pPr lvl="6" algn="r">
              <a:lnSpc>
                <a:spcPct val="90000"/>
              </a:lnSpc>
              <a:spcBef>
                <a:spcPts val="0"/>
              </a:spcBef>
              <a:spcAft>
                <a:spcPts val="0"/>
              </a:spcAft>
              <a:buClr>
                <a:schemeClr val="lt1"/>
              </a:buClr>
              <a:buSzPts val="2400"/>
              <a:buNone/>
              <a:defRPr sz="2400">
                <a:solidFill>
                  <a:schemeClr val="lt1"/>
                </a:solidFill>
              </a:defRPr>
            </a:lvl7pPr>
            <a:lvl8pPr lvl="7" algn="r">
              <a:lnSpc>
                <a:spcPct val="90000"/>
              </a:lnSpc>
              <a:spcBef>
                <a:spcPts val="0"/>
              </a:spcBef>
              <a:spcAft>
                <a:spcPts val="0"/>
              </a:spcAft>
              <a:buClr>
                <a:schemeClr val="lt1"/>
              </a:buClr>
              <a:buSzPts val="2400"/>
              <a:buNone/>
              <a:defRPr sz="2400">
                <a:solidFill>
                  <a:schemeClr val="lt1"/>
                </a:solidFill>
              </a:defRPr>
            </a:lvl8pPr>
            <a:lvl9pPr lvl="8" algn="r">
              <a:lnSpc>
                <a:spcPct val="90000"/>
              </a:lnSpc>
              <a:spcBef>
                <a:spcPts val="0"/>
              </a:spcBef>
              <a:spcAft>
                <a:spcPts val="0"/>
              </a:spcAft>
              <a:buClr>
                <a:schemeClr val="lt1"/>
              </a:buClr>
              <a:buSzPts val="2400"/>
              <a:buNone/>
              <a:defRPr sz="2400">
                <a:solidFill>
                  <a:schemeClr val="lt1"/>
                </a:solidFill>
              </a:defRPr>
            </a:lvl9pPr>
          </a:lstStyle>
          <a:p>
            <a:endParaRPr/>
          </a:p>
        </p:txBody>
      </p:sp>
      <p:sp>
        <p:nvSpPr>
          <p:cNvPr id="968" name="Google Shape;968;g39201aa9369_0_1586"/>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1pPr>
            <a:lvl2pPr lvl="1">
              <a:spcBef>
                <a:spcPts val="0"/>
              </a:spcBef>
              <a:spcAft>
                <a:spcPts val="0"/>
              </a:spcAft>
              <a:buClr>
                <a:schemeClr val="dk2"/>
              </a:buClr>
              <a:buSzPts val="1900"/>
              <a:buNone/>
              <a:defRPr>
                <a:solidFill>
                  <a:schemeClr val="dk2"/>
                </a:solidFill>
              </a:defRPr>
            </a:lvl2pPr>
            <a:lvl3pPr lvl="2">
              <a:spcBef>
                <a:spcPts val="0"/>
              </a:spcBef>
              <a:spcAft>
                <a:spcPts val="0"/>
              </a:spcAft>
              <a:buClr>
                <a:schemeClr val="dk2"/>
              </a:buClr>
              <a:buSzPts val="1900"/>
              <a:buNone/>
              <a:defRPr>
                <a:solidFill>
                  <a:schemeClr val="dk2"/>
                </a:solidFill>
              </a:defRPr>
            </a:lvl3pPr>
            <a:lvl4pPr lvl="3">
              <a:spcBef>
                <a:spcPts val="0"/>
              </a:spcBef>
              <a:spcAft>
                <a:spcPts val="0"/>
              </a:spcAft>
              <a:buClr>
                <a:schemeClr val="dk2"/>
              </a:buClr>
              <a:buSzPts val="1900"/>
              <a:buNone/>
              <a:defRPr>
                <a:solidFill>
                  <a:schemeClr val="dk2"/>
                </a:solidFill>
              </a:defRPr>
            </a:lvl4pPr>
            <a:lvl5pPr lvl="4">
              <a:spcBef>
                <a:spcPts val="0"/>
              </a:spcBef>
              <a:spcAft>
                <a:spcPts val="0"/>
              </a:spcAft>
              <a:buClr>
                <a:schemeClr val="dk2"/>
              </a:buClr>
              <a:buSzPts val="1900"/>
              <a:buNone/>
              <a:defRPr>
                <a:solidFill>
                  <a:schemeClr val="dk2"/>
                </a:solidFill>
              </a:defRPr>
            </a:lvl5pPr>
            <a:lvl6pPr lvl="5">
              <a:spcBef>
                <a:spcPts val="0"/>
              </a:spcBef>
              <a:spcAft>
                <a:spcPts val="0"/>
              </a:spcAft>
              <a:buClr>
                <a:schemeClr val="dk2"/>
              </a:buClr>
              <a:buSzPts val="1900"/>
              <a:buNone/>
              <a:defRPr>
                <a:solidFill>
                  <a:schemeClr val="dk2"/>
                </a:solidFill>
              </a:defRPr>
            </a:lvl6pPr>
            <a:lvl7pPr lvl="6">
              <a:spcBef>
                <a:spcPts val="0"/>
              </a:spcBef>
              <a:spcAft>
                <a:spcPts val="0"/>
              </a:spcAft>
              <a:buClr>
                <a:schemeClr val="dk2"/>
              </a:buClr>
              <a:buSzPts val="1900"/>
              <a:buNone/>
              <a:defRPr>
                <a:solidFill>
                  <a:schemeClr val="dk2"/>
                </a:solidFill>
              </a:defRPr>
            </a:lvl7pPr>
            <a:lvl8pPr lvl="7">
              <a:spcBef>
                <a:spcPts val="0"/>
              </a:spcBef>
              <a:spcAft>
                <a:spcPts val="0"/>
              </a:spcAft>
              <a:buClr>
                <a:schemeClr val="dk2"/>
              </a:buClr>
              <a:buSzPts val="1900"/>
              <a:buNone/>
              <a:defRPr>
                <a:solidFill>
                  <a:schemeClr val="dk2"/>
                </a:solidFill>
              </a:defRPr>
            </a:lvl8pPr>
            <a:lvl9pPr lvl="8">
              <a:spcBef>
                <a:spcPts val="0"/>
              </a:spcBef>
              <a:spcAft>
                <a:spcPts val="0"/>
              </a:spcAft>
              <a:buClr>
                <a:schemeClr val="dk2"/>
              </a:buClr>
              <a:buSzPts val="1900"/>
              <a:buNone/>
              <a:defRPr>
                <a:solidFill>
                  <a:schemeClr val="dk2"/>
                </a:solidFill>
              </a:defRPr>
            </a:lvl9pPr>
          </a:lstStyle>
          <a:p>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Image — White — Right">
  <p:cSld name="CUSTOM_18_2_1">
    <p:spTree>
      <p:nvGrpSpPr>
        <p:cNvPr id="1" name="Shape 969"/>
        <p:cNvGrpSpPr/>
        <p:nvPr/>
      </p:nvGrpSpPr>
      <p:grpSpPr>
        <a:xfrm>
          <a:off x="0" y="0"/>
          <a:ext cx="0" cy="0"/>
          <a:chOff x="0" y="0"/>
          <a:chExt cx="0" cy="0"/>
        </a:xfrm>
      </p:grpSpPr>
      <p:sp>
        <p:nvSpPr>
          <p:cNvPr id="970" name="Google Shape;970;g39201aa9369_0_1591"/>
          <p:cNvSpPr>
            <a:spLocks noGrp="1"/>
          </p:cNvSpPr>
          <p:nvPr>
            <p:ph type="pic" idx="2"/>
          </p:nvPr>
        </p:nvSpPr>
        <p:spPr>
          <a:xfrm>
            <a:off x="0" y="0"/>
            <a:ext cx="12192000" cy="6858000"/>
          </a:xfrm>
          <a:prstGeom prst="rect">
            <a:avLst/>
          </a:prstGeom>
          <a:noFill/>
          <a:ln>
            <a:noFill/>
          </a:ln>
        </p:spPr>
      </p:sp>
      <p:sp>
        <p:nvSpPr>
          <p:cNvPr id="971" name="Google Shape;971;g39201aa9369_0_1591"/>
          <p:cNvSpPr/>
          <p:nvPr/>
        </p:nvSpPr>
        <p:spPr>
          <a:xfrm rot="-5400000">
            <a:off x="8445450" y="2102317"/>
            <a:ext cx="1397100" cy="6096000"/>
          </a:xfrm>
          <a:prstGeom prst="round2SameRect">
            <a:avLst>
              <a:gd name="adj1" fmla="val 0"/>
              <a:gd name="adj2" fmla="val 0"/>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972" name="Google Shape;972;g39201aa9369_0_1591"/>
          <p:cNvSpPr txBox="1">
            <a:spLocks noGrp="1"/>
          </p:cNvSpPr>
          <p:nvPr>
            <p:ph type="title"/>
          </p:nvPr>
        </p:nvSpPr>
        <p:spPr>
          <a:xfrm>
            <a:off x="6096000" y="4691400"/>
            <a:ext cx="5486400" cy="945900"/>
          </a:xfrm>
          <a:prstGeom prst="rect">
            <a:avLst/>
          </a:prstGeom>
          <a:ln>
            <a:noFill/>
          </a:ln>
        </p:spPr>
        <p:txBody>
          <a:bodyPr spcFirstLastPara="1" wrap="square" lIns="0" tIns="0" rIns="0" bIns="0" anchor="t" anchorCtr="0">
            <a:noAutofit/>
          </a:bodyPr>
          <a:lstStyle>
            <a:lvl1pPr lvl="0" algn="r">
              <a:lnSpc>
                <a:spcPct val="90000"/>
              </a:lnSpc>
              <a:spcBef>
                <a:spcPts val="0"/>
              </a:spcBef>
              <a:spcAft>
                <a:spcPts val="0"/>
              </a:spcAft>
              <a:buSzPts val="2400"/>
              <a:buFont typeface="Montserrat"/>
              <a:buNone/>
              <a:defRPr sz="2400" b="1">
                <a:latin typeface="Montserrat"/>
                <a:ea typeface="Montserrat"/>
                <a:cs typeface="Montserrat"/>
                <a:sym typeface="Montserrat"/>
              </a:defRPr>
            </a:lvl1pPr>
            <a:lvl2pPr lvl="1" algn="r">
              <a:lnSpc>
                <a:spcPct val="90000"/>
              </a:lnSpc>
              <a:spcBef>
                <a:spcPts val="100"/>
              </a:spcBef>
              <a:spcAft>
                <a:spcPts val="0"/>
              </a:spcAft>
              <a:buClr>
                <a:schemeClr val="lt1"/>
              </a:buClr>
              <a:buSzPts val="2400"/>
              <a:buNone/>
              <a:defRPr sz="2400">
                <a:solidFill>
                  <a:schemeClr val="lt1"/>
                </a:solidFill>
              </a:defRPr>
            </a:lvl2pPr>
            <a:lvl3pPr lvl="2" algn="r">
              <a:lnSpc>
                <a:spcPct val="90000"/>
              </a:lnSpc>
              <a:spcBef>
                <a:spcPts val="0"/>
              </a:spcBef>
              <a:spcAft>
                <a:spcPts val="0"/>
              </a:spcAft>
              <a:buClr>
                <a:schemeClr val="lt1"/>
              </a:buClr>
              <a:buSzPts val="2400"/>
              <a:buNone/>
              <a:defRPr sz="2400">
                <a:solidFill>
                  <a:schemeClr val="lt1"/>
                </a:solidFill>
              </a:defRPr>
            </a:lvl3pPr>
            <a:lvl4pPr lvl="3" algn="r">
              <a:lnSpc>
                <a:spcPct val="90000"/>
              </a:lnSpc>
              <a:spcBef>
                <a:spcPts val="0"/>
              </a:spcBef>
              <a:spcAft>
                <a:spcPts val="0"/>
              </a:spcAft>
              <a:buClr>
                <a:schemeClr val="lt1"/>
              </a:buClr>
              <a:buSzPts val="2400"/>
              <a:buNone/>
              <a:defRPr sz="2400">
                <a:solidFill>
                  <a:schemeClr val="lt1"/>
                </a:solidFill>
              </a:defRPr>
            </a:lvl4pPr>
            <a:lvl5pPr lvl="4" algn="r">
              <a:lnSpc>
                <a:spcPct val="90000"/>
              </a:lnSpc>
              <a:spcBef>
                <a:spcPts val="0"/>
              </a:spcBef>
              <a:spcAft>
                <a:spcPts val="0"/>
              </a:spcAft>
              <a:buClr>
                <a:schemeClr val="lt1"/>
              </a:buClr>
              <a:buSzPts val="2400"/>
              <a:buNone/>
              <a:defRPr sz="2400">
                <a:solidFill>
                  <a:schemeClr val="lt1"/>
                </a:solidFill>
              </a:defRPr>
            </a:lvl5pPr>
            <a:lvl6pPr lvl="5" algn="r">
              <a:lnSpc>
                <a:spcPct val="90000"/>
              </a:lnSpc>
              <a:spcBef>
                <a:spcPts val="0"/>
              </a:spcBef>
              <a:spcAft>
                <a:spcPts val="0"/>
              </a:spcAft>
              <a:buClr>
                <a:schemeClr val="lt1"/>
              </a:buClr>
              <a:buSzPts val="2400"/>
              <a:buNone/>
              <a:defRPr sz="2400">
                <a:solidFill>
                  <a:schemeClr val="lt1"/>
                </a:solidFill>
              </a:defRPr>
            </a:lvl6pPr>
            <a:lvl7pPr lvl="6" algn="r">
              <a:lnSpc>
                <a:spcPct val="90000"/>
              </a:lnSpc>
              <a:spcBef>
                <a:spcPts val="0"/>
              </a:spcBef>
              <a:spcAft>
                <a:spcPts val="0"/>
              </a:spcAft>
              <a:buClr>
                <a:schemeClr val="lt1"/>
              </a:buClr>
              <a:buSzPts val="2400"/>
              <a:buNone/>
              <a:defRPr sz="2400">
                <a:solidFill>
                  <a:schemeClr val="lt1"/>
                </a:solidFill>
              </a:defRPr>
            </a:lvl7pPr>
            <a:lvl8pPr lvl="7" algn="r">
              <a:lnSpc>
                <a:spcPct val="90000"/>
              </a:lnSpc>
              <a:spcBef>
                <a:spcPts val="0"/>
              </a:spcBef>
              <a:spcAft>
                <a:spcPts val="0"/>
              </a:spcAft>
              <a:buClr>
                <a:schemeClr val="lt1"/>
              </a:buClr>
              <a:buSzPts val="2400"/>
              <a:buNone/>
              <a:defRPr sz="2400">
                <a:solidFill>
                  <a:schemeClr val="lt1"/>
                </a:solidFill>
              </a:defRPr>
            </a:lvl8pPr>
            <a:lvl9pPr lvl="8" algn="r">
              <a:lnSpc>
                <a:spcPct val="90000"/>
              </a:lnSpc>
              <a:spcBef>
                <a:spcPts val="0"/>
              </a:spcBef>
              <a:spcAft>
                <a:spcPts val="0"/>
              </a:spcAft>
              <a:buClr>
                <a:schemeClr val="lt1"/>
              </a:buClr>
              <a:buSzPts val="2400"/>
              <a:buNone/>
              <a:defRPr sz="2400">
                <a:solidFill>
                  <a:schemeClr val="lt1"/>
                </a:solidFill>
              </a:defRPr>
            </a:lvl9pPr>
          </a:lstStyle>
          <a:p>
            <a:endParaRPr/>
          </a:p>
        </p:txBody>
      </p:sp>
      <p:sp>
        <p:nvSpPr>
          <p:cNvPr id="973" name="Google Shape;973;g39201aa9369_0_1591"/>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1pPr>
            <a:lvl2pPr lvl="1">
              <a:spcBef>
                <a:spcPts val="0"/>
              </a:spcBef>
              <a:spcAft>
                <a:spcPts val="0"/>
              </a:spcAft>
              <a:buClr>
                <a:schemeClr val="dk2"/>
              </a:buClr>
              <a:buSzPts val="1900"/>
              <a:buNone/>
              <a:defRPr>
                <a:solidFill>
                  <a:schemeClr val="dk2"/>
                </a:solidFill>
              </a:defRPr>
            </a:lvl2pPr>
            <a:lvl3pPr lvl="2">
              <a:spcBef>
                <a:spcPts val="0"/>
              </a:spcBef>
              <a:spcAft>
                <a:spcPts val="0"/>
              </a:spcAft>
              <a:buClr>
                <a:schemeClr val="dk2"/>
              </a:buClr>
              <a:buSzPts val="1900"/>
              <a:buNone/>
              <a:defRPr>
                <a:solidFill>
                  <a:schemeClr val="dk2"/>
                </a:solidFill>
              </a:defRPr>
            </a:lvl3pPr>
            <a:lvl4pPr lvl="3">
              <a:spcBef>
                <a:spcPts val="0"/>
              </a:spcBef>
              <a:spcAft>
                <a:spcPts val="0"/>
              </a:spcAft>
              <a:buClr>
                <a:schemeClr val="dk2"/>
              </a:buClr>
              <a:buSzPts val="1900"/>
              <a:buNone/>
              <a:defRPr>
                <a:solidFill>
                  <a:schemeClr val="dk2"/>
                </a:solidFill>
              </a:defRPr>
            </a:lvl4pPr>
            <a:lvl5pPr lvl="4">
              <a:spcBef>
                <a:spcPts val="0"/>
              </a:spcBef>
              <a:spcAft>
                <a:spcPts val="0"/>
              </a:spcAft>
              <a:buClr>
                <a:schemeClr val="dk2"/>
              </a:buClr>
              <a:buSzPts val="1900"/>
              <a:buNone/>
              <a:defRPr>
                <a:solidFill>
                  <a:schemeClr val="dk2"/>
                </a:solidFill>
              </a:defRPr>
            </a:lvl5pPr>
            <a:lvl6pPr lvl="5">
              <a:spcBef>
                <a:spcPts val="0"/>
              </a:spcBef>
              <a:spcAft>
                <a:spcPts val="0"/>
              </a:spcAft>
              <a:buClr>
                <a:schemeClr val="dk2"/>
              </a:buClr>
              <a:buSzPts val="1900"/>
              <a:buNone/>
              <a:defRPr>
                <a:solidFill>
                  <a:schemeClr val="dk2"/>
                </a:solidFill>
              </a:defRPr>
            </a:lvl6pPr>
            <a:lvl7pPr lvl="6">
              <a:spcBef>
                <a:spcPts val="0"/>
              </a:spcBef>
              <a:spcAft>
                <a:spcPts val="0"/>
              </a:spcAft>
              <a:buClr>
                <a:schemeClr val="dk2"/>
              </a:buClr>
              <a:buSzPts val="1900"/>
              <a:buNone/>
              <a:defRPr>
                <a:solidFill>
                  <a:schemeClr val="dk2"/>
                </a:solidFill>
              </a:defRPr>
            </a:lvl7pPr>
            <a:lvl8pPr lvl="7">
              <a:spcBef>
                <a:spcPts val="0"/>
              </a:spcBef>
              <a:spcAft>
                <a:spcPts val="0"/>
              </a:spcAft>
              <a:buClr>
                <a:schemeClr val="dk2"/>
              </a:buClr>
              <a:buSzPts val="1900"/>
              <a:buNone/>
              <a:defRPr>
                <a:solidFill>
                  <a:schemeClr val="dk2"/>
                </a:solidFill>
              </a:defRPr>
            </a:lvl8pPr>
            <a:lvl9pPr lvl="8">
              <a:spcBef>
                <a:spcPts val="0"/>
              </a:spcBef>
              <a:spcAft>
                <a:spcPts val="0"/>
              </a:spcAft>
              <a:buClr>
                <a:schemeClr val="dk2"/>
              </a:buClr>
              <a:buSzPts val="1900"/>
              <a:buNone/>
              <a:defRPr>
                <a:solidFill>
                  <a:schemeClr val="dk2"/>
                </a:solidFill>
              </a:defRPr>
            </a:lvl9pPr>
          </a:lstStyle>
          <a:p>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Call to Action 1">
  <p:cSld name="CUSTOM_9">
    <p:spTree>
      <p:nvGrpSpPr>
        <p:cNvPr id="1" name="Shape 974"/>
        <p:cNvGrpSpPr/>
        <p:nvPr/>
      </p:nvGrpSpPr>
      <p:grpSpPr>
        <a:xfrm>
          <a:off x="0" y="0"/>
          <a:ext cx="0" cy="0"/>
          <a:chOff x="0" y="0"/>
          <a:chExt cx="0" cy="0"/>
        </a:xfrm>
      </p:grpSpPr>
      <p:sp>
        <p:nvSpPr>
          <p:cNvPr id="975" name="Google Shape;975;g39201aa9369_0_1596"/>
          <p:cNvSpPr/>
          <p:nvPr/>
        </p:nvSpPr>
        <p:spPr>
          <a:xfrm>
            <a:off x="0" y="0"/>
            <a:ext cx="12192000"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900">
                <a:latin typeface="Montserrat"/>
                <a:ea typeface="Montserrat"/>
                <a:cs typeface="Montserrat"/>
                <a:sym typeface="Montserrat"/>
              </a:rPr>
              <a:t> </a:t>
            </a:r>
            <a:endParaRPr sz="1900">
              <a:latin typeface="Montserrat"/>
              <a:ea typeface="Montserrat"/>
              <a:cs typeface="Montserrat"/>
              <a:sym typeface="Montserrat"/>
            </a:endParaRPr>
          </a:p>
        </p:txBody>
      </p:sp>
      <p:sp>
        <p:nvSpPr>
          <p:cNvPr id="976" name="Google Shape;976;g39201aa9369_0_1596"/>
          <p:cNvSpPr/>
          <p:nvPr/>
        </p:nvSpPr>
        <p:spPr>
          <a:xfrm>
            <a:off x="7113300" y="1360733"/>
            <a:ext cx="4340100" cy="4277100"/>
          </a:xfrm>
          <a:prstGeom prst="roundRect">
            <a:avLst>
              <a:gd name="adj" fmla="val 0"/>
            </a:avLst>
          </a:prstGeom>
          <a:solidFill>
            <a:schemeClr val="accen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977" name="Google Shape;977;g39201aa9369_0_1596"/>
          <p:cNvSpPr>
            <a:spLocks noGrp="1"/>
          </p:cNvSpPr>
          <p:nvPr>
            <p:ph type="pic" idx="2"/>
          </p:nvPr>
        </p:nvSpPr>
        <p:spPr>
          <a:xfrm>
            <a:off x="7680713" y="1896734"/>
            <a:ext cx="3205200" cy="3205200"/>
          </a:xfrm>
          <a:prstGeom prst="rect">
            <a:avLst/>
          </a:prstGeom>
          <a:noFill/>
          <a:ln>
            <a:noFill/>
          </a:ln>
        </p:spPr>
      </p:sp>
      <p:sp>
        <p:nvSpPr>
          <p:cNvPr id="978" name="Google Shape;978;g39201aa9369_0_1596"/>
          <p:cNvSpPr txBox="1">
            <a:spLocks noGrp="1"/>
          </p:cNvSpPr>
          <p:nvPr>
            <p:ph type="title"/>
          </p:nvPr>
        </p:nvSpPr>
        <p:spPr>
          <a:xfrm>
            <a:off x="609600" y="1219200"/>
            <a:ext cx="6096000" cy="2078700"/>
          </a:xfrm>
          <a:prstGeom prst="rect">
            <a:avLst/>
          </a:prstGeom>
        </p:spPr>
        <p:txBody>
          <a:bodyPr spcFirstLastPara="1" wrap="square" lIns="0" tIns="0" rIns="0" bIns="0" anchor="b" anchorCtr="0">
            <a:noAutofit/>
          </a:bodyPr>
          <a:lstStyle>
            <a:lvl1pPr lvl="0">
              <a:lnSpc>
                <a:spcPct val="90000"/>
              </a:lnSpc>
              <a:spcBef>
                <a:spcPts val="0"/>
              </a:spcBef>
              <a:spcAft>
                <a:spcPts val="0"/>
              </a:spcAft>
              <a:buClr>
                <a:schemeClr val="lt1"/>
              </a:buClr>
              <a:buSzPts val="4800"/>
              <a:buFont typeface="Montserrat"/>
              <a:buNone/>
              <a:defRPr b="1">
                <a:solidFill>
                  <a:schemeClr val="lt1"/>
                </a:solidFill>
                <a:latin typeface="Montserrat"/>
                <a:ea typeface="Montserrat"/>
                <a:cs typeface="Montserrat"/>
                <a:sym typeface="Montserrat"/>
              </a:defRPr>
            </a:lvl1pPr>
            <a:lvl2pPr lvl="1">
              <a:spcBef>
                <a:spcPts val="10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a:endParaRPr/>
          </a:p>
        </p:txBody>
      </p:sp>
      <p:sp>
        <p:nvSpPr>
          <p:cNvPr id="979" name="Google Shape;979;g39201aa9369_0_1596"/>
          <p:cNvSpPr txBox="1">
            <a:spLocks noGrp="1"/>
          </p:cNvSpPr>
          <p:nvPr>
            <p:ph type="subTitle" idx="1"/>
          </p:nvPr>
        </p:nvSpPr>
        <p:spPr>
          <a:xfrm>
            <a:off x="609600" y="3657600"/>
            <a:ext cx="6096000" cy="19416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1900"/>
              <a:buNone/>
              <a:defRPr sz="1900" b="0">
                <a:solidFill>
                  <a:schemeClr val="lt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Call to Action 2">
  <p:cSld name="CUSTOM_19">
    <p:bg>
      <p:bgPr>
        <a:solidFill>
          <a:schemeClr val="dk2"/>
        </a:solidFill>
        <a:effectLst/>
      </p:bgPr>
    </p:bg>
    <p:spTree>
      <p:nvGrpSpPr>
        <p:cNvPr id="1" name="Shape 980"/>
        <p:cNvGrpSpPr/>
        <p:nvPr/>
      </p:nvGrpSpPr>
      <p:grpSpPr>
        <a:xfrm>
          <a:off x="0" y="0"/>
          <a:ext cx="0" cy="0"/>
          <a:chOff x="0" y="0"/>
          <a:chExt cx="0" cy="0"/>
        </a:xfrm>
      </p:grpSpPr>
      <p:sp>
        <p:nvSpPr>
          <p:cNvPr id="981" name="Google Shape;981;g39201aa9369_0_1602"/>
          <p:cNvSpPr/>
          <p:nvPr/>
        </p:nvSpPr>
        <p:spPr>
          <a:xfrm>
            <a:off x="0" y="1706880"/>
            <a:ext cx="12201900" cy="4275900"/>
          </a:xfrm>
          <a:prstGeom prst="rect">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982" name="Google Shape;982;g39201aa9369_0_1602"/>
          <p:cNvSpPr txBox="1">
            <a:spLocks noGrp="1"/>
          </p:cNvSpPr>
          <p:nvPr>
            <p:ph type="title"/>
          </p:nvPr>
        </p:nvSpPr>
        <p:spPr>
          <a:xfrm>
            <a:off x="855450" y="2172147"/>
            <a:ext cx="3027900" cy="20787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SzPts val="4300"/>
              <a:buFont typeface="Oswald Medium"/>
              <a:buNone/>
              <a:defRPr sz="4300" b="0">
                <a:latin typeface="Oswald Medium"/>
                <a:ea typeface="Oswald Medium"/>
                <a:cs typeface="Oswald Medium"/>
                <a:sym typeface="Oswald Medium"/>
              </a:defRPr>
            </a:lvl1pPr>
            <a:lvl2pPr lvl="1" algn="ctr">
              <a:spcBef>
                <a:spcPts val="10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2pPr>
            <a:lvl3pPr lvl="2"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3pPr>
            <a:lvl4pPr lvl="3"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4pPr>
            <a:lvl5pPr lvl="4"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5pPr>
            <a:lvl6pPr lvl="5"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6pPr>
            <a:lvl7pPr lvl="6"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7pPr>
            <a:lvl8pPr lvl="7"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8pPr>
            <a:lvl9pPr lvl="8"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9pPr>
          </a:lstStyle>
          <a:p>
            <a:endParaRPr/>
          </a:p>
        </p:txBody>
      </p:sp>
      <p:sp>
        <p:nvSpPr>
          <p:cNvPr id="983" name="Google Shape;983;g39201aa9369_0_1602"/>
          <p:cNvSpPr txBox="1">
            <a:spLocks noGrp="1"/>
          </p:cNvSpPr>
          <p:nvPr>
            <p:ph type="title" idx="2"/>
          </p:nvPr>
        </p:nvSpPr>
        <p:spPr>
          <a:xfrm>
            <a:off x="4482950" y="2172147"/>
            <a:ext cx="3027900" cy="20787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SzPts val="4300"/>
              <a:buFont typeface="Oswald Medium"/>
              <a:buNone/>
              <a:defRPr sz="4300" b="0">
                <a:latin typeface="Oswald Medium"/>
                <a:ea typeface="Oswald Medium"/>
                <a:cs typeface="Oswald Medium"/>
                <a:sym typeface="Oswald Medium"/>
              </a:defRPr>
            </a:lvl1pPr>
            <a:lvl2pPr lvl="1" algn="ctr">
              <a:spcBef>
                <a:spcPts val="10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2pPr>
            <a:lvl3pPr lvl="2"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3pPr>
            <a:lvl4pPr lvl="3"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4pPr>
            <a:lvl5pPr lvl="4"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5pPr>
            <a:lvl6pPr lvl="5"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6pPr>
            <a:lvl7pPr lvl="6"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7pPr>
            <a:lvl8pPr lvl="7"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8pPr>
            <a:lvl9pPr lvl="8"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9pPr>
          </a:lstStyle>
          <a:p>
            <a:endParaRPr/>
          </a:p>
        </p:txBody>
      </p:sp>
      <p:sp>
        <p:nvSpPr>
          <p:cNvPr id="984" name="Google Shape;984;g39201aa9369_0_1602"/>
          <p:cNvSpPr txBox="1">
            <a:spLocks noGrp="1"/>
          </p:cNvSpPr>
          <p:nvPr>
            <p:ph type="title" idx="3"/>
          </p:nvPr>
        </p:nvSpPr>
        <p:spPr>
          <a:xfrm>
            <a:off x="8215350" y="2172147"/>
            <a:ext cx="3027900" cy="20787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SzPts val="4300"/>
              <a:buFont typeface="Oswald Medium"/>
              <a:buNone/>
              <a:defRPr sz="4300" b="0">
                <a:latin typeface="Oswald Medium"/>
                <a:ea typeface="Oswald Medium"/>
                <a:cs typeface="Oswald Medium"/>
                <a:sym typeface="Oswald Medium"/>
              </a:defRPr>
            </a:lvl1pPr>
            <a:lvl2pPr lvl="1" algn="ctr">
              <a:spcBef>
                <a:spcPts val="10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2pPr>
            <a:lvl3pPr lvl="2"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3pPr>
            <a:lvl4pPr lvl="3"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4pPr>
            <a:lvl5pPr lvl="4"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5pPr>
            <a:lvl6pPr lvl="5"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6pPr>
            <a:lvl7pPr lvl="6"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7pPr>
            <a:lvl8pPr lvl="7"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8pPr>
            <a:lvl9pPr lvl="8"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9pPr>
          </a:lstStyle>
          <a:p>
            <a:endParaRPr/>
          </a:p>
        </p:txBody>
      </p:sp>
      <p:sp>
        <p:nvSpPr>
          <p:cNvPr id="985" name="Google Shape;985;g39201aa9369_0_1602"/>
          <p:cNvSpPr txBox="1">
            <a:spLocks noGrp="1"/>
          </p:cNvSpPr>
          <p:nvPr>
            <p:ph type="subTitle" idx="1"/>
          </p:nvPr>
        </p:nvSpPr>
        <p:spPr>
          <a:xfrm>
            <a:off x="855450" y="4427113"/>
            <a:ext cx="3121200" cy="1232700"/>
          </a:xfrm>
          <a:prstGeom prst="rect">
            <a:avLst/>
          </a:prstGeom>
        </p:spPr>
        <p:txBody>
          <a:bodyPr spcFirstLastPara="1" wrap="square" lIns="0" tIns="0" rIns="0" bIns="0" anchor="t" anchorCtr="0">
            <a:noAutofit/>
          </a:bodyPr>
          <a:lstStyle>
            <a:lvl1pPr lvl="0" algn="ctr">
              <a:spcBef>
                <a:spcPts val="0"/>
              </a:spcBef>
              <a:spcAft>
                <a:spcPts val="0"/>
              </a:spcAft>
              <a:buSzPts val="1200"/>
              <a:buFont typeface="Montserrat"/>
              <a:buNone/>
              <a:defRPr>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986" name="Google Shape;986;g39201aa9369_0_1602"/>
          <p:cNvSpPr txBox="1">
            <a:spLocks noGrp="1"/>
          </p:cNvSpPr>
          <p:nvPr>
            <p:ph type="subTitle" idx="4"/>
          </p:nvPr>
        </p:nvSpPr>
        <p:spPr>
          <a:xfrm>
            <a:off x="4482950" y="4427113"/>
            <a:ext cx="3121200" cy="1232700"/>
          </a:xfrm>
          <a:prstGeom prst="rect">
            <a:avLst/>
          </a:prstGeom>
        </p:spPr>
        <p:txBody>
          <a:bodyPr spcFirstLastPara="1" wrap="square" lIns="0" tIns="0" rIns="0" bIns="0" anchor="t" anchorCtr="0">
            <a:noAutofit/>
          </a:bodyPr>
          <a:lstStyle>
            <a:lvl1pPr lvl="0" algn="ctr">
              <a:spcBef>
                <a:spcPts val="0"/>
              </a:spcBef>
              <a:spcAft>
                <a:spcPts val="0"/>
              </a:spcAft>
              <a:buSzPts val="1200"/>
              <a:buFont typeface="Montserrat"/>
              <a:buNone/>
              <a:defRPr>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987" name="Google Shape;987;g39201aa9369_0_1602"/>
          <p:cNvSpPr txBox="1">
            <a:spLocks noGrp="1"/>
          </p:cNvSpPr>
          <p:nvPr>
            <p:ph type="subTitle" idx="5"/>
          </p:nvPr>
        </p:nvSpPr>
        <p:spPr>
          <a:xfrm>
            <a:off x="8215350" y="4427113"/>
            <a:ext cx="3121200" cy="1232700"/>
          </a:xfrm>
          <a:prstGeom prst="rect">
            <a:avLst/>
          </a:prstGeom>
        </p:spPr>
        <p:txBody>
          <a:bodyPr spcFirstLastPara="1" wrap="square" lIns="0" tIns="0" rIns="0" bIns="0" anchor="t" anchorCtr="0">
            <a:noAutofit/>
          </a:bodyPr>
          <a:lstStyle>
            <a:lvl1pPr lvl="0" algn="ctr">
              <a:spcBef>
                <a:spcPts val="0"/>
              </a:spcBef>
              <a:spcAft>
                <a:spcPts val="0"/>
              </a:spcAft>
              <a:buSzPts val="1200"/>
              <a:buFont typeface="Montserrat"/>
              <a:buNone/>
              <a:defRPr>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988" name="Google Shape;988;g39201aa9369_0_1602"/>
          <p:cNvSpPr txBox="1">
            <a:spLocks noGrp="1"/>
          </p:cNvSpPr>
          <p:nvPr>
            <p:ph type="subTitle" idx="6"/>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200"/>
              <a:buFont typeface="Montserrat"/>
              <a:buNone/>
              <a:defRPr sz="1200" b="1">
                <a:solidFill>
                  <a:schemeClr val="lt1"/>
                </a:solidFill>
                <a:latin typeface="Montserrat"/>
                <a:ea typeface="Montserrat"/>
                <a:cs typeface="Montserrat"/>
                <a:sym typeface="Montserrat"/>
              </a:defRPr>
            </a:lvl1pPr>
            <a:lvl2pPr lvl="1">
              <a:spcBef>
                <a:spcPts val="0"/>
              </a:spcBef>
              <a:spcAft>
                <a:spcPts val="0"/>
              </a:spcAft>
              <a:buClr>
                <a:schemeClr val="lt1"/>
              </a:buClr>
              <a:buSzPts val="1900"/>
              <a:buNone/>
              <a:defRPr>
                <a:solidFill>
                  <a:schemeClr val="lt1"/>
                </a:solidFill>
              </a:defRPr>
            </a:lvl2pPr>
            <a:lvl3pPr lvl="2">
              <a:spcBef>
                <a:spcPts val="0"/>
              </a:spcBef>
              <a:spcAft>
                <a:spcPts val="0"/>
              </a:spcAft>
              <a:buClr>
                <a:schemeClr val="lt1"/>
              </a:buClr>
              <a:buSzPts val="1900"/>
              <a:buNone/>
              <a:defRPr>
                <a:solidFill>
                  <a:schemeClr val="lt1"/>
                </a:solidFill>
              </a:defRPr>
            </a:lvl3pPr>
            <a:lvl4pPr lvl="3">
              <a:spcBef>
                <a:spcPts val="0"/>
              </a:spcBef>
              <a:spcAft>
                <a:spcPts val="0"/>
              </a:spcAft>
              <a:buClr>
                <a:schemeClr val="lt1"/>
              </a:buClr>
              <a:buSzPts val="1900"/>
              <a:buNone/>
              <a:defRPr>
                <a:solidFill>
                  <a:schemeClr val="lt1"/>
                </a:solidFill>
              </a:defRPr>
            </a:lvl4pPr>
            <a:lvl5pPr lvl="4">
              <a:spcBef>
                <a:spcPts val="0"/>
              </a:spcBef>
              <a:spcAft>
                <a:spcPts val="0"/>
              </a:spcAft>
              <a:buClr>
                <a:schemeClr val="lt1"/>
              </a:buClr>
              <a:buSzPts val="1900"/>
              <a:buNone/>
              <a:defRPr>
                <a:solidFill>
                  <a:schemeClr val="lt1"/>
                </a:solidFill>
              </a:defRPr>
            </a:lvl5pPr>
            <a:lvl6pPr lvl="5">
              <a:spcBef>
                <a:spcPts val="0"/>
              </a:spcBef>
              <a:spcAft>
                <a:spcPts val="0"/>
              </a:spcAft>
              <a:buClr>
                <a:schemeClr val="lt1"/>
              </a:buClr>
              <a:buSzPts val="1900"/>
              <a:buNone/>
              <a:defRPr>
                <a:solidFill>
                  <a:schemeClr val="lt1"/>
                </a:solidFill>
              </a:defRPr>
            </a:lvl6pPr>
            <a:lvl7pPr lvl="6">
              <a:spcBef>
                <a:spcPts val="0"/>
              </a:spcBef>
              <a:spcAft>
                <a:spcPts val="0"/>
              </a:spcAft>
              <a:buClr>
                <a:schemeClr val="lt1"/>
              </a:buClr>
              <a:buSzPts val="1900"/>
              <a:buNone/>
              <a:defRPr>
                <a:solidFill>
                  <a:schemeClr val="lt1"/>
                </a:solidFill>
              </a:defRPr>
            </a:lvl7pPr>
            <a:lvl8pPr lvl="7">
              <a:spcBef>
                <a:spcPts val="0"/>
              </a:spcBef>
              <a:spcAft>
                <a:spcPts val="0"/>
              </a:spcAft>
              <a:buClr>
                <a:schemeClr val="lt1"/>
              </a:buClr>
              <a:buSzPts val="1900"/>
              <a:buNone/>
              <a:defRPr>
                <a:solidFill>
                  <a:schemeClr val="lt1"/>
                </a:solidFill>
              </a:defRPr>
            </a:lvl8pPr>
            <a:lvl9pPr lvl="8">
              <a:spcBef>
                <a:spcPts val="0"/>
              </a:spcBef>
              <a:spcAft>
                <a:spcPts val="0"/>
              </a:spcAft>
              <a:buClr>
                <a:schemeClr val="lt1"/>
              </a:buClr>
              <a:buSzPts val="1900"/>
              <a:buNone/>
              <a:defRPr>
                <a:solidFill>
                  <a:schemeClr val="lt1"/>
                </a:solidFill>
              </a:defRPr>
            </a:lvl9pPr>
          </a:lstStyle>
          <a:p>
            <a:endParaRPr/>
          </a:p>
        </p:txBody>
      </p:sp>
      <p:cxnSp>
        <p:nvCxnSpPr>
          <p:cNvPr id="989" name="Google Shape;989;g39201aa9369_0_1602"/>
          <p:cNvCxnSpPr/>
          <p:nvPr/>
        </p:nvCxnSpPr>
        <p:spPr>
          <a:xfrm>
            <a:off x="4191917" y="2197880"/>
            <a:ext cx="0" cy="3294000"/>
          </a:xfrm>
          <a:prstGeom prst="straightConnector1">
            <a:avLst/>
          </a:prstGeom>
          <a:noFill/>
          <a:ln w="19075" cap="flat" cmpd="sng">
            <a:solidFill>
              <a:srgbClr val="BFDFE0"/>
            </a:solidFill>
            <a:prstDash val="solid"/>
            <a:round/>
            <a:headEnd type="none" w="med" len="med"/>
            <a:tailEnd type="none" w="med" len="med"/>
          </a:ln>
        </p:spPr>
      </p:cxnSp>
      <p:cxnSp>
        <p:nvCxnSpPr>
          <p:cNvPr id="990" name="Google Shape;990;g39201aa9369_0_1602"/>
          <p:cNvCxnSpPr/>
          <p:nvPr/>
        </p:nvCxnSpPr>
        <p:spPr>
          <a:xfrm>
            <a:off x="7923150" y="2197880"/>
            <a:ext cx="0" cy="3294000"/>
          </a:xfrm>
          <a:prstGeom prst="straightConnector1">
            <a:avLst/>
          </a:prstGeom>
          <a:noFill/>
          <a:ln w="19075" cap="flat" cmpd="sng">
            <a:solidFill>
              <a:srgbClr val="BFDFE0"/>
            </a:solidFill>
            <a:prstDash val="solid"/>
            <a:round/>
            <a:headEnd type="none" w="med" len="med"/>
            <a:tailEnd type="none" w="med" len="med"/>
          </a:ln>
        </p:spPr>
      </p:cxn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hank You">
  <p:cSld name="CUSTOM_19_1">
    <p:bg>
      <p:bgPr>
        <a:solidFill>
          <a:schemeClr val="dk2"/>
        </a:solidFill>
        <a:effectLst/>
      </p:bgPr>
    </p:bg>
    <p:spTree>
      <p:nvGrpSpPr>
        <p:cNvPr id="1" name="Shape 991"/>
        <p:cNvGrpSpPr/>
        <p:nvPr/>
      </p:nvGrpSpPr>
      <p:grpSpPr>
        <a:xfrm>
          <a:off x="0" y="0"/>
          <a:ext cx="0" cy="0"/>
          <a:chOff x="0" y="0"/>
          <a:chExt cx="0" cy="0"/>
        </a:xfrm>
      </p:grpSpPr>
      <p:sp>
        <p:nvSpPr>
          <p:cNvPr id="992" name="Google Shape;992;g39201aa9369_0_1613"/>
          <p:cNvSpPr/>
          <p:nvPr/>
        </p:nvSpPr>
        <p:spPr>
          <a:xfrm>
            <a:off x="0" y="1706880"/>
            <a:ext cx="12201900" cy="4275900"/>
          </a:xfrm>
          <a:prstGeom prst="rect">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993" name="Google Shape;993;g39201aa9369_0_1613"/>
          <p:cNvSpPr txBox="1">
            <a:spLocks noGrp="1"/>
          </p:cNvSpPr>
          <p:nvPr>
            <p:ph type="title"/>
          </p:nvPr>
        </p:nvSpPr>
        <p:spPr>
          <a:xfrm>
            <a:off x="1385400" y="2336800"/>
            <a:ext cx="9421200" cy="716400"/>
          </a:xfrm>
          <a:prstGeom prst="rect">
            <a:avLst/>
          </a:prstGeom>
        </p:spPr>
        <p:txBody>
          <a:bodyPr spcFirstLastPara="1" wrap="square" lIns="0" tIns="0" rIns="0" bIns="0" anchor="t" anchorCtr="0">
            <a:normAutofit/>
          </a:bodyPr>
          <a:lstStyle>
            <a:lvl1pPr lvl="0" algn="ctr">
              <a:lnSpc>
                <a:spcPct val="80000"/>
              </a:lnSpc>
              <a:spcBef>
                <a:spcPts val="0"/>
              </a:spcBef>
              <a:spcAft>
                <a:spcPts val="0"/>
              </a:spcAft>
              <a:buSzPts val="8700"/>
              <a:buFont typeface="Oswald Medium"/>
              <a:buNone/>
              <a:defRPr sz="8700" b="0">
                <a:latin typeface="Oswald Medium"/>
                <a:ea typeface="Oswald Medium"/>
                <a:cs typeface="Oswald Medium"/>
                <a:sym typeface="Oswald Medium"/>
              </a:defRPr>
            </a:lvl1pPr>
            <a:lvl2pPr lvl="1" algn="ctr">
              <a:lnSpc>
                <a:spcPct val="80000"/>
              </a:lnSpc>
              <a:spcBef>
                <a:spcPts val="100"/>
              </a:spcBef>
              <a:spcAft>
                <a:spcPts val="0"/>
              </a:spcAft>
              <a:buSzPts val="9300"/>
              <a:buNone/>
              <a:defRPr sz="9300"/>
            </a:lvl2pPr>
            <a:lvl3pPr lvl="2" algn="ctr">
              <a:lnSpc>
                <a:spcPct val="80000"/>
              </a:lnSpc>
              <a:spcBef>
                <a:spcPts val="100"/>
              </a:spcBef>
              <a:spcAft>
                <a:spcPts val="0"/>
              </a:spcAft>
              <a:buSzPts val="9300"/>
              <a:buNone/>
              <a:defRPr sz="9300"/>
            </a:lvl3pPr>
            <a:lvl4pPr lvl="3" algn="ctr">
              <a:lnSpc>
                <a:spcPct val="80000"/>
              </a:lnSpc>
              <a:spcBef>
                <a:spcPts val="100"/>
              </a:spcBef>
              <a:spcAft>
                <a:spcPts val="0"/>
              </a:spcAft>
              <a:buSzPts val="9300"/>
              <a:buNone/>
              <a:defRPr sz="9300"/>
            </a:lvl4pPr>
            <a:lvl5pPr lvl="4" algn="ctr">
              <a:lnSpc>
                <a:spcPct val="80000"/>
              </a:lnSpc>
              <a:spcBef>
                <a:spcPts val="100"/>
              </a:spcBef>
              <a:spcAft>
                <a:spcPts val="0"/>
              </a:spcAft>
              <a:buSzPts val="9300"/>
              <a:buNone/>
              <a:defRPr sz="9300"/>
            </a:lvl5pPr>
            <a:lvl6pPr lvl="5" algn="ctr">
              <a:lnSpc>
                <a:spcPct val="80000"/>
              </a:lnSpc>
              <a:spcBef>
                <a:spcPts val="100"/>
              </a:spcBef>
              <a:spcAft>
                <a:spcPts val="0"/>
              </a:spcAft>
              <a:buSzPts val="9300"/>
              <a:buNone/>
              <a:defRPr sz="9300"/>
            </a:lvl6pPr>
            <a:lvl7pPr lvl="6" algn="ctr">
              <a:lnSpc>
                <a:spcPct val="80000"/>
              </a:lnSpc>
              <a:spcBef>
                <a:spcPts val="100"/>
              </a:spcBef>
              <a:spcAft>
                <a:spcPts val="0"/>
              </a:spcAft>
              <a:buSzPts val="9300"/>
              <a:buNone/>
              <a:defRPr sz="9300"/>
            </a:lvl7pPr>
            <a:lvl8pPr lvl="7" algn="ctr">
              <a:lnSpc>
                <a:spcPct val="80000"/>
              </a:lnSpc>
              <a:spcBef>
                <a:spcPts val="100"/>
              </a:spcBef>
              <a:spcAft>
                <a:spcPts val="0"/>
              </a:spcAft>
              <a:buSzPts val="9300"/>
              <a:buNone/>
              <a:defRPr sz="9300"/>
            </a:lvl8pPr>
            <a:lvl9pPr lvl="8" algn="ctr">
              <a:lnSpc>
                <a:spcPct val="80000"/>
              </a:lnSpc>
              <a:spcBef>
                <a:spcPts val="100"/>
              </a:spcBef>
              <a:spcAft>
                <a:spcPts val="100"/>
              </a:spcAft>
              <a:buSzPts val="9300"/>
              <a:buNone/>
              <a:defRPr sz="9300"/>
            </a:lvl9pPr>
          </a:lstStyle>
          <a:p>
            <a:endParaRPr/>
          </a:p>
        </p:txBody>
      </p:sp>
      <p:sp>
        <p:nvSpPr>
          <p:cNvPr id="994" name="Google Shape;994;g39201aa9369_0_1613"/>
          <p:cNvSpPr txBox="1">
            <a:spLocks noGrp="1"/>
          </p:cNvSpPr>
          <p:nvPr>
            <p:ph type="subTitle" idx="1"/>
          </p:nvPr>
        </p:nvSpPr>
        <p:spPr>
          <a:xfrm>
            <a:off x="3048000" y="3581400"/>
            <a:ext cx="6096000" cy="3411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95"/>
        <p:cNvGrpSpPr/>
        <p:nvPr/>
      </p:nvGrpSpPr>
      <p:grpSpPr>
        <a:xfrm>
          <a:off x="0" y="0"/>
          <a:ext cx="0" cy="0"/>
          <a:chOff x="0" y="0"/>
          <a:chExt cx="0" cy="0"/>
        </a:xfrm>
      </p:grpSpPr>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996"/>
        <p:cNvGrpSpPr/>
        <p:nvPr/>
      </p:nvGrpSpPr>
      <p:grpSpPr>
        <a:xfrm>
          <a:off x="0" y="0"/>
          <a:ext cx="0" cy="0"/>
          <a:chOff x="0" y="0"/>
          <a:chExt cx="0" cy="0"/>
        </a:xfrm>
      </p:grpSpPr>
      <p:pic>
        <p:nvPicPr>
          <p:cNvPr id="997" name="Google Shape;997;g39201aa9369_0_1618"/>
          <p:cNvPicPr preferRelativeResize="0"/>
          <p:nvPr/>
        </p:nvPicPr>
        <p:blipFill rotWithShape="1">
          <a:blip r:embed="rId2">
            <a:alphaModFix/>
          </a:blip>
          <a:srcRect l="28826" t="28826"/>
          <a:stretch/>
        </p:blipFill>
        <p:spPr>
          <a:xfrm>
            <a:off x="0" y="0"/>
            <a:ext cx="12192000" cy="6858000"/>
          </a:xfrm>
          <a:prstGeom prst="rect">
            <a:avLst/>
          </a:prstGeom>
          <a:noFill/>
          <a:ln>
            <a:noFill/>
          </a:ln>
        </p:spPr>
      </p:pic>
      <p:sp>
        <p:nvSpPr>
          <p:cNvPr id="998" name="Google Shape;998;g39201aa9369_0_1618"/>
          <p:cNvSpPr txBox="1">
            <a:spLocks noGrp="1"/>
          </p:cNvSpPr>
          <p:nvPr>
            <p:ph type="ctrTitle"/>
          </p:nvPr>
        </p:nvSpPr>
        <p:spPr>
          <a:xfrm>
            <a:off x="466722" y="698757"/>
            <a:ext cx="11261700" cy="5241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FFC000"/>
              </a:buClr>
              <a:buSzPts val="3200"/>
              <a:buNone/>
              <a:defRPr sz="3200" i="0">
                <a:solidFill>
                  <a:srgbClr val="FFC000"/>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999" name="Google Shape;999;g39201aa9369_0_1618"/>
          <p:cNvSpPr txBox="1">
            <a:spLocks noGrp="1"/>
          </p:cNvSpPr>
          <p:nvPr>
            <p:ph type="body" idx="1"/>
          </p:nvPr>
        </p:nvSpPr>
        <p:spPr>
          <a:xfrm>
            <a:off x="466722" y="1416846"/>
            <a:ext cx="11261700" cy="46068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100"/>
              </a:spcBef>
              <a:spcAft>
                <a:spcPts val="0"/>
              </a:spcAft>
              <a:buClr>
                <a:schemeClr val="lt1"/>
              </a:buClr>
              <a:buSzPts val="2800"/>
              <a:buFont typeface="Montserrat"/>
              <a:buChar char="•"/>
              <a:defRPr b="1">
                <a:solidFill>
                  <a:schemeClr val="lt1"/>
                </a:solidFill>
                <a:latin typeface="Montserrat"/>
                <a:ea typeface="Montserrat"/>
                <a:cs typeface="Montserrat"/>
                <a:sym typeface="Montserrat"/>
              </a:defRPr>
            </a:lvl1pPr>
            <a:lvl2pPr marL="914400" lvl="1" indent="-381000" algn="l">
              <a:lnSpc>
                <a:spcPct val="100000"/>
              </a:lnSpc>
              <a:spcBef>
                <a:spcPts val="500"/>
              </a:spcBef>
              <a:spcAft>
                <a:spcPts val="0"/>
              </a:spcAft>
              <a:buClr>
                <a:schemeClr val="lt1"/>
              </a:buClr>
              <a:buSzPts val="2400"/>
              <a:buChar char="•"/>
              <a:defRPr>
                <a:solidFill>
                  <a:schemeClr val="lt1"/>
                </a:solidFill>
              </a:defRPr>
            </a:lvl2pPr>
            <a:lvl3pPr marL="1371600" lvl="2" indent="-355600" algn="l">
              <a:lnSpc>
                <a:spcPct val="100000"/>
              </a:lnSpc>
              <a:spcBef>
                <a:spcPts val="500"/>
              </a:spcBef>
              <a:spcAft>
                <a:spcPts val="0"/>
              </a:spcAft>
              <a:buClr>
                <a:schemeClr val="lt1"/>
              </a:buClr>
              <a:buSzPts val="2000"/>
              <a:buChar char="•"/>
              <a:defRPr>
                <a:solidFill>
                  <a:schemeClr val="lt1"/>
                </a:solidFill>
              </a:defRPr>
            </a:lvl3pPr>
            <a:lvl4pPr marL="1828800" lvl="3" indent="-349250" algn="l">
              <a:lnSpc>
                <a:spcPct val="100000"/>
              </a:lnSpc>
              <a:spcBef>
                <a:spcPts val="500"/>
              </a:spcBef>
              <a:spcAft>
                <a:spcPts val="0"/>
              </a:spcAft>
              <a:buClr>
                <a:schemeClr val="lt1"/>
              </a:buClr>
              <a:buSzPts val="1900"/>
              <a:buFont typeface="Montserrat SemiBold"/>
              <a:buChar char="•"/>
              <a:defRPr>
                <a:solidFill>
                  <a:schemeClr val="lt1"/>
                </a:solidFill>
                <a:latin typeface="Montserrat SemiBold"/>
                <a:ea typeface="Montserrat SemiBold"/>
                <a:cs typeface="Montserrat SemiBold"/>
                <a:sym typeface="Montserrat SemiBold"/>
              </a:defRPr>
            </a:lvl4pPr>
            <a:lvl5pPr marL="2286000" lvl="4" indent="-349250" algn="l">
              <a:lnSpc>
                <a:spcPct val="100000"/>
              </a:lnSpc>
              <a:spcBef>
                <a:spcPts val="500"/>
              </a:spcBef>
              <a:spcAft>
                <a:spcPts val="0"/>
              </a:spcAft>
              <a:buClr>
                <a:schemeClr val="lt1"/>
              </a:buClr>
              <a:buSzPts val="1900"/>
              <a:buFont typeface="Montserrat SemiBold"/>
              <a:buChar char="•"/>
              <a:defRPr>
                <a:solidFill>
                  <a:schemeClr val="lt1"/>
                </a:solidFill>
                <a:latin typeface="Montserrat SemiBold"/>
                <a:ea typeface="Montserrat SemiBold"/>
                <a:cs typeface="Montserrat SemiBold"/>
                <a:sym typeface="Montserrat SemiBold"/>
              </a:defRPr>
            </a:lvl5pPr>
            <a:lvl6pPr marL="2743200" lvl="5" indent="-349250" algn="l">
              <a:lnSpc>
                <a:spcPct val="90000"/>
              </a:lnSpc>
              <a:spcBef>
                <a:spcPts val="500"/>
              </a:spcBef>
              <a:spcAft>
                <a:spcPts val="0"/>
              </a:spcAft>
              <a:buClr>
                <a:schemeClr val="dk1"/>
              </a:buClr>
              <a:buSzPts val="1900"/>
              <a:buFont typeface="Montserrat SemiBold"/>
              <a:buChar char="•"/>
              <a:defRPr>
                <a:latin typeface="Montserrat SemiBold"/>
                <a:ea typeface="Montserrat SemiBold"/>
                <a:cs typeface="Montserrat SemiBold"/>
                <a:sym typeface="Montserrat SemiBold"/>
              </a:defRPr>
            </a:lvl6pPr>
            <a:lvl7pPr marL="3200400" lvl="6" indent="-349250" algn="l">
              <a:lnSpc>
                <a:spcPct val="90000"/>
              </a:lnSpc>
              <a:spcBef>
                <a:spcPts val="500"/>
              </a:spcBef>
              <a:spcAft>
                <a:spcPts val="0"/>
              </a:spcAft>
              <a:buClr>
                <a:schemeClr val="dk1"/>
              </a:buClr>
              <a:buSzPts val="1900"/>
              <a:buFont typeface="Montserrat SemiBold"/>
              <a:buChar char="•"/>
              <a:defRPr>
                <a:latin typeface="Montserrat SemiBold"/>
                <a:ea typeface="Montserrat SemiBold"/>
                <a:cs typeface="Montserrat SemiBold"/>
                <a:sym typeface="Montserrat SemiBold"/>
              </a:defRPr>
            </a:lvl7pPr>
            <a:lvl8pPr marL="3657600" lvl="7" indent="-349250" algn="l">
              <a:lnSpc>
                <a:spcPct val="90000"/>
              </a:lnSpc>
              <a:spcBef>
                <a:spcPts val="500"/>
              </a:spcBef>
              <a:spcAft>
                <a:spcPts val="0"/>
              </a:spcAft>
              <a:buClr>
                <a:schemeClr val="dk1"/>
              </a:buClr>
              <a:buSzPts val="1900"/>
              <a:buFont typeface="Montserrat SemiBold"/>
              <a:buChar char="•"/>
              <a:defRPr>
                <a:latin typeface="Montserrat SemiBold"/>
                <a:ea typeface="Montserrat SemiBold"/>
                <a:cs typeface="Montserrat SemiBold"/>
                <a:sym typeface="Montserrat SemiBold"/>
              </a:defRPr>
            </a:lvl8pPr>
            <a:lvl9pPr marL="4114800" lvl="8" indent="-349250" algn="l">
              <a:lnSpc>
                <a:spcPct val="90000"/>
              </a:lnSpc>
              <a:spcBef>
                <a:spcPts val="500"/>
              </a:spcBef>
              <a:spcAft>
                <a:spcPts val="0"/>
              </a:spcAft>
              <a:buClr>
                <a:schemeClr val="dk1"/>
              </a:buClr>
              <a:buSzPts val="1900"/>
              <a:buFont typeface="Montserrat"/>
              <a:buChar char="•"/>
              <a:defRPr b="1">
                <a:latin typeface="Montserrat"/>
                <a:ea typeface="Montserrat"/>
                <a:cs typeface="Montserrat"/>
                <a:sym typeface="Montserrat"/>
              </a:defRPr>
            </a:lvl9pPr>
          </a:lstStyle>
          <a:p>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matchingName="1_Blank Layout">
  <p:cSld name="1_Blank Layout">
    <p:bg>
      <p:bgPr>
        <a:solidFill>
          <a:schemeClr val="lt1"/>
        </a:solidFill>
        <a:effectLst/>
      </p:bgPr>
    </p:bg>
    <p:spTree>
      <p:nvGrpSpPr>
        <p:cNvPr id="1" name="Shape 1000"/>
        <p:cNvGrpSpPr/>
        <p:nvPr/>
      </p:nvGrpSpPr>
      <p:grpSpPr>
        <a:xfrm>
          <a:off x="0" y="0"/>
          <a:ext cx="0" cy="0"/>
          <a:chOff x="0" y="0"/>
          <a:chExt cx="0" cy="0"/>
        </a:xfrm>
      </p:grpSpPr>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001"/>
        <p:cNvGrpSpPr/>
        <p:nvPr/>
      </p:nvGrpSpPr>
      <p:grpSpPr>
        <a:xfrm>
          <a:off x="0" y="0"/>
          <a:ext cx="0" cy="0"/>
          <a:chOff x="0" y="0"/>
          <a:chExt cx="0" cy="0"/>
        </a:xfrm>
      </p:grpSpPr>
      <p:pic>
        <p:nvPicPr>
          <p:cNvPr id="1002" name="Google Shape;1002;g39201aa9369_0_1623"/>
          <p:cNvPicPr preferRelativeResize="0"/>
          <p:nvPr/>
        </p:nvPicPr>
        <p:blipFill rotWithShape="1">
          <a:blip r:embed="rId2">
            <a:alphaModFix/>
          </a:blip>
          <a:srcRect l="8484" t="29058"/>
          <a:stretch/>
        </p:blipFill>
        <p:spPr>
          <a:xfrm>
            <a:off x="0" y="1416846"/>
            <a:ext cx="12192000" cy="5441158"/>
          </a:xfrm>
          <a:prstGeom prst="rect">
            <a:avLst/>
          </a:prstGeom>
          <a:noFill/>
          <a:ln>
            <a:noFill/>
          </a:ln>
        </p:spPr>
      </p:pic>
      <p:sp>
        <p:nvSpPr>
          <p:cNvPr id="1003" name="Google Shape;1003;g39201aa9369_0_1623"/>
          <p:cNvSpPr txBox="1">
            <a:spLocks noGrp="1"/>
          </p:cNvSpPr>
          <p:nvPr>
            <p:ph type="ctrTitle"/>
          </p:nvPr>
        </p:nvSpPr>
        <p:spPr>
          <a:xfrm>
            <a:off x="466722" y="698757"/>
            <a:ext cx="11261700" cy="5241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595959"/>
              </a:buClr>
              <a:buSzPts val="3200"/>
              <a:buFont typeface="Helvetica Neue"/>
              <a:buNone/>
              <a:defRPr sz="3200" b="1" i="0">
                <a:solidFill>
                  <a:srgbClr val="595959"/>
                </a:solidFill>
                <a:latin typeface="Helvetica Neue"/>
                <a:ea typeface="Helvetica Neue"/>
                <a:cs typeface="Helvetica Neue"/>
                <a:sym typeface="Helvetica Neu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004" name="Google Shape;1004;g39201aa9369_0_1623"/>
          <p:cNvSpPr txBox="1">
            <a:spLocks noGrp="1"/>
          </p:cNvSpPr>
          <p:nvPr>
            <p:ph type="body" idx="1"/>
          </p:nvPr>
        </p:nvSpPr>
        <p:spPr>
          <a:xfrm>
            <a:off x="466722" y="1643270"/>
            <a:ext cx="11261700" cy="43803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100"/>
              </a:spcBef>
              <a:spcAft>
                <a:spcPts val="0"/>
              </a:spcAft>
              <a:buClr>
                <a:schemeClr val="lt1"/>
              </a:buClr>
              <a:buSzPts val="2800"/>
              <a:buChar char="•"/>
              <a:defRPr>
                <a:solidFill>
                  <a:schemeClr val="lt1"/>
                </a:solidFill>
              </a:defRPr>
            </a:lvl1pPr>
            <a:lvl2pPr marL="914400" lvl="1" indent="-381000" algn="l">
              <a:lnSpc>
                <a:spcPct val="100000"/>
              </a:lnSpc>
              <a:spcBef>
                <a:spcPts val="500"/>
              </a:spcBef>
              <a:spcAft>
                <a:spcPts val="0"/>
              </a:spcAft>
              <a:buClr>
                <a:schemeClr val="lt1"/>
              </a:buClr>
              <a:buSzPts val="2400"/>
              <a:buChar char="•"/>
              <a:defRPr>
                <a:solidFill>
                  <a:schemeClr val="lt1"/>
                </a:solidFill>
              </a:defRPr>
            </a:lvl2pPr>
            <a:lvl3pPr marL="1371600" lvl="2" indent="-355600" algn="l">
              <a:lnSpc>
                <a:spcPct val="100000"/>
              </a:lnSpc>
              <a:spcBef>
                <a:spcPts val="500"/>
              </a:spcBef>
              <a:spcAft>
                <a:spcPts val="0"/>
              </a:spcAft>
              <a:buClr>
                <a:schemeClr val="lt1"/>
              </a:buClr>
              <a:buSzPts val="2000"/>
              <a:buChar char="•"/>
              <a:defRPr>
                <a:solidFill>
                  <a:schemeClr val="lt1"/>
                </a:solidFill>
              </a:defRPr>
            </a:lvl3pPr>
            <a:lvl4pPr marL="1828800" lvl="3" indent="-349250" algn="l">
              <a:lnSpc>
                <a:spcPct val="100000"/>
              </a:lnSpc>
              <a:spcBef>
                <a:spcPts val="500"/>
              </a:spcBef>
              <a:spcAft>
                <a:spcPts val="0"/>
              </a:spcAft>
              <a:buClr>
                <a:schemeClr val="lt1"/>
              </a:buClr>
              <a:buSzPts val="1900"/>
              <a:buChar char="•"/>
              <a:defRPr>
                <a:solidFill>
                  <a:schemeClr val="lt1"/>
                </a:solidFill>
              </a:defRPr>
            </a:lvl4pPr>
            <a:lvl5pPr marL="2286000" lvl="4" indent="-349250" algn="l">
              <a:lnSpc>
                <a:spcPct val="100000"/>
              </a:lnSpc>
              <a:spcBef>
                <a:spcPts val="500"/>
              </a:spcBef>
              <a:spcAft>
                <a:spcPts val="0"/>
              </a:spcAft>
              <a:buClr>
                <a:schemeClr val="lt1"/>
              </a:buClr>
              <a:buSzPts val="1900"/>
              <a:buChar char="•"/>
              <a:defRPr>
                <a:solidFill>
                  <a:schemeClr val="lt1"/>
                </a:solidFil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Slide1-w/-logo-CI 2020">
  <p:cSld name="Slide1-w/-logo-CI 2020">
    <p:bg>
      <p:bgPr>
        <a:blipFill>
          <a:blip r:embed="rId2">
            <a:alphaModFix/>
          </a:blip>
          <a:stretch>
            <a:fillRect/>
          </a:stretch>
        </a:blipFill>
        <a:effectLst/>
      </p:bgPr>
    </p:bg>
    <p:spTree>
      <p:nvGrpSpPr>
        <p:cNvPr id="1" name="Shape 1005"/>
        <p:cNvGrpSpPr/>
        <p:nvPr/>
      </p:nvGrpSpPr>
      <p:grpSpPr>
        <a:xfrm>
          <a:off x="0" y="0"/>
          <a:ext cx="0" cy="0"/>
          <a:chOff x="0" y="0"/>
          <a:chExt cx="0" cy="0"/>
        </a:xfrm>
      </p:grpSpPr>
      <p:pic>
        <p:nvPicPr>
          <p:cNvPr id="1006" name="Google Shape;1006;g39201aa9369_0_1627"/>
          <p:cNvPicPr preferRelativeResize="0"/>
          <p:nvPr/>
        </p:nvPicPr>
        <p:blipFill rotWithShape="1">
          <a:blip r:embed="rId3">
            <a:alphaModFix/>
          </a:blip>
          <a:srcRect l="28826" t="29309"/>
          <a:stretch/>
        </p:blipFill>
        <p:spPr>
          <a:xfrm>
            <a:off x="0" y="0"/>
            <a:ext cx="12231400" cy="6899698"/>
          </a:xfrm>
          <a:prstGeom prst="rect">
            <a:avLst/>
          </a:prstGeom>
          <a:noFill/>
          <a:ln>
            <a:noFill/>
          </a:ln>
        </p:spPr>
      </p:pic>
      <p:sp>
        <p:nvSpPr>
          <p:cNvPr id="1007" name="Google Shape;1007;g39201aa9369_0_1627"/>
          <p:cNvSpPr txBox="1">
            <a:spLocks noGrp="1"/>
          </p:cNvSpPr>
          <p:nvPr>
            <p:ph type="ctrTitle"/>
          </p:nvPr>
        </p:nvSpPr>
        <p:spPr>
          <a:xfrm>
            <a:off x="362812" y="376636"/>
            <a:ext cx="11420400" cy="5643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FFC000"/>
              </a:buClr>
              <a:buSzPts val="3200"/>
              <a:buFont typeface="Helvetica Neue"/>
              <a:buNone/>
              <a:defRPr sz="3200" b="1" i="0">
                <a:solidFill>
                  <a:srgbClr val="FFC000"/>
                </a:solidFill>
                <a:latin typeface="Helvetica Neue"/>
                <a:ea typeface="Helvetica Neue"/>
                <a:cs typeface="Helvetica Neue"/>
                <a:sym typeface="Helvetica Neu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008" name="Google Shape;1008;g39201aa9369_0_1627"/>
          <p:cNvSpPr txBox="1">
            <a:spLocks noGrp="1"/>
          </p:cNvSpPr>
          <p:nvPr>
            <p:ph type="body" idx="1"/>
          </p:nvPr>
        </p:nvSpPr>
        <p:spPr>
          <a:xfrm>
            <a:off x="362812" y="1094724"/>
            <a:ext cx="11420400" cy="54204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100"/>
              </a:spcBef>
              <a:spcAft>
                <a:spcPts val="0"/>
              </a:spcAft>
              <a:buClr>
                <a:schemeClr val="lt1"/>
              </a:buClr>
              <a:buSzPts val="2800"/>
              <a:buChar char="•"/>
              <a:defRPr>
                <a:solidFill>
                  <a:schemeClr val="lt1"/>
                </a:solidFill>
              </a:defRPr>
            </a:lvl1pPr>
            <a:lvl2pPr marL="914400" lvl="1" indent="-381000" algn="l">
              <a:lnSpc>
                <a:spcPct val="100000"/>
              </a:lnSpc>
              <a:spcBef>
                <a:spcPts val="500"/>
              </a:spcBef>
              <a:spcAft>
                <a:spcPts val="0"/>
              </a:spcAft>
              <a:buClr>
                <a:schemeClr val="lt1"/>
              </a:buClr>
              <a:buSzPts val="2400"/>
              <a:buChar char="•"/>
              <a:defRPr>
                <a:solidFill>
                  <a:schemeClr val="lt1"/>
                </a:solidFill>
              </a:defRPr>
            </a:lvl2pPr>
            <a:lvl3pPr marL="1371600" lvl="2" indent="-355600" algn="l">
              <a:lnSpc>
                <a:spcPct val="100000"/>
              </a:lnSpc>
              <a:spcBef>
                <a:spcPts val="500"/>
              </a:spcBef>
              <a:spcAft>
                <a:spcPts val="0"/>
              </a:spcAft>
              <a:buClr>
                <a:schemeClr val="lt1"/>
              </a:buClr>
              <a:buSzPts val="2000"/>
              <a:buChar char="•"/>
              <a:defRPr>
                <a:solidFill>
                  <a:schemeClr val="lt1"/>
                </a:solidFill>
              </a:defRPr>
            </a:lvl3pPr>
            <a:lvl4pPr marL="1828800" lvl="3" indent="-349250" algn="l">
              <a:lnSpc>
                <a:spcPct val="100000"/>
              </a:lnSpc>
              <a:spcBef>
                <a:spcPts val="500"/>
              </a:spcBef>
              <a:spcAft>
                <a:spcPts val="0"/>
              </a:spcAft>
              <a:buClr>
                <a:schemeClr val="lt1"/>
              </a:buClr>
              <a:buSzPts val="1900"/>
              <a:buChar char="•"/>
              <a:defRPr>
                <a:solidFill>
                  <a:schemeClr val="lt1"/>
                </a:solidFill>
              </a:defRPr>
            </a:lvl4pPr>
            <a:lvl5pPr marL="2286000" lvl="4" indent="-349250" algn="l">
              <a:lnSpc>
                <a:spcPct val="100000"/>
              </a:lnSpc>
              <a:spcBef>
                <a:spcPts val="500"/>
              </a:spcBef>
              <a:spcAft>
                <a:spcPts val="0"/>
              </a:spcAft>
              <a:buClr>
                <a:schemeClr val="lt1"/>
              </a:buClr>
              <a:buSzPts val="1900"/>
              <a:buChar char="•"/>
              <a:defRPr>
                <a:solidFill>
                  <a:schemeClr val="lt1"/>
                </a:solidFil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pic>
        <p:nvPicPr>
          <p:cNvPr id="1009" name="Google Shape;1009;g39201aa9369_0_1627"/>
          <p:cNvPicPr preferRelativeResize="0"/>
          <p:nvPr/>
        </p:nvPicPr>
        <p:blipFill rotWithShape="1">
          <a:blip r:embed="rId4">
            <a:alphaModFix/>
          </a:blip>
          <a:srcRect/>
          <a:stretch/>
        </p:blipFill>
        <p:spPr>
          <a:xfrm>
            <a:off x="10436733" y="6141265"/>
            <a:ext cx="1584963" cy="597407"/>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Images — 4 with caption">
  <p:cSld name="CUSTOM_24">
    <p:spTree>
      <p:nvGrpSpPr>
        <p:cNvPr id="1" name="Shape 134"/>
        <p:cNvGrpSpPr/>
        <p:nvPr/>
      </p:nvGrpSpPr>
      <p:grpSpPr>
        <a:xfrm>
          <a:off x="0" y="0"/>
          <a:ext cx="0" cy="0"/>
          <a:chOff x="0" y="0"/>
          <a:chExt cx="0" cy="0"/>
        </a:xfrm>
      </p:grpSpPr>
      <p:sp>
        <p:nvSpPr>
          <p:cNvPr id="135" name="Google Shape;135;g36335525d1a_0_453"/>
          <p:cNvSpPr/>
          <p:nvPr/>
        </p:nvSpPr>
        <p:spPr>
          <a:xfrm rot="10800000">
            <a:off x="5200" y="5028133"/>
            <a:ext cx="12176400" cy="18288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36" name="Google Shape;136;g36335525d1a_0_453"/>
          <p:cNvSpPr txBox="1">
            <a:spLocks noGrp="1"/>
          </p:cNvSpPr>
          <p:nvPr>
            <p:ph type="title"/>
          </p:nvPr>
        </p:nvSpPr>
        <p:spPr>
          <a:xfrm>
            <a:off x="609600" y="914400"/>
            <a:ext cx="10363200" cy="788100"/>
          </a:xfrm>
          <a:prstGeom prst="rect">
            <a:avLst/>
          </a:prstGeom>
        </p:spPr>
        <p:txBody>
          <a:bodyPr spcFirstLastPara="1" wrap="square" lIns="0" tIns="0" rIns="0" bIns="0" anchor="t" anchorCtr="0">
            <a:noAutofit/>
          </a:bodyPr>
          <a:lstStyle>
            <a:lvl1pPr lvl="0">
              <a:spcBef>
                <a:spcPts val="0"/>
              </a:spcBef>
              <a:spcAft>
                <a:spcPts val="0"/>
              </a:spcAft>
              <a:buSzPts val="4800"/>
              <a:buNone/>
              <a:defRPr/>
            </a:lvl1pPr>
            <a:lvl2pPr lvl="1">
              <a:spcBef>
                <a:spcPts val="10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137" name="Google Shape;137;g36335525d1a_0_453"/>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SzPts val="1200"/>
              <a:buFont typeface="Montserrat"/>
              <a:buNone/>
              <a:defRPr sz="1200" b="1">
                <a:latin typeface="Montserrat"/>
                <a:ea typeface="Montserrat"/>
                <a:cs typeface="Montserrat"/>
                <a:sym typeface="Montserrat"/>
              </a:defRPr>
            </a:lvl1pPr>
            <a:lvl2pPr lvl="1">
              <a:spcBef>
                <a:spcPts val="0"/>
              </a:spcBef>
              <a:spcAft>
                <a:spcPts val="0"/>
              </a:spcAft>
              <a:buClr>
                <a:schemeClr val="accent1"/>
              </a:buClr>
              <a:buSzPts val="1900"/>
              <a:buNone/>
              <a:defRPr>
                <a:solidFill>
                  <a:schemeClr val="accent1"/>
                </a:solidFill>
              </a:defRPr>
            </a:lvl2pPr>
            <a:lvl3pPr lvl="2">
              <a:spcBef>
                <a:spcPts val="0"/>
              </a:spcBef>
              <a:spcAft>
                <a:spcPts val="0"/>
              </a:spcAft>
              <a:buClr>
                <a:schemeClr val="accent1"/>
              </a:buClr>
              <a:buSzPts val="1900"/>
              <a:buNone/>
              <a:defRPr>
                <a:solidFill>
                  <a:schemeClr val="accent1"/>
                </a:solidFill>
              </a:defRPr>
            </a:lvl3pPr>
            <a:lvl4pPr lvl="3">
              <a:spcBef>
                <a:spcPts val="0"/>
              </a:spcBef>
              <a:spcAft>
                <a:spcPts val="0"/>
              </a:spcAft>
              <a:buClr>
                <a:schemeClr val="accent1"/>
              </a:buClr>
              <a:buSzPts val="1900"/>
              <a:buNone/>
              <a:defRPr>
                <a:solidFill>
                  <a:schemeClr val="accent1"/>
                </a:solidFill>
              </a:defRPr>
            </a:lvl4pPr>
            <a:lvl5pPr lvl="4">
              <a:spcBef>
                <a:spcPts val="0"/>
              </a:spcBef>
              <a:spcAft>
                <a:spcPts val="0"/>
              </a:spcAft>
              <a:buClr>
                <a:schemeClr val="accent1"/>
              </a:buClr>
              <a:buSzPts val="1900"/>
              <a:buNone/>
              <a:defRPr>
                <a:solidFill>
                  <a:schemeClr val="accent1"/>
                </a:solidFill>
              </a:defRPr>
            </a:lvl5pPr>
            <a:lvl6pPr lvl="5">
              <a:spcBef>
                <a:spcPts val="0"/>
              </a:spcBef>
              <a:spcAft>
                <a:spcPts val="0"/>
              </a:spcAft>
              <a:buClr>
                <a:schemeClr val="accent1"/>
              </a:buClr>
              <a:buSzPts val="1900"/>
              <a:buNone/>
              <a:defRPr>
                <a:solidFill>
                  <a:schemeClr val="accent1"/>
                </a:solidFill>
              </a:defRPr>
            </a:lvl6pPr>
            <a:lvl7pPr lvl="6">
              <a:spcBef>
                <a:spcPts val="0"/>
              </a:spcBef>
              <a:spcAft>
                <a:spcPts val="0"/>
              </a:spcAft>
              <a:buClr>
                <a:schemeClr val="accent1"/>
              </a:buClr>
              <a:buSzPts val="1900"/>
              <a:buNone/>
              <a:defRPr>
                <a:solidFill>
                  <a:schemeClr val="accent1"/>
                </a:solidFill>
              </a:defRPr>
            </a:lvl7pPr>
            <a:lvl8pPr lvl="7">
              <a:spcBef>
                <a:spcPts val="0"/>
              </a:spcBef>
              <a:spcAft>
                <a:spcPts val="0"/>
              </a:spcAft>
              <a:buClr>
                <a:schemeClr val="accent1"/>
              </a:buClr>
              <a:buSzPts val="1900"/>
              <a:buNone/>
              <a:defRPr>
                <a:solidFill>
                  <a:schemeClr val="accent1"/>
                </a:solidFill>
              </a:defRPr>
            </a:lvl8pPr>
            <a:lvl9pPr lvl="8">
              <a:spcBef>
                <a:spcPts val="0"/>
              </a:spcBef>
              <a:spcAft>
                <a:spcPts val="0"/>
              </a:spcAft>
              <a:buClr>
                <a:schemeClr val="accent1"/>
              </a:buClr>
              <a:buSzPts val="1900"/>
              <a:buNone/>
              <a:defRPr>
                <a:solidFill>
                  <a:schemeClr val="accent1"/>
                </a:solidFill>
              </a:defRPr>
            </a:lvl9pPr>
          </a:lstStyle>
          <a:p>
            <a:endParaRPr/>
          </a:p>
        </p:txBody>
      </p:sp>
      <p:sp>
        <p:nvSpPr>
          <p:cNvPr id="138" name="Google Shape;138;g36335525d1a_0_453"/>
          <p:cNvSpPr>
            <a:spLocks noGrp="1"/>
          </p:cNvSpPr>
          <p:nvPr>
            <p:ph type="pic" idx="2"/>
          </p:nvPr>
        </p:nvSpPr>
        <p:spPr>
          <a:xfrm>
            <a:off x="304800" y="1828800"/>
            <a:ext cx="2743200" cy="2438400"/>
          </a:xfrm>
          <a:prstGeom prst="rect">
            <a:avLst/>
          </a:prstGeom>
          <a:noFill/>
          <a:ln>
            <a:noFill/>
          </a:ln>
        </p:spPr>
      </p:sp>
      <p:sp>
        <p:nvSpPr>
          <p:cNvPr id="139" name="Google Shape;139;g36335525d1a_0_453"/>
          <p:cNvSpPr/>
          <p:nvPr/>
        </p:nvSpPr>
        <p:spPr>
          <a:xfrm>
            <a:off x="304800" y="4267200"/>
            <a:ext cx="2743200" cy="1828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40" name="Google Shape;140;g36335525d1a_0_453"/>
          <p:cNvSpPr>
            <a:spLocks noGrp="1"/>
          </p:cNvSpPr>
          <p:nvPr>
            <p:ph type="pic" idx="3"/>
          </p:nvPr>
        </p:nvSpPr>
        <p:spPr>
          <a:xfrm>
            <a:off x="3251200" y="1828800"/>
            <a:ext cx="2743200" cy="2438400"/>
          </a:xfrm>
          <a:prstGeom prst="rect">
            <a:avLst/>
          </a:prstGeom>
          <a:noFill/>
          <a:ln>
            <a:noFill/>
          </a:ln>
        </p:spPr>
      </p:sp>
      <p:sp>
        <p:nvSpPr>
          <p:cNvPr id="141" name="Google Shape;141;g36335525d1a_0_453"/>
          <p:cNvSpPr>
            <a:spLocks noGrp="1"/>
          </p:cNvSpPr>
          <p:nvPr>
            <p:ph type="pic" idx="4"/>
          </p:nvPr>
        </p:nvSpPr>
        <p:spPr>
          <a:xfrm>
            <a:off x="6197600" y="1828800"/>
            <a:ext cx="2743200" cy="2438400"/>
          </a:xfrm>
          <a:prstGeom prst="rect">
            <a:avLst/>
          </a:prstGeom>
          <a:noFill/>
          <a:ln>
            <a:noFill/>
          </a:ln>
        </p:spPr>
      </p:sp>
      <p:sp>
        <p:nvSpPr>
          <p:cNvPr id="142" name="Google Shape;142;g36335525d1a_0_453"/>
          <p:cNvSpPr>
            <a:spLocks noGrp="1"/>
          </p:cNvSpPr>
          <p:nvPr>
            <p:ph type="pic" idx="5"/>
          </p:nvPr>
        </p:nvSpPr>
        <p:spPr>
          <a:xfrm>
            <a:off x="9144000" y="1828800"/>
            <a:ext cx="2743200" cy="2438400"/>
          </a:xfrm>
          <a:prstGeom prst="rect">
            <a:avLst/>
          </a:prstGeom>
          <a:noFill/>
          <a:ln>
            <a:noFill/>
          </a:ln>
        </p:spPr>
      </p:sp>
      <p:sp>
        <p:nvSpPr>
          <p:cNvPr id="143" name="Google Shape;143;g36335525d1a_0_453"/>
          <p:cNvSpPr/>
          <p:nvPr/>
        </p:nvSpPr>
        <p:spPr>
          <a:xfrm>
            <a:off x="3251200" y="4267200"/>
            <a:ext cx="2743200" cy="18288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44" name="Google Shape;144;g36335525d1a_0_453"/>
          <p:cNvSpPr/>
          <p:nvPr/>
        </p:nvSpPr>
        <p:spPr>
          <a:xfrm>
            <a:off x="6197600" y="4267200"/>
            <a:ext cx="2743200" cy="18288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45" name="Google Shape;145;g36335525d1a_0_453"/>
          <p:cNvSpPr/>
          <p:nvPr/>
        </p:nvSpPr>
        <p:spPr>
          <a:xfrm>
            <a:off x="9144000" y="4267200"/>
            <a:ext cx="2743200" cy="18288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46" name="Google Shape;146;g36335525d1a_0_453"/>
          <p:cNvSpPr txBox="1">
            <a:spLocks noGrp="1"/>
          </p:cNvSpPr>
          <p:nvPr>
            <p:ph type="subTitle" idx="6"/>
          </p:nvPr>
        </p:nvSpPr>
        <p:spPr>
          <a:xfrm>
            <a:off x="609600" y="4586300"/>
            <a:ext cx="2133600" cy="1177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500"/>
              <a:buNone/>
              <a:defRPr sz="1500">
                <a:solidFill>
                  <a:schemeClr val="lt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147" name="Google Shape;147;g36335525d1a_0_453"/>
          <p:cNvSpPr txBox="1">
            <a:spLocks noGrp="1"/>
          </p:cNvSpPr>
          <p:nvPr>
            <p:ph type="subTitle" idx="7"/>
          </p:nvPr>
        </p:nvSpPr>
        <p:spPr>
          <a:xfrm>
            <a:off x="3556000" y="4586300"/>
            <a:ext cx="2133600" cy="1177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500"/>
              <a:buNone/>
              <a:defRPr sz="1500">
                <a:solidFill>
                  <a:schemeClr val="lt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148" name="Google Shape;148;g36335525d1a_0_453"/>
          <p:cNvSpPr txBox="1">
            <a:spLocks noGrp="1"/>
          </p:cNvSpPr>
          <p:nvPr>
            <p:ph type="subTitle" idx="8"/>
          </p:nvPr>
        </p:nvSpPr>
        <p:spPr>
          <a:xfrm>
            <a:off x="6502400" y="4586300"/>
            <a:ext cx="2133600" cy="1177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500"/>
              <a:buNone/>
              <a:defRPr sz="1500">
                <a:solidFill>
                  <a:schemeClr val="lt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149" name="Google Shape;149;g36335525d1a_0_453"/>
          <p:cNvSpPr txBox="1">
            <a:spLocks noGrp="1"/>
          </p:cNvSpPr>
          <p:nvPr>
            <p:ph type="subTitle" idx="9"/>
          </p:nvPr>
        </p:nvSpPr>
        <p:spPr>
          <a:xfrm>
            <a:off x="9448800" y="4586300"/>
            <a:ext cx="2133600" cy="1177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500"/>
              <a:buNone/>
              <a:defRPr sz="1500">
                <a:solidFill>
                  <a:schemeClr val="lt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matchingName="Slide2-w/-logo-CI 2020">
  <p:cSld name="Slide2-w/-logo-CI 2020">
    <p:spTree>
      <p:nvGrpSpPr>
        <p:cNvPr id="1" name="Shape 1010"/>
        <p:cNvGrpSpPr/>
        <p:nvPr/>
      </p:nvGrpSpPr>
      <p:grpSpPr>
        <a:xfrm>
          <a:off x="0" y="0"/>
          <a:ext cx="0" cy="0"/>
          <a:chOff x="0" y="0"/>
          <a:chExt cx="0" cy="0"/>
        </a:xfrm>
      </p:grpSpPr>
      <p:pic>
        <p:nvPicPr>
          <p:cNvPr id="1011" name="Google Shape;1011;g39201aa9369_0_1632"/>
          <p:cNvPicPr preferRelativeResize="0"/>
          <p:nvPr/>
        </p:nvPicPr>
        <p:blipFill rotWithShape="1">
          <a:blip r:embed="rId2">
            <a:alphaModFix/>
          </a:blip>
          <a:srcRect l="28826" t="28826"/>
          <a:stretch/>
        </p:blipFill>
        <p:spPr>
          <a:xfrm>
            <a:off x="-26505" y="0"/>
            <a:ext cx="12284769" cy="6858000"/>
          </a:xfrm>
          <a:prstGeom prst="rect">
            <a:avLst/>
          </a:prstGeom>
          <a:noFill/>
          <a:ln>
            <a:noFill/>
          </a:ln>
        </p:spPr>
      </p:pic>
      <p:sp>
        <p:nvSpPr>
          <p:cNvPr id="1012" name="Google Shape;1012;g39201aa9369_0_1632"/>
          <p:cNvSpPr txBox="1">
            <a:spLocks noGrp="1"/>
          </p:cNvSpPr>
          <p:nvPr>
            <p:ph type="ctrTitle"/>
          </p:nvPr>
        </p:nvSpPr>
        <p:spPr>
          <a:xfrm>
            <a:off x="362811" y="376635"/>
            <a:ext cx="11420400" cy="5640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FFC000"/>
              </a:buClr>
              <a:buSzPts val="3200"/>
              <a:buFont typeface="Helvetica Neue"/>
              <a:buNone/>
              <a:defRPr sz="3200" b="1" i="0">
                <a:solidFill>
                  <a:srgbClr val="FFC000"/>
                </a:solidFill>
                <a:latin typeface="Helvetica Neue"/>
                <a:ea typeface="Helvetica Neue"/>
                <a:cs typeface="Helvetica Neue"/>
                <a:sym typeface="Helvetica Neu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013" name="Google Shape;1013;g39201aa9369_0_1632"/>
          <p:cNvSpPr txBox="1">
            <a:spLocks noGrp="1"/>
          </p:cNvSpPr>
          <p:nvPr>
            <p:ph type="body" idx="1"/>
          </p:nvPr>
        </p:nvSpPr>
        <p:spPr>
          <a:xfrm>
            <a:off x="362812" y="1094724"/>
            <a:ext cx="5528700" cy="54204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100"/>
              </a:spcBef>
              <a:spcAft>
                <a:spcPts val="0"/>
              </a:spcAft>
              <a:buClr>
                <a:schemeClr val="lt1"/>
              </a:buClr>
              <a:buSzPts val="2800"/>
              <a:buChar char="•"/>
              <a:defRPr>
                <a:solidFill>
                  <a:schemeClr val="lt1"/>
                </a:solidFill>
              </a:defRPr>
            </a:lvl1pPr>
            <a:lvl2pPr marL="914400" lvl="1" indent="-381000" algn="l">
              <a:lnSpc>
                <a:spcPct val="100000"/>
              </a:lnSpc>
              <a:spcBef>
                <a:spcPts val="500"/>
              </a:spcBef>
              <a:spcAft>
                <a:spcPts val="0"/>
              </a:spcAft>
              <a:buClr>
                <a:schemeClr val="lt1"/>
              </a:buClr>
              <a:buSzPts val="2400"/>
              <a:buChar char="•"/>
              <a:defRPr>
                <a:solidFill>
                  <a:schemeClr val="lt1"/>
                </a:solidFill>
              </a:defRPr>
            </a:lvl2pPr>
            <a:lvl3pPr marL="1371600" lvl="2" indent="-355600" algn="l">
              <a:lnSpc>
                <a:spcPct val="100000"/>
              </a:lnSpc>
              <a:spcBef>
                <a:spcPts val="500"/>
              </a:spcBef>
              <a:spcAft>
                <a:spcPts val="0"/>
              </a:spcAft>
              <a:buClr>
                <a:schemeClr val="lt1"/>
              </a:buClr>
              <a:buSzPts val="2000"/>
              <a:buChar char="•"/>
              <a:defRPr>
                <a:solidFill>
                  <a:schemeClr val="lt1"/>
                </a:solidFill>
              </a:defRPr>
            </a:lvl3pPr>
            <a:lvl4pPr marL="1828800" lvl="3" indent="-349250" algn="l">
              <a:lnSpc>
                <a:spcPct val="100000"/>
              </a:lnSpc>
              <a:spcBef>
                <a:spcPts val="500"/>
              </a:spcBef>
              <a:spcAft>
                <a:spcPts val="0"/>
              </a:spcAft>
              <a:buClr>
                <a:schemeClr val="lt1"/>
              </a:buClr>
              <a:buSzPts val="1900"/>
              <a:buChar char="•"/>
              <a:defRPr>
                <a:solidFill>
                  <a:schemeClr val="lt1"/>
                </a:solidFill>
              </a:defRPr>
            </a:lvl4pPr>
            <a:lvl5pPr marL="2286000" lvl="4" indent="-349250" algn="l">
              <a:lnSpc>
                <a:spcPct val="100000"/>
              </a:lnSpc>
              <a:spcBef>
                <a:spcPts val="500"/>
              </a:spcBef>
              <a:spcAft>
                <a:spcPts val="0"/>
              </a:spcAft>
              <a:buClr>
                <a:schemeClr val="lt1"/>
              </a:buClr>
              <a:buSzPts val="1900"/>
              <a:buChar char="•"/>
              <a:defRPr>
                <a:solidFill>
                  <a:schemeClr val="lt1"/>
                </a:solidFil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1014" name="Google Shape;1014;g39201aa9369_0_1632"/>
          <p:cNvSpPr txBox="1">
            <a:spLocks noGrp="1"/>
          </p:cNvSpPr>
          <p:nvPr>
            <p:ph type="body" idx="2"/>
          </p:nvPr>
        </p:nvSpPr>
        <p:spPr>
          <a:xfrm>
            <a:off x="6254456" y="1094724"/>
            <a:ext cx="5528700" cy="54204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100"/>
              </a:spcBef>
              <a:spcAft>
                <a:spcPts val="0"/>
              </a:spcAft>
              <a:buClr>
                <a:schemeClr val="lt1"/>
              </a:buClr>
              <a:buSzPts val="2800"/>
              <a:buChar char="•"/>
              <a:defRPr>
                <a:solidFill>
                  <a:schemeClr val="lt1"/>
                </a:solidFill>
              </a:defRPr>
            </a:lvl1pPr>
            <a:lvl2pPr marL="914400" lvl="1" indent="-381000" algn="l">
              <a:lnSpc>
                <a:spcPct val="100000"/>
              </a:lnSpc>
              <a:spcBef>
                <a:spcPts val="500"/>
              </a:spcBef>
              <a:spcAft>
                <a:spcPts val="0"/>
              </a:spcAft>
              <a:buClr>
                <a:schemeClr val="lt1"/>
              </a:buClr>
              <a:buSzPts val="2400"/>
              <a:buChar char="•"/>
              <a:defRPr>
                <a:solidFill>
                  <a:schemeClr val="lt1"/>
                </a:solidFill>
              </a:defRPr>
            </a:lvl2pPr>
            <a:lvl3pPr marL="1371600" lvl="2" indent="-355600" algn="l">
              <a:lnSpc>
                <a:spcPct val="100000"/>
              </a:lnSpc>
              <a:spcBef>
                <a:spcPts val="500"/>
              </a:spcBef>
              <a:spcAft>
                <a:spcPts val="0"/>
              </a:spcAft>
              <a:buClr>
                <a:schemeClr val="lt1"/>
              </a:buClr>
              <a:buSzPts val="2000"/>
              <a:buChar char="•"/>
              <a:defRPr>
                <a:solidFill>
                  <a:schemeClr val="lt1"/>
                </a:solidFill>
              </a:defRPr>
            </a:lvl3pPr>
            <a:lvl4pPr marL="1828800" lvl="3" indent="-349250" algn="l">
              <a:lnSpc>
                <a:spcPct val="100000"/>
              </a:lnSpc>
              <a:spcBef>
                <a:spcPts val="500"/>
              </a:spcBef>
              <a:spcAft>
                <a:spcPts val="0"/>
              </a:spcAft>
              <a:buClr>
                <a:schemeClr val="lt1"/>
              </a:buClr>
              <a:buSzPts val="1900"/>
              <a:buChar char="•"/>
              <a:defRPr>
                <a:solidFill>
                  <a:schemeClr val="lt1"/>
                </a:solidFill>
              </a:defRPr>
            </a:lvl4pPr>
            <a:lvl5pPr marL="2286000" lvl="4" indent="-349250" algn="l">
              <a:lnSpc>
                <a:spcPct val="100000"/>
              </a:lnSpc>
              <a:spcBef>
                <a:spcPts val="500"/>
              </a:spcBef>
              <a:spcAft>
                <a:spcPts val="0"/>
              </a:spcAft>
              <a:buClr>
                <a:schemeClr val="lt1"/>
              </a:buClr>
              <a:buSzPts val="1900"/>
              <a:buChar char="•"/>
              <a:defRPr>
                <a:solidFill>
                  <a:schemeClr val="lt1"/>
                </a:solidFil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pic>
        <p:nvPicPr>
          <p:cNvPr id="1015" name="Google Shape;1015;g39201aa9369_0_1632"/>
          <p:cNvPicPr preferRelativeResize="0"/>
          <p:nvPr/>
        </p:nvPicPr>
        <p:blipFill rotWithShape="1">
          <a:blip r:embed="rId3">
            <a:alphaModFix/>
          </a:blip>
          <a:srcRect/>
          <a:stretch/>
        </p:blipFill>
        <p:spPr>
          <a:xfrm>
            <a:off x="10472738" y="6147011"/>
            <a:ext cx="1523999" cy="574463"/>
          </a:xfrm>
          <a:prstGeom prst="rect">
            <a:avLst/>
          </a:prstGeom>
          <a:noFill/>
          <a:ln>
            <a:noFill/>
          </a:ln>
        </p:spPr>
      </p:pic>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matchingName="Blank Layout">
  <p:cSld name="Blank Layout">
    <p:bg>
      <p:bgPr>
        <a:solidFill>
          <a:schemeClr val="lt1"/>
        </a:solidFill>
        <a:effectLst/>
      </p:bgPr>
    </p:bg>
    <p:spTree>
      <p:nvGrpSpPr>
        <p:cNvPr id="1" name="Shape 1016"/>
        <p:cNvGrpSpPr/>
        <p:nvPr/>
      </p:nvGrpSpPr>
      <p:grpSpPr>
        <a:xfrm>
          <a:off x="0" y="0"/>
          <a:ext cx="0" cy="0"/>
          <a:chOff x="0" y="0"/>
          <a:chExt cx="0" cy="0"/>
        </a:xfrm>
      </p:grpSpPr>
      <p:sp>
        <p:nvSpPr>
          <p:cNvPr id="1017" name="Google Shape;1017;g39201aa9369_0_1638"/>
          <p:cNvSpPr txBox="1">
            <a:spLocks noGrp="1"/>
          </p:cNvSpPr>
          <p:nvPr>
            <p:ph type="ctrTitle"/>
          </p:nvPr>
        </p:nvSpPr>
        <p:spPr>
          <a:xfrm>
            <a:off x="466722" y="698757"/>
            <a:ext cx="11261700" cy="5241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3F3F3F"/>
              </a:buClr>
              <a:buSzPts val="3200"/>
              <a:buFont typeface="Helvetica Neue"/>
              <a:buNone/>
              <a:defRPr sz="3200" b="1" i="0">
                <a:solidFill>
                  <a:srgbClr val="3F3F3F"/>
                </a:solidFill>
                <a:latin typeface="Helvetica Neue"/>
                <a:ea typeface="Helvetica Neue"/>
                <a:cs typeface="Helvetica Neue"/>
                <a:sym typeface="Helvetica Neu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018" name="Google Shape;1018;g39201aa9369_0_1638"/>
          <p:cNvSpPr txBox="1">
            <a:spLocks noGrp="1"/>
          </p:cNvSpPr>
          <p:nvPr>
            <p:ph type="body" idx="1"/>
          </p:nvPr>
        </p:nvSpPr>
        <p:spPr>
          <a:xfrm>
            <a:off x="466722" y="1416846"/>
            <a:ext cx="11261700" cy="46068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100"/>
              </a:spcBef>
              <a:spcAft>
                <a:spcPts val="0"/>
              </a:spcAft>
              <a:buClr>
                <a:srgbClr val="3F3F3F"/>
              </a:buClr>
              <a:buSzPts val="2800"/>
              <a:buChar char="•"/>
              <a:defRPr>
                <a:solidFill>
                  <a:srgbClr val="3F3F3F"/>
                </a:solidFill>
              </a:defRPr>
            </a:lvl1pPr>
            <a:lvl2pPr marL="914400" lvl="1" indent="-381000" algn="l">
              <a:lnSpc>
                <a:spcPct val="100000"/>
              </a:lnSpc>
              <a:spcBef>
                <a:spcPts val="500"/>
              </a:spcBef>
              <a:spcAft>
                <a:spcPts val="0"/>
              </a:spcAft>
              <a:buClr>
                <a:srgbClr val="3F3F3F"/>
              </a:buClr>
              <a:buSzPts val="2400"/>
              <a:buChar char="•"/>
              <a:defRPr>
                <a:solidFill>
                  <a:srgbClr val="3F3F3F"/>
                </a:solidFill>
              </a:defRPr>
            </a:lvl2pPr>
            <a:lvl3pPr marL="1371600" lvl="2" indent="-355600" algn="l">
              <a:lnSpc>
                <a:spcPct val="100000"/>
              </a:lnSpc>
              <a:spcBef>
                <a:spcPts val="500"/>
              </a:spcBef>
              <a:spcAft>
                <a:spcPts val="0"/>
              </a:spcAft>
              <a:buClr>
                <a:srgbClr val="3F3F3F"/>
              </a:buClr>
              <a:buSzPts val="2000"/>
              <a:buChar char="•"/>
              <a:defRPr>
                <a:solidFill>
                  <a:srgbClr val="3F3F3F"/>
                </a:solidFill>
              </a:defRPr>
            </a:lvl3pPr>
            <a:lvl4pPr marL="1828800" lvl="3" indent="-349250" algn="l">
              <a:lnSpc>
                <a:spcPct val="100000"/>
              </a:lnSpc>
              <a:spcBef>
                <a:spcPts val="500"/>
              </a:spcBef>
              <a:spcAft>
                <a:spcPts val="0"/>
              </a:spcAft>
              <a:buClr>
                <a:srgbClr val="3F3F3F"/>
              </a:buClr>
              <a:buSzPts val="1900"/>
              <a:buChar char="•"/>
              <a:defRPr>
                <a:solidFill>
                  <a:srgbClr val="3F3F3F"/>
                </a:solidFill>
              </a:defRPr>
            </a:lvl4pPr>
            <a:lvl5pPr marL="2286000" lvl="4" indent="-349250" algn="l">
              <a:lnSpc>
                <a:spcPct val="100000"/>
              </a:lnSpc>
              <a:spcBef>
                <a:spcPts val="500"/>
              </a:spcBef>
              <a:spcAft>
                <a:spcPts val="0"/>
              </a:spcAft>
              <a:buClr>
                <a:srgbClr val="3F3F3F"/>
              </a:buClr>
              <a:buSzPts val="1900"/>
              <a:buChar char="•"/>
              <a:defRPr>
                <a:solidFill>
                  <a:srgbClr val="3F3F3F"/>
                </a:solidFil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matchingName="3_Blue Background/Text Right">
  <p:cSld name="3_Blue Background/Text Right">
    <p:spTree>
      <p:nvGrpSpPr>
        <p:cNvPr id="1" name="Shape 1019"/>
        <p:cNvGrpSpPr/>
        <p:nvPr/>
      </p:nvGrpSpPr>
      <p:grpSpPr>
        <a:xfrm>
          <a:off x="0" y="0"/>
          <a:ext cx="0" cy="0"/>
          <a:chOff x="0" y="0"/>
          <a:chExt cx="0" cy="0"/>
        </a:xfrm>
      </p:grpSpPr>
      <p:pic>
        <p:nvPicPr>
          <p:cNvPr id="1020" name="Google Shape;1020;g39201aa9369_0_1641"/>
          <p:cNvPicPr preferRelativeResize="0"/>
          <p:nvPr/>
        </p:nvPicPr>
        <p:blipFill rotWithShape="1">
          <a:blip r:embed="rId2">
            <a:alphaModFix/>
          </a:blip>
          <a:srcRect l="28826" t="28826"/>
          <a:stretch/>
        </p:blipFill>
        <p:spPr>
          <a:xfrm>
            <a:off x="-26505" y="0"/>
            <a:ext cx="12284769" cy="6858000"/>
          </a:xfrm>
          <a:prstGeom prst="rect">
            <a:avLst/>
          </a:prstGeom>
          <a:noFill/>
          <a:ln>
            <a:noFill/>
          </a:ln>
        </p:spPr>
      </p:pic>
      <p:sp>
        <p:nvSpPr>
          <p:cNvPr id="1021" name="Google Shape;1021;g39201aa9369_0_1641"/>
          <p:cNvSpPr txBox="1">
            <a:spLocks noGrp="1"/>
          </p:cNvSpPr>
          <p:nvPr>
            <p:ph type="body" idx="1"/>
          </p:nvPr>
        </p:nvSpPr>
        <p:spPr>
          <a:xfrm>
            <a:off x="6406660" y="698756"/>
            <a:ext cx="5228400" cy="53247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100"/>
              </a:spcBef>
              <a:spcAft>
                <a:spcPts val="0"/>
              </a:spcAft>
              <a:buClr>
                <a:schemeClr val="lt1"/>
              </a:buClr>
              <a:buSzPts val="2800"/>
              <a:buChar char="•"/>
              <a:defRPr>
                <a:solidFill>
                  <a:schemeClr val="lt1"/>
                </a:solidFill>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9250" algn="l">
              <a:lnSpc>
                <a:spcPct val="90000"/>
              </a:lnSpc>
              <a:spcBef>
                <a:spcPts val="500"/>
              </a:spcBef>
              <a:spcAft>
                <a:spcPts val="0"/>
              </a:spcAft>
              <a:buClr>
                <a:schemeClr val="lt1"/>
              </a:buClr>
              <a:buSzPts val="1900"/>
              <a:buChar char="•"/>
              <a:defRPr>
                <a:solidFill>
                  <a:schemeClr val="lt1"/>
                </a:solidFill>
              </a:defRPr>
            </a:lvl4pPr>
            <a:lvl5pPr marL="2286000" lvl="4" indent="-349250" algn="l">
              <a:lnSpc>
                <a:spcPct val="90000"/>
              </a:lnSpc>
              <a:spcBef>
                <a:spcPts val="500"/>
              </a:spcBef>
              <a:spcAft>
                <a:spcPts val="0"/>
              </a:spcAft>
              <a:buClr>
                <a:schemeClr val="lt1"/>
              </a:buClr>
              <a:buSzPts val="1900"/>
              <a:buChar char="•"/>
              <a:defRPr>
                <a:solidFill>
                  <a:schemeClr val="lt1"/>
                </a:solidFil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1022" name="Google Shape;1022;g39201aa9369_0_1641"/>
          <p:cNvSpPr txBox="1">
            <a:spLocks noGrp="1"/>
          </p:cNvSpPr>
          <p:nvPr>
            <p:ph type="body" idx="2"/>
          </p:nvPr>
        </p:nvSpPr>
        <p:spPr>
          <a:xfrm>
            <a:off x="466722" y="1815548"/>
            <a:ext cx="5316900" cy="42081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100"/>
              </a:spcBef>
              <a:spcAft>
                <a:spcPts val="0"/>
              </a:spcAft>
              <a:buClr>
                <a:schemeClr val="lt1"/>
              </a:buClr>
              <a:buSzPts val="2800"/>
              <a:buChar char="•"/>
              <a:defRPr>
                <a:solidFill>
                  <a:schemeClr val="lt1"/>
                </a:solidFill>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9250" algn="l">
              <a:lnSpc>
                <a:spcPct val="90000"/>
              </a:lnSpc>
              <a:spcBef>
                <a:spcPts val="500"/>
              </a:spcBef>
              <a:spcAft>
                <a:spcPts val="0"/>
              </a:spcAft>
              <a:buClr>
                <a:schemeClr val="lt1"/>
              </a:buClr>
              <a:buSzPts val="1900"/>
              <a:buChar char="•"/>
              <a:defRPr>
                <a:solidFill>
                  <a:schemeClr val="lt1"/>
                </a:solidFill>
              </a:defRPr>
            </a:lvl4pPr>
            <a:lvl5pPr marL="2286000" lvl="4" indent="-349250" algn="l">
              <a:lnSpc>
                <a:spcPct val="90000"/>
              </a:lnSpc>
              <a:spcBef>
                <a:spcPts val="500"/>
              </a:spcBef>
              <a:spcAft>
                <a:spcPts val="0"/>
              </a:spcAft>
              <a:buClr>
                <a:schemeClr val="lt1"/>
              </a:buClr>
              <a:buSzPts val="1900"/>
              <a:buChar char="•"/>
              <a:defRPr>
                <a:solidFill>
                  <a:schemeClr val="lt1"/>
                </a:solidFil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1023" name="Google Shape;1023;g39201aa9369_0_1641"/>
          <p:cNvSpPr txBox="1">
            <a:spLocks noGrp="1"/>
          </p:cNvSpPr>
          <p:nvPr>
            <p:ph type="ctrTitle"/>
          </p:nvPr>
        </p:nvSpPr>
        <p:spPr>
          <a:xfrm>
            <a:off x="466722" y="698756"/>
            <a:ext cx="5316900" cy="9843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FFC000"/>
              </a:buClr>
              <a:buSzPts val="3200"/>
              <a:buFont typeface="Helvetica Neue"/>
              <a:buNone/>
              <a:defRPr sz="3200" b="1" i="0">
                <a:solidFill>
                  <a:srgbClr val="FFC000"/>
                </a:solidFill>
                <a:latin typeface="Helvetica Neue"/>
                <a:ea typeface="Helvetica Neue"/>
                <a:cs typeface="Helvetica Neue"/>
                <a:sym typeface="Helvetica Neu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matchingName="Blue Background/Text Right">
  <p:cSld name="Blue Background/Text Right">
    <p:spTree>
      <p:nvGrpSpPr>
        <p:cNvPr id="1" name="Shape 1024"/>
        <p:cNvGrpSpPr/>
        <p:nvPr/>
      </p:nvGrpSpPr>
      <p:grpSpPr>
        <a:xfrm>
          <a:off x="0" y="0"/>
          <a:ext cx="0" cy="0"/>
          <a:chOff x="0" y="0"/>
          <a:chExt cx="0" cy="0"/>
        </a:xfrm>
      </p:grpSpPr>
      <p:pic>
        <p:nvPicPr>
          <p:cNvPr id="1025" name="Google Shape;1025;g39201aa9369_0_1646"/>
          <p:cNvPicPr preferRelativeResize="0"/>
          <p:nvPr/>
        </p:nvPicPr>
        <p:blipFill rotWithShape="1">
          <a:blip r:embed="rId2">
            <a:alphaModFix/>
          </a:blip>
          <a:srcRect l="28826" t="28826"/>
          <a:stretch/>
        </p:blipFill>
        <p:spPr>
          <a:xfrm>
            <a:off x="0" y="0"/>
            <a:ext cx="12192000" cy="6858000"/>
          </a:xfrm>
          <a:prstGeom prst="rect">
            <a:avLst/>
          </a:prstGeom>
          <a:noFill/>
          <a:ln>
            <a:noFill/>
          </a:ln>
        </p:spPr>
      </p:pic>
      <p:pic>
        <p:nvPicPr>
          <p:cNvPr id="1026" name="Google Shape;1026;g39201aa9369_0_1646"/>
          <p:cNvPicPr preferRelativeResize="0"/>
          <p:nvPr/>
        </p:nvPicPr>
        <p:blipFill rotWithShape="1">
          <a:blip r:embed="rId3">
            <a:alphaModFix/>
          </a:blip>
          <a:srcRect/>
          <a:stretch/>
        </p:blipFill>
        <p:spPr>
          <a:xfrm>
            <a:off x="10472739" y="6147013"/>
            <a:ext cx="1523999" cy="574463"/>
          </a:xfrm>
          <a:prstGeom prst="rect">
            <a:avLst/>
          </a:prstGeom>
          <a:noFill/>
          <a:ln>
            <a:noFill/>
          </a:ln>
        </p:spPr>
      </p:pic>
      <p:sp>
        <p:nvSpPr>
          <p:cNvPr id="1027" name="Google Shape;1027;g39201aa9369_0_1646"/>
          <p:cNvSpPr txBox="1">
            <a:spLocks noGrp="1"/>
          </p:cNvSpPr>
          <p:nvPr>
            <p:ph type="body" idx="1"/>
          </p:nvPr>
        </p:nvSpPr>
        <p:spPr>
          <a:xfrm>
            <a:off x="6452051" y="990600"/>
            <a:ext cx="4901700" cy="48768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100"/>
              </a:spcBef>
              <a:spcAft>
                <a:spcPts val="0"/>
              </a:spcAft>
              <a:buClr>
                <a:schemeClr val="dk1"/>
              </a:buClr>
              <a:buSzPts val="2800"/>
              <a:buNone/>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Cover 1 with image">
  <p:cSld name="TITLE_1_1">
    <p:spTree>
      <p:nvGrpSpPr>
        <p:cNvPr id="1" name="Shape 1031"/>
        <p:cNvGrpSpPr/>
        <p:nvPr/>
      </p:nvGrpSpPr>
      <p:grpSpPr>
        <a:xfrm>
          <a:off x="0" y="0"/>
          <a:ext cx="0" cy="0"/>
          <a:chOff x="0" y="0"/>
          <a:chExt cx="0" cy="0"/>
        </a:xfrm>
      </p:grpSpPr>
      <p:sp>
        <p:nvSpPr>
          <p:cNvPr id="1032" name="Google Shape;1032;g395a5d8f997_0_6068"/>
          <p:cNvSpPr/>
          <p:nvPr/>
        </p:nvSpPr>
        <p:spPr>
          <a:xfrm>
            <a:off x="0" y="0"/>
            <a:ext cx="9144000"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033" name="Google Shape;1033;g395a5d8f997_0_6068"/>
          <p:cNvSpPr txBox="1">
            <a:spLocks noGrp="1"/>
          </p:cNvSpPr>
          <p:nvPr>
            <p:ph type="ctrTitle"/>
          </p:nvPr>
        </p:nvSpPr>
        <p:spPr>
          <a:xfrm>
            <a:off x="613567" y="1297467"/>
            <a:ext cx="6280500" cy="2954400"/>
          </a:xfrm>
          <a:prstGeom prst="rect">
            <a:avLst/>
          </a:prstGeom>
          <a:noFill/>
          <a:ln>
            <a:noFill/>
          </a:ln>
        </p:spPr>
        <p:txBody>
          <a:bodyPr spcFirstLastPara="1" wrap="square" lIns="0" tIns="0" rIns="0" bIns="0" anchor="b" anchorCtr="0">
            <a:noAutofit/>
          </a:bodyPr>
          <a:lstStyle>
            <a:lvl1pPr lvl="0">
              <a:lnSpc>
                <a:spcPct val="90000"/>
              </a:lnSpc>
              <a:spcBef>
                <a:spcPts val="0"/>
              </a:spcBef>
              <a:spcAft>
                <a:spcPts val="0"/>
              </a:spcAft>
              <a:buClr>
                <a:srgbClr val="BFDFE0"/>
              </a:buClr>
              <a:buSzPts val="5300"/>
              <a:buFont typeface="Montserrat"/>
              <a:buNone/>
              <a:defRPr sz="5300" b="1">
                <a:solidFill>
                  <a:srgbClr val="BFDFE0"/>
                </a:solidFill>
                <a:latin typeface="Montserrat"/>
                <a:ea typeface="Montserrat"/>
                <a:cs typeface="Montserrat"/>
                <a:sym typeface="Montserrat"/>
              </a:defRPr>
            </a:lvl1pPr>
            <a:lvl2pPr lvl="1" algn="ctr">
              <a:spcBef>
                <a:spcPts val="100"/>
              </a:spcBef>
              <a:spcAft>
                <a:spcPts val="0"/>
              </a:spcAft>
              <a:buSzPts val="6300"/>
              <a:buNone/>
              <a:defRPr sz="6300"/>
            </a:lvl2pPr>
            <a:lvl3pPr lvl="2" algn="ctr">
              <a:spcBef>
                <a:spcPts val="0"/>
              </a:spcBef>
              <a:spcAft>
                <a:spcPts val="0"/>
              </a:spcAft>
              <a:buSzPts val="6300"/>
              <a:buNone/>
              <a:defRPr sz="6300"/>
            </a:lvl3pPr>
            <a:lvl4pPr lvl="3" algn="ctr">
              <a:spcBef>
                <a:spcPts val="0"/>
              </a:spcBef>
              <a:spcAft>
                <a:spcPts val="0"/>
              </a:spcAft>
              <a:buSzPts val="6300"/>
              <a:buNone/>
              <a:defRPr sz="6300"/>
            </a:lvl4pPr>
            <a:lvl5pPr lvl="4" algn="ctr">
              <a:spcBef>
                <a:spcPts val="0"/>
              </a:spcBef>
              <a:spcAft>
                <a:spcPts val="0"/>
              </a:spcAft>
              <a:buSzPts val="6300"/>
              <a:buNone/>
              <a:defRPr sz="6300"/>
            </a:lvl5pPr>
            <a:lvl6pPr lvl="5" algn="ctr">
              <a:spcBef>
                <a:spcPts val="0"/>
              </a:spcBef>
              <a:spcAft>
                <a:spcPts val="0"/>
              </a:spcAft>
              <a:buSzPts val="6300"/>
              <a:buNone/>
              <a:defRPr sz="6300"/>
            </a:lvl6pPr>
            <a:lvl7pPr lvl="6" algn="ctr">
              <a:spcBef>
                <a:spcPts val="0"/>
              </a:spcBef>
              <a:spcAft>
                <a:spcPts val="0"/>
              </a:spcAft>
              <a:buSzPts val="6300"/>
              <a:buNone/>
              <a:defRPr sz="6300"/>
            </a:lvl7pPr>
            <a:lvl8pPr lvl="7" algn="ctr">
              <a:spcBef>
                <a:spcPts val="0"/>
              </a:spcBef>
              <a:spcAft>
                <a:spcPts val="0"/>
              </a:spcAft>
              <a:buSzPts val="6300"/>
              <a:buNone/>
              <a:defRPr sz="6300"/>
            </a:lvl8pPr>
            <a:lvl9pPr lvl="8" algn="ctr">
              <a:spcBef>
                <a:spcPts val="0"/>
              </a:spcBef>
              <a:spcAft>
                <a:spcPts val="0"/>
              </a:spcAft>
              <a:buSzPts val="6300"/>
              <a:buNone/>
              <a:defRPr sz="6300"/>
            </a:lvl9pPr>
          </a:lstStyle>
          <a:p>
            <a:endParaRPr/>
          </a:p>
        </p:txBody>
      </p:sp>
      <p:sp>
        <p:nvSpPr>
          <p:cNvPr id="1034" name="Google Shape;1034;g395a5d8f997_0_6068"/>
          <p:cNvSpPr txBox="1">
            <a:spLocks noGrp="1"/>
          </p:cNvSpPr>
          <p:nvPr>
            <p:ph type="subTitle" idx="1"/>
          </p:nvPr>
        </p:nvSpPr>
        <p:spPr>
          <a:xfrm>
            <a:off x="613566" y="4455100"/>
            <a:ext cx="6686700" cy="986700"/>
          </a:xfrm>
          <a:prstGeom prst="rect">
            <a:avLst/>
          </a:prstGeom>
          <a:noFill/>
        </p:spPr>
        <p:txBody>
          <a:bodyPr spcFirstLastPara="1" wrap="square" lIns="0" tIns="0" rIns="0" bIns="0" anchor="t" anchorCtr="0">
            <a:noAutofit/>
          </a:bodyPr>
          <a:lstStyle>
            <a:lvl1pPr lvl="0">
              <a:lnSpc>
                <a:spcPct val="100000"/>
              </a:lnSpc>
              <a:spcBef>
                <a:spcPts val="0"/>
              </a:spcBef>
              <a:spcAft>
                <a:spcPts val="0"/>
              </a:spcAft>
              <a:buClr>
                <a:schemeClr val="lt1"/>
              </a:buClr>
              <a:buSzPts val="3200"/>
              <a:buFont typeface="Oswald Medium"/>
              <a:buNone/>
              <a:defRPr sz="3200" b="0">
                <a:solidFill>
                  <a:schemeClr val="lt1"/>
                </a:solidFill>
                <a:latin typeface="Oswald Medium"/>
                <a:ea typeface="Oswald Medium"/>
                <a:cs typeface="Oswald Medium"/>
                <a:sym typeface="Oswald Medium"/>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pic>
        <p:nvPicPr>
          <p:cNvPr id="1035" name="Google Shape;1035;g395a5d8f997_0_6068" title="CI_logo_bluebackground_nt.png"/>
          <p:cNvPicPr preferRelativeResize="0"/>
          <p:nvPr/>
        </p:nvPicPr>
        <p:blipFill>
          <a:blip r:embed="rId2">
            <a:alphaModFix/>
          </a:blip>
          <a:stretch>
            <a:fillRect/>
          </a:stretch>
        </p:blipFill>
        <p:spPr>
          <a:xfrm>
            <a:off x="613567" y="654048"/>
            <a:ext cx="2438398" cy="919276"/>
          </a:xfrm>
          <a:prstGeom prst="rect">
            <a:avLst/>
          </a:prstGeom>
          <a:noFill/>
          <a:ln>
            <a:noFill/>
          </a:ln>
        </p:spPr>
      </p:pic>
      <p:sp>
        <p:nvSpPr>
          <p:cNvPr id="1036" name="Google Shape;1036;g395a5d8f997_0_6068"/>
          <p:cNvSpPr/>
          <p:nvPr/>
        </p:nvSpPr>
        <p:spPr>
          <a:xfrm>
            <a:off x="10179200" y="0"/>
            <a:ext cx="2012700" cy="986700"/>
          </a:xfrm>
          <a:prstGeom prst="rect">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037" name="Google Shape;1037;g395a5d8f997_0_6068"/>
          <p:cNvSpPr/>
          <p:nvPr/>
        </p:nvSpPr>
        <p:spPr>
          <a:xfrm>
            <a:off x="7112000" y="1016000"/>
            <a:ext cx="4673700" cy="4673700"/>
          </a:xfrm>
          <a:prstGeom prst="rect">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038" name="Google Shape;1038;g395a5d8f997_0_6068"/>
          <p:cNvSpPr>
            <a:spLocks noGrp="1"/>
          </p:cNvSpPr>
          <p:nvPr>
            <p:ph type="pic" idx="2"/>
          </p:nvPr>
        </p:nvSpPr>
        <p:spPr>
          <a:xfrm>
            <a:off x="7315200" y="1219200"/>
            <a:ext cx="4267200" cy="4267200"/>
          </a:xfrm>
          <a:prstGeom prst="rect">
            <a:avLst/>
          </a:prstGeom>
          <a:noFill/>
          <a:ln>
            <a:noFill/>
          </a:ln>
        </p:spPr>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Cover 2">
  <p:cSld name="TITLE_1_1_1">
    <p:spTree>
      <p:nvGrpSpPr>
        <p:cNvPr id="1" name="Shape 1039"/>
        <p:cNvGrpSpPr/>
        <p:nvPr/>
      </p:nvGrpSpPr>
      <p:grpSpPr>
        <a:xfrm>
          <a:off x="0" y="0"/>
          <a:ext cx="0" cy="0"/>
          <a:chOff x="0" y="0"/>
          <a:chExt cx="0" cy="0"/>
        </a:xfrm>
      </p:grpSpPr>
      <p:sp>
        <p:nvSpPr>
          <p:cNvPr id="1040" name="Google Shape;1040;g395a5d8f997_0_6076"/>
          <p:cNvSpPr/>
          <p:nvPr/>
        </p:nvSpPr>
        <p:spPr>
          <a:xfrm>
            <a:off x="0" y="33"/>
            <a:ext cx="12192000"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900">
                <a:latin typeface="Montserrat"/>
                <a:ea typeface="Montserrat"/>
                <a:cs typeface="Montserrat"/>
                <a:sym typeface="Montserrat"/>
              </a:rPr>
              <a:t>       </a:t>
            </a:r>
            <a:endParaRPr sz="1900">
              <a:latin typeface="Montserrat"/>
              <a:ea typeface="Montserrat"/>
              <a:cs typeface="Montserrat"/>
              <a:sym typeface="Montserrat"/>
            </a:endParaRPr>
          </a:p>
        </p:txBody>
      </p:sp>
      <p:sp>
        <p:nvSpPr>
          <p:cNvPr id="1041" name="Google Shape;1041;g395a5d8f997_0_6076"/>
          <p:cNvSpPr txBox="1">
            <a:spLocks noGrp="1"/>
          </p:cNvSpPr>
          <p:nvPr>
            <p:ph type="ctrTitle"/>
          </p:nvPr>
        </p:nvSpPr>
        <p:spPr>
          <a:xfrm>
            <a:off x="613567" y="1297467"/>
            <a:ext cx="10359300" cy="2954400"/>
          </a:xfrm>
          <a:prstGeom prst="rect">
            <a:avLst/>
          </a:prstGeom>
          <a:noFill/>
          <a:ln>
            <a:noFill/>
          </a:ln>
        </p:spPr>
        <p:txBody>
          <a:bodyPr spcFirstLastPara="1" wrap="square" lIns="0" tIns="0" rIns="0" bIns="0" anchor="b" anchorCtr="0">
            <a:noAutofit/>
          </a:bodyPr>
          <a:lstStyle>
            <a:lvl1pPr lvl="0">
              <a:lnSpc>
                <a:spcPct val="90000"/>
              </a:lnSpc>
              <a:spcBef>
                <a:spcPts val="0"/>
              </a:spcBef>
              <a:spcAft>
                <a:spcPts val="0"/>
              </a:spcAft>
              <a:buClr>
                <a:srgbClr val="BFDFE0"/>
              </a:buClr>
              <a:buSzPts val="6700"/>
              <a:buFont typeface="Montserrat"/>
              <a:buNone/>
              <a:defRPr sz="6700" b="1">
                <a:solidFill>
                  <a:srgbClr val="BFDFE0"/>
                </a:solidFill>
                <a:latin typeface="Montserrat"/>
                <a:ea typeface="Montserrat"/>
                <a:cs typeface="Montserrat"/>
                <a:sym typeface="Montserrat"/>
              </a:defRPr>
            </a:lvl1pPr>
            <a:lvl2pPr lvl="1" algn="ctr">
              <a:spcBef>
                <a:spcPts val="100"/>
              </a:spcBef>
              <a:spcAft>
                <a:spcPts val="0"/>
              </a:spcAft>
              <a:buSzPts val="6300"/>
              <a:buNone/>
              <a:defRPr sz="6300"/>
            </a:lvl2pPr>
            <a:lvl3pPr lvl="2" algn="ctr">
              <a:spcBef>
                <a:spcPts val="0"/>
              </a:spcBef>
              <a:spcAft>
                <a:spcPts val="0"/>
              </a:spcAft>
              <a:buSzPts val="6300"/>
              <a:buNone/>
              <a:defRPr sz="6300"/>
            </a:lvl3pPr>
            <a:lvl4pPr lvl="3" algn="ctr">
              <a:spcBef>
                <a:spcPts val="0"/>
              </a:spcBef>
              <a:spcAft>
                <a:spcPts val="0"/>
              </a:spcAft>
              <a:buSzPts val="6300"/>
              <a:buNone/>
              <a:defRPr sz="6300"/>
            </a:lvl4pPr>
            <a:lvl5pPr lvl="4" algn="ctr">
              <a:spcBef>
                <a:spcPts val="0"/>
              </a:spcBef>
              <a:spcAft>
                <a:spcPts val="0"/>
              </a:spcAft>
              <a:buSzPts val="6300"/>
              <a:buNone/>
              <a:defRPr sz="6300"/>
            </a:lvl5pPr>
            <a:lvl6pPr lvl="5" algn="ctr">
              <a:spcBef>
                <a:spcPts val="0"/>
              </a:spcBef>
              <a:spcAft>
                <a:spcPts val="0"/>
              </a:spcAft>
              <a:buSzPts val="6300"/>
              <a:buNone/>
              <a:defRPr sz="6300"/>
            </a:lvl6pPr>
            <a:lvl7pPr lvl="6" algn="ctr">
              <a:spcBef>
                <a:spcPts val="0"/>
              </a:spcBef>
              <a:spcAft>
                <a:spcPts val="0"/>
              </a:spcAft>
              <a:buSzPts val="6300"/>
              <a:buNone/>
              <a:defRPr sz="6300"/>
            </a:lvl7pPr>
            <a:lvl8pPr lvl="7" algn="ctr">
              <a:spcBef>
                <a:spcPts val="0"/>
              </a:spcBef>
              <a:spcAft>
                <a:spcPts val="0"/>
              </a:spcAft>
              <a:buSzPts val="6300"/>
              <a:buNone/>
              <a:defRPr sz="6300"/>
            </a:lvl8pPr>
            <a:lvl9pPr lvl="8" algn="ctr">
              <a:spcBef>
                <a:spcPts val="0"/>
              </a:spcBef>
              <a:spcAft>
                <a:spcPts val="0"/>
              </a:spcAft>
              <a:buSzPts val="6300"/>
              <a:buNone/>
              <a:defRPr sz="6300"/>
            </a:lvl9pPr>
          </a:lstStyle>
          <a:p>
            <a:endParaRPr/>
          </a:p>
        </p:txBody>
      </p:sp>
      <p:sp>
        <p:nvSpPr>
          <p:cNvPr id="1042" name="Google Shape;1042;g395a5d8f997_0_6076"/>
          <p:cNvSpPr txBox="1">
            <a:spLocks noGrp="1"/>
          </p:cNvSpPr>
          <p:nvPr>
            <p:ph type="subTitle" idx="1"/>
          </p:nvPr>
        </p:nvSpPr>
        <p:spPr>
          <a:xfrm>
            <a:off x="613566" y="4455100"/>
            <a:ext cx="8534400" cy="986700"/>
          </a:xfrm>
          <a:prstGeom prst="rect">
            <a:avLst/>
          </a:prstGeom>
          <a:noFill/>
        </p:spPr>
        <p:txBody>
          <a:bodyPr spcFirstLastPara="1" wrap="square" lIns="0" tIns="0" rIns="0" bIns="0" anchor="t" anchorCtr="0">
            <a:noAutofit/>
          </a:bodyPr>
          <a:lstStyle>
            <a:lvl1pPr lvl="0">
              <a:lnSpc>
                <a:spcPct val="100000"/>
              </a:lnSpc>
              <a:spcBef>
                <a:spcPts val="0"/>
              </a:spcBef>
              <a:spcAft>
                <a:spcPts val="0"/>
              </a:spcAft>
              <a:buClr>
                <a:schemeClr val="lt1"/>
              </a:buClr>
              <a:buSzPts val="4000"/>
              <a:buFont typeface="Oswald Medium"/>
              <a:buNone/>
              <a:defRPr sz="4000" b="0">
                <a:solidFill>
                  <a:schemeClr val="lt1"/>
                </a:solidFill>
                <a:latin typeface="Oswald Medium"/>
                <a:ea typeface="Oswald Medium"/>
                <a:cs typeface="Oswald Medium"/>
                <a:sym typeface="Oswald Medium"/>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pic>
        <p:nvPicPr>
          <p:cNvPr id="1043" name="Google Shape;1043;g395a5d8f997_0_6076" title="CI_logo_bluebackground_nt.png"/>
          <p:cNvPicPr preferRelativeResize="0"/>
          <p:nvPr/>
        </p:nvPicPr>
        <p:blipFill>
          <a:blip r:embed="rId2">
            <a:alphaModFix/>
          </a:blip>
          <a:stretch>
            <a:fillRect/>
          </a:stretch>
        </p:blipFill>
        <p:spPr>
          <a:xfrm>
            <a:off x="613567" y="654048"/>
            <a:ext cx="2438398" cy="919276"/>
          </a:xfrm>
          <a:prstGeom prst="rect">
            <a:avLst/>
          </a:prstGeom>
          <a:noFill/>
          <a:ln>
            <a:noFill/>
          </a:ln>
        </p:spPr>
      </p:pic>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OC">
  <p:cSld name="SECTION_HEADER_1">
    <p:bg>
      <p:bgPr>
        <a:solidFill>
          <a:schemeClr val="lt1"/>
        </a:solidFill>
        <a:effectLst/>
      </p:bgPr>
    </p:bg>
    <p:spTree>
      <p:nvGrpSpPr>
        <p:cNvPr id="1" name="Shape 1044"/>
        <p:cNvGrpSpPr/>
        <p:nvPr/>
      </p:nvGrpSpPr>
      <p:grpSpPr>
        <a:xfrm>
          <a:off x="0" y="0"/>
          <a:ext cx="0" cy="0"/>
          <a:chOff x="0" y="0"/>
          <a:chExt cx="0" cy="0"/>
        </a:xfrm>
      </p:grpSpPr>
      <p:sp>
        <p:nvSpPr>
          <p:cNvPr id="1045" name="Google Shape;1045;g395a5d8f997_0_6081"/>
          <p:cNvSpPr/>
          <p:nvPr/>
        </p:nvSpPr>
        <p:spPr>
          <a:xfrm>
            <a:off x="-2800" y="0"/>
            <a:ext cx="3962400"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graphicFrame>
        <p:nvGraphicFramePr>
          <p:cNvPr id="1046" name="Google Shape;1046;g395a5d8f997_0_6081"/>
          <p:cNvGraphicFramePr/>
          <p:nvPr/>
        </p:nvGraphicFramePr>
        <p:xfrm>
          <a:off x="4764733" y="1219200"/>
          <a:ext cx="3000000" cy="3000000"/>
        </p:xfrm>
        <a:graphic>
          <a:graphicData uri="http://schemas.openxmlformats.org/drawingml/2006/table">
            <a:tbl>
              <a:tblPr>
                <a:noFill/>
                <a:tableStyleId>{F714C82F-D19C-4DDF-884D-B962782E8352}</a:tableStyleId>
              </a:tblPr>
              <a:tblGrid>
                <a:gridCol w="2812925">
                  <a:extLst>
                    <a:ext uri="{9D8B030D-6E8A-4147-A177-3AD203B41FA5}">
                      <a16:colId xmlns:a16="http://schemas.microsoft.com/office/drawing/2014/main" val="20000"/>
                    </a:ext>
                  </a:extLst>
                </a:gridCol>
                <a:gridCol w="2812925">
                  <a:extLst>
                    <a:ext uri="{9D8B030D-6E8A-4147-A177-3AD203B41FA5}">
                      <a16:colId xmlns:a16="http://schemas.microsoft.com/office/drawing/2014/main" val="20001"/>
                    </a:ext>
                  </a:extLst>
                </a:gridCol>
              </a:tblGrid>
              <a:tr h="508000">
                <a:tc>
                  <a:txBody>
                    <a:bodyPr/>
                    <a:lstStyle/>
                    <a:p>
                      <a:pPr marL="0" lvl="0" indent="0" algn="l" rtl="0">
                        <a:spcBef>
                          <a:spcPts val="0"/>
                        </a:spcBef>
                        <a:spcAft>
                          <a:spcPts val="0"/>
                        </a:spcAft>
                        <a:buNone/>
                      </a:pPr>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508000">
                <a:tc>
                  <a:txBody>
                    <a:bodyPr/>
                    <a:lstStyle/>
                    <a:p>
                      <a:pPr marL="0" lvl="0" indent="0" algn="l" rtl="0">
                        <a:spcBef>
                          <a:spcPts val="0"/>
                        </a:spcBef>
                        <a:spcAft>
                          <a:spcPts val="0"/>
                        </a:spcAft>
                        <a:buNone/>
                      </a:pPr>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508000">
                <a:tc>
                  <a:txBody>
                    <a:bodyPr/>
                    <a:lstStyle/>
                    <a:p>
                      <a:pPr marL="0" lvl="0" indent="0" algn="l" rtl="0">
                        <a:spcBef>
                          <a:spcPts val="0"/>
                        </a:spcBef>
                        <a:spcAft>
                          <a:spcPts val="0"/>
                        </a:spcAft>
                        <a:buNone/>
                      </a:pPr>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047" name="Google Shape;1047;g395a5d8f997_0_6081"/>
          <p:cNvSpPr txBox="1">
            <a:spLocks noGrp="1"/>
          </p:cNvSpPr>
          <p:nvPr>
            <p:ph type="title"/>
          </p:nvPr>
        </p:nvSpPr>
        <p:spPr>
          <a:xfrm>
            <a:off x="0" y="1402080"/>
            <a:ext cx="3956700" cy="6888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Clr>
                <a:schemeClr val="lt1"/>
              </a:buClr>
              <a:buSzPts val="5300"/>
              <a:buFont typeface="Oswald Medium"/>
              <a:buNone/>
              <a:defRPr sz="5300" b="0">
                <a:solidFill>
                  <a:schemeClr val="lt1"/>
                </a:solidFill>
                <a:latin typeface="Oswald Medium"/>
                <a:ea typeface="Oswald Medium"/>
                <a:cs typeface="Oswald Medium"/>
                <a:sym typeface="Oswald Medium"/>
              </a:defRPr>
            </a:lvl1pPr>
            <a:lvl2pPr lvl="1" algn="ctr">
              <a:spcBef>
                <a:spcPts val="0"/>
              </a:spcBef>
              <a:spcAft>
                <a:spcPts val="0"/>
              </a:spcAft>
              <a:buClr>
                <a:schemeClr val="lt1"/>
              </a:buClr>
              <a:buSzPts val="3700"/>
              <a:buNone/>
              <a:defRPr>
                <a:solidFill>
                  <a:schemeClr val="lt1"/>
                </a:solidFill>
              </a:defRPr>
            </a:lvl2pPr>
            <a:lvl3pPr lvl="2" algn="ctr">
              <a:spcBef>
                <a:spcPts val="0"/>
              </a:spcBef>
              <a:spcAft>
                <a:spcPts val="0"/>
              </a:spcAft>
              <a:buClr>
                <a:schemeClr val="lt1"/>
              </a:buClr>
              <a:buSzPts val="3700"/>
              <a:buNone/>
              <a:defRPr>
                <a:solidFill>
                  <a:schemeClr val="lt1"/>
                </a:solidFill>
              </a:defRPr>
            </a:lvl3pPr>
            <a:lvl4pPr lvl="3" algn="ctr">
              <a:spcBef>
                <a:spcPts val="0"/>
              </a:spcBef>
              <a:spcAft>
                <a:spcPts val="0"/>
              </a:spcAft>
              <a:buClr>
                <a:schemeClr val="lt1"/>
              </a:buClr>
              <a:buSzPts val="3700"/>
              <a:buNone/>
              <a:defRPr>
                <a:solidFill>
                  <a:schemeClr val="lt1"/>
                </a:solidFill>
              </a:defRPr>
            </a:lvl4pPr>
            <a:lvl5pPr lvl="4" algn="ctr">
              <a:spcBef>
                <a:spcPts val="0"/>
              </a:spcBef>
              <a:spcAft>
                <a:spcPts val="0"/>
              </a:spcAft>
              <a:buClr>
                <a:schemeClr val="lt1"/>
              </a:buClr>
              <a:buSzPts val="3700"/>
              <a:buNone/>
              <a:defRPr>
                <a:solidFill>
                  <a:schemeClr val="lt1"/>
                </a:solidFill>
              </a:defRPr>
            </a:lvl5pPr>
            <a:lvl6pPr lvl="5" algn="ctr">
              <a:spcBef>
                <a:spcPts val="0"/>
              </a:spcBef>
              <a:spcAft>
                <a:spcPts val="0"/>
              </a:spcAft>
              <a:buClr>
                <a:schemeClr val="lt1"/>
              </a:buClr>
              <a:buSzPts val="3700"/>
              <a:buNone/>
              <a:defRPr>
                <a:solidFill>
                  <a:schemeClr val="lt1"/>
                </a:solidFill>
              </a:defRPr>
            </a:lvl6pPr>
            <a:lvl7pPr lvl="6" algn="ctr">
              <a:spcBef>
                <a:spcPts val="0"/>
              </a:spcBef>
              <a:spcAft>
                <a:spcPts val="0"/>
              </a:spcAft>
              <a:buClr>
                <a:schemeClr val="lt1"/>
              </a:buClr>
              <a:buSzPts val="3700"/>
              <a:buNone/>
              <a:defRPr>
                <a:solidFill>
                  <a:schemeClr val="lt1"/>
                </a:solidFill>
              </a:defRPr>
            </a:lvl7pPr>
            <a:lvl8pPr lvl="7" algn="ctr">
              <a:spcBef>
                <a:spcPts val="0"/>
              </a:spcBef>
              <a:spcAft>
                <a:spcPts val="0"/>
              </a:spcAft>
              <a:buClr>
                <a:schemeClr val="lt1"/>
              </a:buClr>
              <a:buSzPts val="3700"/>
              <a:buNone/>
              <a:defRPr>
                <a:solidFill>
                  <a:schemeClr val="lt1"/>
                </a:solidFill>
              </a:defRPr>
            </a:lvl8pPr>
            <a:lvl9pPr lvl="8" algn="ctr">
              <a:spcBef>
                <a:spcPts val="0"/>
              </a:spcBef>
              <a:spcAft>
                <a:spcPts val="0"/>
              </a:spcAft>
              <a:buClr>
                <a:schemeClr val="lt1"/>
              </a:buClr>
              <a:buSzPts val="3700"/>
              <a:buNone/>
              <a:defRPr>
                <a:solidFill>
                  <a:schemeClr val="lt1"/>
                </a:solidFill>
              </a:defRPr>
            </a:lvl9pPr>
          </a:lstStyle>
          <a:p>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Section Divider">
  <p:cSld name="CUSTOM_3">
    <p:spTree>
      <p:nvGrpSpPr>
        <p:cNvPr id="1" name="Shape 1048"/>
        <p:cNvGrpSpPr/>
        <p:nvPr/>
      </p:nvGrpSpPr>
      <p:grpSpPr>
        <a:xfrm>
          <a:off x="0" y="0"/>
          <a:ext cx="0" cy="0"/>
          <a:chOff x="0" y="0"/>
          <a:chExt cx="0" cy="0"/>
        </a:xfrm>
      </p:grpSpPr>
      <p:sp>
        <p:nvSpPr>
          <p:cNvPr id="1049" name="Google Shape;1049;g395a5d8f997_0_6085"/>
          <p:cNvSpPr txBox="1">
            <a:spLocks noGrp="1"/>
          </p:cNvSpPr>
          <p:nvPr>
            <p:ph type="title"/>
          </p:nvPr>
        </p:nvSpPr>
        <p:spPr>
          <a:xfrm>
            <a:off x="609600" y="3444600"/>
            <a:ext cx="10972800" cy="3413700"/>
          </a:xfrm>
          <a:prstGeom prst="rect">
            <a:avLst/>
          </a:prstGeom>
          <a:ln>
            <a:noFill/>
          </a:ln>
        </p:spPr>
        <p:txBody>
          <a:bodyPr spcFirstLastPara="1" wrap="square" lIns="0" tIns="0" rIns="0" bIns="0" anchor="ctr" anchorCtr="0">
            <a:noAutofit/>
          </a:bodyPr>
          <a:lstStyle>
            <a:lvl1pPr lvl="0" algn="ctr">
              <a:lnSpc>
                <a:spcPct val="90000"/>
              </a:lnSpc>
              <a:spcBef>
                <a:spcPts val="0"/>
              </a:spcBef>
              <a:spcAft>
                <a:spcPts val="0"/>
              </a:spcAft>
              <a:buSzPts val="5300"/>
              <a:buFont typeface="Oswald Medium"/>
              <a:buNone/>
              <a:defRPr sz="5300" b="0">
                <a:latin typeface="Oswald Medium"/>
                <a:ea typeface="Oswald Medium"/>
                <a:cs typeface="Oswald Medium"/>
                <a:sym typeface="Oswald Medium"/>
              </a:defRPr>
            </a:lvl1pPr>
            <a:lvl2pPr lvl="1">
              <a:spcBef>
                <a:spcPts val="100"/>
              </a:spcBef>
              <a:spcAft>
                <a:spcPts val="0"/>
              </a:spcAft>
              <a:buClr>
                <a:schemeClr val="lt1"/>
              </a:buClr>
              <a:buSzPts val="3700"/>
              <a:buNone/>
              <a:defRPr>
                <a:solidFill>
                  <a:schemeClr val="lt1"/>
                </a:solidFill>
              </a:defRPr>
            </a:lvl2pPr>
            <a:lvl3pPr lvl="2">
              <a:spcBef>
                <a:spcPts val="0"/>
              </a:spcBef>
              <a:spcAft>
                <a:spcPts val="0"/>
              </a:spcAft>
              <a:buClr>
                <a:schemeClr val="lt1"/>
              </a:buClr>
              <a:buSzPts val="3700"/>
              <a:buNone/>
              <a:defRPr>
                <a:solidFill>
                  <a:schemeClr val="lt1"/>
                </a:solidFill>
              </a:defRPr>
            </a:lvl3pPr>
            <a:lvl4pPr lvl="3">
              <a:spcBef>
                <a:spcPts val="0"/>
              </a:spcBef>
              <a:spcAft>
                <a:spcPts val="0"/>
              </a:spcAft>
              <a:buClr>
                <a:schemeClr val="lt1"/>
              </a:buClr>
              <a:buSzPts val="3700"/>
              <a:buNone/>
              <a:defRPr>
                <a:solidFill>
                  <a:schemeClr val="lt1"/>
                </a:solidFill>
              </a:defRPr>
            </a:lvl4pPr>
            <a:lvl5pPr lvl="4">
              <a:spcBef>
                <a:spcPts val="0"/>
              </a:spcBef>
              <a:spcAft>
                <a:spcPts val="0"/>
              </a:spcAft>
              <a:buClr>
                <a:schemeClr val="lt1"/>
              </a:buClr>
              <a:buSzPts val="3700"/>
              <a:buNone/>
              <a:defRPr>
                <a:solidFill>
                  <a:schemeClr val="lt1"/>
                </a:solidFill>
              </a:defRPr>
            </a:lvl5pPr>
            <a:lvl6pPr lvl="5">
              <a:spcBef>
                <a:spcPts val="0"/>
              </a:spcBef>
              <a:spcAft>
                <a:spcPts val="0"/>
              </a:spcAft>
              <a:buClr>
                <a:schemeClr val="lt1"/>
              </a:buClr>
              <a:buSzPts val="3700"/>
              <a:buNone/>
              <a:defRPr>
                <a:solidFill>
                  <a:schemeClr val="lt1"/>
                </a:solidFill>
              </a:defRPr>
            </a:lvl6pPr>
            <a:lvl7pPr lvl="6">
              <a:spcBef>
                <a:spcPts val="0"/>
              </a:spcBef>
              <a:spcAft>
                <a:spcPts val="0"/>
              </a:spcAft>
              <a:buClr>
                <a:schemeClr val="lt1"/>
              </a:buClr>
              <a:buSzPts val="3700"/>
              <a:buNone/>
              <a:defRPr>
                <a:solidFill>
                  <a:schemeClr val="lt1"/>
                </a:solidFill>
              </a:defRPr>
            </a:lvl7pPr>
            <a:lvl8pPr lvl="7">
              <a:spcBef>
                <a:spcPts val="0"/>
              </a:spcBef>
              <a:spcAft>
                <a:spcPts val="0"/>
              </a:spcAft>
              <a:buClr>
                <a:schemeClr val="lt1"/>
              </a:buClr>
              <a:buSzPts val="3700"/>
              <a:buNone/>
              <a:defRPr>
                <a:solidFill>
                  <a:schemeClr val="lt1"/>
                </a:solidFill>
              </a:defRPr>
            </a:lvl8pPr>
            <a:lvl9pPr lvl="8">
              <a:spcBef>
                <a:spcPts val="0"/>
              </a:spcBef>
              <a:spcAft>
                <a:spcPts val="0"/>
              </a:spcAft>
              <a:buClr>
                <a:schemeClr val="lt1"/>
              </a:buClr>
              <a:buSzPts val="3700"/>
              <a:buNone/>
              <a:defRPr>
                <a:solidFill>
                  <a:schemeClr val="lt1"/>
                </a:solidFill>
              </a:defRPr>
            </a:lvl9pPr>
          </a:lstStyle>
          <a:p>
            <a:endParaRPr/>
          </a:p>
        </p:txBody>
      </p:sp>
      <p:sp>
        <p:nvSpPr>
          <p:cNvPr id="1050" name="Google Shape;1050;g395a5d8f997_0_6085"/>
          <p:cNvSpPr/>
          <p:nvPr/>
        </p:nvSpPr>
        <p:spPr>
          <a:xfrm>
            <a:off x="0" y="0"/>
            <a:ext cx="12192000" cy="34137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General Figures">
  <p:cSld name="CUSTOM_21">
    <p:spTree>
      <p:nvGrpSpPr>
        <p:cNvPr id="1" name="Shape 1051"/>
        <p:cNvGrpSpPr/>
        <p:nvPr/>
      </p:nvGrpSpPr>
      <p:grpSpPr>
        <a:xfrm>
          <a:off x="0" y="0"/>
          <a:ext cx="0" cy="0"/>
          <a:chOff x="0" y="0"/>
          <a:chExt cx="0" cy="0"/>
        </a:xfrm>
      </p:grpSpPr>
      <p:sp>
        <p:nvSpPr>
          <p:cNvPr id="1052" name="Google Shape;1052;g395a5d8f997_0_6088"/>
          <p:cNvSpPr txBox="1">
            <a:spLocks noGrp="1"/>
          </p:cNvSpPr>
          <p:nvPr>
            <p:ph type="title"/>
          </p:nvPr>
        </p:nvSpPr>
        <p:spPr>
          <a:xfrm>
            <a:off x="609600" y="914400"/>
            <a:ext cx="10363200" cy="7881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1pPr>
            <a:lvl2pPr lvl="1">
              <a:spcBef>
                <a:spcPts val="10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a:endParaRPr/>
          </a:p>
        </p:txBody>
      </p:sp>
      <p:sp>
        <p:nvSpPr>
          <p:cNvPr id="1053" name="Google Shape;1053;g395a5d8f997_0_6088"/>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1054" name="Google Shape;1054;g395a5d8f997_0_6088"/>
          <p:cNvSpPr>
            <a:spLocks noGrp="1"/>
          </p:cNvSpPr>
          <p:nvPr>
            <p:ph type="pic" idx="2"/>
          </p:nvPr>
        </p:nvSpPr>
        <p:spPr>
          <a:xfrm>
            <a:off x="609600" y="1828800"/>
            <a:ext cx="7010400" cy="4267200"/>
          </a:xfrm>
          <a:prstGeom prst="rect">
            <a:avLst/>
          </a:prstGeom>
          <a:noFill/>
          <a:ln>
            <a:noFill/>
          </a:ln>
        </p:spPr>
      </p:sp>
      <p:sp>
        <p:nvSpPr>
          <p:cNvPr id="1055" name="Google Shape;1055;g395a5d8f997_0_6088"/>
          <p:cNvSpPr txBox="1">
            <a:spLocks noGrp="1"/>
          </p:cNvSpPr>
          <p:nvPr>
            <p:ph type="title" idx="3"/>
          </p:nvPr>
        </p:nvSpPr>
        <p:spPr>
          <a:xfrm>
            <a:off x="8229600" y="1828800"/>
            <a:ext cx="3657600" cy="821100"/>
          </a:xfrm>
          <a:prstGeom prst="rect">
            <a:avLst/>
          </a:prstGeom>
        </p:spPr>
        <p:txBody>
          <a:bodyPr spcFirstLastPara="1" wrap="square" lIns="0" tIns="0" rIns="0" bIns="0" anchor="t" anchorCtr="0">
            <a:noAutofit/>
          </a:bodyPr>
          <a:lstStyle>
            <a:lvl1pPr lvl="0">
              <a:spcBef>
                <a:spcPts val="0"/>
              </a:spcBef>
              <a:spcAft>
                <a:spcPts val="0"/>
              </a:spcAft>
              <a:buSzPts val="3600"/>
              <a:buFont typeface="Bebas Neue"/>
              <a:buNone/>
              <a:defRPr sz="3600" b="0">
                <a:latin typeface="Bebas Neue"/>
                <a:ea typeface="Bebas Neue"/>
                <a:cs typeface="Bebas Neue"/>
                <a:sym typeface="Bebas Neue"/>
              </a:defRPr>
            </a:lvl1pPr>
            <a:lvl2pPr lvl="1">
              <a:spcBef>
                <a:spcPts val="100"/>
              </a:spcBef>
              <a:spcAft>
                <a:spcPts val="0"/>
              </a:spcAft>
              <a:buSzPts val="3300"/>
              <a:buNone/>
              <a:defRPr sz="3300"/>
            </a:lvl2pPr>
            <a:lvl3pPr lvl="2">
              <a:spcBef>
                <a:spcPts val="0"/>
              </a:spcBef>
              <a:spcAft>
                <a:spcPts val="0"/>
              </a:spcAft>
              <a:buSzPts val="3300"/>
              <a:buNone/>
              <a:defRPr sz="3300"/>
            </a:lvl3pPr>
            <a:lvl4pPr lvl="3">
              <a:spcBef>
                <a:spcPts val="0"/>
              </a:spcBef>
              <a:spcAft>
                <a:spcPts val="0"/>
              </a:spcAft>
              <a:buSzPts val="3300"/>
              <a:buNone/>
              <a:defRPr sz="3300"/>
            </a:lvl4pPr>
            <a:lvl5pPr lvl="4">
              <a:spcBef>
                <a:spcPts val="0"/>
              </a:spcBef>
              <a:spcAft>
                <a:spcPts val="0"/>
              </a:spcAft>
              <a:buSzPts val="3300"/>
              <a:buNone/>
              <a:defRPr sz="3300"/>
            </a:lvl5pPr>
            <a:lvl6pPr lvl="5">
              <a:spcBef>
                <a:spcPts val="0"/>
              </a:spcBef>
              <a:spcAft>
                <a:spcPts val="0"/>
              </a:spcAft>
              <a:buSzPts val="3300"/>
              <a:buNone/>
              <a:defRPr sz="3300"/>
            </a:lvl6pPr>
            <a:lvl7pPr lvl="6">
              <a:spcBef>
                <a:spcPts val="0"/>
              </a:spcBef>
              <a:spcAft>
                <a:spcPts val="0"/>
              </a:spcAft>
              <a:buSzPts val="3300"/>
              <a:buNone/>
              <a:defRPr sz="3300"/>
            </a:lvl7pPr>
            <a:lvl8pPr lvl="7">
              <a:spcBef>
                <a:spcPts val="0"/>
              </a:spcBef>
              <a:spcAft>
                <a:spcPts val="0"/>
              </a:spcAft>
              <a:buSzPts val="3300"/>
              <a:buNone/>
              <a:defRPr sz="3300"/>
            </a:lvl8pPr>
            <a:lvl9pPr lvl="8">
              <a:spcBef>
                <a:spcPts val="0"/>
              </a:spcBef>
              <a:spcAft>
                <a:spcPts val="0"/>
              </a:spcAft>
              <a:buSzPts val="3300"/>
              <a:buNone/>
              <a:defRPr sz="3300"/>
            </a:lvl9pPr>
          </a:lstStyle>
          <a:p>
            <a:endParaRPr/>
          </a:p>
        </p:txBody>
      </p:sp>
      <p:sp>
        <p:nvSpPr>
          <p:cNvPr id="1056" name="Google Shape;1056;g395a5d8f997_0_6088"/>
          <p:cNvSpPr txBox="1">
            <a:spLocks noGrp="1"/>
          </p:cNvSpPr>
          <p:nvPr>
            <p:ph type="subTitle" idx="4"/>
          </p:nvPr>
        </p:nvSpPr>
        <p:spPr>
          <a:xfrm>
            <a:off x="8229600" y="2342548"/>
            <a:ext cx="3607500" cy="391200"/>
          </a:xfrm>
          <a:prstGeom prst="rect">
            <a:avLst/>
          </a:prstGeom>
        </p:spPr>
        <p:txBody>
          <a:bodyPr spcFirstLastPara="1" wrap="square" lIns="0" tIns="0" rIns="0" bIns="0" anchor="t" anchorCtr="0">
            <a:noAutofit/>
          </a:bodyPr>
          <a:lstStyle>
            <a:lvl1pPr lvl="0">
              <a:spcBef>
                <a:spcPts val="0"/>
              </a:spcBef>
              <a:spcAft>
                <a:spcPts val="0"/>
              </a:spcAft>
              <a:buSzPts val="1900"/>
              <a:buFont typeface="Oswald Medium"/>
              <a:buNone/>
              <a:defRPr sz="1900" b="0">
                <a:latin typeface="Oswald Medium"/>
                <a:ea typeface="Oswald Medium"/>
                <a:cs typeface="Oswald Medium"/>
                <a:sym typeface="Oswald Medium"/>
              </a:defRPr>
            </a:lvl1pPr>
            <a:lvl2pPr lvl="1">
              <a:spcBef>
                <a:spcPts val="0"/>
              </a:spcBef>
              <a:spcAft>
                <a:spcPts val="0"/>
              </a:spcAft>
              <a:buSzPts val="1900"/>
              <a:buFont typeface="Oswald Medium"/>
              <a:buNone/>
              <a:defRPr>
                <a:latin typeface="Oswald Medium"/>
                <a:ea typeface="Oswald Medium"/>
                <a:cs typeface="Oswald Medium"/>
                <a:sym typeface="Oswald Medium"/>
              </a:defRPr>
            </a:lvl2pPr>
            <a:lvl3pPr lvl="2">
              <a:spcBef>
                <a:spcPts val="0"/>
              </a:spcBef>
              <a:spcAft>
                <a:spcPts val="0"/>
              </a:spcAft>
              <a:buSzPts val="1900"/>
              <a:buFont typeface="Oswald Medium"/>
              <a:buNone/>
              <a:defRPr>
                <a:latin typeface="Oswald Medium"/>
                <a:ea typeface="Oswald Medium"/>
                <a:cs typeface="Oswald Medium"/>
                <a:sym typeface="Oswald Medium"/>
              </a:defRPr>
            </a:lvl3pPr>
            <a:lvl4pPr lvl="3">
              <a:spcBef>
                <a:spcPts val="0"/>
              </a:spcBef>
              <a:spcAft>
                <a:spcPts val="0"/>
              </a:spcAft>
              <a:buSzPts val="1900"/>
              <a:buFont typeface="Oswald Medium"/>
              <a:buNone/>
              <a:defRPr>
                <a:latin typeface="Oswald Medium"/>
                <a:ea typeface="Oswald Medium"/>
                <a:cs typeface="Oswald Medium"/>
                <a:sym typeface="Oswald Medium"/>
              </a:defRPr>
            </a:lvl4pPr>
            <a:lvl5pPr lvl="4">
              <a:spcBef>
                <a:spcPts val="0"/>
              </a:spcBef>
              <a:spcAft>
                <a:spcPts val="0"/>
              </a:spcAft>
              <a:buSzPts val="1900"/>
              <a:buFont typeface="Oswald Medium"/>
              <a:buNone/>
              <a:defRPr>
                <a:latin typeface="Oswald Medium"/>
                <a:ea typeface="Oswald Medium"/>
                <a:cs typeface="Oswald Medium"/>
                <a:sym typeface="Oswald Medium"/>
              </a:defRPr>
            </a:lvl5pPr>
            <a:lvl6pPr lvl="5">
              <a:spcBef>
                <a:spcPts val="0"/>
              </a:spcBef>
              <a:spcAft>
                <a:spcPts val="0"/>
              </a:spcAft>
              <a:buSzPts val="1900"/>
              <a:buFont typeface="Oswald Medium"/>
              <a:buNone/>
              <a:defRPr>
                <a:latin typeface="Oswald Medium"/>
                <a:ea typeface="Oswald Medium"/>
                <a:cs typeface="Oswald Medium"/>
                <a:sym typeface="Oswald Medium"/>
              </a:defRPr>
            </a:lvl6pPr>
            <a:lvl7pPr lvl="6">
              <a:spcBef>
                <a:spcPts val="0"/>
              </a:spcBef>
              <a:spcAft>
                <a:spcPts val="0"/>
              </a:spcAft>
              <a:buSzPts val="1900"/>
              <a:buFont typeface="Oswald Medium"/>
              <a:buNone/>
              <a:defRPr>
                <a:latin typeface="Oswald Medium"/>
                <a:ea typeface="Oswald Medium"/>
                <a:cs typeface="Oswald Medium"/>
                <a:sym typeface="Oswald Medium"/>
              </a:defRPr>
            </a:lvl7pPr>
            <a:lvl8pPr lvl="7">
              <a:spcBef>
                <a:spcPts val="0"/>
              </a:spcBef>
              <a:spcAft>
                <a:spcPts val="0"/>
              </a:spcAft>
              <a:buSzPts val="1900"/>
              <a:buFont typeface="Oswald Medium"/>
              <a:buNone/>
              <a:defRPr>
                <a:latin typeface="Oswald Medium"/>
                <a:ea typeface="Oswald Medium"/>
                <a:cs typeface="Oswald Medium"/>
                <a:sym typeface="Oswald Medium"/>
              </a:defRPr>
            </a:lvl8pPr>
            <a:lvl9pPr lvl="8">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1057" name="Google Shape;1057;g395a5d8f997_0_6088"/>
          <p:cNvSpPr txBox="1">
            <a:spLocks noGrp="1"/>
          </p:cNvSpPr>
          <p:nvPr>
            <p:ph type="subTitle" idx="5"/>
          </p:nvPr>
        </p:nvSpPr>
        <p:spPr>
          <a:xfrm>
            <a:off x="8229600" y="2764027"/>
            <a:ext cx="3607500" cy="391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1058" name="Google Shape;1058;g395a5d8f997_0_6088"/>
          <p:cNvSpPr txBox="1">
            <a:spLocks noGrp="1"/>
          </p:cNvSpPr>
          <p:nvPr>
            <p:ph type="title" idx="6"/>
          </p:nvPr>
        </p:nvSpPr>
        <p:spPr>
          <a:xfrm>
            <a:off x="8229600" y="3822733"/>
            <a:ext cx="3657600" cy="821100"/>
          </a:xfrm>
          <a:prstGeom prst="rect">
            <a:avLst/>
          </a:prstGeom>
        </p:spPr>
        <p:txBody>
          <a:bodyPr spcFirstLastPara="1" wrap="square" lIns="0" tIns="0" rIns="0" bIns="0" anchor="t" anchorCtr="0">
            <a:noAutofit/>
          </a:bodyPr>
          <a:lstStyle>
            <a:lvl1pPr lvl="0">
              <a:spcBef>
                <a:spcPts val="0"/>
              </a:spcBef>
              <a:spcAft>
                <a:spcPts val="0"/>
              </a:spcAft>
              <a:buSzPts val="3600"/>
              <a:buFont typeface="Bebas Neue"/>
              <a:buNone/>
              <a:defRPr sz="3600" b="0">
                <a:latin typeface="Bebas Neue"/>
                <a:ea typeface="Bebas Neue"/>
                <a:cs typeface="Bebas Neue"/>
                <a:sym typeface="Bebas Neue"/>
              </a:defRPr>
            </a:lvl1pPr>
            <a:lvl2pPr lvl="1">
              <a:spcBef>
                <a:spcPts val="100"/>
              </a:spcBef>
              <a:spcAft>
                <a:spcPts val="0"/>
              </a:spcAft>
              <a:buSzPts val="3300"/>
              <a:buNone/>
              <a:defRPr sz="3300"/>
            </a:lvl2pPr>
            <a:lvl3pPr lvl="2">
              <a:spcBef>
                <a:spcPts val="0"/>
              </a:spcBef>
              <a:spcAft>
                <a:spcPts val="0"/>
              </a:spcAft>
              <a:buSzPts val="3300"/>
              <a:buNone/>
              <a:defRPr sz="3300"/>
            </a:lvl3pPr>
            <a:lvl4pPr lvl="3">
              <a:spcBef>
                <a:spcPts val="0"/>
              </a:spcBef>
              <a:spcAft>
                <a:spcPts val="0"/>
              </a:spcAft>
              <a:buSzPts val="3300"/>
              <a:buNone/>
              <a:defRPr sz="3300"/>
            </a:lvl4pPr>
            <a:lvl5pPr lvl="4">
              <a:spcBef>
                <a:spcPts val="0"/>
              </a:spcBef>
              <a:spcAft>
                <a:spcPts val="0"/>
              </a:spcAft>
              <a:buSzPts val="3300"/>
              <a:buNone/>
              <a:defRPr sz="3300"/>
            </a:lvl5pPr>
            <a:lvl6pPr lvl="5">
              <a:spcBef>
                <a:spcPts val="0"/>
              </a:spcBef>
              <a:spcAft>
                <a:spcPts val="0"/>
              </a:spcAft>
              <a:buSzPts val="3300"/>
              <a:buNone/>
              <a:defRPr sz="3300"/>
            </a:lvl6pPr>
            <a:lvl7pPr lvl="6">
              <a:spcBef>
                <a:spcPts val="0"/>
              </a:spcBef>
              <a:spcAft>
                <a:spcPts val="0"/>
              </a:spcAft>
              <a:buSzPts val="3300"/>
              <a:buNone/>
              <a:defRPr sz="3300"/>
            </a:lvl7pPr>
            <a:lvl8pPr lvl="7">
              <a:spcBef>
                <a:spcPts val="0"/>
              </a:spcBef>
              <a:spcAft>
                <a:spcPts val="0"/>
              </a:spcAft>
              <a:buSzPts val="3300"/>
              <a:buNone/>
              <a:defRPr sz="3300"/>
            </a:lvl8pPr>
            <a:lvl9pPr lvl="8">
              <a:spcBef>
                <a:spcPts val="0"/>
              </a:spcBef>
              <a:spcAft>
                <a:spcPts val="0"/>
              </a:spcAft>
              <a:buSzPts val="3300"/>
              <a:buNone/>
              <a:defRPr sz="3300"/>
            </a:lvl9pPr>
          </a:lstStyle>
          <a:p>
            <a:endParaRPr/>
          </a:p>
        </p:txBody>
      </p:sp>
      <p:sp>
        <p:nvSpPr>
          <p:cNvPr id="1059" name="Google Shape;1059;g395a5d8f997_0_6088"/>
          <p:cNvSpPr txBox="1">
            <a:spLocks noGrp="1"/>
          </p:cNvSpPr>
          <p:nvPr>
            <p:ph type="subTitle" idx="7"/>
          </p:nvPr>
        </p:nvSpPr>
        <p:spPr>
          <a:xfrm>
            <a:off x="8229600" y="4336481"/>
            <a:ext cx="3607500" cy="391200"/>
          </a:xfrm>
          <a:prstGeom prst="rect">
            <a:avLst/>
          </a:prstGeom>
        </p:spPr>
        <p:txBody>
          <a:bodyPr spcFirstLastPara="1" wrap="square" lIns="0" tIns="0" rIns="0" bIns="0" anchor="t" anchorCtr="0">
            <a:noAutofit/>
          </a:bodyPr>
          <a:lstStyle>
            <a:lvl1pPr lvl="0">
              <a:spcBef>
                <a:spcPts val="0"/>
              </a:spcBef>
              <a:spcAft>
                <a:spcPts val="0"/>
              </a:spcAft>
              <a:buSzPts val="1900"/>
              <a:buFont typeface="Oswald Medium"/>
              <a:buNone/>
              <a:defRPr sz="1900" b="0">
                <a:latin typeface="Oswald Medium"/>
                <a:ea typeface="Oswald Medium"/>
                <a:cs typeface="Oswald Medium"/>
                <a:sym typeface="Oswald Medium"/>
              </a:defRPr>
            </a:lvl1pPr>
            <a:lvl2pPr lvl="1">
              <a:spcBef>
                <a:spcPts val="0"/>
              </a:spcBef>
              <a:spcAft>
                <a:spcPts val="0"/>
              </a:spcAft>
              <a:buSzPts val="1900"/>
              <a:buFont typeface="Oswald Medium"/>
              <a:buNone/>
              <a:defRPr>
                <a:latin typeface="Oswald Medium"/>
                <a:ea typeface="Oswald Medium"/>
                <a:cs typeface="Oswald Medium"/>
                <a:sym typeface="Oswald Medium"/>
              </a:defRPr>
            </a:lvl2pPr>
            <a:lvl3pPr lvl="2">
              <a:spcBef>
                <a:spcPts val="0"/>
              </a:spcBef>
              <a:spcAft>
                <a:spcPts val="0"/>
              </a:spcAft>
              <a:buSzPts val="1900"/>
              <a:buFont typeface="Oswald Medium"/>
              <a:buNone/>
              <a:defRPr>
                <a:latin typeface="Oswald Medium"/>
                <a:ea typeface="Oswald Medium"/>
                <a:cs typeface="Oswald Medium"/>
                <a:sym typeface="Oswald Medium"/>
              </a:defRPr>
            </a:lvl3pPr>
            <a:lvl4pPr lvl="3">
              <a:spcBef>
                <a:spcPts val="0"/>
              </a:spcBef>
              <a:spcAft>
                <a:spcPts val="0"/>
              </a:spcAft>
              <a:buSzPts val="1900"/>
              <a:buFont typeface="Oswald Medium"/>
              <a:buNone/>
              <a:defRPr>
                <a:latin typeface="Oswald Medium"/>
                <a:ea typeface="Oswald Medium"/>
                <a:cs typeface="Oswald Medium"/>
                <a:sym typeface="Oswald Medium"/>
              </a:defRPr>
            </a:lvl4pPr>
            <a:lvl5pPr lvl="4">
              <a:spcBef>
                <a:spcPts val="0"/>
              </a:spcBef>
              <a:spcAft>
                <a:spcPts val="0"/>
              </a:spcAft>
              <a:buSzPts val="1900"/>
              <a:buFont typeface="Oswald Medium"/>
              <a:buNone/>
              <a:defRPr>
                <a:latin typeface="Oswald Medium"/>
                <a:ea typeface="Oswald Medium"/>
                <a:cs typeface="Oswald Medium"/>
                <a:sym typeface="Oswald Medium"/>
              </a:defRPr>
            </a:lvl5pPr>
            <a:lvl6pPr lvl="5">
              <a:spcBef>
                <a:spcPts val="0"/>
              </a:spcBef>
              <a:spcAft>
                <a:spcPts val="0"/>
              </a:spcAft>
              <a:buSzPts val="1900"/>
              <a:buFont typeface="Oswald Medium"/>
              <a:buNone/>
              <a:defRPr>
                <a:latin typeface="Oswald Medium"/>
                <a:ea typeface="Oswald Medium"/>
                <a:cs typeface="Oswald Medium"/>
                <a:sym typeface="Oswald Medium"/>
              </a:defRPr>
            </a:lvl6pPr>
            <a:lvl7pPr lvl="6">
              <a:spcBef>
                <a:spcPts val="0"/>
              </a:spcBef>
              <a:spcAft>
                <a:spcPts val="0"/>
              </a:spcAft>
              <a:buSzPts val="1900"/>
              <a:buFont typeface="Oswald Medium"/>
              <a:buNone/>
              <a:defRPr>
                <a:latin typeface="Oswald Medium"/>
                <a:ea typeface="Oswald Medium"/>
                <a:cs typeface="Oswald Medium"/>
                <a:sym typeface="Oswald Medium"/>
              </a:defRPr>
            </a:lvl7pPr>
            <a:lvl8pPr lvl="7">
              <a:spcBef>
                <a:spcPts val="0"/>
              </a:spcBef>
              <a:spcAft>
                <a:spcPts val="0"/>
              </a:spcAft>
              <a:buSzPts val="1900"/>
              <a:buFont typeface="Oswald Medium"/>
              <a:buNone/>
              <a:defRPr>
                <a:latin typeface="Oswald Medium"/>
                <a:ea typeface="Oswald Medium"/>
                <a:cs typeface="Oswald Medium"/>
                <a:sym typeface="Oswald Medium"/>
              </a:defRPr>
            </a:lvl8pPr>
            <a:lvl9pPr lvl="8">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1060" name="Google Shape;1060;g395a5d8f997_0_6088"/>
          <p:cNvSpPr txBox="1">
            <a:spLocks noGrp="1"/>
          </p:cNvSpPr>
          <p:nvPr>
            <p:ph type="subTitle" idx="8"/>
          </p:nvPr>
        </p:nvSpPr>
        <p:spPr>
          <a:xfrm>
            <a:off x="8229600" y="4757960"/>
            <a:ext cx="3607500" cy="391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General">
  <p:cSld name="CUSTOM_22">
    <p:spTree>
      <p:nvGrpSpPr>
        <p:cNvPr id="1" name="Shape 1061"/>
        <p:cNvGrpSpPr/>
        <p:nvPr/>
      </p:nvGrpSpPr>
      <p:grpSpPr>
        <a:xfrm>
          <a:off x="0" y="0"/>
          <a:ext cx="0" cy="0"/>
          <a:chOff x="0" y="0"/>
          <a:chExt cx="0" cy="0"/>
        </a:xfrm>
      </p:grpSpPr>
      <p:sp>
        <p:nvSpPr>
          <p:cNvPr id="1062" name="Google Shape;1062;g395a5d8f997_0_6098"/>
          <p:cNvSpPr txBox="1">
            <a:spLocks noGrp="1"/>
          </p:cNvSpPr>
          <p:nvPr>
            <p:ph type="title"/>
          </p:nvPr>
        </p:nvSpPr>
        <p:spPr>
          <a:xfrm>
            <a:off x="609600" y="914400"/>
            <a:ext cx="10363200" cy="7881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4800"/>
              <a:buNone/>
              <a:defRPr/>
            </a:lvl1pPr>
            <a:lvl2pPr lvl="1">
              <a:lnSpc>
                <a:spcPct val="90000"/>
              </a:lnSpc>
              <a:spcBef>
                <a:spcPts val="100"/>
              </a:spcBef>
              <a:spcAft>
                <a:spcPts val="0"/>
              </a:spcAft>
              <a:buSzPts val="3700"/>
              <a:buNone/>
              <a:defRPr/>
            </a:lvl2pPr>
            <a:lvl3pPr lvl="2">
              <a:lnSpc>
                <a:spcPct val="90000"/>
              </a:lnSpc>
              <a:spcBef>
                <a:spcPts val="100"/>
              </a:spcBef>
              <a:spcAft>
                <a:spcPts val="0"/>
              </a:spcAft>
              <a:buSzPts val="3700"/>
              <a:buNone/>
              <a:defRPr/>
            </a:lvl3pPr>
            <a:lvl4pPr lvl="3">
              <a:lnSpc>
                <a:spcPct val="90000"/>
              </a:lnSpc>
              <a:spcBef>
                <a:spcPts val="100"/>
              </a:spcBef>
              <a:spcAft>
                <a:spcPts val="0"/>
              </a:spcAft>
              <a:buSzPts val="3700"/>
              <a:buNone/>
              <a:defRPr/>
            </a:lvl4pPr>
            <a:lvl5pPr lvl="4">
              <a:lnSpc>
                <a:spcPct val="90000"/>
              </a:lnSpc>
              <a:spcBef>
                <a:spcPts val="100"/>
              </a:spcBef>
              <a:spcAft>
                <a:spcPts val="0"/>
              </a:spcAft>
              <a:buSzPts val="3700"/>
              <a:buNone/>
              <a:defRPr/>
            </a:lvl5pPr>
            <a:lvl6pPr lvl="5">
              <a:lnSpc>
                <a:spcPct val="90000"/>
              </a:lnSpc>
              <a:spcBef>
                <a:spcPts val="100"/>
              </a:spcBef>
              <a:spcAft>
                <a:spcPts val="0"/>
              </a:spcAft>
              <a:buSzPts val="3700"/>
              <a:buNone/>
              <a:defRPr/>
            </a:lvl6pPr>
            <a:lvl7pPr lvl="6">
              <a:lnSpc>
                <a:spcPct val="90000"/>
              </a:lnSpc>
              <a:spcBef>
                <a:spcPts val="100"/>
              </a:spcBef>
              <a:spcAft>
                <a:spcPts val="0"/>
              </a:spcAft>
              <a:buSzPts val="3700"/>
              <a:buNone/>
              <a:defRPr/>
            </a:lvl7pPr>
            <a:lvl8pPr lvl="7">
              <a:lnSpc>
                <a:spcPct val="90000"/>
              </a:lnSpc>
              <a:spcBef>
                <a:spcPts val="100"/>
              </a:spcBef>
              <a:spcAft>
                <a:spcPts val="0"/>
              </a:spcAft>
              <a:buSzPts val="3700"/>
              <a:buNone/>
              <a:defRPr/>
            </a:lvl8pPr>
            <a:lvl9pPr lvl="8">
              <a:lnSpc>
                <a:spcPct val="90000"/>
              </a:lnSpc>
              <a:spcBef>
                <a:spcPts val="100"/>
              </a:spcBef>
              <a:spcAft>
                <a:spcPts val="100"/>
              </a:spcAft>
              <a:buSzPts val="3700"/>
              <a:buNone/>
              <a:defRPr/>
            </a:lvl9pPr>
          </a:lstStyle>
          <a:p>
            <a:endParaRPr/>
          </a:p>
        </p:txBody>
      </p:sp>
      <p:sp>
        <p:nvSpPr>
          <p:cNvPr id="1063" name="Google Shape;1063;g395a5d8f997_0_6098"/>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1064" name="Google Shape;1064;g395a5d8f997_0_6098"/>
          <p:cNvSpPr txBox="1">
            <a:spLocks noGrp="1"/>
          </p:cNvSpPr>
          <p:nvPr>
            <p:ph type="body" idx="2"/>
          </p:nvPr>
        </p:nvSpPr>
        <p:spPr>
          <a:xfrm>
            <a:off x="609600" y="1828800"/>
            <a:ext cx="10972800" cy="4267200"/>
          </a:xfrm>
          <a:prstGeom prst="rect">
            <a:avLst/>
          </a:prstGeom>
        </p:spPr>
        <p:txBody>
          <a:bodyPr spcFirstLastPara="1" wrap="square" lIns="0" tIns="0" rIns="0" bIns="0" anchor="t" anchorCtr="0">
            <a:noAutofit/>
          </a:bodyPr>
          <a:lstStyle>
            <a:lvl1pPr marL="457200" lvl="0" indent="-349250">
              <a:spcBef>
                <a:spcPts val="1300"/>
              </a:spcBef>
              <a:spcAft>
                <a:spcPts val="0"/>
              </a:spcAft>
              <a:buSzPts val="1900"/>
              <a:buChar char="●"/>
              <a:defRPr sz="1900"/>
            </a:lvl1pPr>
            <a:lvl2pPr marL="914400" lvl="1" indent="-349250">
              <a:spcBef>
                <a:spcPts val="1600"/>
              </a:spcBef>
              <a:spcAft>
                <a:spcPts val="0"/>
              </a:spcAft>
              <a:buSzPts val="1900"/>
              <a:buChar char="○"/>
              <a:defRPr/>
            </a:lvl2pPr>
            <a:lvl3pPr marL="1371600" lvl="2" indent="-349250">
              <a:spcBef>
                <a:spcPts val="1600"/>
              </a:spcBef>
              <a:spcAft>
                <a:spcPts val="0"/>
              </a:spcAft>
              <a:buSzPts val="1900"/>
              <a:buChar char="■"/>
              <a:defRPr/>
            </a:lvl3pPr>
            <a:lvl4pPr marL="1828800" lvl="3" indent="-349250">
              <a:spcBef>
                <a:spcPts val="1600"/>
              </a:spcBef>
              <a:spcAft>
                <a:spcPts val="0"/>
              </a:spcAft>
              <a:buSzPts val="1900"/>
              <a:buChar char="●"/>
              <a:defRPr/>
            </a:lvl4pPr>
            <a:lvl5pPr marL="2286000" lvl="4" indent="-349250">
              <a:spcBef>
                <a:spcPts val="1600"/>
              </a:spcBef>
              <a:spcAft>
                <a:spcPts val="0"/>
              </a:spcAft>
              <a:buSzPts val="1900"/>
              <a:buChar char="○"/>
              <a:defRPr/>
            </a:lvl5pPr>
            <a:lvl6pPr marL="2743200" lvl="5" indent="-349250">
              <a:spcBef>
                <a:spcPts val="1600"/>
              </a:spcBef>
              <a:spcAft>
                <a:spcPts val="0"/>
              </a:spcAft>
              <a:buSzPts val="1900"/>
              <a:buChar char="■"/>
              <a:defRPr/>
            </a:lvl6pPr>
            <a:lvl7pPr marL="3200400" lvl="6" indent="-349250">
              <a:spcBef>
                <a:spcPts val="1600"/>
              </a:spcBef>
              <a:spcAft>
                <a:spcPts val="0"/>
              </a:spcAft>
              <a:buSzPts val="1900"/>
              <a:buChar char="●"/>
              <a:defRPr/>
            </a:lvl7pPr>
            <a:lvl8pPr marL="3657600" lvl="7" indent="-349250">
              <a:spcBef>
                <a:spcPts val="1600"/>
              </a:spcBef>
              <a:spcAft>
                <a:spcPts val="0"/>
              </a:spcAft>
              <a:buSzPts val="1900"/>
              <a:buChar char="○"/>
              <a:defRPr/>
            </a:lvl8pPr>
            <a:lvl9pPr marL="4114800" lvl="8" indent="-349250">
              <a:spcBef>
                <a:spcPts val="1600"/>
              </a:spcBef>
              <a:spcAft>
                <a:spcPts val="1600"/>
              </a:spcAft>
              <a:buSzPts val="19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Quote 1">
  <p:cSld name="CUSTOM_1">
    <p:bg>
      <p:bgPr>
        <a:blipFill>
          <a:blip r:embed="rId2">
            <a:alphaModFix/>
          </a:blip>
          <a:stretch>
            <a:fillRect/>
          </a:stretch>
        </a:blipFill>
        <a:effectLst/>
      </p:bgPr>
    </p:bg>
    <p:spTree>
      <p:nvGrpSpPr>
        <p:cNvPr id="1" name="Shape 150"/>
        <p:cNvGrpSpPr/>
        <p:nvPr/>
      </p:nvGrpSpPr>
      <p:grpSpPr>
        <a:xfrm>
          <a:off x="0" y="0"/>
          <a:ext cx="0" cy="0"/>
          <a:chOff x="0" y="0"/>
          <a:chExt cx="0" cy="0"/>
        </a:xfrm>
      </p:grpSpPr>
      <p:sp>
        <p:nvSpPr>
          <p:cNvPr id="151" name="Google Shape;151;g36335525d1a_0_469"/>
          <p:cNvSpPr/>
          <p:nvPr/>
        </p:nvSpPr>
        <p:spPr>
          <a:xfrm>
            <a:off x="1888600" y="-741133"/>
            <a:ext cx="8414700" cy="84147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52" name="Google Shape;152;g36335525d1a_0_469"/>
          <p:cNvSpPr/>
          <p:nvPr/>
        </p:nvSpPr>
        <p:spPr>
          <a:xfrm>
            <a:off x="622467" y="-2044767"/>
            <a:ext cx="10947300" cy="10947600"/>
          </a:xfrm>
          <a:prstGeom prst="donut">
            <a:avLst>
              <a:gd name="adj" fmla="val 8431"/>
            </a:avLst>
          </a:prstGeom>
          <a:gradFill>
            <a:gsLst>
              <a:gs pos="0">
                <a:schemeClr val="accent4"/>
              </a:gs>
              <a:gs pos="100000">
                <a:srgbClr val="FFFFFF">
                  <a:alpha val="0"/>
                </a:srgbClr>
              </a:gs>
            </a:gsLst>
            <a:lin ang="5400012"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53" name="Google Shape;153;g36335525d1a_0_469"/>
          <p:cNvSpPr txBox="1">
            <a:spLocks noGrp="1"/>
          </p:cNvSpPr>
          <p:nvPr>
            <p:ph type="subTitle" idx="1"/>
          </p:nvPr>
        </p:nvSpPr>
        <p:spPr>
          <a:xfrm>
            <a:off x="3232600" y="1637800"/>
            <a:ext cx="5726700" cy="3582300"/>
          </a:xfrm>
          <a:prstGeom prst="rect">
            <a:avLst/>
          </a:prstGeom>
        </p:spPr>
        <p:txBody>
          <a:bodyPr spcFirstLastPara="1" wrap="square" lIns="0" tIns="0" rIns="0" bIns="0" anchor="ctr" anchorCtr="0">
            <a:noAutofit/>
          </a:bodyPr>
          <a:lstStyle>
            <a:lvl1pPr lvl="0" algn="ctr">
              <a:lnSpc>
                <a:spcPct val="90000"/>
              </a:lnSpc>
              <a:spcBef>
                <a:spcPts val="0"/>
              </a:spcBef>
              <a:spcAft>
                <a:spcPts val="0"/>
              </a:spcAft>
              <a:buClr>
                <a:schemeClr val="dk2"/>
              </a:buClr>
              <a:buSzPts val="5300"/>
              <a:buNone/>
              <a:defRPr sz="5300">
                <a:solidFill>
                  <a:schemeClr val="dk2"/>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3 Data Points">
  <p:cSld name="CUSTOM_22_2">
    <p:spTree>
      <p:nvGrpSpPr>
        <p:cNvPr id="1" name="Shape 1065"/>
        <p:cNvGrpSpPr/>
        <p:nvPr/>
      </p:nvGrpSpPr>
      <p:grpSpPr>
        <a:xfrm>
          <a:off x="0" y="0"/>
          <a:ext cx="0" cy="0"/>
          <a:chOff x="0" y="0"/>
          <a:chExt cx="0" cy="0"/>
        </a:xfrm>
      </p:grpSpPr>
      <p:sp>
        <p:nvSpPr>
          <p:cNvPr id="1066" name="Google Shape;1066;g395a5d8f997_0_6102"/>
          <p:cNvSpPr txBox="1">
            <a:spLocks noGrp="1"/>
          </p:cNvSpPr>
          <p:nvPr>
            <p:ph type="title"/>
          </p:nvPr>
        </p:nvSpPr>
        <p:spPr>
          <a:xfrm>
            <a:off x="609600" y="914400"/>
            <a:ext cx="10363200" cy="7881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4800"/>
              <a:buNone/>
              <a:defRPr/>
            </a:lvl1pPr>
            <a:lvl2pPr lvl="1">
              <a:spcBef>
                <a:spcPts val="10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1067" name="Google Shape;1067;g395a5d8f997_0_6102"/>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1068" name="Google Shape;1068;g395a5d8f997_0_6102"/>
          <p:cNvSpPr txBox="1">
            <a:spLocks noGrp="1"/>
          </p:cNvSpPr>
          <p:nvPr>
            <p:ph type="body" idx="2"/>
          </p:nvPr>
        </p:nvSpPr>
        <p:spPr>
          <a:xfrm>
            <a:off x="609600" y="1828800"/>
            <a:ext cx="6705600" cy="2133600"/>
          </a:xfrm>
          <a:prstGeom prst="rect">
            <a:avLst/>
          </a:prstGeom>
        </p:spPr>
        <p:txBody>
          <a:bodyPr spcFirstLastPara="1" wrap="square" lIns="0" tIns="0" rIns="0" bIns="0" anchor="t" anchorCtr="0">
            <a:noAutofit/>
          </a:bodyPr>
          <a:lstStyle>
            <a:lvl1pPr marL="457200" lvl="0" indent="-349250">
              <a:spcBef>
                <a:spcPts val="1300"/>
              </a:spcBef>
              <a:spcAft>
                <a:spcPts val="0"/>
              </a:spcAft>
              <a:buSzPts val="1900"/>
              <a:buChar char="●"/>
              <a:defRPr sz="1900"/>
            </a:lvl1pPr>
            <a:lvl2pPr marL="914400" lvl="1" indent="-349250">
              <a:spcBef>
                <a:spcPts val="1600"/>
              </a:spcBef>
              <a:spcAft>
                <a:spcPts val="0"/>
              </a:spcAft>
              <a:buSzPts val="1900"/>
              <a:buChar char="○"/>
              <a:defRPr/>
            </a:lvl2pPr>
            <a:lvl3pPr marL="1371600" lvl="2" indent="-349250">
              <a:spcBef>
                <a:spcPts val="1600"/>
              </a:spcBef>
              <a:spcAft>
                <a:spcPts val="0"/>
              </a:spcAft>
              <a:buSzPts val="1900"/>
              <a:buChar char="■"/>
              <a:defRPr/>
            </a:lvl3pPr>
            <a:lvl4pPr marL="1828800" lvl="3" indent="-349250">
              <a:spcBef>
                <a:spcPts val="1600"/>
              </a:spcBef>
              <a:spcAft>
                <a:spcPts val="0"/>
              </a:spcAft>
              <a:buSzPts val="1900"/>
              <a:buChar char="●"/>
              <a:defRPr/>
            </a:lvl4pPr>
            <a:lvl5pPr marL="2286000" lvl="4" indent="-349250">
              <a:spcBef>
                <a:spcPts val="1600"/>
              </a:spcBef>
              <a:spcAft>
                <a:spcPts val="0"/>
              </a:spcAft>
              <a:buSzPts val="1900"/>
              <a:buChar char="○"/>
              <a:defRPr/>
            </a:lvl5pPr>
            <a:lvl6pPr marL="2743200" lvl="5" indent="-349250">
              <a:spcBef>
                <a:spcPts val="1600"/>
              </a:spcBef>
              <a:spcAft>
                <a:spcPts val="0"/>
              </a:spcAft>
              <a:buSzPts val="1900"/>
              <a:buChar char="■"/>
              <a:defRPr/>
            </a:lvl6pPr>
            <a:lvl7pPr marL="3200400" lvl="6" indent="-349250">
              <a:spcBef>
                <a:spcPts val="1600"/>
              </a:spcBef>
              <a:spcAft>
                <a:spcPts val="0"/>
              </a:spcAft>
              <a:buSzPts val="1900"/>
              <a:buChar char="●"/>
              <a:defRPr/>
            </a:lvl7pPr>
            <a:lvl8pPr marL="3657600" lvl="7" indent="-349250">
              <a:spcBef>
                <a:spcPts val="1600"/>
              </a:spcBef>
              <a:spcAft>
                <a:spcPts val="0"/>
              </a:spcAft>
              <a:buSzPts val="1900"/>
              <a:buChar char="○"/>
              <a:defRPr/>
            </a:lvl8pPr>
            <a:lvl9pPr marL="4114800" lvl="8" indent="-349250">
              <a:spcBef>
                <a:spcPts val="1600"/>
              </a:spcBef>
              <a:spcAft>
                <a:spcPts val="1600"/>
              </a:spcAft>
              <a:buSzPts val="1900"/>
              <a:buChar char="■"/>
              <a:defRPr/>
            </a:lvl9pPr>
          </a:lstStyle>
          <a:p>
            <a:endParaRPr/>
          </a:p>
        </p:txBody>
      </p:sp>
      <p:cxnSp>
        <p:nvCxnSpPr>
          <p:cNvPr id="1069" name="Google Shape;1069;g395a5d8f997_0_6102"/>
          <p:cNvCxnSpPr/>
          <p:nvPr/>
        </p:nvCxnSpPr>
        <p:spPr>
          <a:xfrm>
            <a:off x="4114800" y="4398100"/>
            <a:ext cx="0" cy="1951500"/>
          </a:xfrm>
          <a:prstGeom prst="straightConnector1">
            <a:avLst/>
          </a:prstGeom>
          <a:noFill/>
          <a:ln w="19075" cap="flat" cmpd="sng">
            <a:solidFill>
              <a:srgbClr val="BFDFE0"/>
            </a:solidFill>
            <a:prstDash val="solid"/>
            <a:round/>
            <a:headEnd type="none" w="med" len="med"/>
            <a:tailEnd type="none" w="med" len="med"/>
          </a:ln>
        </p:spPr>
      </p:cxnSp>
      <p:cxnSp>
        <p:nvCxnSpPr>
          <p:cNvPr id="1070" name="Google Shape;1070;g395a5d8f997_0_6102"/>
          <p:cNvCxnSpPr/>
          <p:nvPr/>
        </p:nvCxnSpPr>
        <p:spPr>
          <a:xfrm>
            <a:off x="8077200" y="4398100"/>
            <a:ext cx="0" cy="1951500"/>
          </a:xfrm>
          <a:prstGeom prst="straightConnector1">
            <a:avLst/>
          </a:prstGeom>
          <a:noFill/>
          <a:ln w="19075" cap="flat" cmpd="sng">
            <a:solidFill>
              <a:srgbClr val="BFDFE0"/>
            </a:solidFill>
            <a:prstDash val="solid"/>
            <a:round/>
            <a:headEnd type="none" w="med" len="med"/>
            <a:tailEnd type="none" w="med" len="med"/>
          </a:ln>
        </p:spPr>
      </p:cxnSp>
      <p:sp>
        <p:nvSpPr>
          <p:cNvPr id="1071" name="Google Shape;1071;g395a5d8f997_0_6102"/>
          <p:cNvSpPr txBox="1">
            <a:spLocks noGrp="1"/>
          </p:cNvSpPr>
          <p:nvPr>
            <p:ph type="title" idx="3"/>
          </p:nvPr>
        </p:nvSpPr>
        <p:spPr>
          <a:xfrm>
            <a:off x="609600" y="4467573"/>
            <a:ext cx="3048000" cy="677100"/>
          </a:xfrm>
          <a:prstGeom prst="rect">
            <a:avLst/>
          </a:prstGeom>
        </p:spPr>
        <p:txBody>
          <a:bodyPr spcFirstLastPara="1" wrap="square" lIns="0" tIns="0" rIns="0" bIns="0" anchor="t" anchorCtr="0">
            <a:normAutofit/>
          </a:bodyPr>
          <a:lstStyle>
            <a:lvl1pPr lvl="0">
              <a:lnSpc>
                <a:spcPct val="80000"/>
              </a:lnSpc>
              <a:spcBef>
                <a:spcPts val="0"/>
              </a:spcBef>
              <a:spcAft>
                <a:spcPts val="0"/>
              </a:spcAft>
              <a:buSzPts val="4700"/>
              <a:buFont typeface="Oswald Medium"/>
              <a:buNone/>
              <a:defRPr sz="4700" b="0">
                <a:latin typeface="Oswald Medium"/>
                <a:ea typeface="Oswald Medium"/>
                <a:cs typeface="Oswald Medium"/>
                <a:sym typeface="Oswald Medium"/>
              </a:defRPr>
            </a:lvl1pPr>
            <a:lvl2pPr lvl="1">
              <a:lnSpc>
                <a:spcPct val="80000"/>
              </a:lnSpc>
              <a:spcBef>
                <a:spcPts val="100"/>
              </a:spcBef>
              <a:spcAft>
                <a:spcPts val="0"/>
              </a:spcAft>
              <a:buSzPts val="7300"/>
              <a:buNone/>
              <a:defRPr sz="7300"/>
            </a:lvl2pPr>
            <a:lvl3pPr lvl="2">
              <a:lnSpc>
                <a:spcPct val="80000"/>
              </a:lnSpc>
              <a:spcBef>
                <a:spcPts val="100"/>
              </a:spcBef>
              <a:spcAft>
                <a:spcPts val="0"/>
              </a:spcAft>
              <a:buSzPts val="7300"/>
              <a:buNone/>
              <a:defRPr sz="7300"/>
            </a:lvl3pPr>
            <a:lvl4pPr lvl="3">
              <a:lnSpc>
                <a:spcPct val="80000"/>
              </a:lnSpc>
              <a:spcBef>
                <a:spcPts val="100"/>
              </a:spcBef>
              <a:spcAft>
                <a:spcPts val="0"/>
              </a:spcAft>
              <a:buSzPts val="7300"/>
              <a:buNone/>
              <a:defRPr sz="7300"/>
            </a:lvl4pPr>
            <a:lvl5pPr lvl="4">
              <a:lnSpc>
                <a:spcPct val="80000"/>
              </a:lnSpc>
              <a:spcBef>
                <a:spcPts val="100"/>
              </a:spcBef>
              <a:spcAft>
                <a:spcPts val="0"/>
              </a:spcAft>
              <a:buSzPts val="7300"/>
              <a:buNone/>
              <a:defRPr sz="7300"/>
            </a:lvl5pPr>
            <a:lvl6pPr lvl="5">
              <a:lnSpc>
                <a:spcPct val="80000"/>
              </a:lnSpc>
              <a:spcBef>
                <a:spcPts val="100"/>
              </a:spcBef>
              <a:spcAft>
                <a:spcPts val="0"/>
              </a:spcAft>
              <a:buSzPts val="7300"/>
              <a:buNone/>
              <a:defRPr sz="7300"/>
            </a:lvl6pPr>
            <a:lvl7pPr lvl="6">
              <a:lnSpc>
                <a:spcPct val="80000"/>
              </a:lnSpc>
              <a:spcBef>
                <a:spcPts val="100"/>
              </a:spcBef>
              <a:spcAft>
                <a:spcPts val="0"/>
              </a:spcAft>
              <a:buSzPts val="7300"/>
              <a:buNone/>
              <a:defRPr sz="7300"/>
            </a:lvl7pPr>
            <a:lvl8pPr lvl="7">
              <a:lnSpc>
                <a:spcPct val="80000"/>
              </a:lnSpc>
              <a:spcBef>
                <a:spcPts val="100"/>
              </a:spcBef>
              <a:spcAft>
                <a:spcPts val="0"/>
              </a:spcAft>
              <a:buSzPts val="7300"/>
              <a:buNone/>
              <a:defRPr sz="7300"/>
            </a:lvl8pPr>
            <a:lvl9pPr lvl="8">
              <a:lnSpc>
                <a:spcPct val="80000"/>
              </a:lnSpc>
              <a:spcBef>
                <a:spcPts val="100"/>
              </a:spcBef>
              <a:spcAft>
                <a:spcPts val="100"/>
              </a:spcAft>
              <a:buSzPts val="7300"/>
              <a:buNone/>
              <a:defRPr sz="7300"/>
            </a:lvl9pPr>
          </a:lstStyle>
          <a:p>
            <a:endParaRPr/>
          </a:p>
        </p:txBody>
      </p:sp>
      <p:sp>
        <p:nvSpPr>
          <p:cNvPr id="1072" name="Google Shape;1072;g395a5d8f997_0_6102"/>
          <p:cNvSpPr txBox="1">
            <a:spLocks noGrp="1"/>
          </p:cNvSpPr>
          <p:nvPr>
            <p:ph type="title" idx="4"/>
          </p:nvPr>
        </p:nvSpPr>
        <p:spPr>
          <a:xfrm>
            <a:off x="4572000" y="4467573"/>
            <a:ext cx="3048000" cy="677100"/>
          </a:xfrm>
          <a:prstGeom prst="rect">
            <a:avLst/>
          </a:prstGeom>
        </p:spPr>
        <p:txBody>
          <a:bodyPr spcFirstLastPara="1" wrap="square" lIns="0" tIns="0" rIns="0" bIns="0" anchor="t" anchorCtr="0">
            <a:normAutofit/>
          </a:bodyPr>
          <a:lstStyle>
            <a:lvl1pPr lvl="0">
              <a:lnSpc>
                <a:spcPct val="80000"/>
              </a:lnSpc>
              <a:spcBef>
                <a:spcPts val="0"/>
              </a:spcBef>
              <a:spcAft>
                <a:spcPts val="0"/>
              </a:spcAft>
              <a:buSzPts val="4700"/>
              <a:buFont typeface="Oswald Medium"/>
              <a:buNone/>
              <a:defRPr sz="4700" b="0">
                <a:latin typeface="Oswald Medium"/>
                <a:ea typeface="Oswald Medium"/>
                <a:cs typeface="Oswald Medium"/>
                <a:sym typeface="Oswald Medium"/>
              </a:defRPr>
            </a:lvl1pPr>
            <a:lvl2pPr lvl="1">
              <a:lnSpc>
                <a:spcPct val="80000"/>
              </a:lnSpc>
              <a:spcBef>
                <a:spcPts val="100"/>
              </a:spcBef>
              <a:spcAft>
                <a:spcPts val="0"/>
              </a:spcAft>
              <a:buSzPts val="5300"/>
              <a:buFont typeface="Oswald Medium"/>
              <a:buNone/>
              <a:defRPr sz="5300">
                <a:latin typeface="Oswald Medium"/>
                <a:ea typeface="Oswald Medium"/>
                <a:cs typeface="Oswald Medium"/>
                <a:sym typeface="Oswald Medium"/>
              </a:defRPr>
            </a:lvl2pPr>
            <a:lvl3pPr lvl="2">
              <a:lnSpc>
                <a:spcPct val="80000"/>
              </a:lnSpc>
              <a:spcBef>
                <a:spcPts val="100"/>
              </a:spcBef>
              <a:spcAft>
                <a:spcPts val="0"/>
              </a:spcAft>
              <a:buSzPts val="5300"/>
              <a:buFont typeface="Oswald Medium"/>
              <a:buNone/>
              <a:defRPr sz="5300">
                <a:latin typeface="Oswald Medium"/>
                <a:ea typeface="Oswald Medium"/>
                <a:cs typeface="Oswald Medium"/>
                <a:sym typeface="Oswald Medium"/>
              </a:defRPr>
            </a:lvl3pPr>
            <a:lvl4pPr lvl="3">
              <a:lnSpc>
                <a:spcPct val="80000"/>
              </a:lnSpc>
              <a:spcBef>
                <a:spcPts val="100"/>
              </a:spcBef>
              <a:spcAft>
                <a:spcPts val="0"/>
              </a:spcAft>
              <a:buSzPts val="5300"/>
              <a:buFont typeface="Oswald Medium"/>
              <a:buNone/>
              <a:defRPr sz="5300">
                <a:latin typeface="Oswald Medium"/>
                <a:ea typeface="Oswald Medium"/>
                <a:cs typeface="Oswald Medium"/>
                <a:sym typeface="Oswald Medium"/>
              </a:defRPr>
            </a:lvl4pPr>
            <a:lvl5pPr lvl="4">
              <a:lnSpc>
                <a:spcPct val="80000"/>
              </a:lnSpc>
              <a:spcBef>
                <a:spcPts val="100"/>
              </a:spcBef>
              <a:spcAft>
                <a:spcPts val="0"/>
              </a:spcAft>
              <a:buSzPts val="5300"/>
              <a:buFont typeface="Oswald Medium"/>
              <a:buNone/>
              <a:defRPr sz="5300">
                <a:latin typeface="Oswald Medium"/>
                <a:ea typeface="Oswald Medium"/>
                <a:cs typeface="Oswald Medium"/>
                <a:sym typeface="Oswald Medium"/>
              </a:defRPr>
            </a:lvl5pPr>
            <a:lvl6pPr lvl="5">
              <a:lnSpc>
                <a:spcPct val="80000"/>
              </a:lnSpc>
              <a:spcBef>
                <a:spcPts val="100"/>
              </a:spcBef>
              <a:spcAft>
                <a:spcPts val="0"/>
              </a:spcAft>
              <a:buSzPts val="5300"/>
              <a:buFont typeface="Oswald Medium"/>
              <a:buNone/>
              <a:defRPr sz="5300">
                <a:latin typeface="Oswald Medium"/>
                <a:ea typeface="Oswald Medium"/>
                <a:cs typeface="Oswald Medium"/>
                <a:sym typeface="Oswald Medium"/>
              </a:defRPr>
            </a:lvl6pPr>
            <a:lvl7pPr lvl="6">
              <a:lnSpc>
                <a:spcPct val="80000"/>
              </a:lnSpc>
              <a:spcBef>
                <a:spcPts val="100"/>
              </a:spcBef>
              <a:spcAft>
                <a:spcPts val="0"/>
              </a:spcAft>
              <a:buSzPts val="5300"/>
              <a:buFont typeface="Oswald Medium"/>
              <a:buNone/>
              <a:defRPr sz="5300">
                <a:latin typeface="Oswald Medium"/>
                <a:ea typeface="Oswald Medium"/>
                <a:cs typeface="Oswald Medium"/>
                <a:sym typeface="Oswald Medium"/>
              </a:defRPr>
            </a:lvl7pPr>
            <a:lvl8pPr lvl="7">
              <a:lnSpc>
                <a:spcPct val="80000"/>
              </a:lnSpc>
              <a:spcBef>
                <a:spcPts val="100"/>
              </a:spcBef>
              <a:spcAft>
                <a:spcPts val="0"/>
              </a:spcAft>
              <a:buSzPts val="5300"/>
              <a:buFont typeface="Oswald Medium"/>
              <a:buNone/>
              <a:defRPr sz="5300">
                <a:latin typeface="Oswald Medium"/>
                <a:ea typeface="Oswald Medium"/>
                <a:cs typeface="Oswald Medium"/>
                <a:sym typeface="Oswald Medium"/>
              </a:defRPr>
            </a:lvl8pPr>
            <a:lvl9pPr lvl="8">
              <a:lnSpc>
                <a:spcPct val="80000"/>
              </a:lnSpc>
              <a:spcBef>
                <a:spcPts val="100"/>
              </a:spcBef>
              <a:spcAft>
                <a:spcPts val="100"/>
              </a:spcAft>
              <a:buSzPts val="5300"/>
              <a:buFont typeface="Oswald Medium"/>
              <a:buNone/>
              <a:defRPr sz="5300">
                <a:latin typeface="Oswald Medium"/>
                <a:ea typeface="Oswald Medium"/>
                <a:cs typeface="Oswald Medium"/>
                <a:sym typeface="Oswald Medium"/>
              </a:defRPr>
            </a:lvl9pPr>
          </a:lstStyle>
          <a:p>
            <a:endParaRPr/>
          </a:p>
        </p:txBody>
      </p:sp>
      <p:sp>
        <p:nvSpPr>
          <p:cNvPr id="1073" name="Google Shape;1073;g395a5d8f997_0_6102"/>
          <p:cNvSpPr txBox="1">
            <a:spLocks noGrp="1"/>
          </p:cNvSpPr>
          <p:nvPr>
            <p:ph type="title" idx="5"/>
          </p:nvPr>
        </p:nvSpPr>
        <p:spPr>
          <a:xfrm>
            <a:off x="8534400" y="4467573"/>
            <a:ext cx="3048000" cy="677100"/>
          </a:xfrm>
          <a:prstGeom prst="rect">
            <a:avLst/>
          </a:prstGeom>
        </p:spPr>
        <p:txBody>
          <a:bodyPr spcFirstLastPara="1" wrap="square" lIns="0" tIns="0" rIns="0" bIns="0" anchor="t" anchorCtr="0">
            <a:normAutofit/>
          </a:bodyPr>
          <a:lstStyle>
            <a:lvl1pPr lvl="0">
              <a:lnSpc>
                <a:spcPct val="80000"/>
              </a:lnSpc>
              <a:spcBef>
                <a:spcPts val="0"/>
              </a:spcBef>
              <a:spcAft>
                <a:spcPts val="0"/>
              </a:spcAft>
              <a:buSzPts val="4700"/>
              <a:buFont typeface="Oswald Medium"/>
              <a:buNone/>
              <a:defRPr sz="4700" b="0">
                <a:latin typeface="Oswald Medium"/>
                <a:ea typeface="Oswald Medium"/>
                <a:cs typeface="Oswald Medium"/>
                <a:sym typeface="Oswald Medium"/>
              </a:defRPr>
            </a:lvl1pPr>
            <a:lvl2pPr lvl="1">
              <a:lnSpc>
                <a:spcPct val="80000"/>
              </a:lnSpc>
              <a:spcBef>
                <a:spcPts val="100"/>
              </a:spcBef>
              <a:spcAft>
                <a:spcPts val="0"/>
              </a:spcAft>
              <a:buClr>
                <a:schemeClr val="dk2"/>
              </a:buClr>
              <a:buSzPts val="4700"/>
              <a:buFont typeface="Oswald Medium"/>
              <a:buNone/>
              <a:defRPr sz="4700">
                <a:solidFill>
                  <a:schemeClr val="dk2"/>
                </a:solidFill>
                <a:latin typeface="Oswald Medium"/>
                <a:ea typeface="Oswald Medium"/>
                <a:cs typeface="Oswald Medium"/>
                <a:sym typeface="Oswald Medium"/>
              </a:defRPr>
            </a:lvl2pPr>
            <a:lvl3pPr lvl="2">
              <a:lnSpc>
                <a:spcPct val="80000"/>
              </a:lnSpc>
              <a:spcBef>
                <a:spcPts val="100"/>
              </a:spcBef>
              <a:spcAft>
                <a:spcPts val="0"/>
              </a:spcAft>
              <a:buClr>
                <a:schemeClr val="dk2"/>
              </a:buClr>
              <a:buSzPts val="4700"/>
              <a:buFont typeface="Oswald Medium"/>
              <a:buNone/>
              <a:defRPr sz="4700">
                <a:solidFill>
                  <a:schemeClr val="dk2"/>
                </a:solidFill>
                <a:latin typeface="Oswald Medium"/>
                <a:ea typeface="Oswald Medium"/>
                <a:cs typeface="Oswald Medium"/>
                <a:sym typeface="Oswald Medium"/>
              </a:defRPr>
            </a:lvl3pPr>
            <a:lvl4pPr lvl="3">
              <a:lnSpc>
                <a:spcPct val="80000"/>
              </a:lnSpc>
              <a:spcBef>
                <a:spcPts val="100"/>
              </a:spcBef>
              <a:spcAft>
                <a:spcPts val="0"/>
              </a:spcAft>
              <a:buClr>
                <a:schemeClr val="dk2"/>
              </a:buClr>
              <a:buSzPts val="4700"/>
              <a:buFont typeface="Oswald Medium"/>
              <a:buNone/>
              <a:defRPr sz="4700">
                <a:solidFill>
                  <a:schemeClr val="dk2"/>
                </a:solidFill>
                <a:latin typeface="Oswald Medium"/>
                <a:ea typeface="Oswald Medium"/>
                <a:cs typeface="Oswald Medium"/>
                <a:sym typeface="Oswald Medium"/>
              </a:defRPr>
            </a:lvl4pPr>
            <a:lvl5pPr lvl="4">
              <a:lnSpc>
                <a:spcPct val="80000"/>
              </a:lnSpc>
              <a:spcBef>
                <a:spcPts val="100"/>
              </a:spcBef>
              <a:spcAft>
                <a:spcPts val="0"/>
              </a:spcAft>
              <a:buClr>
                <a:schemeClr val="dk2"/>
              </a:buClr>
              <a:buSzPts val="4700"/>
              <a:buFont typeface="Oswald Medium"/>
              <a:buNone/>
              <a:defRPr sz="4700">
                <a:solidFill>
                  <a:schemeClr val="dk2"/>
                </a:solidFill>
                <a:latin typeface="Oswald Medium"/>
                <a:ea typeface="Oswald Medium"/>
                <a:cs typeface="Oswald Medium"/>
                <a:sym typeface="Oswald Medium"/>
              </a:defRPr>
            </a:lvl5pPr>
            <a:lvl6pPr lvl="5">
              <a:lnSpc>
                <a:spcPct val="80000"/>
              </a:lnSpc>
              <a:spcBef>
                <a:spcPts val="100"/>
              </a:spcBef>
              <a:spcAft>
                <a:spcPts val="0"/>
              </a:spcAft>
              <a:buClr>
                <a:schemeClr val="dk2"/>
              </a:buClr>
              <a:buSzPts val="4700"/>
              <a:buFont typeface="Oswald Medium"/>
              <a:buNone/>
              <a:defRPr sz="4700">
                <a:solidFill>
                  <a:schemeClr val="dk2"/>
                </a:solidFill>
                <a:latin typeface="Oswald Medium"/>
                <a:ea typeface="Oswald Medium"/>
                <a:cs typeface="Oswald Medium"/>
                <a:sym typeface="Oswald Medium"/>
              </a:defRPr>
            </a:lvl6pPr>
            <a:lvl7pPr lvl="6">
              <a:lnSpc>
                <a:spcPct val="80000"/>
              </a:lnSpc>
              <a:spcBef>
                <a:spcPts val="100"/>
              </a:spcBef>
              <a:spcAft>
                <a:spcPts val="0"/>
              </a:spcAft>
              <a:buClr>
                <a:schemeClr val="dk2"/>
              </a:buClr>
              <a:buSzPts val="4700"/>
              <a:buFont typeface="Oswald Medium"/>
              <a:buNone/>
              <a:defRPr sz="4700">
                <a:solidFill>
                  <a:schemeClr val="dk2"/>
                </a:solidFill>
                <a:latin typeface="Oswald Medium"/>
                <a:ea typeface="Oswald Medium"/>
                <a:cs typeface="Oswald Medium"/>
                <a:sym typeface="Oswald Medium"/>
              </a:defRPr>
            </a:lvl7pPr>
            <a:lvl8pPr lvl="7">
              <a:lnSpc>
                <a:spcPct val="80000"/>
              </a:lnSpc>
              <a:spcBef>
                <a:spcPts val="100"/>
              </a:spcBef>
              <a:spcAft>
                <a:spcPts val="0"/>
              </a:spcAft>
              <a:buClr>
                <a:schemeClr val="dk2"/>
              </a:buClr>
              <a:buSzPts val="4700"/>
              <a:buFont typeface="Oswald Medium"/>
              <a:buNone/>
              <a:defRPr sz="4700">
                <a:solidFill>
                  <a:schemeClr val="dk2"/>
                </a:solidFill>
                <a:latin typeface="Oswald Medium"/>
                <a:ea typeface="Oswald Medium"/>
                <a:cs typeface="Oswald Medium"/>
                <a:sym typeface="Oswald Medium"/>
              </a:defRPr>
            </a:lvl8pPr>
            <a:lvl9pPr lvl="8">
              <a:lnSpc>
                <a:spcPct val="80000"/>
              </a:lnSpc>
              <a:spcBef>
                <a:spcPts val="100"/>
              </a:spcBef>
              <a:spcAft>
                <a:spcPts val="100"/>
              </a:spcAft>
              <a:buClr>
                <a:schemeClr val="dk2"/>
              </a:buClr>
              <a:buSzPts val="4700"/>
              <a:buFont typeface="Oswald Medium"/>
              <a:buNone/>
              <a:defRPr sz="4700">
                <a:solidFill>
                  <a:schemeClr val="dk2"/>
                </a:solidFill>
                <a:latin typeface="Oswald Medium"/>
                <a:ea typeface="Oswald Medium"/>
                <a:cs typeface="Oswald Medium"/>
                <a:sym typeface="Oswald Medium"/>
              </a:defRPr>
            </a:lvl9pPr>
          </a:lstStyle>
          <a:p>
            <a:endParaRPr/>
          </a:p>
        </p:txBody>
      </p:sp>
      <p:sp>
        <p:nvSpPr>
          <p:cNvPr id="1074" name="Google Shape;1074;g395a5d8f997_0_6102"/>
          <p:cNvSpPr txBox="1">
            <a:spLocks noGrp="1"/>
          </p:cNvSpPr>
          <p:nvPr>
            <p:ph type="subTitle" idx="6"/>
          </p:nvPr>
        </p:nvSpPr>
        <p:spPr>
          <a:xfrm>
            <a:off x="609600" y="5146110"/>
            <a:ext cx="3048000" cy="3225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2pPr>
            <a:lvl3pPr lvl="2">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3pPr>
            <a:lvl4pPr lvl="3">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4pPr>
            <a:lvl5pPr lvl="4">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5pPr>
            <a:lvl6pPr lvl="5">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6pPr>
            <a:lvl7pPr lvl="6">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7pPr>
            <a:lvl8pPr lvl="7">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8pPr>
            <a:lvl9pPr lvl="8">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9pPr>
          </a:lstStyle>
          <a:p>
            <a:endParaRPr/>
          </a:p>
        </p:txBody>
      </p:sp>
      <p:sp>
        <p:nvSpPr>
          <p:cNvPr id="1075" name="Google Shape;1075;g395a5d8f997_0_6102"/>
          <p:cNvSpPr txBox="1">
            <a:spLocks noGrp="1"/>
          </p:cNvSpPr>
          <p:nvPr>
            <p:ph type="subTitle" idx="7"/>
          </p:nvPr>
        </p:nvSpPr>
        <p:spPr>
          <a:xfrm>
            <a:off x="4572000" y="5146110"/>
            <a:ext cx="3048000" cy="3225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2pPr>
            <a:lvl3pPr lvl="2">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3pPr>
            <a:lvl4pPr lvl="3">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4pPr>
            <a:lvl5pPr lvl="4">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5pPr>
            <a:lvl6pPr lvl="5">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6pPr>
            <a:lvl7pPr lvl="6">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7pPr>
            <a:lvl8pPr lvl="7">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8pPr>
            <a:lvl9pPr lvl="8">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9pPr>
          </a:lstStyle>
          <a:p>
            <a:endParaRPr/>
          </a:p>
        </p:txBody>
      </p:sp>
      <p:sp>
        <p:nvSpPr>
          <p:cNvPr id="1076" name="Google Shape;1076;g395a5d8f997_0_6102"/>
          <p:cNvSpPr txBox="1">
            <a:spLocks noGrp="1"/>
          </p:cNvSpPr>
          <p:nvPr>
            <p:ph type="subTitle" idx="8"/>
          </p:nvPr>
        </p:nvSpPr>
        <p:spPr>
          <a:xfrm>
            <a:off x="8534400" y="5146110"/>
            <a:ext cx="3048000" cy="3225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2pPr>
            <a:lvl3pPr lvl="2">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3pPr>
            <a:lvl4pPr lvl="3">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4pPr>
            <a:lvl5pPr lvl="4">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5pPr>
            <a:lvl6pPr lvl="5">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6pPr>
            <a:lvl7pPr lvl="6">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7pPr>
            <a:lvl8pPr lvl="7">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8pPr>
            <a:lvl9pPr lvl="8">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9pPr>
          </a:lstStyle>
          <a:p>
            <a:endParaRPr/>
          </a:p>
        </p:txBody>
      </p:sp>
      <p:sp>
        <p:nvSpPr>
          <p:cNvPr id="1077" name="Google Shape;1077;g395a5d8f997_0_6102"/>
          <p:cNvSpPr>
            <a:spLocks noGrp="1"/>
          </p:cNvSpPr>
          <p:nvPr>
            <p:ph type="pic" idx="9"/>
          </p:nvPr>
        </p:nvSpPr>
        <p:spPr>
          <a:xfrm>
            <a:off x="8235033" y="1828800"/>
            <a:ext cx="3663300" cy="2133600"/>
          </a:xfrm>
          <a:prstGeom prst="rect">
            <a:avLst/>
          </a:prstGeom>
          <a:noFill/>
          <a:ln>
            <a:noFill/>
          </a:ln>
        </p:spPr>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Milestones 1">
  <p:cSld name="CUSTOM_22_2_1">
    <p:spTree>
      <p:nvGrpSpPr>
        <p:cNvPr id="1" name="Shape 1078"/>
        <p:cNvGrpSpPr/>
        <p:nvPr/>
      </p:nvGrpSpPr>
      <p:grpSpPr>
        <a:xfrm>
          <a:off x="0" y="0"/>
          <a:ext cx="0" cy="0"/>
          <a:chOff x="0" y="0"/>
          <a:chExt cx="0" cy="0"/>
        </a:xfrm>
      </p:grpSpPr>
      <p:sp>
        <p:nvSpPr>
          <p:cNvPr id="1079" name="Google Shape;1079;g395a5d8f997_0_6115"/>
          <p:cNvSpPr txBox="1">
            <a:spLocks noGrp="1"/>
          </p:cNvSpPr>
          <p:nvPr>
            <p:ph type="title"/>
          </p:nvPr>
        </p:nvSpPr>
        <p:spPr>
          <a:xfrm>
            <a:off x="609600" y="914400"/>
            <a:ext cx="10363200" cy="7881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4800"/>
              <a:buNone/>
              <a:defRPr/>
            </a:lvl1pPr>
            <a:lvl2pPr lvl="1">
              <a:spcBef>
                <a:spcPts val="10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1080" name="Google Shape;1080;g395a5d8f997_0_6115"/>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1081" name="Google Shape;1081;g395a5d8f997_0_6115"/>
          <p:cNvSpPr>
            <a:spLocks noGrp="1"/>
          </p:cNvSpPr>
          <p:nvPr>
            <p:ph type="pic" idx="2"/>
          </p:nvPr>
        </p:nvSpPr>
        <p:spPr>
          <a:xfrm>
            <a:off x="1223333" y="2438400"/>
            <a:ext cx="1524000" cy="1524000"/>
          </a:xfrm>
          <a:prstGeom prst="ellipse">
            <a:avLst/>
          </a:prstGeom>
          <a:noFill/>
          <a:ln>
            <a:noFill/>
          </a:ln>
        </p:spPr>
      </p:sp>
      <p:sp>
        <p:nvSpPr>
          <p:cNvPr id="1082" name="Google Shape;1082;g395a5d8f997_0_6115"/>
          <p:cNvSpPr txBox="1">
            <a:spLocks noGrp="1"/>
          </p:cNvSpPr>
          <p:nvPr>
            <p:ph type="subTitle" idx="3"/>
          </p:nvPr>
        </p:nvSpPr>
        <p:spPr>
          <a:xfrm>
            <a:off x="766133" y="4163600"/>
            <a:ext cx="2438400" cy="391200"/>
          </a:xfrm>
          <a:prstGeom prst="rect">
            <a:avLst/>
          </a:prstGeom>
        </p:spPr>
        <p:txBody>
          <a:bodyPr spcFirstLastPara="1" wrap="square" lIns="0" tIns="0" rIns="0" bIns="0" anchor="t" anchorCtr="0">
            <a:noAutofit/>
          </a:bodyPr>
          <a:lstStyle>
            <a:lvl1pPr lvl="0" algn="ctr">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1083" name="Google Shape;1083;g395a5d8f997_0_6115"/>
          <p:cNvSpPr txBox="1">
            <a:spLocks noGrp="1"/>
          </p:cNvSpPr>
          <p:nvPr>
            <p:ph type="subTitle" idx="4"/>
          </p:nvPr>
        </p:nvSpPr>
        <p:spPr>
          <a:xfrm>
            <a:off x="3506578" y="4163600"/>
            <a:ext cx="2438400" cy="391200"/>
          </a:xfrm>
          <a:prstGeom prst="rect">
            <a:avLst/>
          </a:prstGeom>
        </p:spPr>
        <p:txBody>
          <a:bodyPr spcFirstLastPara="1" wrap="square" lIns="0" tIns="0" rIns="0" bIns="0" anchor="t" anchorCtr="0">
            <a:noAutofit/>
          </a:bodyPr>
          <a:lstStyle>
            <a:lvl1pPr lvl="0" algn="ctr">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1084" name="Google Shape;1084;g395a5d8f997_0_6115"/>
          <p:cNvSpPr txBox="1">
            <a:spLocks noGrp="1"/>
          </p:cNvSpPr>
          <p:nvPr>
            <p:ph type="subTitle" idx="5"/>
          </p:nvPr>
        </p:nvSpPr>
        <p:spPr>
          <a:xfrm>
            <a:off x="6247022" y="4163600"/>
            <a:ext cx="2438400" cy="391200"/>
          </a:xfrm>
          <a:prstGeom prst="rect">
            <a:avLst/>
          </a:prstGeom>
        </p:spPr>
        <p:txBody>
          <a:bodyPr spcFirstLastPara="1" wrap="square" lIns="0" tIns="0" rIns="0" bIns="0" anchor="t" anchorCtr="0">
            <a:noAutofit/>
          </a:bodyPr>
          <a:lstStyle>
            <a:lvl1pPr lvl="0" algn="ctr">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1085" name="Google Shape;1085;g395a5d8f997_0_6115"/>
          <p:cNvSpPr txBox="1">
            <a:spLocks noGrp="1"/>
          </p:cNvSpPr>
          <p:nvPr>
            <p:ph type="subTitle" idx="6"/>
          </p:nvPr>
        </p:nvSpPr>
        <p:spPr>
          <a:xfrm>
            <a:off x="8987467" y="4163600"/>
            <a:ext cx="2438400" cy="391200"/>
          </a:xfrm>
          <a:prstGeom prst="rect">
            <a:avLst/>
          </a:prstGeom>
        </p:spPr>
        <p:txBody>
          <a:bodyPr spcFirstLastPara="1" wrap="square" lIns="0" tIns="0" rIns="0" bIns="0" anchor="t" anchorCtr="0">
            <a:noAutofit/>
          </a:bodyPr>
          <a:lstStyle>
            <a:lvl1pPr lvl="0" algn="ctr">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1086" name="Google Shape;1086;g395a5d8f997_0_6115"/>
          <p:cNvSpPr>
            <a:spLocks noGrp="1"/>
          </p:cNvSpPr>
          <p:nvPr>
            <p:ph type="pic" idx="7"/>
          </p:nvPr>
        </p:nvSpPr>
        <p:spPr>
          <a:xfrm>
            <a:off x="3963767" y="2438400"/>
            <a:ext cx="1524000" cy="1524000"/>
          </a:xfrm>
          <a:prstGeom prst="ellipse">
            <a:avLst/>
          </a:prstGeom>
          <a:noFill/>
          <a:ln>
            <a:noFill/>
          </a:ln>
        </p:spPr>
      </p:sp>
      <p:sp>
        <p:nvSpPr>
          <p:cNvPr id="1087" name="Google Shape;1087;g395a5d8f997_0_6115"/>
          <p:cNvSpPr>
            <a:spLocks noGrp="1"/>
          </p:cNvSpPr>
          <p:nvPr>
            <p:ph type="pic" idx="8"/>
          </p:nvPr>
        </p:nvSpPr>
        <p:spPr>
          <a:xfrm>
            <a:off x="6704222" y="2438400"/>
            <a:ext cx="1524000" cy="1524000"/>
          </a:xfrm>
          <a:prstGeom prst="ellipse">
            <a:avLst/>
          </a:prstGeom>
          <a:noFill/>
          <a:ln>
            <a:noFill/>
          </a:ln>
        </p:spPr>
      </p:sp>
      <p:sp>
        <p:nvSpPr>
          <p:cNvPr id="1088" name="Google Shape;1088;g395a5d8f997_0_6115"/>
          <p:cNvSpPr>
            <a:spLocks noGrp="1"/>
          </p:cNvSpPr>
          <p:nvPr>
            <p:ph type="pic" idx="9"/>
          </p:nvPr>
        </p:nvSpPr>
        <p:spPr>
          <a:xfrm>
            <a:off x="9444667" y="2438400"/>
            <a:ext cx="1524000" cy="1524000"/>
          </a:xfrm>
          <a:prstGeom prst="ellipse">
            <a:avLst/>
          </a:prstGeom>
          <a:noFill/>
          <a:ln>
            <a:noFill/>
          </a:ln>
        </p:spPr>
      </p:sp>
      <p:sp>
        <p:nvSpPr>
          <p:cNvPr id="1089" name="Google Shape;1089;g395a5d8f997_0_6115"/>
          <p:cNvSpPr txBox="1">
            <a:spLocks noGrp="1"/>
          </p:cNvSpPr>
          <p:nvPr>
            <p:ph type="subTitle" idx="13"/>
          </p:nvPr>
        </p:nvSpPr>
        <p:spPr>
          <a:xfrm>
            <a:off x="766133" y="4846900"/>
            <a:ext cx="2438400" cy="3912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
        <p:nvSpPr>
          <p:cNvPr id="1090" name="Google Shape;1090;g395a5d8f997_0_6115"/>
          <p:cNvSpPr txBox="1">
            <a:spLocks noGrp="1"/>
          </p:cNvSpPr>
          <p:nvPr>
            <p:ph type="subTitle" idx="14"/>
          </p:nvPr>
        </p:nvSpPr>
        <p:spPr>
          <a:xfrm>
            <a:off x="3506578" y="4846900"/>
            <a:ext cx="2438400" cy="3912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
        <p:nvSpPr>
          <p:cNvPr id="1091" name="Google Shape;1091;g395a5d8f997_0_6115"/>
          <p:cNvSpPr txBox="1">
            <a:spLocks noGrp="1"/>
          </p:cNvSpPr>
          <p:nvPr>
            <p:ph type="subTitle" idx="15"/>
          </p:nvPr>
        </p:nvSpPr>
        <p:spPr>
          <a:xfrm>
            <a:off x="6247022" y="4846900"/>
            <a:ext cx="2438400" cy="3912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
        <p:nvSpPr>
          <p:cNvPr id="1092" name="Google Shape;1092;g395a5d8f997_0_6115"/>
          <p:cNvSpPr txBox="1">
            <a:spLocks noGrp="1"/>
          </p:cNvSpPr>
          <p:nvPr>
            <p:ph type="subTitle" idx="16"/>
          </p:nvPr>
        </p:nvSpPr>
        <p:spPr>
          <a:xfrm>
            <a:off x="8987467" y="4846900"/>
            <a:ext cx="2438400" cy="3912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Milestones 2">
  <p:cSld name="CUSTOM_22_2_1_1">
    <p:spTree>
      <p:nvGrpSpPr>
        <p:cNvPr id="1" name="Shape 1093"/>
        <p:cNvGrpSpPr/>
        <p:nvPr/>
      </p:nvGrpSpPr>
      <p:grpSpPr>
        <a:xfrm>
          <a:off x="0" y="0"/>
          <a:ext cx="0" cy="0"/>
          <a:chOff x="0" y="0"/>
          <a:chExt cx="0" cy="0"/>
        </a:xfrm>
      </p:grpSpPr>
      <p:sp>
        <p:nvSpPr>
          <p:cNvPr id="1094" name="Google Shape;1094;g395a5d8f997_0_6130"/>
          <p:cNvSpPr txBox="1">
            <a:spLocks noGrp="1"/>
          </p:cNvSpPr>
          <p:nvPr>
            <p:ph type="title"/>
          </p:nvPr>
        </p:nvSpPr>
        <p:spPr>
          <a:xfrm>
            <a:off x="609600" y="914400"/>
            <a:ext cx="10363200" cy="7881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4800"/>
              <a:buNone/>
              <a:defRPr/>
            </a:lvl1pPr>
            <a:lvl2pPr lvl="1">
              <a:spcBef>
                <a:spcPts val="10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1095" name="Google Shape;1095;g395a5d8f997_0_6130"/>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1096" name="Google Shape;1096;g395a5d8f997_0_6130"/>
          <p:cNvSpPr txBox="1">
            <a:spLocks noGrp="1"/>
          </p:cNvSpPr>
          <p:nvPr>
            <p:ph type="subTitle" idx="2"/>
          </p:nvPr>
        </p:nvSpPr>
        <p:spPr>
          <a:xfrm>
            <a:off x="1072933" y="4579207"/>
            <a:ext cx="1828800" cy="391200"/>
          </a:xfrm>
          <a:prstGeom prst="rect">
            <a:avLst/>
          </a:prstGeom>
        </p:spPr>
        <p:txBody>
          <a:bodyPr spcFirstLastPara="1" wrap="square" lIns="0" tIns="0" rIns="0" bIns="0" anchor="t" anchorCtr="0">
            <a:noAutofit/>
          </a:bodyPr>
          <a:lstStyle>
            <a:lvl1pPr lvl="0">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1097" name="Google Shape;1097;g395a5d8f997_0_6130"/>
          <p:cNvSpPr txBox="1">
            <a:spLocks noGrp="1"/>
          </p:cNvSpPr>
          <p:nvPr>
            <p:ph type="subTitle" idx="3"/>
          </p:nvPr>
        </p:nvSpPr>
        <p:spPr>
          <a:xfrm>
            <a:off x="1072933" y="5275207"/>
            <a:ext cx="1828800" cy="391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
        <p:nvSpPr>
          <p:cNvPr id="1098" name="Google Shape;1098;g395a5d8f997_0_6130"/>
          <p:cNvSpPr>
            <a:spLocks noGrp="1"/>
          </p:cNvSpPr>
          <p:nvPr>
            <p:ph type="pic" idx="4"/>
          </p:nvPr>
        </p:nvSpPr>
        <p:spPr>
          <a:xfrm>
            <a:off x="1072933" y="2072640"/>
            <a:ext cx="1828800" cy="1828800"/>
          </a:xfrm>
          <a:prstGeom prst="rect">
            <a:avLst/>
          </a:prstGeom>
          <a:noFill/>
          <a:ln>
            <a:noFill/>
          </a:ln>
        </p:spPr>
      </p:sp>
      <p:sp>
        <p:nvSpPr>
          <p:cNvPr id="1099" name="Google Shape;1099;g395a5d8f997_0_6130"/>
          <p:cNvSpPr>
            <a:spLocks noGrp="1"/>
          </p:cNvSpPr>
          <p:nvPr>
            <p:ph type="pic" idx="5"/>
          </p:nvPr>
        </p:nvSpPr>
        <p:spPr>
          <a:xfrm>
            <a:off x="3076467" y="2072640"/>
            <a:ext cx="1828800" cy="1828800"/>
          </a:xfrm>
          <a:prstGeom prst="rect">
            <a:avLst/>
          </a:prstGeom>
          <a:noFill/>
          <a:ln>
            <a:noFill/>
          </a:ln>
        </p:spPr>
      </p:sp>
      <p:sp>
        <p:nvSpPr>
          <p:cNvPr id="1100" name="Google Shape;1100;g395a5d8f997_0_6130"/>
          <p:cNvSpPr>
            <a:spLocks noGrp="1"/>
          </p:cNvSpPr>
          <p:nvPr>
            <p:ph type="pic" idx="6"/>
          </p:nvPr>
        </p:nvSpPr>
        <p:spPr>
          <a:xfrm>
            <a:off x="5080000" y="2072640"/>
            <a:ext cx="1828800" cy="1828800"/>
          </a:xfrm>
          <a:prstGeom prst="rect">
            <a:avLst/>
          </a:prstGeom>
          <a:noFill/>
          <a:ln>
            <a:noFill/>
          </a:ln>
        </p:spPr>
      </p:sp>
      <p:sp>
        <p:nvSpPr>
          <p:cNvPr id="1101" name="Google Shape;1101;g395a5d8f997_0_6130"/>
          <p:cNvSpPr>
            <a:spLocks noGrp="1"/>
          </p:cNvSpPr>
          <p:nvPr>
            <p:ph type="pic" idx="7"/>
          </p:nvPr>
        </p:nvSpPr>
        <p:spPr>
          <a:xfrm>
            <a:off x="7083533" y="2072640"/>
            <a:ext cx="1828800" cy="1828800"/>
          </a:xfrm>
          <a:prstGeom prst="rect">
            <a:avLst/>
          </a:prstGeom>
          <a:noFill/>
          <a:ln>
            <a:noFill/>
          </a:ln>
        </p:spPr>
      </p:sp>
      <p:sp>
        <p:nvSpPr>
          <p:cNvPr id="1102" name="Google Shape;1102;g395a5d8f997_0_6130"/>
          <p:cNvSpPr>
            <a:spLocks noGrp="1"/>
          </p:cNvSpPr>
          <p:nvPr>
            <p:ph type="pic" idx="8"/>
          </p:nvPr>
        </p:nvSpPr>
        <p:spPr>
          <a:xfrm>
            <a:off x="9087067" y="2072640"/>
            <a:ext cx="1828800" cy="1828800"/>
          </a:xfrm>
          <a:prstGeom prst="rect">
            <a:avLst/>
          </a:prstGeom>
          <a:noFill/>
          <a:ln>
            <a:noFill/>
          </a:ln>
        </p:spPr>
      </p:sp>
      <p:sp>
        <p:nvSpPr>
          <p:cNvPr id="1103" name="Google Shape;1103;g395a5d8f997_0_6130"/>
          <p:cNvSpPr/>
          <p:nvPr/>
        </p:nvSpPr>
        <p:spPr>
          <a:xfrm>
            <a:off x="9087067" y="3974240"/>
            <a:ext cx="2235600" cy="608700"/>
          </a:xfrm>
          <a:prstGeom prst="rightArrow">
            <a:avLst>
              <a:gd name="adj1" fmla="val 50000"/>
              <a:gd name="adj2" fmla="val 50000"/>
            </a:avLst>
          </a:prstGeom>
          <a:solidFill>
            <a:schemeClr val="accent3"/>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104" name="Google Shape;1104;g395a5d8f997_0_6130"/>
          <p:cNvSpPr/>
          <p:nvPr/>
        </p:nvSpPr>
        <p:spPr>
          <a:xfrm>
            <a:off x="7083533" y="4126240"/>
            <a:ext cx="2003700" cy="3048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105" name="Google Shape;1105;g395a5d8f997_0_6130"/>
          <p:cNvSpPr/>
          <p:nvPr/>
        </p:nvSpPr>
        <p:spPr>
          <a:xfrm>
            <a:off x="5080000" y="4126240"/>
            <a:ext cx="2003700" cy="3048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106" name="Google Shape;1106;g395a5d8f997_0_6130"/>
          <p:cNvSpPr/>
          <p:nvPr/>
        </p:nvSpPr>
        <p:spPr>
          <a:xfrm>
            <a:off x="3076467" y="4126240"/>
            <a:ext cx="2003700" cy="304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107" name="Google Shape;1107;g395a5d8f997_0_6130"/>
          <p:cNvSpPr/>
          <p:nvPr/>
        </p:nvSpPr>
        <p:spPr>
          <a:xfrm>
            <a:off x="1072933" y="4126240"/>
            <a:ext cx="2003700" cy="3048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108" name="Google Shape;1108;g395a5d8f997_0_6130"/>
          <p:cNvSpPr txBox="1">
            <a:spLocks noGrp="1"/>
          </p:cNvSpPr>
          <p:nvPr>
            <p:ph type="subTitle" idx="9"/>
          </p:nvPr>
        </p:nvSpPr>
        <p:spPr>
          <a:xfrm>
            <a:off x="3076467" y="4579207"/>
            <a:ext cx="1828800" cy="391200"/>
          </a:xfrm>
          <a:prstGeom prst="rect">
            <a:avLst/>
          </a:prstGeom>
        </p:spPr>
        <p:txBody>
          <a:bodyPr spcFirstLastPara="1" wrap="square" lIns="0" tIns="0" rIns="0" bIns="0" anchor="t" anchorCtr="0">
            <a:noAutofit/>
          </a:bodyPr>
          <a:lstStyle>
            <a:lvl1pPr lvl="0">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1109" name="Google Shape;1109;g395a5d8f997_0_6130"/>
          <p:cNvSpPr txBox="1">
            <a:spLocks noGrp="1"/>
          </p:cNvSpPr>
          <p:nvPr>
            <p:ph type="subTitle" idx="13"/>
          </p:nvPr>
        </p:nvSpPr>
        <p:spPr>
          <a:xfrm>
            <a:off x="3076467" y="5275207"/>
            <a:ext cx="1828800" cy="391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
        <p:nvSpPr>
          <p:cNvPr id="1110" name="Google Shape;1110;g395a5d8f997_0_6130"/>
          <p:cNvSpPr txBox="1">
            <a:spLocks noGrp="1"/>
          </p:cNvSpPr>
          <p:nvPr>
            <p:ph type="subTitle" idx="14"/>
          </p:nvPr>
        </p:nvSpPr>
        <p:spPr>
          <a:xfrm>
            <a:off x="5080000" y="4579207"/>
            <a:ext cx="1828800" cy="391200"/>
          </a:xfrm>
          <a:prstGeom prst="rect">
            <a:avLst/>
          </a:prstGeom>
        </p:spPr>
        <p:txBody>
          <a:bodyPr spcFirstLastPara="1" wrap="square" lIns="0" tIns="0" rIns="0" bIns="0" anchor="t" anchorCtr="0">
            <a:noAutofit/>
          </a:bodyPr>
          <a:lstStyle>
            <a:lvl1pPr lvl="0">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1111" name="Google Shape;1111;g395a5d8f997_0_6130"/>
          <p:cNvSpPr txBox="1">
            <a:spLocks noGrp="1"/>
          </p:cNvSpPr>
          <p:nvPr>
            <p:ph type="subTitle" idx="15"/>
          </p:nvPr>
        </p:nvSpPr>
        <p:spPr>
          <a:xfrm>
            <a:off x="5080000" y="5275207"/>
            <a:ext cx="1828800" cy="391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
        <p:nvSpPr>
          <p:cNvPr id="1112" name="Google Shape;1112;g395a5d8f997_0_6130"/>
          <p:cNvSpPr txBox="1">
            <a:spLocks noGrp="1"/>
          </p:cNvSpPr>
          <p:nvPr>
            <p:ph type="subTitle" idx="16"/>
          </p:nvPr>
        </p:nvSpPr>
        <p:spPr>
          <a:xfrm>
            <a:off x="7083533" y="4579207"/>
            <a:ext cx="1828800" cy="391200"/>
          </a:xfrm>
          <a:prstGeom prst="rect">
            <a:avLst/>
          </a:prstGeom>
        </p:spPr>
        <p:txBody>
          <a:bodyPr spcFirstLastPara="1" wrap="square" lIns="0" tIns="0" rIns="0" bIns="0" anchor="t" anchorCtr="0">
            <a:noAutofit/>
          </a:bodyPr>
          <a:lstStyle>
            <a:lvl1pPr lvl="0">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1113" name="Google Shape;1113;g395a5d8f997_0_6130"/>
          <p:cNvSpPr txBox="1">
            <a:spLocks noGrp="1"/>
          </p:cNvSpPr>
          <p:nvPr>
            <p:ph type="subTitle" idx="17"/>
          </p:nvPr>
        </p:nvSpPr>
        <p:spPr>
          <a:xfrm>
            <a:off x="7083533" y="5275207"/>
            <a:ext cx="1828800" cy="391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
        <p:nvSpPr>
          <p:cNvPr id="1114" name="Google Shape;1114;g395a5d8f997_0_6130"/>
          <p:cNvSpPr txBox="1">
            <a:spLocks noGrp="1"/>
          </p:cNvSpPr>
          <p:nvPr>
            <p:ph type="subTitle" idx="18"/>
          </p:nvPr>
        </p:nvSpPr>
        <p:spPr>
          <a:xfrm>
            <a:off x="9087067" y="4579207"/>
            <a:ext cx="1828800" cy="391200"/>
          </a:xfrm>
          <a:prstGeom prst="rect">
            <a:avLst/>
          </a:prstGeom>
        </p:spPr>
        <p:txBody>
          <a:bodyPr spcFirstLastPara="1" wrap="square" lIns="0" tIns="0" rIns="0" bIns="0" anchor="t" anchorCtr="0">
            <a:noAutofit/>
          </a:bodyPr>
          <a:lstStyle>
            <a:lvl1pPr lvl="0">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1115" name="Google Shape;1115;g395a5d8f997_0_6130"/>
          <p:cNvSpPr txBox="1">
            <a:spLocks noGrp="1"/>
          </p:cNvSpPr>
          <p:nvPr>
            <p:ph type="subTitle" idx="19"/>
          </p:nvPr>
        </p:nvSpPr>
        <p:spPr>
          <a:xfrm>
            <a:off x="9087067" y="5275207"/>
            <a:ext cx="1828800" cy="391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Images — 3 Grid">
  <p:cSld name="CUSTOM_22_1">
    <p:spTree>
      <p:nvGrpSpPr>
        <p:cNvPr id="1" name="Shape 1116"/>
        <p:cNvGrpSpPr/>
        <p:nvPr/>
      </p:nvGrpSpPr>
      <p:grpSpPr>
        <a:xfrm>
          <a:off x="0" y="0"/>
          <a:ext cx="0" cy="0"/>
          <a:chOff x="0" y="0"/>
          <a:chExt cx="0" cy="0"/>
        </a:xfrm>
      </p:grpSpPr>
      <p:sp>
        <p:nvSpPr>
          <p:cNvPr id="1117" name="Google Shape;1117;g395a5d8f997_0_6153"/>
          <p:cNvSpPr txBox="1">
            <a:spLocks noGrp="1"/>
          </p:cNvSpPr>
          <p:nvPr>
            <p:ph type="title"/>
          </p:nvPr>
        </p:nvSpPr>
        <p:spPr>
          <a:xfrm>
            <a:off x="609600" y="914400"/>
            <a:ext cx="10363200" cy="7881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4800"/>
              <a:buNone/>
              <a:defRPr/>
            </a:lvl1pPr>
            <a:lvl2pPr lvl="1">
              <a:spcBef>
                <a:spcPts val="10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1118" name="Google Shape;1118;g395a5d8f997_0_6153"/>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1119" name="Google Shape;1119;g395a5d8f997_0_6153"/>
          <p:cNvSpPr>
            <a:spLocks noGrp="1"/>
          </p:cNvSpPr>
          <p:nvPr>
            <p:ph type="pic" idx="2"/>
          </p:nvPr>
        </p:nvSpPr>
        <p:spPr>
          <a:xfrm>
            <a:off x="0" y="1828800"/>
            <a:ext cx="5130000" cy="2414100"/>
          </a:xfrm>
          <a:prstGeom prst="rect">
            <a:avLst/>
          </a:prstGeom>
          <a:noFill/>
          <a:ln>
            <a:noFill/>
          </a:ln>
        </p:spPr>
      </p:sp>
      <p:sp>
        <p:nvSpPr>
          <p:cNvPr id="1120" name="Google Shape;1120;g395a5d8f997_0_6153"/>
          <p:cNvSpPr>
            <a:spLocks noGrp="1"/>
          </p:cNvSpPr>
          <p:nvPr>
            <p:ph type="pic" idx="3"/>
          </p:nvPr>
        </p:nvSpPr>
        <p:spPr>
          <a:xfrm>
            <a:off x="0" y="4443909"/>
            <a:ext cx="5130000" cy="2414100"/>
          </a:xfrm>
          <a:prstGeom prst="rect">
            <a:avLst/>
          </a:prstGeom>
          <a:noFill/>
          <a:ln>
            <a:noFill/>
          </a:ln>
        </p:spPr>
      </p:sp>
      <p:sp>
        <p:nvSpPr>
          <p:cNvPr id="1121" name="Google Shape;1121;g395a5d8f997_0_6153"/>
          <p:cNvSpPr>
            <a:spLocks noGrp="1"/>
          </p:cNvSpPr>
          <p:nvPr>
            <p:ph type="pic" idx="4"/>
          </p:nvPr>
        </p:nvSpPr>
        <p:spPr>
          <a:xfrm>
            <a:off x="5327033" y="1828800"/>
            <a:ext cx="6864900" cy="5029200"/>
          </a:xfrm>
          <a:prstGeom prst="rect">
            <a:avLst/>
          </a:prstGeom>
          <a:noFill/>
          <a:ln>
            <a:noFill/>
          </a:ln>
        </p:spPr>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Images — 1 with description">
  <p:cSld name="CUSTOM_22_1_1">
    <p:spTree>
      <p:nvGrpSpPr>
        <p:cNvPr id="1" name="Shape 1122"/>
        <p:cNvGrpSpPr/>
        <p:nvPr/>
      </p:nvGrpSpPr>
      <p:grpSpPr>
        <a:xfrm>
          <a:off x="0" y="0"/>
          <a:ext cx="0" cy="0"/>
          <a:chOff x="0" y="0"/>
          <a:chExt cx="0" cy="0"/>
        </a:xfrm>
      </p:grpSpPr>
      <p:sp>
        <p:nvSpPr>
          <p:cNvPr id="1123" name="Google Shape;1123;g395a5d8f997_0_6159"/>
          <p:cNvSpPr/>
          <p:nvPr/>
        </p:nvSpPr>
        <p:spPr>
          <a:xfrm>
            <a:off x="0" y="5029200"/>
            <a:ext cx="12192000" cy="18288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124" name="Google Shape;1124;g395a5d8f997_0_6159"/>
          <p:cNvSpPr txBox="1">
            <a:spLocks noGrp="1"/>
          </p:cNvSpPr>
          <p:nvPr>
            <p:ph type="title"/>
          </p:nvPr>
        </p:nvSpPr>
        <p:spPr>
          <a:xfrm>
            <a:off x="609600" y="914400"/>
            <a:ext cx="10363200" cy="7881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4800"/>
              <a:buNone/>
              <a:defRPr/>
            </a:lvl1pPr>
            <a:lvl2pPr lvl="1">
              <a:spcBef>
                <a:spcPts val="10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1125" name="Google Shape;1125;g395a5d8f997_0_6159"/>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1126" name="Google Shape;1126;g395a5d8f997_0_6159"/>
          <p:cNvSpPr>
            <a:spLocks noGrp="1"/>
          </p:cNvSpPr>
          <p:nvPr>
            <p:ph type="pic" idx="2"/>
          </p:nvPr>
        </p:nvSpPr>
        <p:spPr>
          <a:xfrm>
            <a:off x="5486400" y="1828800"/>
            <a:ext cx="6096000" cy="4267200"/>
          </a:xfrm>
          <a:prstGeom prst="rect">
            <a:avLst/>
          </a:prstGeom>
          <a:noFill/>
          <a:ln>
            <a:noFill/>
          </a:ln>
        </p:spPr>
      </p:sp>
      <p:sp>
        <p:nvSpPr>
          <p:cNvPr id="1127" name="Google Shape;1127;g395a5d8f997_0_6159"/>
          <p:cNvSpPr txBox="1">
            <a:spLocks noGrp="1"/>
          </p:cNvSpPr>
          <p:nvPr>
            <p:ph type="subTitle" idx="3"/>
          </p:nvPr>
        </p:nvSpPr>
        <p:spPr>
          <a:xfrm>
            <a:off x="609600" y="1828800"/>
            <a:ext cx="4267200" cy="2324100"/>
          </a:xfrm>
          <a:prstGeom prst="rect">
            <a:avLst/>
          </a:prstGeom>
        </p:spPr>
        <p:txBody>
          <a:bodyPr spcFirstLastPara="1" wrap="square" lIns="0" tIns="0" rIns="0" bIns="0" anchor="t" anchorCtr="0">
            <a:noAutofit/>
          </a:bodyPr>
          <a:lstStyle>
            <a:lvl1pPr lvl="0">
              <a:spcBef>
                <a:spcPts val="0"/>
              </a:spcBef>
              <a:spcAft>
                <a:spcPts val="0"/>
              </a:spcAft>
              <a:buSzPts val="1500"/>
              <a:buNone/>
              <a:defRPr sz="1500"/>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Images — 2 with descriptions">
  <p:cSld name="CUSTOM_22_1_1_1">
    <p:spTree>
      <p:nvGrpSpPr>
        <p:cNvPr id="1" name="Shape 1128"/>
        <p:cNvGrpSpPr/>
        <p:nvPr/>
      </p:nvGrpSpPr>
      <p:grpSpPr>
        <a:xfrm>
          <a:off x="0" y="0"/>
          <a:ext cx="0" cy="0"/>
          <a:chOff x="0" y="0"/>
          <a:chExt cx="0" cy="0"/>
        </a:xfrm>
      </p:grpSpPr>
      <p:sp>
        <p:nvSpPr>
          <p:cNvPr id="1129" name="Google Shape;1129;g395a5d8f997_0_6165"/>
          <p:cNvSpPr txBox="1">
            <a:spLocks noGrp="1"/>
          </p:cNvSpPr>
          <p:nvPr>
            <p:ph type="title"/>
          </p:nvPr>
        </p:nvSpPr>
        <p:spPr>
          <a:xfrm>
            <a:off x="609600" y="914400"/>
            <a:ext cx="10363200" cy="7881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4800"/>
              <a:buNone/>
              <a:defRPr/>
            </a:lvl1pPr>
            <a:lvl2pPr lvl="1">
              <a:spcBef>
                <a:spcPts val="10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1130" name="Google Shape;1130;g395a5d8f997_0_6165"/>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1131" name="Google Shape;1131;g395a5d8f997_0_6165"/>
          <p:cNvSpPr txBox="1">
            <a:spLocks noGrp="1"/>
          </p:cNvSpPr>
          <p:nvPr>
            <p:ph type="subTitle" idx="2"/>
          </p:nvPr>
        </p:nvSpPr>
        <p:spPr>
          <a:xfrm>
            <a:off x="5486400" y="1828800"/>
            <a:ext cx="5181600" cy="269700"/>
          </a:xfrm>
          <a:prstGeom prst="rect">
            <a:avLst/>
          </a:prstGeom>
        </p:spPr>
        <p:txBody>
          <a:bodyPr spcFirstLastPara="1" wrap="square" lIns="0" tIns="0" rIns="0" bIns="0" anchor="t" anchorCtr="0">
            <a:noAutofit/>
          </a:bodyPr>
          <a:lstStyle>
            <a:lvl1pPr lvl="0">
              <a:spcBef>
                <a:spcPts val="0"/>
              </a:spcBef>
              <a:spcAft>
                <a:spcPts val="0"/>
              </a:spcAft>
              <a:buSzPts val="2400"/>
              <a:buFont typeface="Oswald Medium"/>
              <a:buNone/>
              <a:defRPr sz="2400" b="0">
                <a:latin typeface="Oswald Medium"/>
                <a:ea typeface="Oswald Medium"/>
                <a:cs typeface="Oswald Medium"/>
                <a:sym typeface="Oswald Medium"/>
              </a:defRPr>
            </a:lvl1pPr>
            <a:lvl2pPr lvl="1">
              <a:spcBef>
                <a:spcPts val="0"/>
              </a:spcBef>
              <a:spcAft>
                <a:spcPts val="0"/>
              </a:spcAft>
              <a:buSzPts val="1900"/>
              <a:buFont typeface="Oswald Medium"/>
              <a:buNone/>
              <a:defRPr>
                <a:latin typeface="Oswald Medium"/>
                <a:ea typeface="Oswald Medium"/>
                <a:cs typeface="Oswald Medium"/>
                <a:sym typeface="Oswald Medium"/>
              </a:defRPr>
            </a:lvl2pPr>
            <a:lvl3pPr lvl="2">
              <a:spcBef>
                <a:spcPts val="0"/>
              </a:spcBef>
              <a:spcAft>
                <a:spcPts val="0"/>
              </a:spcAft>
              <a:buSzPts val="1900"/>
              <a:buFont typeface="Oswald Medium"/>
              <a:buNone/>
              <a:defRPr>
                <a:latin typeface="Oswald Medium"/>
                <a:ea typeface="Oswald Medium"/>
                <a:cs typeface="Oswald Medium"/>
                <a:sym typeface="Oswald Medium"/>
              </a:defRPr>
            </a:lvl3pPr>
            <a:lvl4pPr lvl="3">
              <a:spcBef>
                <a:spcPts val="0"/>
              </a:spcBef>
              <a:spcAft>
                <a:spcPts val="0"/>
              </a:spcAft>
              <a:buSzPts val="1900"/>
              <a:buFont typeface="Oswald Medium"/>
              <a:buNone/>
              <a:defRPr>
                <a:latin typeface="Oswald Medium"/>
                <a:ea typeface="Oswald Medium"/>
                <a:cs typeface="Oswald Medium"/>
                <a:sym typeface="Oswald Medium"/>
              </a:defRPr>
            </a:lvl4pPr>
            <a:lvl5pPr lvl="4">
              <a:spcBef>
                <a:spcPts val="0"/>
              </a:spcBef>
              <a:spcAft>
                <a:spcPts val="0"/>
              </a:spcAft>
              <a:buSzPts val="1900"/>
              <a:buFont typeface="Oswald Medium"/>
              <a:buNone/>
              <a:defRPr>
                <a:latin typeface="Oswald Medium"/>
                <a:ea typeface="Oswald Medium"/>
                <a:cs typeface="Oswald Medium"/>
                <a:sym typeface="Oswald Medium"/>
              </a:defRPr>
            </a:lvl5pPr>
            <a:lvl6pPr lvl="5">
              <a:spcBef>
                <a:spcPts val="0"/>
              </a:spcBef>
              <a:spcAft>
                <a:spcPts val="0"/>
              </a:spcAft>
              <a:buSzPts val="1900"/>
              <a:buFont typeface="Oswald Medium"/>
              <a:buNone/>
              <a:defRPr>
                <a:latin typeface="Oswald Medium"/>
                <a:ea typeface="Oswald Medium"/>
                <a:cs typeface="Oswald Medium"/>
                <a:sym typeface="Oswald Medium"/>
              </a:defRPr>
            </a:lvl6pPr>
            <a:lvl7pPr lvl="6">
              <a:spcBef>
                <a:spcPts val="0"/>
              </a:spcBef>
              <a:spcAft>
                <a:spcPts val="0"/>
              </a:spcAft>
              <a:buSzPts val="1900"/>
              <a:buFont typeface="Oswald Medium"/>
              <a:buNone/>
              <a:defRPr>
                <a:latin typeface="Oswald Medium"/>
                <a:ea typeface="Oswald Medium"/>
                <a:cs typeface="Oswald Medium"/>
                <a:sym typeface="Oswald Medium"/>
              </a:defRPr>
            </a:lvl7pPr>
            <a:lvl8pPr lvl="7">
              <a:spcBef>
                <a:spcPts val="0"/>
              </a:spcBef>
              <a:spcAft>
                <a:spcPts val="0"/>
              </a:spcAft>
              <a:buSzPts val="1900"/>
              <a:buFont typeface="Oswald Medium"/>
              <a:buNone/>
              <a:defRPr>
                <a:latin typeface="Oswald Medium"/>
                <a:ea typeface="Oswald Medium"/>
                <a:cs typeface="Oswald Medium"/>
                <a:sym typeface="Oswald Medium"/>
              </a:defRPr>
            </a:lvl8pPr>
            <a:lvl9pPr lvl="8">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1132" name="Google Shape;1132;g395a5d8f997_0_6165"/>
          <p:cNvSpPr>
            <a:spLocks noGrp="1"/>
          </p:cNvSpPr>
          <p:nvPr>
            <p:ph type="pic" idx="3"/>
          </p:nvPr>
        </p:nvSpPr>
        <p:spPr>
          <a:xfrm>
            <a:off x="1219200" y="1828800"/>
            <a:ext cx="3657600" cy="2133600"/>
          </a:xfrm>
          <a:prstGeom prst="rect">
            <a:avLst/>
          </a:prstGeom>
          <a:noFill/>
          <a:ln>
            <a:noFill/>
          </a:ln>
        </p:spPr>
      </p:sp>
      <p:sp>
        <p:nvSpPr>
          <p:cNvPr id="1133" name="Google Shape;1133;g395a5d8f997_0_6165"/>
          <p:cNvSpPr>
            <a:spLocks noGrp="1"/>
          </p:cNvSpPr>
          <p:nvPr>
            <p:ph type="pic" idx="4"/>
          </p:nvPr>
        </p:nvSpPr>
        <p:spPr>
          <a:xfrm>
            <a:off x="1219200" y="4145280"/>
            <a:ext cx="3657600" cy="2133600"/>
          </a:xfrm>
          <a:prstGeom prst="rect">
            <a:avLst/>
          </a:prstGeom>
          <a:noFill/>
          <a:ln>
            <a:noFill/>
          </a:ln>
        </p:spPr>
      </p:sp>
      <p:sp>
        <p:nvSpPr>
          <p:cNvPr id="1134" name="Google Shape;1134;g395a5d8f997_0_6165"/>
          <p:cNvSpPr txBox="1">
            <a:spLocks noGrp="1"/>
          </p:cNvSpPr>
          <p:nvPr>
            <p:ph type="subTitle" idx="5"/>
          </p:nvPr>
        </p:nvSpPr>
        <p:spPr>
          <a:xfrm>
            <a:off x="5486400" y="2255600"/>
            <a:ext cx="5181600" cy="17067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900"/>
              <a:buNone/>
              <a:defRPr sz="1900" b="0">
                <a:solidFill>
                  <a:schemeClr val="dk1"/>
                </a:solidFill>
              </a:defRPr>
            </a:lvl1pPr>
            <a:lvl2pPr lvl="1">
              <a:spcBef>
                <a:spcPts val="0"/>
              </a:spcBef>
              <a:spcAft>
                <a:spcPts val="0"/>
              </a:spcAft>
              <a:buClr>
                <a:schemeClr val="dk1"/>
              </a:buClr>
              <a:buSzPts val="1900"/>
              <a:buNone/>
              <a:defRPr>
                <a:solidFill>
                  <a:schemeClr val="dk1"/>
                </a:solidFill>
              </a:defRPr>
            </a:lvl2pPr>
            <a:lvl3pPr lvl="2">
              <a:spcBef>
                <a:spcPts val="0"/>
              </a:spcBef>
              <a:spcAft>
                <a:spcPts val="0"/>
              </a:spcAft>
              <a:buClr>
                <a:schemeClr val="dk1"/>
              </a:buClr>
              <a:buSzPts val="1900"/>
              <a:buNone/>
              <a:defRPr>
                <a:solidFill>
                  <a:schemeClr val="dk1"/>
                </a:solidFill>
              </a:defRPr>
            </a:lvl3pPr>
            <a:lvl4pPr lvl="3">
              <a:spcBef>
                <a:spcPts val="0"/>
              </a:spcBef>
              <a:spcAft>
                <a:spcPts val="0"/>
              </a:spcAft>
              <a:buClr>
                <a:schemeClr val="dk1"/>
              </a:buClr>
              <a:buSzPts val="1900"/>
              <a:buNone/>
              <a:defRPr>
                <a:solidFill>
                  <a:schemeClr val="dk1"/>
                </a:solidFill>
              </a:defRPr>
            </a:lvl4pPr>
            <a:lvl5pPr lvl="4">
              <a:spcBef>
                <a:spcPts val="0"/>
              </a:spcBef>
              <a:spcAft>
                <a:spcPts val="0"/>
              </a:spcAft>
              <a:buClr>
                <a:schemeClr val="dk1"/>
              </a:buClr>
              <a:buSzPts val="1900"/>
              <a:buNone/>
              <a:defRPr>
                <a:solidFill>
                  <a:schemeClr val="dk1"/>
                </a:solidFill>
              </a:defRPr>
            </a:lvl5pPr>
            <a:lvl6pPr lvl="5">
              <a:spcBef>
                <a:spcPts val="0"/>
              </a:spcBef>
              <a:spcAft>
                <a:spcPts val="0"/>
              </a:spcAft>
              <a:buClr>
                <a:schemeClr val="dk1"/>
              </a:buClr>
              <a:buSzPts val="1900"/>
              <a:buNone/>
              <a:defRPr>
                <a:solidFill>
                  <a:schemeClr val="dk1"/>
                </a:solidFill>
              </a:defRPr>
            </a:lvl6pPr>
            <a:lvl7pPr lvl="6">
              <a:spcBef>
                <a:spcPts val="0"/>
              </a:spcBef>
              <a:spcAft>
                <a:spcPts val="0"/>
              </a:spcAft>
              <a:buClr>
                <a:schemeClr val="dk1"/>
              </a:buClr>
              <a:buSzPts val="1900"/>
              <a:buNone/>
              <a:defRPr>
                <a:solidFill>
                  <a:schemeClr val="dk1"/>
                </a:solidFill>
              </a:defRPr>
            </a:lvl7pPr>
            <a:lvl8pPr lvl="7">
              <a:spcBef>
                <a:spcPts val="0"/>
              </a:spcBef>
              <a:spcAft>
                <a:spcPts val="0"/>
              </a:spcAft>
              <a:buClr>
                <a:schemeClr val="dk1"/>
              </a:buClr>
              <a:buSzPts val="1900"/>
              <a:buNone/>
              <a:defRPr>
                <a:solidFill>
                  <a:schemeClr val="dk1"/>
                </a:solidFill>
              </a:defRPr>
            </a:lvl8pPr>
            <a:lvl9pPr lvl="8">
              <a:spcBef>
                <a:spcPts val="0"/>
              </a:spcBef>
              <a:spcAft>
                <a:spcPts val="0"/>
              </a:spcAft>
              <a:buClr>
                <a:schemeClr val="dk1"/>
              </a:buClr>
              <a:buSzPts val="1900"/>
              <a:buNone/>
              <a:defRPr>
                <a:solidFill>
                  <a:schemeClr val="dk1"/>
                </a:solidFill>
              </a:defRPr>
            </a:lvl9pPr>
          </a:lstStyle>
          <a:p>
            <a:endParaRPr/>
          </a:p>
        </p:txBody>
      </p:sp>
      <p:sp>
        <p:nvSpPr>
          <p:cNvPr id="1135" name="Google Shape;1135;g395a5d8f997_0_6165"/>
          <p:cNvSpPr txBox="1">
            <a:spLocks noGrp="1"/>
          </p:cNvSpPr>
          <p:nvPr>
            <p:ph type="subTitle" idx="6"/>
          </p:nvPr>
        </p:nvSpPr>
        <p:spPr>
          <a:xfrm>
            <a:off x="5486400" y="4145280"/>
            <a:ext cx="5181600" cy="269700"/>
          </a:xfrm>
          <a:prstGeom prst="rect">
            <a:avLst/>
          </a:prstGeom>
        </p:spPr>
        <p:txBody>
          <a:bodyPr spcFirstLastPara="1" wrap="square" lIns="0" tIns="0" rIns="0" bIns="0" anchor="t" anchorCtr="0">
            <a:noAutofit/>
          </a:bodyPr>
          <a:lstStyle>
            <a:lvl1pPr lvl="0">
              <a:spcBef>
                <a:spcPts val="0"/>
              </a:spcBef>
              <a:spcAft>
                <a:spcPts val="0"/>
              </a:spcAft>
              <a:buSzPts val="2400"/>
              <a:buFont typeface="Oswald Medium"/>
              <a:buNone/>
              <a:defRPr sz="2400" b="0">
                <a:latin typeface="Oswald Medium"/>
                <a:ea typeface="Oswald Medium"/>
                <a:cs typeface="Oswald Medium"/>
                <a:sym typeface="Oswald Medium"/>
              </a:defRPr>
            </a:lvl1pPr>
            <a:lvl2pPr lvl="1">
              <a:spcBef>
                <a:spcPts val="0"/>
              </a:spcBef>
              <a:spcAft>
                <a:spcPts val="0"/>
              </a:spcAft>
              <a:buSzPts val="1900"/>
              <a:buFont typeface="Oswald Medium"/>
              <a:buNone/>
              <a:defRPr>
                <a:latin typeface="Oswald Medium"/>
                <a:ea typeface="Oswald Medium"/>
                <a:cs typeface="Oswald Medium"/>
                <a:sym typeface="Oswald Medium"/>
              </a:defRPr>
            </a:lvl2pPr>
            <a:lvl3pPr lvl="2">
              <a:spcBef>
                <a:spcPts val="0"/>
              </a:spcBef>
              <a:spcAft>
                <a:spcPts val="0"/>
              </a:spcAft>
              <a:buSzPts val="1900"/>
              <a:buFont typeface="Oswald Medium"/>
              <a:buNone/>
              <a:defRPr>
                <a:latin typeface="Oswald Medium"/>
                <a:ea typeface="Oswald Medium"/>
                <a:cs typeface="Oswald Medium"/>
                <a:sym typeface="Oswald Medium"/>
              </a:defRPr>
            </a:lvl3pPr>
            <a:lvl4pPr lvl="3">
              <a:spcBef>
                <a:spcPts val="0"/>
              </a:spcBef>
              <a:spcAft>
                <a:spcPts val="0"/>
              </a:spcAft>
              <a:buSzPts val="1900"/>
              <a:buFont typeface="Oswald Medium"/>
              <a:buNone/>
              <a:defRPr>
                <a:latin typeface="Oswald Medium"/>
                <a:ea typeface="Oswald Medium"/>
                <a:cs typeface="Oswald Medium"/>
                <a:sym typeface="Oswald Medium"/>
              </a:defRPr>
            </a:lvl4pPr>
            <a:lvl5pPr lvl="4">
              <a:spcBef>
                <a:spcPts val="0"/>
              </a:spcBef>
              <a:spcAft>
                <a:spcPts val="0"/>
              </a:spcAft>
              <a:buSzPts val="1900"/>
              <a:buFont typeface="Oswald Medium"/>
              <a:buNone/>
              <a:defRPr>
                <a:latin typeface="Oswald Medium"/>
                <a:ea typeface="Oswald Medium"/>
                <a:cs typeface="Oswald Medium"/>
                <a:sym typeface="Oswald Medium"/>
              </a:defRPr>
            </a:lvl5pPr>
            <a:lvl6pPr lvl="5">
              <a:spcBef>
                <a:spcPts val="0"/>
              </a:spcBef>
              <a:spcAft>
                <a:spcPts val="0"/>
              </a:spcAft>
              <a:buSzPts val="1900"/>
              <a:buFont typeface="Oswald Medium"/>
              <a:buNone/>
              <a:defRPr>
                <a:latin typeface="Oswald Medium"/>
                <a:ea typeface="Oswald Medium"/>
                <a:cs typeface="Oswald Medium"/>
                <a:sym typeface="Oswald Medium"/>
              </a:defRPr>
            </a:lvl6pPr>
            <a:lvl7pPr lvl="6">
              <a:spcBef>
                <a:spcPts val="0"/>
              </a:spcBef>
              <a:spcAft>
                <a:spcPts val="0"/>
              </a:spcAft>
              <a:buSzPts val="1900"/>
              <a:buFont typeface="Oswald Medium"/>
              <a:buNone/>
              <a:defRPr>
                <a:latin typeface="Oswald Medium"/>
                <a:ea typeface="Oswald Medium"/>
                <a:cs typeface="Oswald Medium"/>
                <a:sym typeface="Oswald Medium"/>
              </a:defRPr>
            </a:lvl7pPr>
            <a:lvl8pPr lvl="7">
              <a:spcBef>
                <a:spcPts val="0"/>
              </a:spcBef>
              <a:spcAft>
                <a:spcPts val="0"/>
              </a:spcAft>
              <a:buSzPts val="1900"/>
              <a:buFont typeface="Oswald Medium"/>
              <a:buNone/>
              <a:defRPr>
                <a:latin typeface="Oswald Medium"/>
                <a:ea typeface="Oswald Medium"/>
                <a:cs typeface="Oswald Medium"/>
                <a:sym typeface="Oswald Medium"/>
              </a:defRPr>
            </a:lvl8pPr>
            <a:lvl9pPr lvl="8">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1136" name="Google Shape;1136;g395a5d8f997_0_6165"/>
          <p:cNvSpPr txBox="1">
            <a:spLocks noGrp="1"/>
          </p:cNvSpPr>
          <p:nvPr>
            <p:ph type="subTitle" idx="7"/>
          </p:nvPr>
        </p:nvSpPr>
        <p:spPr>
          <a:xfrm>
            <a:off x="5486400" y="4572080"/>
            <a:ext cx="5181600" cy="17067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900"/>
              <a:buNone/>
              <a:defRPr sz="1900" b="0">
                <a:solidFill>
                  <a:schemeClr val="dk1"/>
                </a:solidFill>
              </a:defRPr>
            </a:lvl1pPr>
            <a:lvl2pPr lvl="1">
              <a:spcBef>
                <a:spcPts val="0"/>
              </a:spcBef>
              <a:spcAft>
                <a:spcPts val="0"/>
              </a:spcAft>
              <a:buClr>
                <a:schemeClr val="dk1"/>
              </a:buClr>
              <a:buSzPts val="1900"/>
              <a:buNone/>
              <a:defRPr>
                <a:solidFill>
                  <a:schemeClr val="dk1"/>
                </a:solidFill>
              </a:defRPr>
            </a:lvl2pPr>
            <a:lvl3pPr lvl="2">
              <a:spcBef>
                <a:spcPts val="0"/>
              </a:spcBef>
              <a:spcAft>
                <a:spcPts val="0"/>
              </a:spcAft>
              <a:buClr>
                <a:schemeClr val="dk1"/>
              </a:buClr>
              <a:buSzPts val="1900"/>
              <a:buNone/>
              <a:defRPr>
                <a:solidFill>
                  <a:schemeClr val="dk1"/>
                </a:solidFill>
              </a:defRPr>
            </a:lvl3pPr>
            <a:lvl4pPr lvl="3">
              <a:spcBef>
                <a:spcPts val="0"/>
              </a:spcBef>
              <a:spcAft>
                <a:spcPts val="0"/>
              </a:spcAft>
              <a:buClr>
                <a:schemeClr val="dk1"/>
              </a:buClr>
              <a:buSzPts val="1900"/>
              <a:buNone/>
              <a:defRPr>
                <a:solidFill>
                  <a:schemeClr val="dk1"/>
                </a:solidFill>
              </a:defRPr>
            </a:lvl4pPr>
            <a:lvl5pPr lvl="4">
              <a:spcBef>
                <a:spcPts val="0"/>
              </a:spcBef>
              <a:spcAft>
                <a:spcPts val="0"/>
              </a:spcAft>
              <a:buClr>
                <a:schemeClr val="dk1"/>
              </a:buClr>
              <a:buSzPts val="1900"/>
              <a:buNone/>
              <a:defRPr>
                <a:solidFill>
                  <a:schemeClr val="dk1"/>
                </a:solidFill>
              </a:defRPr>
            </a:lvl5pPr>
            <a:lvl6pPr lvl="5">
              <a:spcBef>
                <a:spcPts val="0"/>
              </a:spcBef>
              <a:spcAft>
                <a:spcPts val="0"/>
              </a:spcAft>
              <a:buClr>
                <a:schemeClr val="dk1"/>
              </a:buClr>
              <a:buSzPts val="1900"/>
              <a:buNone/>
              <a:defRPr>
                <a:solidFill>
                  <a:schemeClr val="dk1"/>
                </a:solidFill>
              </a:defRPr>
            </a:lvl6pPr>
            <a:lvl7pPr lvl="6">
              <a:spcBef>
                <a:spcPts val="0"/>
              </a:spcBef>
              <a:spcAft>
                <a:spcPts val="0"/>
              </a:spcAft>
              <a:buClr>
                <a:schemeClr val="dk1"/>
              </a:buClr>
              <a:buSzPts val="1900"/>
              <a:buNone/>
              <a:defRPr>
                <a:solidFill>
                  <a:schemeClr val="dk1"/>
                </a:solidFill>
              </a:defRPr>
            </a:lvl7pPr>
            <a:lvl8pPr lvl="7">
              <a:spcBef>
                <a:spcPts val="0"/>
              </a:spcBef>
              <a:spcAft>
                <a:spcPts val="0"/>
              </a:spcAft>
              <a:buClr>
                <a:schemeClr val="dk1"/>
              </a:buClr>
              <a:buSzPts val="1900"/>
              <a:buNone/>
              <a:defRPr>
                <a:solidFill>
                  <a:schemeClr val="dk1"/>
                </a:solidFill>
              </a:defRPr>
            </a:lvl8pPr>
            <a:lvl9pPr lvl="8">
              <a:spcBef>
                <a:spcPts val="0"/>
              </a:spcBef>
              <a:spcAft>
                <a:spcPts val="0"/>
              </a:spcAft>
              <a:buClr>
                <a:schemeClr val="dk1"/>
              </a:buClr>
              <a:buSzPts val="1900"/>
              <a:buNone/>
              <a:defRPr>
                <a:solidFill>
                  <a:schemeClr val="dk1"/>
                </a:solidFill>
              </a:defRPr>
            </a:lvl9pPr>
          </a:lstStyle>
          <a:p>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Images — 3 mosaic">
  <p:cSld name="CUSTOM_23">
    <p:spTree>
      <p:nvGrpSpPr>
        <p:cNvPr id="1" name="Shape 1137"/>
        <p:cNvGrpSpPr/>
        <p:nvPr/>
      </p:nvGrpSpPr>
      <p:grpSpPr>
        <a:xfrm>
          <a:off x="0" y="0"/>
          <a:ext cx="0" cy="0"/>
          <a:chOff x="0" y="0"/>
          <a:chExt cx="0" cy="0"/>
        </a:xfrm>
      </p:grpSpPr>
      <p:sp>
        <p:nvSpPr>
          <p:cNvPr id="1138" name="Google Shape;1138;g395a5d8f997_0_6174"/>
          <p:cNvSpPr>
            <a:spLocks noGrp="1"/>
          </p:cNvSpPr>
          <p:nvPr>
            <p:ph type="pic" idx="2"/>
          </p:nvPr>
        </p:nvSpPr>
        <p:spPr>
          <a:xfrm>
            <a:off x="0" y="1137400"/>
            <a:ext cx="5018700" cy="5720400"/>
          </a:xfrm>
          <a:prstGeom prst="rect">
            <a:avLst/>
          </a:prstGeom>
          <a:noFill/>
          <a:ln>
            <a:noFill/>
          </a:ln>
        </p:spPr>
      </p:sp>
      <p:sp>
        <p:nvSpPr>
          <p:cNvPr id="1139" name="Google Shape;1139;g395a5d8f997_0_6174"/>
          <p:cNvSpPr>
            <a:spLocks noGrp="1"/>
          </p:cNvSpPr>
          <p:nvPr>
            <p:ph type="pic" idx="3"/>
          </p:nvPr>
        </p:nvSpPr>
        <p:spPr>
          <a:xfrm>
            <a:off x="5120400" y="4320033"/>
            <a:ext cx="2983500" cy="2537700"/>
          </a:xfrm>
          <a:prstGeom prst="rect">
            <a:avLst/>
          </a:prstGeom>
          <a:noFill/>
          <a:ln>
            <a:noFill/>
          </a:ln>
        </p:spPr>
      </p:sp>
      <p:sp>
        <p:nvSpPr>
          <p:cNvPr id="1140" name="Google Shape;1140;g395a5d8f997_0_6174"/>
          <p:cNvSpPr>
            <a:spLocks noGrp="1"/>
          </p:cNvSpPr>
          <p:nvPr>
            <p:ph type="pic" idx="4"/>
          </p:nvPr>
        </p:nvSpPr>
        <p:spPr>
          <a:xfrm>
            <a:off x="5120400" y="1979067"/>
            <a:ext cx="2239500" cy="2239500"/>
          </a:xfrm>
          <a:prstGeom prst="rect">
            <a:avLst/>
          </a:prstGeom>
          <a:noFill/>
          <a:ln>
            <a:noFill/>
          </a:ln>
        </p:spPr>
      </p:sp>
      <p:sp>
        <p:nvSpPr>
          <p:cNvPr id="1141" name="Google Shape;1141;g395a5d8f997_0_6174"/>
          <p:cNvSpPr txBox="1">
            <a:spLocks noGrp="1"/>
          </p:cNvSpPr>
          <p:nvPr>
            <p:ph type="title"/>
          </p:nvPr>
        </p:nvSpPr>
        <p:spPr>
          <a:xfrm>
            <a:off x="7635300" y="2057100"/>
            <a:ext cx="4269300" cy="19797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SzPts val="4800"/>
              <a:buFont typeface="Montserrat"/>
              <a:buNone/>
              <a:defRPr sz="4800" b="1">
                <a:latin typeface="Montserrat"/>
                <a:ea typeface="Montserrat"/>
                <a:cs typeface="Montserrat"/>
                <a:sym typeface="Montserrat"/>
              </a:defRPr>
            </a:lvl1pPr>
            <a:lvl2pPr lvl="1" algn="r">
              <a:spcBef>
                <a:spcPts val="100"/>
              </a:spcBef>
              <a:spcAft>
                <a:spcPts val="0"/>
              </a:spcAft>
              <a:buClr>
                <a:schemeClr val="accent3"/>
              </a:buClr>
              <a:buSzPts val="6400"/>
              <a:buNone/>
              <a:defRPr sz="6400">
                <a:solidFill>
                  <a:schemeClr val="accent3"/>
                </a:solidFill>
              </a:defRPr>
            </a:lvl2pPr>
            <a:lvl3pPr lvl="2" algn="r">
              <a:spcBef>
                <a:spcPts val="0"/>
              </a:spcBef>
              <a:spcAft>
                <a:spcPts val="0"/>
              </a:spcAft>
              <a:buClr>
                <a:schemeClr val="accent3"/>
              </a:buClr>
              <a:buSzPts val="6400"/>
              <a:buNone/>
              <a:defRPr sz="6400">
                <a:solidFill>
                  <a:schemeClr val="accent3"/>
                </a:solidFill>
              </a:defRPr>
            </a:lvl3pPr>
            <a:lvl4pPr lvl="3" algn="r">
              <a:spcBef>
                <a:spcPts val="0"/>
              </a:spcBef>
              <a:spcAft>
                <a:spcPts val="0"/>
              </a:spcAft>
              <a:buClr>
                <a:schemeClr val="accent3"/>
              </a:buClr>
              <a:buSzPts val="6400"/>
              <a:buNone/>
              <a:defRPr sz="6400">
                <a:solidFill>
                  <a:schemeClr val="accent3"/>
                </a:solidFill>
              </a:defRPr>
            </a:lvl4pPr>
            <a:lvl5pPr lvl="4" algn="r">
              <a:spcBef>
                <a:spcPts val="0"/>
              </a:spcBef>
              <a:spcAft>
                <a:spcPts val="0"/>
              </a:spcAft>
              <a:buClr>
                <a:schemeClr val="accent3"/>
              </a:buClr>
              <a:buSzPts val="6400"/>
              <a:buNone/>
              <a:defRPr sz="6400">
                <a:solidFill>
                  <a:schemeClr val="accent3"/>
                </a:solidFill>
              </a:defRPr>
            </a:lvl5pPr>
            <a:lvl6pPr lvl="5" algn="r">
              <a:spcBef>
                <a:spcPts val="0"/>
              </a:spcBef>
              <a:spcAft>
                <a:spcPts val="0"/>
              </a:spcAft>
              <a:buClr>
                <a:schemeClr val="accent3"/>
              </a:buClr>
              <a:buSzPts val="6400"/>
              <a:buNone/>
              <a:defRPr sz="6400">
                <a:solidFill>
                  <a:schemeClr val="accent3"/>
                </a:solidFill>
              </a:defRPr>
            </a:lvl6pPr>
            <a:lvl7pPr lvl="6" algn="r">
              <a:spcBef>
                <a:spcPts val="0"/>
              </a:spcBef>
              <a:spcAft>
                <a:spcPts val="0"/>
              </a:spcAft>
              <a:buClr>
                <a:schemeClr val="accent3"/>
              </a:buClr>
              <a:buSzPts val="6400"/>
              <a:buNone/>
              <a:defRPr sz="6400">
                <a:solidFill>
                  <a:schemeClr val="accent3"/>
                </a:solidFill>
              </a:defRPr>
            </a:lvl7pPr>
            <a:lvl8pPr lvl="7" algn="r">
              <a:spcBef>
                <a:spcPts val="0"/>
              </a:spcBef>
              <a:spcAft>
                <a:spcPts val="0"/>
              </a:spcAft>
              <a:buClr>
                <a:schemeClr val="accent3"/>
              </a:buClr>
              <a:buSzPts val="6400"/>
              <a:buNone/>
              <a:defRPr sz="6400">
                <a:solidFill>
                  <a:schemeClr val="accent3"/>
                </a:solidFill>
              </a:defRPr>
            </a:lvl8pPr>
            <a:lvl9pPr lvl="8" algn="r">
              <a:spcBef>
                <a:spcPts val="0"/>
              </a:spcBef>
              <a:spcAft>
                <a:spcPts val="0"/>
              </a:spcAft>
              <a:buClr>
                <a:schemeClr val="accent3"/>
              </a:buClr>
              <a:buSzPts val="6400"/>
              <a:buNone/>
              <a:defRPr sz="6400">
                <a:solidFill>
                  <a:schemeClr val="accent3"/>
                </a:solidFill>
              </a:defRPr>
            </a:lvl9pPr>
          </a:lstStyle>
          <a:p>
            <a:endParaRPr/>
          </a:p>
        </p:txBody>
      </p:sp>
      <p:sp>
        <p:nvSpPr>
          <p:cNvPr id="1142" name="Google Shape;1142;g395a5d8f997_0_6174"/>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SzPts val="1200"/>
              <a:buFont typeface="Montserrat"/>
              <a:buNone/>
              <a:defRPr sz="1200" b="1">
                <a:latin typeface="Montserrat"/>
                <a:ea typeface="Montserrat"/>
                <a:cs typeface="Montserrat"/>
                <a:sym typeface="Montserrat"/>
              </a:defRPr>
            </a:lvl1pPr>
            <a:lvl2pPr lvl="1">
              <a:spcBef>
                <a:spcPts val="0"/>
              </a:spcBef>
              <a:spcAft>
                <a:spcPts val="0"/>
              </a:spcAft>
              <a:buClr>
                <a:schemeClr val="accent1"/>
              </a:buClr>
              <a:buSzPts val="1900"/>
              <a:buNone/>
              <a:defRPr>
                <a:solidFill>
                  <a:schemeClr val="accent1"/>
                </a:solidFill>
              </a:defRPr>
            </a:lvl2pPr>
            <a:lvl3pPr lvl="2">
              <a:spcBef>
                <a:spcPts val="0"/>
              </a:spcBef>
              <a:spcAft>
                <a:spcPts val="0"/>
              </a:spcAft>
              <a:buClr>
                <a:schemeClr val="accent1"/>
              </a:buClr>
              <a:buSzPts val="1900"/>
              <a:buNone/>
              <a:defRPr>
                <a:solidFill>
                  <a:schemeClr val="accent1"/>
                </a:solidFill>
              </a:defRPr>
            </a:lvl3pPr>
            <a:lvl4pPr lvl="3">
              <a:spcBef>
                <a:spcPts val="0"/>
              </a:spcBef>
              <a:spcAft>
                <a:spcPts val="0"/>
              </a:spcAft>
              <a:buClr>
                <a:schemeClr val="accent1"/>
              </a:buClr>
              <a:buSzPts val="1900"/>
              <a:buNone/>
              <a:defRPr>
                <a:solidFill>
                  <a:schemeClr val="accent1"/>
                </a:solidFill>
              </a:defRPr>
            </a:lvl4pPr>
            <a:lvl5pPr lvl="4">
              <a:spcBef>
                <a:spcPts val="0"/>
              </a:spcBef>
              <a:spcAft>
                <a:spcPts val="0"/>
              </a:spcAft>
              <a:buClr>
                <a:schemeClr val="accent1"/>
              </a:buClr>
              <a:buSzPts val="1900"/>
              <a:buNone/>
              <a:defRPr>
                <a:solidFill>
                  <a:schemeClr val="accent1"/>
                </a:solidFill>
              </a:defRPr>
            </a:lvl5pPr>
            <a:lvl6pPr lvl="5">
              <a:spcBef>
                <a:spcPts val="0"/>
              </a:spcBef>
              <a:spcAft>
                <a:spcPts val="0"/>
              </a:spcAft>
              <a:buClr>
                <a:schemeClr val="accent1"/>
              </a:buClr>
              <a:buSzPts val="1900"/>
              <a:buNone/>
              <a:defRPr>
                <a:solidFill>
                  <a:schemeClr val="accent1"/>
                </a:solidFill>
              </a:defRPr>
            </a:lvl6pPr>
            <a:lvl7pPr lvl="6">
              <a:spcBef>
                <a:spcPts val="0"/>
              </a:spcBef>
              <a:spcAft>
                <a:spcPts val="0"/>
              </a:spcAft>
              <a:buClr>
                <a:schemeClr val="accent1"/>
              </a:buClr>
              <a:buSzPts val="1900"/>
              <a:buNone/>
              <a:defRPr>
                <a:solidFill>
                  <a:schemeClr val="accent1"/>
                </a:solidFill>
              </a:defRPr>
            </a:lvl7pPr>
            <a:lvl8pPr lvl="7">
              <a:spcBef>
                <a:spcPts val="0"/>
              </a:spcBef>
              <a:spcAft>
                <a:spcPts val="0"/>
              </a:spcAft>
              <a:buClr>
                <a:schemeClr val="accent1"/>
              </a:buClr>
              <a:buSzPts val="1900"/>
              <a:buNone/>
              <a:defRPr>
                <a:solidFill>
                  <a:schemeClr val="accent1"/>
                </a:solidFill>
              </a:defRPr>
            </a:lvl8pPr>
            <a:lvl9pPr lvl="8">
              <a:spcBef>
                <a:spcPts val="0"/>
              </a:spcBef>
              <a:spcAft>
                <a:spcPts val="0"/>
              </a:spcAft>
              <a:buClr>
                <a:schemeClr val="accent1"/>
              </a:buClr>
              <a:buSzPts val="1900"/>
              <a:buNone/>
              <a:defRPr>
                <a:solidFill>
                  <a:schemeClr val="accent1"/>
                </a:solidFill>
              </a:defRPr>
            </a:lvl9pPr>
          </a:lstStyle>
          <a:p>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Images — 4 with caption">
  <p:cSld name="CUSTOM_24">
    <p:spTree>
      <p:nvGrpSpPr>
        <p:cNvPr id="1" name="Shape 1143"/>
        <p:cNvGrpSpPr/>
        <p:nvPr/>
      </p:nvGrpSpPr>
      <p:grpSpPr>
        <a:xfrm>
          <a:off x="0" y="0"/>
          <a:ext cx="0" cy="0"/>
          <a:chOff x="0" y="0"/>
          <a:chExt cx="0" cy="0"/>
        </a:xfrm>
      </p:grpSpPr>
      <p:sp>
        <p:nvSpPr>
          <p:cNvPr id="1144" name="Google Shape;1144;g395a5d8f997_0_6180"/>
          <p:cNvSpPr/>
          <p:nvPr/>
        </p:nvSpPr>
        <p:spPr>
          <a:xfrm rot="10800000">
            <a:off x="5200" y="5028133"/>
            <a:ext cx="12176400" cy="18288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145" name="Google Shape;1145;g395a5d8f997_0_6180"/>
          <p:cNvSpPr txBox="1">
            <a:spLocks noGrp="1"/>
          </p:cNvSpPr>
          <p:nvPr>
            <p:ph type="title"/>
          </p:nvPr>
        </p:nvSpPr>
        <p:spPr>
          <a:xfrm>
            <a:off x="609600" y="914400"/>
            <a:ext cx="10363200" cy="788100"/>
          </a:xfrm>
          <a:prstGeom prst="rect">
            <a:avLst/>
          </a:prstGeom>
        </p:spPr>
        <p:txBody>
          <a:bodyPr spcFirstLastPara="1" wrap="square" lIns="0" tIns="0" rIns="0" bIns="0" anchor="t" anchorCtr="0">
            <a:noAutofit/>
          </a:bodyPr>
          <a:lstStyle>
            <a:lvl1pPr lvl="0">
              <a:spcBef>
                <a:spcPts val="0"/>
              </a:spcBef>
              <a:spcAft>
                <a:spcPts val="0"/>
              </a:spcAft>
              <a:buSzPts val="4800"/>
              <a:buNone/>
              <a:defRPr/>
            </a:lvl1pPr>
            <a:lvl2pPr lvl="1">
              <a:spcBef>
                <a:spcPts val="10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1146" name="Google Shape;1146;g395a5d8f997_0_6180"/>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SzPts val="1200"/>
              <a:buFont typeface="Montserrat"/>
              <a:buNone/>
              <a:defRPr sz="1200" b="1">
                <a:latin typeface="Montserrat"/>
                <a:ea typeface="Montserrat"/>
                <a:cs typeface="Montserrat"/>
                <a:sym typeface="Montserrat"/>
              </a:defRPr>
            </a:lvl1pPr>
            <a:lvl2pPr lvl="1">
              <a:spcBef>
                <a:spcPts val="0"/>
              </a:spcBef>
              <a:spcAft>
                <a:spcPts val="0"/>
              </a:spcAft>
              <a:buClr>
                <a:schemeClr val="accent1"/>
              </a:buClr>
              <a:buSzPts val="1900"/>
              <a:buNone/>
              <a:defRPr>
                <a:solidFill>
                  <a:schemeClr val="accent1"/>
                </a:solidFill>
              </a:defRPr>
            </a:lvl2pPr>
            <a:lvl3pPr lvl="2">
              <a:spcBef>
                <a:spcPts val="0"/>
              </a:spcBef>
              <a:spcAft>
                <a:spcPts val="0"/>
              </a:spcAft>
              <a:buClr>
                <a:schemeClr val="accent1"/>
              </a:buClr>
              <a:buSzPts val="1900"/>
              <a:buNone/>
              <a:defRPr>
                <a:solidFill>
                  <a:schemeClr val="accent1"/>
                </a:solidFill>
              </a:defRPr>
            </a:lvl3pPr>
            <a:lvl4pPr lvl="3">
              <a:spcBef>
                <a:spcPts val="0"/>
              </a:spcBef>
              <a:spcAft>
                <a:spcPts val="0"/>
              </a:spcAft>
              <a:buClr>
                <a:schemeClr val="accent1"/>
              </a:buClr>
              <a:buSzPts val="1900"/>
              <a:buNone/>
              <a:defRPr>
                <a:solidFill>
                  <a:schemeClr val="accent1"/>
                </a:solidFill>
              </a:defRPr>
            </a:lvl4pPr>
            <a:lvl5pPr lvl="4">
              <a:spcBef>
                <a:spcPts val="0"/>
              </a:spcBef>
              <a:spcAft>
                <a:spcPts val="0"/>
              </a:spcAft>
              <a:buClr>
                <a:schemeClr val="accent1"/>
              </a:buClr>
              <a:buSzPts val="1900"/>
              <a:buNone/>
              <a:defRPr>
                <a:solidFill>
                  <a:schemeClr val="accent1"/>
                </a:solidFill>
              </a:defRPr>
            </a:lvl5pPr>
            <a:lvl6pPr lvl="5">
              <a:spcBef>
                <a:spcPts val="0"/>
              </a:spcBef>
              <a:spcAft>
                <a:spcPts val="0"/>
              </a:spcAft>
              <a:buClr>
                <a:schemeClr val="accent1"/>
              </a:buClr>
              <a:buSzPts val="1900"/>
              <a:buNone/>
              <a:defRPr>
                <a:solidFill>
                  <a:schemeClr val="accent1"/>
                </a:solidFill>
              </a:defRPr>
            </a:lvl6pPr>
            <a:lvl7pPr lvl="6">
              <a:spcBef>
                <a:spcPts val="0"/>
              </a:spcBef>
              <a:spcAft>
                <a:spcPts val="0"/>
              </a:spcAft>
              <a:buClr>
                <a:schemeClr val="accent1"/>
              </a:buClr>
              <a:buSzPts val="1900"/>
              <a:buNone/>
              <a:defRPr>
                <a:solidFill>
                  <a:schemeClr val="accent1"/>
                </a:solidFill>
              </a:defRPr>
            </a:lvl7pPr>
            <a:lvl8pPr lvl="7">
              <a:spcBef>
                <a:spcPts val="0"/>
              </a:spcBef>
              <a:spcAft>
                <a:spcPts val="0"/>
              </a:spcAft>
              <a:buClr>
                <a:schemeClr val="accent1"/>
              </a:buClr>
              <a:buSzPts val="1900"/>
              <a:buNone/>
              <a:defRPr>
                <a:solidFill>
                  <a:schemeClr val="accent1"/>
                </a:solidFill>
              </a:defRPr>
            </a:lvl8pPr>
            <a:lvl9pPr lvl="8">
              <a:spcBef>
                <a:spcPts val="0"/>
              </a:spcBef>
              <a:spcAft>
                <a:spcPts val="0"/>
              </a:spcAft>
              <a:buClr>
                <a:schemeClr val="accent1"/>
              </a:buClr>
              <a:buSzPts val="1900"/>
              <a:buNone/>
              <a:defRPr>
                <a:solidFill>
                  <a:schemeClr val="accent1"/>
                </a:solidFill>
              </a:defRPr>
            </a:lvl9pPr>
          </a:lstStyle>
          <a:p>
            <a:endParaRPr/>
          </a:p>
        </p:txBody>
      </p:sp>
      <p:sp>
        <p:nvSpPr>
          <p:cNvPr id="1147" name="Google Shape;1147;g395a5d8f997_0_6180"/>
          <p:cNvSpPr>
            <a:spLocks noGrp="1"/>
          </p:cNvSpPr>
          <p:nvPr>
            <p:ph type="pic" idx="2"/>
          </p:nvPr>
        </p:nvSpPr>
        <p:spPr>
          <a:xfrm>
            <a:off x="304800" y="1828800"/>
            <a:ext cx="2743200" cy="2438400"/>
          </a:xfrm>
          <a:prstGeom prst="rect">
            <a:avLst/>
          </a:prstGeom>
          <a:noFill/>
          <a:ln>
            <a:noFill/>
          </a:ln>
        </p:spPr>
      </p:sp>
      <p:sp>
        <p:nvSpPr>
          <p:cNvPr id="1148" name="Google Shape;1148;g395a5d8f997_0_6180"/>
          <p:cNvSpPr/>
          <p:nvPr/>
        </p:nvSpPr>
        <p:spPr>
          <a:xfrm>
            <a:off x="304800" y="4267200"/>
            <a:ext cx="2743200" cy="1828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149" name="Google Shape;1149;g395a5d8f997_0_6180"/>
          <p:cNvSpPr>
            <a:spLocks noGrp="1"/>
          </p:cNvSpPr>
          <p:nvPr>
            <p:ph type="pic" idx="3"/>
          </p:nvPr>
        </p:nvSpPr>
        <p:spPr>
          <a:xfrm>
            <a:off x="3251200" y="1828800"/>
            <a:ext cx="2743200" cy="2438400"/>
          </a:xfrm>
          <a:prstGeom prst="rect">
            <a:avLst/>
          </a:prstGeom>
          <a:noFill/>
          <a:ln>
            <a:noFill/>
          </a:ln>
        </p:spPr>
      </p:sp>
      <p:sp>
        <p:nvSpPr>
          <p:cNvPr id="1150" name="Google Shape;1150;g395a5d8f997_0_6180"/>
          <p:cNvSpPr>
            <a:spLocks noGrp="1"/>
          </p:cNvSpPr>
          <p:nvPr>
            <p:ph type="pic" idx="4"/>
          </p:nvPr>
        </p:nvSpPr>
        <p:spPr>
          <a:xfrm>
            <a:off x="6197600" y="1828800"/>
            <a:ext cx="2743200" cy="2438400"/>
          </a:xfrm>
          <a:prstGeom prst="rect">
            <a:avLst/>
          </a:prstGeom>
          <a:noFill/>
          <a:ln>
            <a:noFill/>
          </a:ln>
        </p:spPr>
      </p:sp>
      <p:sp>
        <p:nvSpPr>
          <p:cNvPr id="1151" name="Google Shape;1151;g395a5d8f997_0_6180"/>
          <p:cNvSpPr>
            <a:spLocks noGrp="1"/>
          </p:cNvSpPr>
          <p:nvPr>
            <p:ph type="pic" idx="5"/>
          </p:nvPr>
        </p:nvSpPr>
        <p:spPr>
          <a:xfrm>
            <a:off x="9144000" y="1828800"/>
            <a:ext cx="2743200" cy="2438400"/>
          </a:xfrm>
          <a:prstGeom prst="rect">
            <a:avLst/>
          </a:prstGeom>
          <a:noFill/>
          <a:ln>
            <a:noFill/>
          </a:ln>
        </p:spPr>
      </p:sp>
      <p:sp>
        <p:nvSpPr>
          <p:cNvPr id="1152" name="Google Shape;1152;g395a5d8f997_0_6180"/>
          <p:cNvSpPr/>
          <p:nvPr/>
        </p:nvSpPr>
        <p:spPr>
          <a:xfrm>
            <a:off x="3251200" y="4267200"/>
            <a:ext cx="2743200" cy="18288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153" name="Google Shape;1153;g395a5d8f997_0_6180"/>
          <p:cNvSpPr/>
          <p:nvPr/>
        </p:nvSpPr>
        <p:spPr>
          <a:xfrm>
            <a:off x="6197600" y="4267200"/>
            <a:ext cx="2743200" cy="18288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154" name="Google Shape;1154;g395a5d8f997_0_6180"/>
          <p:cNvSpPr/>
          <p:nvPr/>
        </p:nvSpPr>
        <p:spPr>
          <a:xfrm>
            <a:off x="9144000" y="4267200"/>
            <a:ext cx="2743200" cy="18288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155" name="Google Shape;1155;g395a5d8f997_0_6180"/>
          <p:cNvSpPr txBox="1">
            <a:spLocks noGrp="1"/>
          </p:cNvSpPr>
          <p:nvPr>
            <p:ph type="subTitle" idx="6"/>
          </p:nvPr>
        </p:nvSpPr>
        <p:spPr>
          <a:xfrm>
            <a:off x="609600" y="4586300"/>
            <a:ext cx="2133600" cy="1177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500"/>
              <a:buNone/>
              <a:defRPr sz="1500">
                <a:solidFill>
                  <a:schemeClr val="lt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1156" name="Google Shape;1156;g395a5d8f997_0_6180"/>
          <p:cNvSpPr txBox="1">
            <a:spLocks noGrp="1"/>
          </p:cNvSpPr>
          <p:nvPr>
            <p:ph type="subTitle" idx="7"/>
          </p:nvPr>
        </p:nvSpPr>
        <p:spPr>
          <a:xfrm>
            <a:off x="3556000" y="4586300"/>
            <a:ext cx="2133600" cy="1177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500"/>
              <a:buNone/>
              <a:defRPr sz="1500">
                <a:solidFill>
                  <a:schemeClr val="lt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1157" name="Google Shape;1157;g395a5d8f997_0_6180"/>
          <p:cNvSpPr txBox="1">
            <a:spLocks noGrp="1"/>
          </p:cNvSpPr>
          <p:nvPr>
            <p:ph type="subTitle" idx="8"/>
          </p:nvPr>
        </p:nvSpPr>
        <p:spPr>
          <a:xfrm>
            <a:off x="6502400" y="4586300"/>
            <a:ext cx="2133600" cy="1177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500"/>
              <a:buNone/>
              <a:defRPr sz="1500">
                <a:solidFill>
                  <a:schemeClr val="lt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1158" name="Google Shape;1158;g395a5d8f997_0_6180"/>
          <p:cNvSpPr txBox="1">
            <a:spLocks noGrp="1"/>
          </p:cNvSpPr>
          <p:nvPr>
            <p:ph type="subTitle" idx="9"/>
          </p:nvPr>
        </p:nvSpPr>
        <p:spPr>
          <a:xfrm>
            <a:off x="9448800" y="4586300"/>
            <a:ext cx="2133600" cy="1177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500"/>
              <a:buNone/>
              <a:defRPr sz="1500">
                <a:solidFill>
                  <a:schemeClr val="lt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Big Quote 1">
  <p:cSld name="CUSTOM_1">
    <p:bg>
      <p:bgPr>
        <a:blipFill>
          <a:blip r:embed="rId2">
            <a:alphaModFix/>
          </a:blip>
          <a:stretch>
            <a:fillRect/>
          </a:stretch>
        </a:blipFill>
        <a:effectLst/>
      </p:bgPr>
    </p:bg>
    <p:spTree>
      <p:nvGrpSpPr>
        <p:cNvPr id="1" name="Shape 1159"/>
        <p:cNvGrpSpPr/>
        <p:nvPr/>
      </p:nvGrpSpPr>
      <p:grpSpPr>
        <a:xfrm>
          <a:off x="0" y="0"/>
          <a:ext cx="0" cy="0"/>
          <a:chOff x="0" y="0"/>
          <a:chExt cx="0" cy="0"/>
        </a:xfrm>
      </p:grpSpPr>
      <p:sp>
        <p:nvSpPr>
          <p:cNvPr id="1160" name="Google Shape;1160;g395a5d8f997_0_6196"/>
          <p:cNvSpPr/>
          <p:nvPr/>
        </p:nvSpPr>
        <p:spPr>
          <a:xfrm>
            <a:off x="1888600" y="-741133"/>
            <a:ext cx="8414700" cy="84147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161" name="Google Shape;1161;g395a5d8f997_0_6196"/>
          <p:cNvSpPr/>
          <p:nvPr/>
        </p:nvSpPr>
        <p:spPr>
          <a:xfrm>
            <a:off x="622467" y="-2044767"/>
            <a:ext cx="10947300" cy="10947600"/>
          </a:xfrm>
          <a:prstGeom prst="donut">
            <a:avLst>
              <a:gd name="adj" fmla="val 8431"/>
            </a:avLst>
          </a:prstGeom>
          <a:gradFill>
            <a:gsLst>
              <a:gs pos="0">
                <a:schemeClr val="accent4"/>
              </a:gs>
              <a:gs pos="100000">
                <a:srgbClr val="FFFFFF">
                  <a:alpha val="0"/>
                </a:srgbClr>
              </a:gs>
            </a:gsLst>
            <a:lin ang="5400012"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162" name="Google Shape;1162;g395a5d8f997_0_6196"/>
          <p:cNvSpPr txBox="1">
            <a:spLocks noGrp="1"/>
          </p:cNvSpPr>
          <p:nvPr>
            <p:ph type="subTitle" idx="1"/>
          </p:nvPr>
        </p:nvSpPr>
        <p:spPr>
          <a:xfrm>
            <a:off x="3232600" y="1637800"/>
            <a:ext cx="5726700" cy="3582300"/>
          </a:xfrm>
          <a:prstGeom prst="rect">
            <a:avLst/>
          </a:prstGeom>
        </p:spPr>
        <p:txBody>
          <a:bodyPr spcFirstLastPara="1" wrap="square" lIns="0" tIns="0" rIns="0" bIns="0" anchor="ctr" anchorCtr="0">
            <a:noAutofit/>
          </a:bodyPr>
          <a:lstStyle>
            <a:lvl1pPr lvl="0" algn="ctr">
              <a:lnSpc>
                <a:spcPct val="90000"/>
              </a:lnSpc>
              <a:spcBef>
                <a:spcPts val="0"/>
              </a:spcBef>
              <a:spcAft>
                <a:spcPts val="0"/>
              </a:spcAft>
              <a:buClr>
                <a:schemeClr val="dk2"/>
              </a:buClr>
              <a:buSzPts val="5300"/>
              <a:buNone/>
              <a:defRPr sz="5300">
                <a:solidFill>
                  <a:schemeClr val="dk2"/>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Big Quote 2">
  <p:cSld name="CUSTOM_1_2">
    <p:bg>
      <p:bgPr>
        <a:blipFill>
          <a:blip r:embed="rId2">
            <a:alphaModFix/>
          </a:blip>
          <a:stretch>
            <a:fillRect/>
          </a:stretch>
        </a:blipFill>
        <a:effectLst/>
      </p:bgPr>
    </p:bg>
    <p:spTree>
      <p:nvGrpSpPr>
        <p:cNvPr id="1" name="Shape 1163"/>
        <p:cNvGrpSpPr/>
        <p:nvPr/>
      </p:nvGrpSpPr>
      <p:grpSpPr>
        <a:xfrm>
          <a:off x="0" y="0"/>
          <a:ext cx="0" cy="0"/>
          <a:chOff x="0" y="0"/>
          <a:chExt cx="0" cy="0"/>
        </a:xfrm>
      </p:grpSpPr>
      <p:sp>
        <p:nvSpPr>
          <p:cNvPr id="1164" name="Google Shape;1164;g395a5d8f997_0_6200"/>
          <p:cNvSpPr/>
          <p:nvPr/>
        </p:nvSpPr>
        <p:spPr>
          <a:xfrm>
            <a:off x="1888600" y="-741133"/>
            <a:ext cx="8414700" cy="84147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165" name="Google Shape;1165;g395a5d8f997_0_6200"/>
          <p:cNvSpPr/>
          <p:nvPr/>
        </p:nvSpPr>
        <p:spPr>
          <a:xfrm>
            <a:off x="622467" y="-2044767"/>
            <a:ext cx="10947300" cy="10947600"/>
          </a:xfrm>
          <a:prstGeom prst="donut">
            <a:avLst>
              <a:gd name="adj" fmla="val 8431"/>
            </a:avLst>
          </a:prstGeom>
          <a:gradFill>
            <a:gsLst>
              <a:gs pos="0">
                <a:schemeClr val="accent1"/>
              </a:gs>
              <a:gs pos="100000">
                <a:srgbClr val="FFFFFF">
                  <a:alpha val="0"/>
                </a:srgbClr>
              </a:gs>
            </a:gsLst>
            <a:lin ang="540070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166" name="Google Shape;1166;g395a5d8f997_0_6200"/>
          <p:cNvSpPr txBox="1">
            <a:spLocks noGrp="1"/>
          </p:cNvSpPr>
          <p:nvPr>
            <p:ph type="subTitle" idx="1"/>
          </p:nvPr>
        </p:nvSpPr>
        <p:spPr>
          <a:xfrm>
            <a:off x="3232600" y="1637800"/>
            <a:ext cx="5726700" cy="3582300"/>
          </a:xfrm>
          <a:prstGeom prst="rect">
            <a:avLst/>
          </a:prstGeom>
        </p:spPr>
        <p:txBody>
          <a:bodyPr spcFirstLastPara="1" wrap="square" lIns="0" tIns="0" rIns="0" bIns="0" anchor="ctr" anchorCtr="0">
            <a:noAutofit/>
          </a:bodyPr>
          <a:lstStyle>
            <a:lvl1pPr lvl="0" algn="ctr">
              <a:lnSpc>
                <a:spcPct val="90000"/>
              </a:lnSpc>
              <a:spcBef>
                <a:spcPts val="0"/>
              </a:spcBef>
              <a:spcAft>
                <a:spcPts val="0"/>
              </a:spcAft>
              <a:buClr>
                <a:schemeClr val="dk2"/>
              </a:buClr>
              <a:buSzPts val="5300"/>
              <a:buNone/>
              <a:defRPr sz="5300">
                <a:solidFill>
                  <a:schemeClr val="dk2"/>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Quote 2">
  <p:cSld name="CUSTOM_1_2">
    <p:bg>
      <p:bgPr>
        <a:blipFill>
          <a:blip r:embed="rId2">
            <a:alphaModFix/>
          </a:blip>
          <a:stretch>
            <a:fillRect/>
          </a:stretch>
        </a:blipFill>
        <a:effectLst/>
      </p:bgPr>
    </p:bg>
    <p:spTree>
      <p:nvGrpSpPr>
        <p:cNvPr id="1" name="Shape 154"/>
        <p:cNvGrpSpPr/>
        <p:nvPr/>
      </p:nvGrpSpPr>
      <p:grpSpPr>
        <a:xfrm>
          <a:off x="0" y="0"/>
          <a:ext cx="0" cy="0"/>
          <a:chOff x="0" y="0"/>
          <a:chExt cx="0" cy="0"/>
        </a:xfrm>
      </p:grpSpPr>
      <p:sp>
        <p:nvSpPr>
          <p:cNvPr id="155" name="Google Shape;155;g36335525d1a_0_475"/>
          <p:cNvSpPr/>
          <p:nvPr/>
        </p:nvSpPr>
        <p:spPr>
          <a:xfrm>
            <a:off x="1888600" y="-741133"/>
            <a:ext cx="8414700" cy="84147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56" name="Google Shape;156;g36335525d1a_0_475"/>
          <p:cNvSpPr/>
          <p:nvPr/>
        </p:nvSpPr>
        <p:spPr>
          <a:xfrm>
            <a:off x="622467" y="-2044767"/>
            <a:ext cx="10947300" cy="10947600"/>
          </a:xfrm>
          <a:prstGeom prst="donut">
            <a:avLst>
              <a:gd name="adj" fmla="val 8431"/>
            </a:avLst>
          </a:prstGeom>
          <a:gradFill>
            <a:gsLst>
              <a:gs pos="0">
                <a:schemeClr val="accent1"/>
              </a:gs>
              <a:gs pos="100000">
                <a:srgbClr val="FFFFFF">
                  <a:alpha val="0"/>
                </a:srgbClr>
              </a:gs>
            </a:gsLst>
            <a:lin ang="540070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57" name="Google Shape;157;g36335525d1a_0_475"/>
          <p:cNvSpPr txBox="1">
            <a:spLocks noGrp="1"/>
          </p:cNvSpPr>
          <p:nvPr>
            <p:ph type="subTitle" idx="1"/>
          </p:nvPr>
        </p:nvSpPr>
        <p:spPr>
          <a:xfrm>
            <a:off x="3232600" y="1637800"/>
            <a:ext cx="5726700" cy="3582300"/>
          </a:xfrm>
          <a:prstGeom prst="rect">
            <a:avLst/>
          </a:prstGeom>
        </p:spPr>
        <p:txBody>
          <a:bodyPr spcFirstLastPara="1" wrap="square" lIns="0" tIns="0" rIns="0" bIns="0" anchor="ctr" anchorCtr="0">
            <a:noAutofit/>
          </a:bodyPr>
          <a:lstStyle>
            <a:lvl1pPr lvl="0" algn="ctr">
              <a:lnSpc>
                <a:spcPct val="90000"/>
              </a:lnSpc>
              <a:spcBef>
                <a:spcPts val="0"/>
              </a:spcBef>
              <a:spcAft>
                <a:spcPts val="0"/>
              </a:spcAft>
              <a:buClr>
                <a:schemeClr val="dk2"/>
              </a:buClr>
              <a:buSzPts val="5300"/>
              <a:buNone/>
              <a:defRPr sz="5300">
                <a:solidFill>
                  <a:schemeClr val="dk2"/>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Big Quote 3">
  <p:cSld name="CUSTOM_1_1">
    <p:bg>
      <p:bgPr>
        <a:blipFill>
          <a:blip r:embed="rId2">
            <a:alphaModFix/>
          </a:blip>
          <a:stretch>
            <a:fillRect/>
          </a:stretch>
        </a:blipFill>
        <a:effectLst/>
      </p:bgPr>
    </p:bg>
    <p:spTree>
      <p:nvGrpSpPr>
        <p:cNvPr id="1" name="Shape 1167"/>
        <p:cNvGrpSpPr/>
        <p:nvPr/>
      </p:nvGrpSpPr>
      <p:grpSpPr>
        <a:xfrm>
          <a:off x="0" y="0"/>
          <a:ext cx="0" cy="0"/>
          <a:chOff x="0" y="0"/>
          <a:chExt cx="0" cy="0"/>
        </a:xfrm>
      </p:grpSpPr>
      <p:sp>
        <p:nvSpPr>
          <p:cNvPr id="1168" name="Google Shape;1168;g395a5d8f997_0_6204"/>
          <p:cNvSpPr/>
          <p:nvPr/>
        </p:nvSpPr>
        <p:spPr>
          <a:xfrm>
            <a:off x="1888600" y="-741133"/>
            <a:ext cx="8414700" cy="84147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169" name="Google Shape;1169;g395a5d8f997_0_6204"/>
          <p:cNvSpPr/>
          <p:nvPr/>
        </p:nvSpPr>
        <p:spPr>
          <a:xfrm>
            <a:off x="622467" y="-2044767"/>
            <a:ext cx="10947300" cy="10947600"/>
          </a:xfrm>
          <a:prstGeom prst="donut">
            <a:avLst>
              <a:gd name="adj" fmla="val 8431"/>
            </a:avLst>
          </a:prstGeom>
          <a:gradFill>
            <a:gsLst>
              <a:gs pos="0">
                <a:schemeClr val="dk2"/>
              </a:gs>
              <a:gs pos="100000">
                <a:srgbClr val="FFFFFF">
                  <a:alpha val="0"/>
                </a:srgbClr>
              </a:gs>
            </a:gsLst>
            <a:lin ang="8099331"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170" name="Google Shape;1170;g395a5d8f997_0_6204"/>
          <p:cNvSpPr txBox="1">
            <a:spLocks noGrp="1"/>
          </p:cNvSpPr>
          <p:nvPr>
            <p:ph type="subTitle" idx="1"/>
          </p:nvPr>
        </p:nvSpPr>
        <p:spPr>
          <a:xfrm>
            <a:off x="3232600" y="1637800"/>
            <a:ext cx="5726700" cy="3582300"/>
          </a:xfrm>
          <a:prstGeom prst="rect">
            <a:avLst/>
          </a:prstGeom>
        </p:spPr>
        <p:txBody>
          <a:bodyPr spcFirstLastPara="1" wrap="square" lIns="0" tIns="0" rIns="0" bIns="0" anchor="ctr" anchorCtr="0">
            <a:noAutofit/>
          </a:bodyPr>
          <a:lstStyle>
            <a:lvl1pPr lvl="0" algn="ctr">
              <a:lnSpc>
                <a:spcPct val="90000"/>
              </a:lnSpc>
              <a:spcBef>
                <a:spcPts val="0"/>
              </a:spcBef>
              <a:spcAft>
                <a:spcPts val="0"/>
              </a:spcAft>
              <a:buClr>
                <a:schemeClr val="dk2"/>
              </a:buClr>
              <a:buSzPts val="5300"/>
              <a:buNone/>
              <a:defRPr sz="5300">
                <a:solidFill>
                  <a:schemeClr val="dk2"/>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Big Quote 4">
  <p:cSld name="CUSTOM_1_1_1">
    <p:bg>
      <p:bgPr>
        <a:solidFill>
          <a:schemeClr val="dk2"/>
        </a:solidFill>
        <a:effectLst/>
      </p:bgPr>
    </p:bg>
    <p:spTree>
      <p:nvGrpSpPr>
        <p:cNvPr id="1" name="Shape 1171"/>
        <p:cNvGrpSpPr/>
        <p:nvPr/>
      </p:nvGrpSpPr>
      <p:grpSpPr>
        <a:xfrm>
          <a:off x="0" y="0"/>
          <a:ext cx="0" cy="0"/>
          <a:chOff x="0" y="0"/>
          <a:chExt cx="0" cy="0"/>
        </a:xfrm>
      </p:grpSpPr>
      <p:sp>
        <p:nvSpPr>
          <p:cNvPr id="1172" name="Google Shape;1172;g395a5d8f997_0_6208"/>
          <p:cNvSpPr txBox="1">
            <a:spLocks noGrp="1"/>
          </p:cNvSpPr>
          <p:nvPr>
            <p:ph type="subTitle" idx="1"/>
          </p:nvPr>
        </p:nvSpPr>
        <p:spPr>
          <a:xfrm>
            <a:off x="1219200" y="1637800"/>
            <a:ext cx="9753600" cy="3582300"/>
          </a:xfrm>
          <a:prstGeom prst="rect">
            <a:avLst/>
          </a:prstGeom>
        </p:spPr>
        <p:txBody>
          <a:bodyPr spcFirstLastPara="1" wrap="square" lIns="0" tIns="0" rIns="0" bIns="0" anchor="ctr" anchorCtr="0">
            <a:noAutofit/>
          </a:bodyPr>
          <a:lstStyle>
            <a:lvl1pPr lvl="0" algn="ctr">
              <a:lnSpc>
                <a:spcPct val="90000"/>
              </a:lnSpc>
              <a:spcBef>
                <a:spcPts val="0"/>
              </a:spcBef>
              <a:spcAft>
                <a:spcPts val="0"/>
              </a:spcAft>
              <a:buClr>
                <a:schemeClr val="lt1"/>
              </a:buClr>
              <a:buSzPts val="5300"/>
              <a:buNone/>
              <a:defRPr sz="5300">
                <a:solidFill>
                  <a:schemeClr val="lt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Computer Mockup">
  <p:cSld name="CUSTOM_5">
    <p:spTree>
      <p:nvGrpSpPr>
        <p:cNvPr id="1" name="Shape 1173"/>
        <p:cNvGrpSpPr/>
        <p:nvPr/>
      </p:nvGrpSpPr>
      <p:grpSpPr>
        <a:xfrm>
          <a:off x="0" y="0"/>
          <a:ext cx="0" cy="0"/>
          <a:chOff x="0" y="0"/>
          <a:chExt cx="0" cy="0"/>
        </a:xfrm>
      </p:grpSpPr>
      <p:sp>
        <p:nvSpPr>
          <p:cNvPr id="1174" name="Google Shape;1174;g395a5d8f997_0_6210"/>
          <p:cNvSpPr/>
          <p:nvPr/>
        </p:nvSpPr>
        <p:spPr>
          <a:xfrm rot="10800000">
            <a:off x="100" y="1321533"/>
            <a:ext cx="12221100" cy="41808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pic>
        <p:nvPicPr>
          <p:cNvPr id="1175" name="Google Shape;1175;g395a5d8f997_0_6210" title="GettyImages-2158979803.jpg"/>
          <p:cNvPicPr preferRelativeResize="0"/>
          <p:nvPr/>
        </p:nvPicPr>
        <p:blipFill rotWithShape="1">
          <a:blip r:embed="rId2">
            <a:alphaModFix/>
          </a:blip>
          <a:srcRect l="10283" t="3553" r="10131" b="3189"/>
          <a:stretch/>
        </p:blipFill>
        <p:spPr>
          <a:xfrm>
            <a:off x="3980067" y="1040467"/>
            <a:ext cx="7845166" cy="5817533"/>
          </a:xfrm>
          <a:prstGeom prst="rect">
            <a:avLst/>
          </a:prstGeom>
          <a:noFill/>
          <a:ln>
            <a:noFill/>
          </a:ln>
        </p:spPr>
      </p:pic>
      <p:sp>
        <p:nvSpPr>
          <p:cNvPr id="1176" name="Google Shape;1176;g395a5d8f997_0_6210"/>
          <p:cNvSpPr>
            <a:spLocks noGrp="1"/>
          </p:cNvSpPr>
          <p:nvPr>
            <p:ph type="pic" idx="2"/>
          </p:nvPr>
        </p:nvSpPr>
        <p:spPr>
          <a:xfrm>
            <a:off x="4284674" y="1335669"/>
            <a:ext cx="7224300" cy="4184100"/>
          </a:xfrm>
          <a:prstGeom prst="rect">
            <a:avLst/>
          </a:prstGeom>
          <a:noFill/>
          <a:ln>
            <a:noFill/>
          </a:ln>
        </p:spPr>
      </p:sp>
      <p:sp>
        <p:nvSpPr>
          <p:cNvPr id="1177" name="Google Shape;1177;g395a5d8f997_0_6210"/>
          <p:cNvSpPr txBox="1">
            <a:spLocks noGrp="1"/>
          </p:cNvSpPr>
          <p:nvPr>
            <p:ph type="subTitle" idx="1"/>
          </p:nvPr>
        </p:nvSpPr>
        <p:spPr>
          <a:xfrm>
            <a:off x="609600" y="1713800"/>
            <a:ext cx="3379200" cy="3430500"/>
          </a:xfrm>
          <a:prstGeom prst="rect">
            <a:avLst/>
          </a:prstGeom>
        </p:spPr>
        <p:txBody>
          <a:bodyPr spcFirstLastPara="1" wrap="square" lIns="0" tIns="0" rIns="0" bIns="0" anchor="ctr" anchorCtr="0">
            <a:noAutofit/>
          </a:bodyPr>
          <a:lstStyle>
            <a:lvl1pPr lvl="0">
              <a:lnSpc>
                <a:spcPct val="90000"/>
              </a:lnSpc>
              <a:spcBef>
                <a:spcPts val="0"/>
              </a:spcBef>
              <a:spcAft>
                <a:spcPts val="0"/>
              </a:spcAft>
              <a:buClr>
                <a:schemeClr val="lt1"/>
              </a:buClr>
              <a:buSzPts val="4800"/>
              <a:buFont typeface="Montserrat"/>
              <a:buNone/>
              <a:defRPr sz="4800">
                <a:solidFill>
                  <a:schemeClr val="lt1"/>
                </a:solidFill>
                <a:latin typeface="Montserrat"/>
                <a:ea typeface="Montserrat"/>
                <a:cs typeface="Montserrat"/>
                <a:sym typeface="Montserrat"/>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1178" name="Google Shape;1178;g395a5d8f997_0_6210"/>
          <p:cNvSpPr txBox="1">
            <a:spLocks noGrp="1"/>
          </p:cNvSpPr>
          <p:nvPr>
            <p:ph type="subTitle" idx="3"/>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Testimonial — Large">
  <p:cSld name="CUSTOM_6">
    <p:spTree>
      <p:nvGrpSpPr>
        <p:cNvPr id="1" name="Shape 1179"/>
        <p:cNvGrpSpPr/>
        <p:nvPr/>
      </p:nvGrpSpPr>
      <p:grpSpPr>
        <a:xfrm>
          <a:off x="0" y="0"/>
          <a:ext cx="0" cy="0"/>
          <a:chOff x="0" y="0"/>
          <a:chExt cx="0" cy="0"/>
        </a:xfrm>
      </p:grpSpPr>
      <p:sp>
        <p:nvSpPr>
          <p:cNvPr id="1180" name="Google Shape;1180;g395a5d8f997_0_6216"/>
          <p:cNvSpPr/>
          <p:nvPr/>
        </p:nvSpPr>
        <p:spPr>
          <a:xfrm rot="10800000">
            <a:off x="5200" y="5872633"/>
            <a:ext cx="12176400" cy="9843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181" name="Google Shape;1181;g395a5d8f997_0_6216"/>
          <p:cNvSpPr>
            <a:spLocks noGrp="1"/>
          </p:cNvSpPr>
          <p:nvPr>
            <p:ph type="pic" idx="2"/>
          </p:nvPr>
        </p:nvSpPr>
        <p:spPr>
          <a:xfrm>
            <a:off x="6241000" y="1429567"/>
            <a:ext cx="5106300" cy="5106300"/>
          </a:xfrm>
          <a:prstGeom prst="ellipse">
            <a:avLst/>
          </a:prstGeom>
          <a:noFill/>
          <a:ln>
            <a:noFill/>
          </a:ln>
        </p:spPr>
      </p:sp>
      <p:sp>
        <p:nvSpPr>
          <p:cNvPr id="1182" name="Google Shape;1182;g395a5d8f997_0_6216"/>
          <p:cNvSpPr txBox="1">
            <a:spLocks noGrp="1"/>
          </p:cNvSpPr>
          <p:nvPr>
            <p:ph type="subTitle" idx="1"/>
          </p:nvPr>
        </p:nvSpPr>
        <p:spPr>
          <a:xfrm>
            <a:off x="609600" y="1177300"/>
            <a:ext cx="5447100" cy="3430500"/>
          </a:xfrm>
          <a:prstGeom prst="rect">
            <a:avLst/>
          </a:prstGeom>
        </p:spPr>
        <p:txBody>
          <a:bodyPr spcFirstLastPara="1" wrap="square" lIns="0" tIns="0" rIns="0" bIns="0" anchor="b" anchorCtr="0">
            <a:noAutofit/>
          </a:bodyPr>
          <a:lstStyle>
            <a:lvl1pPr lvl="0">
              <a:lnSpc>
                <a:spcPct val="90000"/>
              </a:lnSpc>
              <a:spcBef>
                <a:spcPts val="0"/>
              </a:spcBef>
              <a:spcAft>
                <a:spcPts val="0"/>
              </a:spcAft>
              <a:buClr>
                <a:schemeClr val="dk2"/>
              </a:buClr>
              <a:buSzPts val="3600"/>
              <a:buFont typeface="Montserrat"/>
              <a:buNone/>
              <a:defRPr sz="3600">
                <a:solidFill>
                  <a:schemeClr val="dk2"/>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1183" name="Google Shape;1183;g395a5d8f997_0_6216"/>
          <p:cNvSpPr txBox="1">
            <a:spLocks noGrp="1"/>
          </p:cNvSpPr>
          <p:nvPr>
            <p:ph type="subTitle" idx="3"/>
          </p:nvPr>
        </p:nvSpPr>
        <p:spPr>
          <a:xfrm>
            <a:off x="609600" y="4876800"/>
            <a:ext cx="3543900" cy="293700"/>
          </a:xfrm>
          <a:prstGeom prst="rect">
            <a:avLst/>
          </a:prstGeom>
        </p:spPr>
        <p:txBody>
          <a:bodyPr spcFirstLastPara="1" wrap="square" lIns="0" tIns="0" rIns="0" bIns="0" anchor="t" anchorCtr="0">
            <a:noAutofit/>
          </a:bodyPr>
          <a:lstStyle>
            <a:lvl1pPr lvl="0">
              <a:spcBef>
                <a:spcPts val="0"/>
              </a:spcBef>
              <a:spcAft>
                <a:spcPts val="0"/>
              </a:spcAft>
              <a:buSzPts val="1900"/>
              <a:buFont typeface="Oswald Medium"/>
              <a:buNone/>
              <a:defRPr sz="1900" b="0">
                <a:latin typeface="Oswald Medium"/>
                <a:ea typeface="Oswald Medium"/>
                <a:cs typeface="Oswald Medium"/>
                <a:sym typeface="Oswald Medium"/>
              </a:defRPr>
            </a:lvl1pPr>
            <a:lvl2pPr lvl="1">
              <a:spcBef>
                <a:spcPts val="0"/>
              </a:spcBef>
              <a:spcAft>
                <a:spcPts val="0"/>
              </a:spcAft>
              <a:buSzPts val="1900"/>
              <a:buFont typeface="Bebas Neue"/>
              <a:buNone/>
              <a:defRPr>
                <a:latin typeface="Bebas Neue"/>
                <a:ea typeface="Bebas Neue"/>
                <a:cs typeface="Bebas Neue"/>
                <a:sym typeface="Bebas Neue"/>
              </a:defRPr>
            </a:lvl2pPr>
            <a:lvl3pPr lvl="2">
              <a:spcBef>
                <a:spcPts val="0"/>
              </a:spcBef>
              <a:spcAft>
                <a:spcPts val="0"/>
              </a:spcAft>
              <a:buSzPts val="1900"/>
              <a:buFont typeface="Bebas Neue"/>
              <a:buNone/>
              <a:defRPr>
                <a:latin typeface="Bebas Neue"/>
                <a:ea typeface="Bebas Neue"/>
                <a:cs typeface="Bebas Neue"/>
                <a:sym typeface="Bebas Neue"/>
              </a:defRPr>
            </a:lvl3pPr>
            <a:lvl4pPr lvl="3">
              <a:spcBef>
                <a:spcPts val="0"/>
              </a:spcBef>
              <a:spcAft>
                <a:spcPts val="0"/>
              </a:spcAft>
              <a:buSzPts val="1900"/>
              <a:buFont typeface="Bebas Neue"/>
              <a:buNone/>
              <a:defRPr>
                <a:latin typeface="Bebas Neue"/>
                <a:ea typeface="Bebas Neue"/>
                <a:cs typeface="Bebas Neue"/>
                <a:sym typeface="Bebas Neue"/>
              </a:defRPr>
            </a:lvl4pPr>
            <a:lvl5pPr lvl="4">
              <a:spcBef>
                <a:spcPts val="0"/>
              </a:spcBef>
              <a:spcAft>
                <a:spcPts val="0"/>
              </a:spcAft>
              <a:buSzPts val="1900"/>
              <a:buFont typeface="Bebas Neue"/>
              <a:buNone/>
              <a:defRPr>
                <a:latin typeface="Bebas Neue"/>
                <a:ea typeface="Bebas Neue"/>
                <a:cs typeface="Bebas Neue"/>
                <a:sym typeface="Bebas Neue"/>
              </a:defRPr>
            </a:lvl5pPr>
            <a:lvl6pPr lvl="5">
              <a:spcBef>
                <a:spcPts val="0"/>
              </a:spcBef>
              <a:spcAft>
                <a:spcPts val="0"/>
              </a:spcAft>
              <a:buSzPts val="1900"/>
              <a:buFont typeface="Bebas Neue"/>
              <a:buNone/>
              <a:defRPr>
                <a:latin typeface="Bebas Neue"/>
                <a:ea typeface="Bebas Neue"/>
                <a:cs typeface="Bebas Neue"/>
                <a:sym typeface="Bebas Neue"/>
              </a:defRPr>
            </a:lvl6pPr>
            <a:lvl7pPr lvl="6">
              <a:spcBef>
                <a:spcPts val="0"/>
              </a:spcBef>
              <a:spcAft>
                <a:spcPts val="0"/>
              </a:spcAft>
              <a:buSzPts val="1900"/>
              <a:buFont typeface="Bebas Neue"/>
              <a:buNone/>
              <a:defRPr>
                <a:latin typeface="Bebas Neue"/>
                <a:ea typeface="Bebas Neue"/>
                <a:cs typeface="Bebas Neue"/>
                <a:sym typeface="Bebas Neue"/>
              </a:defRPr>
            </a:lvl7pPr>
            <a:lvl8pPr lvl="7">
              <a:spcBef>
                <a:spcPts val="0"/>
              </a:spcBef>
              <a:spcAft>
                <a:spcPts val="0"/>
              </a:spcAft>
              <a:buSzPts val="1900"/>
              <a:buFont typeface="Bebas Neue"/>
              <a:buNone/>
              <a:defRPr>
                <a:latin typeface="Bebas Neue"/>
                <a:ea typeface="Bebas Neue"/>
                <a:cs typeface="Bebas Neue"/>
                <a:sym typeface="Bebas Neue"/>
              </a:defRPr>
            </a:lvl8pPr>
            <a:lvl9pPr lvl="8">
              <a:spcBef>
                <a:spcPts val="0"/>
              </a:spcBef>
              <a:spcAft>
                <a:spcPts val="0"/>
              </a:spcAft>
              <a:buSzPts val="1900"/>
              <a:buFont typeface="Bebas Neue"/>
              <a:buNone/>
              <a:defRPr>
                <a:latin typeface="Bebas Neue"/>
                <a:ea typeface="Bebas Neue"/>
                <a:cs typeface="Bebas Neue"/>
                <a:sym typeface="Bebas Neue"/>
              </a:defRPr>
            </a:lvl9pPr>
          </a:lstStyle>
          <a:p>
            <a:endParaRPr/>
          </a:p>
        </p:txBody>
      </p:sp>
      <p:sp>
        <p:nvSpPr>
          <p:cNvPr id="1184" name="Google Shape;1184;g395a5d8f997_0_6216"/>
          <p:cNvSpPr txBox="1">
            <a:spLocks noGrp="1"/>
          </p:cNvSpPr>
          <p:nvPr>
            <p:ph type="subTitle" idx="4"/>
          </p:nvPr>
        </p:nvSpPr>
        <p:spPr>
          <a:xfrm>
            <a:off x="609600" y="5181600"/>
            <a:ext cx="3185100" cy="2937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300"/>
              <a:buFont typeface="Montserrat"/>
              <a:buNone/>
              <a:defRPr sz="1300">
                <a:solidFill>
                  <a:schemeClr val="dk1"/>
                </a:solidFill>
                <a:latin typeface="Montserrat"/>
                <a:ea typeface="Montserrat"/>
                <a:cs typeface="Montserrat"/>
                <a:sym typeface="Montserrat"/>
              </a:defRPr>
            </a:lvl1pPr>
            <a:lvl2pPr lvl="1">
              <a:spcBef>
                <a:spcPts val="0"/>
              </a:spcBef>
              <a:spcAft>
                <a:spcPts val="0"/>
              </a:spcAft>
              <a:buSzPts val="1300"/>
              <a:buFont typeface="Bebas Neue"/>
              <a:buNone/>
              <a:defRPr sz="1300">
                <a:latin typeface="Bebas Neue"/>
                <a:ea typeface="Bebas Neue"/>
                <a:cs typeface="Bebas Neue"/>
                <a:sym typeface="Bebas Neue"/>
              </a:defRPr>
            </a:lvl2pPr>
            <a:lvl3pPr lvl="2">
              <a:spcBef>
                <a:spcPts val="0"/>
              </a:spcBef>
              <a:spcAft>
                <a:spcPts val="0"/>
              </a:spcAft>
              <a:buSzPts val="1300"/>
              <a:buFont typeface="Bebas Neue"/>
              <a:buNone/>
              <a:defRPr sz="1300">
                <a:latin typeface="Bebas Neue"/>
                <a:ea typeface="Bebas Neue"/>
                <a:cs typeface="Bebas Neue"/>
                <a:sym typeface="Bebas Neue"/>
              </a:defRPr>
            </a:lvl3pPr>
            <a:lvl4pPr lvl="3">
              <a:spcBef>
                <a:spcPts val="0"/>
              </a:spcBef>
              <a:spcAft>
                <a:spcPts val="0"/>
              </a:spcAft>
              <a:buSzPts val="1300"/>
              <a:buFont typeface="Bebas Neue"/>
              <a:buNone/>
              <a:defRPr sz="1300">
                <a:latin typeface="Bebas Neue"/>
                <a:ea typeface="Bebas Neue"/>
                <a:cs typeface="Bebas Neue"/>
                <a:sym typeface="Bebas Neue"/>
              </a:defRPr>
            </a:lvl4pPr>
            <a:lvl5pPr lvl="4">
              <a:spcBef>
                <a:spcPts val="0"/>
              </a:spcBef>
              <a:spcAft>
                <a:spcPts val="0"/>
              </a:spcAft>
              <a:buSzPts val="1300"/>
              <a:buFont typeface="Bebas Neue"/>
              <a:buNone/>
              <a:defRPr sz="1300">
                <a:latin typeface="Bebas Neue"/>
                <a:ea typeface="Bebas Neue"/>
                <a:cs typeface="Bebas Neue"/>
                <a:sym typeface="Bebas Neue"/>
              </a:defRPr>
            </a:lvl5pPr>
            <a:lvl6pPr lvl="5">
              <a:spcBef>
                <a:spcPts val="0"/>
              </a:spcBef>
              <a:spcAft>
                <a:spcPts val="0"/>
              </a:spcAft>
              <a:buSzPts val="1300"/>
              <a:buFont typeface="Bebas Neue"/>
              <a:buNone/>
              <a:defRPr sz="1300">
                <a:latin typeface="Bebas Neue"/>
                <a:ea typeface="Bebas Neue"/>
                <a:cs typeface="Bebas Neue"/>
                <a:sym typeface="Bebas Neue"/>
              </a:defRPr>
            </a:lvl6pPr>
            <a:lvl7pPr lvl="6">
              <a:spcBef>
                <a:spcPts val="0"/>
              </a:spcBef>
              <a:spcAft>
                <a:spcPts val="0"/>
              </a:spcAft>
              <a:buSzPts val="1300"/>
              <a:buFont typeface="Bebas Neue"/>
              <a:buNone/>
              <a:defRPr sz="1300">
                <a:latin typeface="Bebas Neue"/>
                <a:ea typeface="Bebas Neue"/>
                <a:cs typeface="Bebas Neue"/>
                <a:sym typeface="Bebas Neue"/>
              </a:defRPr>
            </a:lvl7pPr>
            <a:lvl8pPr lvl="7">
              <a:spcBef>
                <a:spcPts val="0"/>
              </a:spcBef>
              <a:spcAft>
                <a:spcPts val="0"/>
              </a:spcAft>
              <a:buSzPts val="1300"/>
              <a:buFont typeface="Bebas Neue"/>
              <a:buNone/>
              <a:defRPr sz="1300">
                <a:latin typeface="Bebas Neue"/>
                <a:ea typeface="Bebas Neue"/>
                <a:cs typeface="Bebas Neue"/>
                <a:sym typeface="Bebas Neue"/>
              </a:defRPr>
            </a:lvl8pPr>
            <a:lvl9pPr lvl="8">
              <a:spcBef>
                <a:spcPts val="0"/>
              </a:spcBef>
              <a:spcAft>
                <a:spcPts val="0"/>
              </a:spcAft>
              <a:buSzPts val="1300"/>
              <a:buFont typeface="Bebas Neue"/>
              <a:buNone/>
              <a:defRPr sz="1300">
                <a:latin typeface="Bebas Neue"/>
                <a:ea typeface="Bebas Neue"/>
                <a:cs typeface="Bebas Neue"/>
                <a:sym typeface="Bebas Neue"/>
              </a:defRPr>
            </a:lvl9pPr>
          </a:lstStyle>
          <a:p>
            <a:endParaRPr/>
          </a:p>
        </p:txBody>
      </p:sp>
      <p:sp>
        <p:nvSpPr>
          <p:cNvPr id="1185" name="Google Shape;1185;g395a5d8f997_0_6216"/>
          <p:cNvSpPr txBox="1">
            <a:spLocks noGrp="1"/>
          </p:cNvSpPr>
          <p:nvPr>
            <p:ph type="subTitle" idx="5"/>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Testimonial — Medium">
  <p:cSld name="CUSTOM_6_1">
    <p:spTree>
      <p:nvGrpSpPr>
        <p:cNvPr id="1" name="Shape 1186"/>
        <p:cNvGrpSpPr/>
        <p:nvPr/>
      </p:nvGrpSpPr>
      <p:grpSpPr>
        <a:xfrm>
          <a:off x="0" y="0"/>
          <a:ext cx="0" cy="0"/>
          <a:chOff x="0" y="0"/>
          <a:chExt cx="0" cy="0"/>
        </a:xfrm>
      </p:grpSpPr>
      <p:sp>
        <p:nvSpPr>
          <p:cNvPr id="1187" name="Google Shape;1187;g395a5d8f997_0_6223"/>
          <p:cNvSpPr/>
          <p:nvPr/>
        </p:nvSpPr>
        <p:spPr>
          <a:xfrm rot="10800000">
            <a:off x="5200" y="5872633"/>
            <a:ext cx="12176400" cy="9843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188" name="Google Shape;1188;g395a5d8f997_0_6223"/>
          <p:cNvSpPr>
            <a:spLocks noGrp="1"/>
          </p:cNvSpPr>
          <p:nvPr>
            <p:ph type="pic" idx="2"/>
          </p:nvPr>
        </p:nvSpPr>
        <p:spPr>
          <a:xfrm>
            <a:off x="9654013" y="4364200"/>
            <a:ext cx="1928400" cy="1928400"/>
          </a:xfrm>
          <a:prstGeom prst="ellipse">
            <a:avLst/>
          </a:prstGeom>
          <a:noFill/>
          <a:ln>
            <a:noFill/>
          </a:ln>
        </p:spPr>
      </p:sp>
      <p:sp>
        <p:nvSpPr>
          <p:cNvPr id="1189" name="Google Shape;1189;g395a5d8f997_0_6223"/>
          <p:cNvSpPr txBox="1">
            <a:spLocks noGrp="1"/>
          </p:cNvSpPr>
          <p:nvPr>
            <p:ph type="subTitle" idx="1"/>
          </p:nvPr>
        </p:nvSpPr>
        <p:spPr>
          <a:xfrm>
            <a:off x="609600" y="1524000"/>
            <a:ext cx="10972800" cy="2641200"/>
          </a:xfrm>
          <a:prstGeom prst="rect">
            <a:avLst/>
          </a:prstGeom>
        </p:spPr>
        <p:txBody>
          <a:bodyPr spcFirstLastPara="1" wrap="square" lIns="0" tIns="0" rIns="0" bIns="0" anchor="b" anchorCtr="0">
            <a:noAutofit/>
          </a:bodyPr>
          <a:lstStyle>
            <a:lvl1pPr lvl="0">
              <a:lnSpc>
                <a:spcPct val="100000"/>
              </a:lnSpc>
              <a:spcBef>
                <a:spcPts val="0"/>
              </a:spcBef>
              <a:spcAft>
                <a:spcPts val="0"/>
              </a:spcAft>
              <a:buClr>
                <a:schemeClr val="dk2"/>
              </a:buClr>
              <a:buSzPts val="3600"/>
              <a:buFont typeface="Montserrat"/>
              <a:buNone/>
              <a:defRPr sz="3600">
                <a:solidFill>
                  <a:schemeClr val="dk2"/>
                </a:solidFill>
                <a:latin typeface="Montserrat"/>
                <a:ea typeface="Montserrat"/>
                <a:cs typeface="Montserrat"/>
                <a:sym typeface="Montserrat"/>
              </a:defRPr>
            </a:lvl1pPr>
            <a:lvl2pPr lvl="1">
              <a:lnSpc>
                <a:spcPct val="100000"/>
              </a:lnSpc>
              <a:spcBef>
                <a:spcPts val="0"/>
              </a:spcBef>
              <a:spcAft>
                <a:spcPts val="0"/>
              </a:spcAft>
              <a:buSzPts val="1900"/>
              <a:buNone/>
              <a:defRPr/>
            </a:lvl2pPr>
            <a:lvl3pPr lvl="2">
              <a:lnSpc>
                <a:spcPct val="100000"/>
              </a:lnSpc>
              <a:spcBef>
                <a:spcPts val="0"/>
              </a:spcBef>
              <a:spcAft>
                <a:spcPts val="0"/>
              </a:spcAft>
              <a:buSzPts val="1900"/>
              <a:buNone/>
              <a:defRPr/>
            </a:lvl3pPr>
            <a:lvl4pPr lvl="3">
              <a:lnSpc>
                <a:spcPct val="100000"/>
              </a:lnSpc>
              <a:spcBef>
                <a:spcPts val="0"/>
              </a:spcBef>
              <a:spcAft>
                <a:spcPts val="0"/>
              </a:spcAft>
              <a:buSzPts val="1900"/>
              <a:buNone/>
              <a:defRPr/>
            </a:lvl4pPr>
            <a:lvl5pPr lvl="4">
              <a:lnSpc>
                <a:spcPct val="100000"/>
              </a:lnSpc>
              <a:spcBef>
                <a:spcPts val="0"/>
              </a:spcBef>
              <a:spcAft>
                <a:spcPts val="0"/>
              </a:spcAft>
              <a:buSzPts val="1900"/>
              <a:buNone/>
              <a:defRPr/>
            </a:lvl5pPr>
            <a:lvl6pPr lvl="5">
              <a:lnSpc>
                <a:spcPct val="100000"/>
              </a:lnSpc>
              <a:spcBef>
                <a:spcPts val="0"/>
              </a:spcBef>
              <a:spcAft>
                <a:spcPts val="0"/>
              </a:spcAft>
              <a:buSzPts val="1900"/>
              <a:buNone/>
              <a:defRPr/>
            </a:lvl6pPr>
            <a:lvl7pPr lvl="6">
              <a:lnSpc>
                <a:spcPct val="100000"/>
              </a:lnSpc>
              <a:spcBef>
                <a:spcPts val="0"/>
              </a:spcBef>
              <a:spcAft>
                <a:spcPts val="0"/>
              </a:spcAft>
              <a:buSzPts val="1900"/>
              <a:buNone/>
              <a:defRPr/>
            </a:lvl7pPr>
            <a:lvl8pPr lvl="7">
              <a:lnSpc>
                <a:spcPct val="100000"/>
              </a:lnSpc>
              <a:spcBef>
                <a:spcPts val="0"/>
              </a:spcBef>
              <a:spcAft>
                <a:spcPts val="0"/>
              </a:spcAft>
              <a:buSzPts val="1900"/>
              <a:buNone/>
              <a:defRPr/>
            </a:lvl8pPr>
            <a:lvl9pPr lvl="8">
              <a:lnSpc>
                <a:spcPct val="100000"/>
              </a:lnSpc>
              <a:spcBef>
                <a:spcPts val="0"/>
              </a:spcBef>
              <a:spcAft>
                <a:spcPts val="0"/>
              </a:spcAft>
              <a:buSzPts val="1900"/>
              <a:buNone/>
              <a:defRPr/>
            </a:lvl9pPr>
          </a:lstStyle>
          <a:p>
            <a:endParaRPr/>
          </a:p>
        </p:txBody>
      </p:sp>
      <p:sp>
        <p:nvSpPr>
          <p:cNvPr id="1190" name="Google Shape;1190;g395a5d8f997_0_6223"/>
          <p:cNvSpPr txBox="1">
            <a:spLocks noGrp="1"/>
          </p:cNvSpPr>
          <p:nvPr>
            <p:ph type="subTitle" idx="3"/>
          </p:nvPr>
        </p:nvSpPr>
        <p:spPr>
          <a:xfrm>
            <a:off x="5608328" y="4876800"/>
            <a:ext cx="3657600" cy="293700"/>
          </a:xfrm>
          <a:prstGeom prst="rect">
            <a:avLst/>
          </a:prstGeom>
        </p:spPr>
        <p:txBody>
          <a:bodyPr spcFirstLastPara="1" wrap="square" lIns="0" tIns="0" rIns="0" bIns="0" anchor="t" anchorCtr="0">
            <a:noAutofit/>
          </a:bodyPr>
          <a:lstStyle>
            <a:lvl1pPr lvl="0" algn="r">
              <a:spcBef>
                <a:spcPts val="0"/>
              </a:spcBef>
              <a:spcAft>
                <a:spcPts val="0"/>
              </a:spcAft>
              <a:buSzPts val="1900"/>
              <a:buFont typeface="Oswald Medium"/>
              <a:buNone/>
              <a:defRPr sz="1900" b="0">
                <a:latin typeface="Oswald Medium"/>
                <a:ea typeface="Oswald Medium"/>
                <a:cs typeface="Oswald Medium"/>
                <a:sym typeface="Oswald Medium"/>
              </a:defRPr>
            </a:lvl1pPr>
            <a:lvl2pPr lvl="1" algn="r">
              <a:spcBef>
                <a:spcPts val="0"/>
              </a:spcBef>
              <a:spcAft>
                <a:spcPts val="0"/>
              </a:spcAft>
              <a:buSzPts val="1900"/>
              <a:buFont typeface="Bebas Neue"/>
              <a:buNone/>
              <a:defRPr>
                <a:latin typeface="Bebas Neue"/>
                <a:ea typeface="Bebas Neue"/>
                <a:cs typeface="Bebas Neue"/>
                <a:sym typeface="Bebas Neue"/>
              </a:defRPr>
            </a:lvl2pPr>
            <a:lvl3pPr lvl="2" algn="r">
              <a:spcBef>
                <a:spcPts val="0"/>
              </a:spcBef>
              <a:spcAft>
                <a:spcPts val="0"/>
              </a:spcAft>
              <a:buSzPts val="1900"/>
              <a:buFont typeface="Bebas Neue"/>
              <a:buNone/>
              <a:defRPr>
                <a:latin typeface="Bebas Neue"/>
                <a:ea typeface="Bebas Neue"/>
                <a:cs typeface="Bebas Neue"/>
                <a:sym typeface="Bebas Neue"/>
              </a:defRPr>
            </a:lvl3pPr>
            <a:lvl4pPr lvl="3" algn="r">
              <a:spcBef>
                <a:spcPts val="0"/>
              </a:spcBef>
              <a:spcAft>
                <a:spcPts val="0"/>
              </a:spcAft>
              <a:buSzPts val="1900"/>
              <a:buFont typeface="Bebas Neue"/>
              <a:buNone/>
              <a:defRPr>
                <a:latin typeface="Bebas Neue"/>
                <a:ea typeface="Bebas Neue"/>
                <a:cs typeface="Bebas Neue"/>
                <a:sym typeface="Bebas Neue"/>
              </a:defRPr>
            </a:lvl4pPr>
            <a:lvl5pPr lvl="4" algn="r">
              <a:spcBef>
                <a:spcPts val="0"/>
              </a:spcBef>
              <a:spcAft>
                <a:spcPts val="0"/>
              </a:spcAft>
              <a:buSzPts val="1900"/>
              <a:buFont typeface="Bebas Neue"/>
              <a:buNone/>
              <a:defRPr>
                <a:latin typeface="Bebas Neue"/>
                <a:ea typeface="Bebas Neue"/>
                <a:cs typeface="Bebas Neue"/>
                <a:sym typeface="Bebas Neue"/>
              </a:defRPr>
            </a:lvl5pPr>
            <a:lvl6pPr lvl="5" algn="r">
              <a:spcBef>
                <a:spcPts val="0"/>
              </a:spcBef>
              <a:spcAft>
                <a:spcPts val="0"/>
              </a:spcAft>
              <a:buSzPts val="1900"/>
              <a:buFont typeface="Bebas Neue"/>
              <a:buNone/>
              <a:defRPr>
                <a:latin typeface="Bebas Neue"/>
                <a:ea typeface="Bebas Neue"/>
                <a:cs typeface="Bebas Neue"/>
                <a:sym typeface="Bebas Neue"/>
              </a:defRPr>
            </a:lvl6pPr>
            <a:lvl7pPr lvl="6" algn="r">
              <a:spcBef>
                <a:spcPts val="0"/>
              </a:spcBef>
              <a:spcAft>
                <a:spcPts val="0"/>
              </a:spcAft>
              <a:buSzPts val="1900"/>
              <a:buFont typeface="Bebas Neue"/>
              <a:buNone/>
              <a:defRPr>
                <a:latin typeface="Bebas Neue"/>
                <a:ea typeface="Bebas Neue"/>
                <a:cs typeface="Bebas Neue"/>
                <a:sym typeface="Bebas Neue"/>
              </a:defRPr>
            </a:lvl7pPr>
            <a:lvl8pPr lvl="7" algn="r">
              <a:spcBef>
                <a:spcPts val="0"/>
              </a:spcBef>
              <a:spcAft>
                <a:spcPts val="0"/>
              </a:spcAft>
              <a:buSzPts val="1900"/>
              <a:buFont typeface="Bebas Neue"/>
              <a:buNone/>
              <a:defRPr>
                <a:latin typeface="Bebas Neue"/>
                <a:ea typeface="Bebas Neue"/>
                <a:cs typeface="Bebas Neue"/>
                <a:sym typeface="Bebas Neue"/>
              </a:defRPr>
            </a:lvl8pPr>
            <a:lvl9pPr lvl="8" algn="r">
              <a:spcBef>
                <a:spcPts val="0"/>
              </a:spcBef>
              <a:spcAft>
                <a:spcPts val="0"/>
              </a:spcAft>
              <a:buSzPts val="1900"/>
              <a:buFont typeface="Bebas Neue"/>
              <a:buNone/>
              <a:defRPr>
                <a:latin typeface="Bebas Neue"/>
                <a:ea typeface="Bebas Neue"/>
                <a:cs typeface="Bebas Neue"/>
                <a:sym typeface="Bebas Neue"/>
              </a:defRPr>
            </a:lvl9pPr>
          </a:lstStyle>
          <a:p>
            <a:endParaRPr/>
          </a:p>
        </p:txBody>
      </p:sp>
      <p:sp>
        <p:nvSpPr>
          <p:cNvPr id="1191" name="Google Shape;1191;g395a5d8f997_0_6223"/>
          <p:cNvSpPr txBox="1">
            <a:spLocks noGrp="1"/>
          </p:cNvSpPr>
          <p:nvPr>
            <p:ph type="subTitle" idx="4"/>
          </p:nvPr>
        </p:nvSpPr>
        <p:spPr>
          <a:xfrm>
            <a:off x="5608320" y="5181600"/>
            <a:ext cx="3657600" cy="293700"/>
          </a:xfrm>
          <a:prstGeom prst="rect">
            <a:avLst/>
          </a:prstGeom>
        </p:spPr>
        <p:txBody>
          <a:bodyPr spcFirstLastPara="1" wrap="square" lIns="0" tIns="0" rIns="0" bIns="0" anchor="t" anchorCtr="0">
            <a:noAutofit/>
          </a:bodyPr>
          <a:lstStyle>
            <a:lvl1pPr lvl="0" algn="r">
              <a:spcBef>
                <a:spcPts val="0"/>
              </a:spcBef>
              <a:spcAft>
                <a:spcPts val="0"/>
              </a:spcAft>
              <a:buClr>
                <a:schemeClr val="dk1"/>
              </a:buClr>
              <a:buSzPts val="1300"/>
              <a:buFont typeface="Montserrat"/>
              <a:buNone/>
              <a:defRPr sz="1300">
                <a:solidFill>
                  <a:schemeClr val="dk1"/>
                </a:solidFill>
                <a:latin typeface="Montserrat"/>
                <a:ea typeface="Montserrat"/>
                <a:cs typeface="Montserrat"/>
                <a:sym typeface="Montserrat"/>
              </a:defRPr>
            </a:lvl1pPr>
            <a:lvl2pPr lvl="1" algn="r">
              <a:spcBef>
                <a:spcPts val="0"/>
              </a:spcBef>
              <a:spcAft>
                <a:spcPts val="0"/>
              </a:spcAft>
              <a:buSzPts val="1300"/>
              <a:buFont typeface="Bebas Neue"/>
              <a:buNone/>
              <a:defRPr sz="1300">
                <a:latin typeface="Bebas Neue"/>
                <a:ea typeface="Bebas Neue"/>
                <a:cs typeface="Bebas Neue"/>
                <a:sym typeface="Bebas Neue"/>
              </a:defRPr>
            </a:lvl2pPr>
            <a:lvl3pPr lvl="2" algn="r">
              <a:spcBef>
                <a:spcPts val="0"/>
              </a:spcBef>
              <a:spcAft>
                <a:spcPts val="0"/>
              </a:spcAft>
              <a:buSzPts val="1300"/>
              <a:buFont typeface="Bebas Neue"/>
              <a:buNone/>
              <a:defRPr sz="1300">
                <a:latin typeface="Bebas Neue"/>
                <a:ea typeface="Bebas Neue"/>
                <a:cs typeface="Bebas Neue"/>
                <a:sym typeface="Bebas Neue"/>
              </a:defRPr>
            </a:lvl3pPr>
            <a:lvl4pPr lvl="3" algn="r">
              <a:spcBef>
                <a:spcPts val="0"/>
              </a:spcBef>
              <a:spcAft>
                <a:spcPts val="0"/>
              </a:spcAft>
              <a:buSzPts val="1300"/>
              <a:buFont typeface="Bebas Neue"/>
              <a:buNone/>
              <a:defRPr sz="1300">
                <a:latin typeface="Bebas Neue"/>
                <a:ea typeface="Bebas Neue"/>
                <a:cs typeface="Bebas Neue"/>
                <a:sym typeface="Bebas Neue"/>
              </a:defRPr>
            </a:lvl4pPr>
            <a:lvl5pPr lvl="4" algn="r">
              <a:spcBef>
                <a:spcPts val="0"/>
              </a:spcBef>
              <a:spcAft>
                <a:spcPts val="0"/>
              </a:spcAft>
              <a:buSzPts val="1300"/>
              <a:buFont typeface="Bebas Neue"/>
              <a:buNone/>
              <a:defRPr sz="1300">
                <a:latin typeface="Bebas Neue"/>
                <a:ea typeface="Bebas Neue"/>
                <a:cs typeface="Bebas Neue"/>
                <a:sym typeface="Bebas Neue"/>
              </a:defRPr>
            </a:lvl5pPr>
            <a:lvl6pPr lvl="5" algn="r">
              <a:spcBef>
                <a:spcPts val="0"/>
              </a:spcBef>
              <a:spcAft>
                <a:spcPts val="0"/>
              </a:spcAft>
              <a:buSzPts val="1300"/>
              <a:buFont typeface="Bebas Neue"/>
              <a:buNone/>
              <a:defRPr sz="1300">
                <a:latin typeface="Bebas Neue"/>
                <a:ea typeface="Bebas Neue"/>
                <a:cs typeface="Bebas Neue"/>
                <a:sym typeface="Bebas Neue"/>
              </a:defRPr>
            </a:lvl6pPr>
            <a:lvl7pPr lvl="6" algn="r">
              <a:spcBef>
                <a:spcPts val="0"/>
              </a:spcBef>
              <a:spcAft>
                <a:spcPts val="0"/>
              </a:spcAft>
              <a:buSzPts val="1300"/>
              <a:buFont typeface="Bebas Neue"/>
              <a:buNone/>
              <a:defRPr sz="1300">
                <a:latin typeface="Bebas Neue"/>
                <a:ea typeface="Bebas Neue"/>
                <a:cs typeface="Bebas Neue"/>
                <a:sym typeface="Bebas Neue"/>
              </a:defRPr>
            </a:lvl7pPr>
            <a:lvl8pPr lvl="7" algn="r">
              <a:spcBef>
                <a:spcPts val="0"/>
              </a:spcBef>
              <a:spcAft>
                <a:spcPts val="0"/>
              </a:spcAft>
              <a:buSzPts val="1300"/>
              <a:buFont typeface="Bebas Neue"/>
              <a:buNone/>
              <a:defRPr sz="1300">
                <a:latin typeface="Bebas Neue"/>
                <a:ea typeface="Bebas Neue"/>
                <a:cs typeface="Bebas Neue"/>
                <a:sym typeface="Bebas Neue"/>
              </a:defRPr>
            </a:lvl8pPr>
            <a:lvl9pPr lvl="8" algn="r">
              <a:spcBef>
                <a:spcPts val="0"/>
              </a:spcBef>
              <a:spcAft>
                <a:spcPts val="0"/>
              </a:spcAft>
              <a:buSzPts val="1300"/>
              <a:buFont typeface="Bebas Neue"/>
              <a:buNone/>
              <a:defRPr sz="1300">
                <a:latin typeface="Bebas Neue"/>
                <a:ea typeface="Bebas Neue"/>
                <a:cs typeface="Bebas Neue"/>
                <a:sym typeface="Bebas Neue"/>
              </a:defRPr>
            </a:lvl9pPr>
          </a:lstStyle>
          <a:p>
            <a:endParaRPr/>
          </a:p>
        </p:txBody>
      </p:sp>
      <p:sp>
        <p:nvSpPr>
          <p:cNvPr id="1192" name="Google Shape;1192;g395a5d8f997_0_6223"/>
          <p:cNvSpPr txBox="1">
            <a:spLocks noGrp="1"/>
          </p:cNvSpPr>
          <p:nvPr>
            <p:ph type="subTitle" idx="5"/>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Testimonial — Three across" type="titleOnly">
  <p:cSld name="TITLE_ONLY">
    <p:spTree>
      <p:nvGrpSpPr>
        <p:cNvPr id="1" name="Shape 1193"/>
        <p:cNvGrpSpPr/>
        <p:nvPr/>
      </p:nvGrpSpPr>
      <p:grpSpPr>
        <a:xfrm>
          <a:off x="0" y="0"/>
          <a:ext cx="0" cy="0"/>
          <a:chOff x="0" y="0"/>
          <a:chExt cx="0" cy="0"/>
        </a:xfrm>
      </p:grpSpPr>
      <p:sp>
        <p:nvSpPr>
          <p:cNvPr id="1194" name="Google Shape;1194;g395a5d8f997_0_6230"/>
          <p:cNvSpPr/>
          <p:nvPr/>
        </p:nvSpPr>
        <p:spPr>
          <a:xfrm>
            <a:off x="0" y="4927800"/>
            <a:ext cx="12215100" cy="19305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195" name="Google Shape;1195;g395a5d8f997_0_6230"/>
          <p:cNvSpPr txBox="1"/>
          <p:nvPr/>
        </p:nvSpPr>
        <p:spPr>
          <a:xfrm>
            <a:off x="944733" y="4961264"/>
            <a:ext cx="2942700" cy="2036100"/>
          </a:xfrm>
          <a:prstGeom prst="rect">
            <a:avLst/>
          </a:prstGeom>
          <a:gradFill>
            <a:gsLst>
              <a:gs pos="0">
                <a:schemeClr val="accent1"/>
              </a:gs>
              <a:gs pos="100000">
                <a:srgbClr val="FFFFFF">
                  <a:alpha val="0"/>
                </a:srgbClr>
              </a:gs>
            </a:gsLst>
            <a:lin ang="5400012" scaled="0"/>
          </a:gradFill>
          <a:ln>
            <a:noFill/>
          </a:ln>
        </p:spPr>
        <p:txBody>
          <a:bodyPr spcFirstLastPara="1" wrap="square" lIns="121900" tIns="121900" rIns="121900" bIns="121900" anchor="t" anchorCtr="0">
            <a:noAutofit/>
          </a:bodyPr>
          <a:lstStyle/>
          <a:p>
            <a:pPr marL="0" lvl="0" indent="0" algn="l" rtl="0">
              <a:spcBef>
                <a:spcPts val="0"/>
              </a:spcBef>
              <a:spcAft>
                <a:spcPts val="0"/>
              </a:spcAft>
              <a:buNone/>
            </a:pPr>
            <a:endParaRPr sz="2400">
              <a:solidFill>
                <a:schemeClr val="dk1"/>
              </a:solidFill>
              <a:latin typeface="Montserrat"/>
              <a:ea typeface="Montserrat"/>
              <a:cs typeface="Montserrat"/>
              <a:sym typeface="Montserrat"/>
            </a:endParaRPr>
          </a:p>
        </p:txBody>
      </p:sp>
      <p:sp>
        <p:nvSpPr>
          <p:cNvPr id="1196" name="Google Shape;1196;g395a5d8f997_0_6230"/>
          <p:cNvSpPr>
            <a:spLocks noGrp="1"/>
          </p:cNvSpPr>
          <p:nvPr>
            <p:ph type="pic" idx="2"/>
          </p:nvPr>
        </p:nvSpPr>
        <p:spPr>
          <a:xfrm>
            <a:off x="944733" y="3561590"/>
            <a:ext cx="2942700" cy="2942700"/>
          </a:xfrm>
          <a:prstGeom prst="ellipse">
            <a:avLst/>
          </a:prstGeom>
          <a:noFill/>
          <a:ln>
            <a:noFill/>
          </a:ln>
        </p:spPr>
      </p:sp>
      <p:sp>
        <p:nvSpPr>
          <p:cNvPr id="1197" name="Google Shape;1197;g395a5d8f997_0_6230"/>
          <p:cNvSpPr txBox="1"/>
          <p:nvPr/>
        </p:nvSpPr>
        <p:spPr>
          <a:xfrm>
            <a:off x="4636200" y="4961264"/>
            <a:ext cx="2942700" cy="2036100"/>
          </a:xfrm>
          <a:prstGeom prst="rect">
            <a:avLst/>
          </a:prstGeom>
          <a:gradFill>
            <a:gsLst>
              <a:gs pos="0">
                <a:schemeClr val="accent1"/>
              </a:gs>
              <a:gs pos="100000">
                <a:srgbClr val="FFFFFF">
                  <a:alpha val="0"/>
                </a:srgbClr>
              </a:gs>
            </a:gsLst>
            <a:lin ang="5400012" scaled="0"/>
          </a:gradFill>
          <a:ln>
            <a:noFill/>
          </a:ln>
        </p:spPr>
        <p:txBody>
          <a:bodyPr spcFirstLastPara="1" wrap="square" lIns="121900" tIns="121900" rIns="121900" bIns="121900" anchor="t" anchorCtr="0">
            <a:noAutofit/>
          </a:bodyPr>
          <a:lstStyle/>
          <a:p>
            <a:pPr marL="0" lvl="0" indent="0" algn="l" rtl="0">
              <a:spcBef>
                <a:spcPts val="0"/>
              </a:spcBef>
              <a:spcAft>
                <a:spcPts val="0"/>
              </a:spcAft>
              <a:buNone/>
            </a:pPr>
            <a:endParaRPr sz="2400">
              <a:solidFill>
                <a:schemeClr val="dk1"/>
              </a:solidFill>
              <a:latin typeface="Montserrat"/>
              <a:ea typeface="Montserrat"/>
              <a:cs typeface="Montserrat"/>
              <a:sym typeface="Montserrat"/>
            </a:endParaRPr>
          </a:p>
        </p:txBody>
      </p:sp>
      <p:sp>
        <p:nvSpPr>
          <p:cNvPr id="1198" name="Google Shape;1198;g395a5d8f997_0_6230"/>
          <p:cNvSpPr>
            <a:spLocks noGrp="1"/>
          </p:cNvSpPr>
          <p:nvPr>
            <p:ph type="pic" idx="3"/>
          </p:nvPr>
        </p:nvSpPr>
        <p:spPr>
          <a:xfrm>
            <a:off x="4636200" y="3561590"/>
            <a:ext cx="2942700" cy="2942700"/>
          </a:xfrm>
          <a:prstGeom prst="ellipse">
            <a:avLst/>
          </a:prstGeom>
          <a:noFill/>
          <a:ln>
            <a:noFill/>
          </a:ln>
        </p:spPr>
      </p:sp>
      <p:sp>
        <p:nvSpPr>
          <p:cNvPr id="1199" name="Google Shape;1199;g395a5d8f997_0_6230"/>
          <p:cNvSpPr txBox="1"/>
          <p:nvPr/>
        </p:nvSpPr>
        <p:spPr>
          <a:xfrm>
            <a:off x="8304467" y="4961264"/>
            <a:ext cx="2942700" cy="2036100"/>
          </a:xfrm>
          <a:prstGeom prst="rect">
            <a:avLst/>
          </a:prstGeom>
          <a:gradFill>
            <a:gsLst>
              <a:gs pos="0">
                <a:schemeClr val="accent1"/>
              </a:gs>
              <a:gs pos="100000">
                <a:srgbClr val="FFFFFF">
                  <a:alpha val="0"/>
                </a:srgbClr>
              </a:gs>
            </a:gsLst>
            <a:lin ang="5400012" scaled="0"/>
          </a:gradFill>
          <a:ln>
            <a:noFill/>
          </a:ln>
        </p:spPr>
        <p:txBody>
          <a:bodyPr spcFirstLastPara="1" wrap="square" lIns="121900" tIns="121900" rIns="121900" bIns="121900" anchor="t" anchorCtr="0">
            <a:noAutofit/>
          </a:bodyPr>
          <a:lstStyle/>
          <a:p>
            <a:pPr marL="0" lvl="0" indent="0" algn="l" rtl="0">
              <a:spcBef>
                <a:spcPts val="0"/>
              </a:spcBef>
              <a:spcAft>
                <a:spcPts val="0"/>
              </a:spcAft>
              <a:buNone/>
            </a:pPr>
            <a:endParaRPr sz="2400">
              <a:solidFill>
                <a:schemeClr val="dk1"/>
              </a:solidFill>
              <a:latin typeface="Montserrat"/>
              <a:ea typeface="Montserrat"/>
              <a:cs typeface="Montserrat"/>
              <a:sym typeface="Montserrat"/>
            </a:endParaRPr>
          </a:p>
        </p:txBody>
      </p:sp>
      <p:sp>
        <p:nvSpPr>
          <p:cNvPr id="1200" name="Google Shape;1200;g395a5d8f997_0_6230"/>
          <p:cNvSpPr>
            <a:spLocks noGrp="1"/>
          </p:cNvSpPr>
          <p:nvPr>
            <p:ph type="pic" idx="4"/>
          </p:nvPr>
        </p:nvSpPr>
        <p:spPr>
          <a:xfrm>
            <a:off x="8304467" y="3561590"/>
            <a:ext cx="2942700" cy="2942700"/>
          </a:xfrm>
          <a:prstGeom prst="ellipse">
            <a:avLst/>
          </a:prstGeom>
          <a:noFill/>
          <a:ln>
            <a:noFill/>
          </a:ln>
        </p:spPr>
      </p:sp>
      <p:sp>
        <p:nvSpPr>
          <p:cNvPr id="1201" name="Google Shape;1201;g395a5d8f997_0_6230"/>
          <p:cNvSpPr txBox="1">
            <a:spLocks noGrp="1"/>
          </p:cNvSpPr>
          <p:nvPr>
            <p:ph type="subTitle" idx="1"/>
          </p:nvPr>
        </p:nvSpPr>
        <p:spPr>
          <a:xfrm>
            <a:off x="716933" y="1219200"/>
            <a:ext cx="3398400" cy="14676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Clr>
                <a:schemeClr val="dk2"/>
              </a:buClr>
              <a:buSzPts val="1900"/>
              <a:buFont typeface="Montserrat"/>
              <a:buNone/>
              <a:defRPr sz="1900">
                <a:solidFill>
                  <a:schemeClr val="dk2"/>
                </a:solidFill>
                <a:latin typeface="Montserrat"/>
                <a:ea typeface="Montserrat"/>
                <a:cs typeface="Montserrat"/>
                <a:sym typeface="Montserrat"/>
              </a:defRPr>
            </a:lvl1pPr>
            <a:lvl2pPr lvl="1" algn="ctr">
              <a:spcBef>
                <a:spcPts val="0"/>
              </a:spcBef>
              <a:spcAft>
                <a:spcPts val="0"/>
              </a:spcAft>
              <a:buSzPts val="2400"/>
              <a:buNone/>
              <a:defRPr sz="2400"/>
            </a:lvl2pPr>
            <a:lvl3pPr lvl="2" algn="ctr">
              <a:spcBef>
                <a:spcPts val="0"/>
              </a:spcBef>
              <a:spcAft>
                <a:spcPts val="0"/>
              </a:spcAft>
              <a:buSzPts val="2400"/>
              <a:buNone/>
              <a:defRPr sz="2400"/>
            </a:lvl3pPr>
            <a:lvl4pPr lvl="3" algn="ctr">
              <a:spcBef>
                <a:spcPts val="0"/>
              </a:spcBef>
              <a:spcAft>
                <a:spcPts val="0"/>
              </a:spcAft>
              <a:buSzPts val="2400"/>
              <a:buNone/>
              <a:defRPr sz="2400"/>
            </a:lvl4pPr>
            <a:lvl5pPr lvl="4" algn="ctr">
              <a:spcBef>
                <a:spcPts val="0"/>
              </a:spcBef>
              <a:spcAft>
                <a:spcPts val="0"/>
              </a:spcAft>
              <a:buSzPts val="2400"/>
              <a:buNone/>
              <a:defRPr sz="2400"/>
            </a:lvl5pPr>
            <a:lvl6pPr lvl="5" algn="ctr">
              <a:spcBef>
                <a:spcPts val="0"/>
              </a:spcBef>
              <a:spcAft>
                <a:spcPts val="0"/>
              </a:spcAft>
              <a:buSzPts val="2400"/>
              <a:buNone/>
              <a:defRPr sz="2400"/>
            </a:lvl6pPr>
            <a:lvl7pPr lvl="6" algn="ctr">
              <a:spcBef>
                <a:spcPts val="0"/>
              </a:spcBef>
              <a:spcAft>
                <a:spcPts val="0"/>
              </a:spcAft>
              <a:buSzPts val="2400"/>
              <a:buNone/>
              <a:defRPr sz="2400"/>
            </a:lvl7pPr>
            <a:lvl8pPr lvl="7" algn="ctr">
              <a:spcBef>
                <a:spcPts val="0"/>
              </a:spcBef>
              <a:spcAft>
                <a:spcPts val="0"/>
              </a:spcAft>
              <a:buSzPts val="2400"/>
              <a:buNone/>
              <a:defRPr sz="2400"/>
            </a:lvl8pPr>
            <a:lvl9pPr lvl="8" algn="ctr">
              <a:spcBef>
                <a:spcPts val="0"/>
              </a:spcBef>
              <a:spcAft>
                <a:spcPts val="0"/>
              </a:spcAft>
              <a:buSzPts val="2400"/>
              <a:buNone/>
              <a:defRPr sz="2400"/>
            </a:lvl9pPr>
          </a:lstStyle>
          <a:p>
            <a:endParaRPr/>
          </a:p>
        </p:txBody>
      </p:sp>
      <p:sp>
        <p:nvSpPr>
          <p:cNvPr id="1202" name="Google Shape;1202;g395a5d8f997_0_6230"/>
          <p:cNvSpPr txBox="1">
            <a:spLocks noGrp="1"/>
          </p:cNvSpPr>
          <p:nvPr>
            <p:ph type="subTitle" idx="5"/>
          </p:nvPr>
        </p:nvSpPr>
        <p:spPr>
          <a:xfrm>
            <a:off x="4408400" y="1219200"/>
            <a:ext cx="3398400" cy="14676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Clr>
                <a:schemeClr val="dk2"/>
              </a:buClr>
              <a:buSzPts val="1900"/>
              <a:buFont typeface="Montserrat"/>
              <a:buNone/>
              <a:defRPr sz="1900">
                <a:solidFill>
                  <a:schemeClr val="dk2"/>
                </a:solidFill>
                <a:latin typeface="Montserrat"/>
                <a:ea typeface="Montserrat"/>
                <a:cs typeface="Montserrat"/>
                <a:sym typeface="Montserrat"/>
              </a:defRPr>
            </a:lvl1pPr>
            <a:lvl2pPr lvl="1" algn="ctr">
              <a:spcBef>
                <a:spcPts val="0"/>
              </a:spcBef>
              <a:spcAft>
                <a:spcPts val="0"/>
              </a:spcAft>
              <a:buSzPts val="1900"/>
              <a:buNone/>
              <a:defRPr/>
            </a:lvl2pPr>
            <a:lvl3pPr lvl="2" algn="ctr">
              <a:spcBef>
                <a:spcPts val="0"/>
              </a:spcBef>
              <a:spcAft>
                <a:spcPts val="0"/>
              </a:spcAft>
              <a:buSzPts val="1900"/>
              <a:buNone/>
              <a:defRPr/>
            </a:lvl3pPr>
            <a:lvl4pPr lvl="3" algn="ctr">
              <a:spcBef>
                <a:spcPts val="0"/>
              </a:spcBef>
              <a:spcAft>
                <a:spcPts val="0"/>
              </a:spcAft>
              <a:buSzPts val="1900"/>
              <a:buNone/>
              <a:defRPr/>
            </a:lvl4pPr>
            <a:lvl5pPr lvl="4" algn="ctr">
              <a:spcBef>
                <a:spcPts val="0"/>
              </a:spcBef>
              <a:spcAft>
                <a:spcPts val="0"/>
              </a:spcAft>
              <a:buSzPts val="1900"/>
              <a:buNone/>
              <a:defRPr/>
            </a:lvl5pPr>
            <a:lvl6pPr lvl="5" algn="ctr">
              <a:spcBef>
                <a:spcPts val="0"/>
              </a:spcBef>
              <a:spcAft>
                <a:spcPts val="0"/>
              </a:spcAft>
              <a:buSzPts val="1900"/>
              <a:buNone/>
              <a:defRPr/>
            </a:lvl6pPr>
            <a:lvl7pPr lvl="6" algn="ctr">
              <a:spcBef>
                <a:spcPts val="0"/>
              </a:spcBef>
              <a:spcAft>
                <a:spcPts val="0"/>
              </a:spcAft>
              <a:buSzPts val="1900"/>
              <a:buNone/>
              <a:defRPr/>
            </a:lvl7pPr>
            <a:lvl8pPr lvl="7" algn="ctr">
              <a:spcBef>
                <a:spcPts val="0"/>
              </a:spcBef>
              <a:spcAft>
                <a:spcPts val="0"/>
              </a:spcAft>
              <a:buSzPts val="1900"/>
              <a:buNone/>
              <a:defRPr/>
            </a:lvl8pPr>
            <a:lvl9pPr lvl="8" algn="ctr">
              <a:spcBef>
                <a:spcPts val="0"/>
              </a:spcBef>
              <a:spcAft>
                <a:spcPts val="0"/>
              </a:spcAft>
              <a:buSzPts val="1900"/>
              <a:buNone/>
              <a:defRPr/>
            </a:lvl9pPr>
          </a:lstStyle>
          <a:p>
            <a:endParaRPr/>
          </a:p>
        </p:txBody>
      </p:sp>
      <p:sp>
        <p:nvSpPr>
          <p:cNvPr id="1203" name="Google Shape;1203;g395a5d8f997_0_6230"/>
          <p:cNvSpPr txBox="1">
            <a:spLocks noGrp="1"/>
          </p:cNvSpPr>
          <p:nvPr>
            <p:ph type="subTitle" idx="6"/>
          </p:nvPr>
        </p:nvSpPr>
        <p:spPr>
          <a:xfrm>
            <a:off x="8076667" y="1219200"/>
            <a:ext cx="3398400" cy="14676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Clr>
                <a:schemeClr val="dk2"/>
              </a:buClr>
              <a:buSzPts val="1900"/>
              <a:buFont typeface="Montserrat"/>
              <a:buNone/>
              <a:defRPr sz="1900">
                <a:solidFill>
                  <a:schemeClr val="dk2"/>
                </a:solidFill>
                <a:latin typeface="Montserrat"/>
                <a:ea typeface="Montserrat"/>
                <a:cs typeface="Montserrat"/>
                <a:sym typeface="Montserrat"/>
              </a:defRPr>
            </a:lvl1pPr>
            <a:lvl2pPr lvl="1" algn="ctr">
              <a:spcBef>
                <a:spcPts val="0"/>
              </a:spcBef>
              <a:spcAft>
                <a:spcPts val="0"/>
              </a:spcAft>
              <a:buSzPts val="2400"/>
              <a:buNone/>
              <a:defRPr sz="2400"/>
            </a:lvl2pPr>
            <a:lvl3pPr lvl="2" algn="ctr">
              <a:spcBef>
                <a:spcPts val="0"/>
              </a:spcBef>
              <a:spcAft>
                <a:spcPts val="0"/>
              </a:spcAft>
              <a:buSzPts val="2400"/>
              <a:buNone/>
              <a:defRPr sz="2400"/>
            </a:lvl3pPr>
            <a:lvl4pPr lvl="3" algn="ctr">
              <a:spcBef>
                <a:spcPts val="0"/>
              </a:spcBef>
              <a:spcAft>
                <a:spcPts val="0"/>
              </a:spcAft>
              <a:buSzPts val="2400"/>
              <a:buNone/>
              <a:defRPr sz="2400"/>
            </a:lvl4pPr>
            <a:lvl5pPr lvl="4" algn="ctr">
              <a:spcBef>
                <a:spcPts val="0"/>
              </a:spcBef>
              <a:spcAft>
                <a:spcPts val="0"/>
              </a:spcAft>
              <a:buSzPts val="2400"/>
              <a:buNone/>
              <a:defRPr sz="2400"/>
            </a:lvl5pPr>
            <a:lvl6pPr lvl="5" algn="ctr">
              <a:spcBef>
                <a:spcPts val="0"/>
              </a:spcBef>
              <a:spcAft>
                <a:spcPts val="0"/>
              </a:spcAft>
              <a:buSzPts val="2400"/>
              <a:buNone/>
              <a:defRPr sz="2400"/>
            </a:lvl6pPr>
            <a:lvl7pPr lvl="6" algn="ctr">
              <a:spcBef>
                <a:spcPts val="0"/>
              </a:spcBef>
              <a:spcAft>
                <a:spcPts val="0"/>
              </a:spcAft>
              <a:buSzPts val="2400"/>
              <a:buNone/>
              <a:defRPr sz="2400"/>
            </a:lvl7pPr>
            <a:lvl8pPr lvl="7" algn="ctr">
              <a:spcBef>
                <a:spcPts val="0"/>
              </a:spcBef>
              <a:spcAft>
                <a:spcPts val="0"/>
              </a:spcAft>
              <a:buSzPts val="2400"/>
              <a:buNone/>
              <a:defRPr sz="2400"/>
            </a:lvl8pPr>
            <a:lvl9pPr lvl="8" algn="ctr">
              <a:spcBef>
                <a:spcPts val="0"/>
              </a:spcBef>
              <a:spcAft>
                <a:spcPts val="0"/>
              </a:spcAft>
              <a:buSzPts val="2400"/>
              <a:buNone/>
              <a:defRPr sz="2400"/>
            </a:lvl9pPr>
          </a:lstStyle>
          <a:p>
            <a:endParaRPr/>
          </a:p>
        </p:txBody>
      </p:sp>
      <p:sp>
        <p:nvSpPr>
          <p:cNvPr id="1204" name="Google Shape;1204;g395a5d8f997_0_6230"/>
          <p:cNvSpPr txBox="1">
            <a:spLocks noGrp="1"/>
          </p:cNvSpPr>
          <p:nvPr>
            <p:ph type="subTitle" idx="7"/>
          </p:nvPr>
        </p:nvSpPr>
        <p:spPr>
          <a:xfrm>
            <a:off x="1300733" y="2883633"/>
            <a:ext cx="2230800" cy="293700"/>
          </a:xfrm>
          <a:prstGeom prst="rect">
            <a:avLst/>
          </a:prstGeom>
        </p:spPr>
        <p:txBody>
          <a:bodyPr spcFirstLastPara="1" wrap="square" lIns="0" tIns="0" rIns="0" bIns="0" anchor="t" anchorCtr="0">
            <a:noAutofit/>
          </a:bodyPr>
          <a:lstStyle>
            <a:lvl1pPr lvl="0" algn="ctr">
              <a:spcBef>
                <a:spcPts val="0"/>
              </a:spcBef>
              <a:spcAft>
                <a:spcPts val="0"/>
              </a:spcAft>
              <a:buSzPts val="1600"/>
              <a:buFont typeface="Oswald Medium"/>
              <a:buNone/>
              <a:defRPr sz="16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1205" name="Google Shape;1205;g395a5d8f997_0_6230"/>
          <p:cNvSpPr txBox="1">
            <a:spLocks noGrp="1"/>
          </p:cNvSpPr>
          <p:nvPr>
            <p:ph type="subTitle" idx="8"/>
          </p:nvPr>
        </p:nvSpPr>
        <p:spPr>
          <a:xfrm>
            <a:off x="1300733" y="3171800"/>
            <a:ext cx="2230800" cy="2937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200"/>
              <a:buFont typeface="Montserrat"/>
              <a:buNone/>
              <a:defRPr>
                <a:solidFill>
                  <a:schemeClr val="dk1"/>
                </a:solidFill>
                <a:latin typeface="Montserrat"/>
                <a:ea typeface="Montserrat"/>
                <a:cs typeface="Montserrat"/>
                <a:sym typeface="Montserrat"/>
              </a:defRPr>
            </a:lvl1pPr>
            <a:lvl2pPr lvl="1" algn="ctr">
              <a:spcBef>
                <a:spcPts val="0"/>
              </a:spcBef>
              <a:spcAft>
                <a:spcPts val="0"/>
              </a:spcAft>
              <a:buSzPts val="1300"/>
              <a:buFont typeface="Bebas Neue"/>
              <a:buNone/>
              <a:defRPr sz="1300">
                <a:latin typeface="Bebas Neue"/>
                <a:ea typeface="Bebas Neue"/>
                <a:cs typeface="Bebas Neue"/>
                <a:sym typeface="Bebas Neue"/>
              </a:defRPr>
            </a:lvl2pPr>
            <a:lvl3pPr lvl="2" algn="ctr">
              <a:spcBef>
                <a:spcPts val="0"/>
              </a:spcBef>
              <a:spcAft>
                <a:spcPts val="0"/>
              </a:spcAft>
              <a:buSzPts val="1300"/>
              <a:buFont typeface="Bebas Neue"/>
              <a:buNone/>
              <a:defRPr sz="1300">
                <a:latin typeface="Bebas Neue"/>
                <a:ea typeface="Bebas Neue"/>
                <a:cs typeface="Bebas Neue"/>
                <a:sym typeface="Bebas Neue"/>
              </a:defRPr>
            </a:lvl3pPr>
            <a:lvl4pPr lvl="3" algn="ctr">
              <a:spcBef>
                <a:spcPts val="0"/>
              </a:spcBef>
              <a:spcAft>
                <a:spcPts val="0"/>
              </a:spcAft>
              <a:buSzPts val="1300"/>
              <a:buFont typeface="Bebas Neue"/>
              <a:buNone/>
              <a:defRPr sz="1300">
                <a:latin typeface="Bebas Neue"/>
                <a:ea typeface="Bebas Neue"/>
                <a:cs typeface="Bebas Neue"/>
                <a:sym typeface="Bebas Neue"/>
              </a:defRPr>
            </a:lvl4pPr>
            <a:lvl5pPr lvl="4" algn="ctr">
              <a:spcBef>
                <a:spcPts val="0"/>
              </a:spcBef>
              <a:spcAft>
                <a:spcPts val="0"/>
              </a:spcAft>
              <a:buSzPts val="1300"/>
              <a:buFont typeface="Bebas Neue"/>
              <a:buNone/>
              <a:defRPr sz="1300">
                <a:latin typeface="Bebas Neue"/>
                <a:ea typeface="Bebas Neue"/>
                <a:cs typeface="Bebas Neue"/>
                <a:sym typeface="Bebas Neue"/>
              </a:defRPr>
            </a:lvl5pPr>
            <a:lvl6pPr lvl="5" algn="ctr">
              <a:spcBef>
                <a:spcPts val="0"/>
              </a:spcBef>
              <a:spcAft>
                <a:spcPts val="0"/>
              </a:spcAft>
              <a:buSzPts val="1300"/>
              <a:buFont typeface="Bebas Neue"/>
              <a:buNone/>
              <a:defRPr sz="1300">
                <a:latin typeface="Bebas Neue"/>
                <a:ea typeface="Bebas Neue"/>
                <a:cs typeface="Bebas Neue"/>
                <a:sym typeface="Bebas Neue"/>
              </a:defRPr>
            </a:lvl6pPr>
            <a:lvl7pPr lvl="6" algn="ctr">
              <a:spcBef>
                <a:spcPts val="0"/>
              </a:spcBef>
              <a:spcAft>
                <a:spcPts val="0"/>
              </a:spcAft>
              <a:buSzPts val="1300"/>
              <a:buFont typeface="Bebas Neue"/>
              <a:buNone/>
              <a:defRPr sz="1300">
                <a:latin typeface="Bebas Neue"/>
                <a:ea typeface="Bebas Neue"/>
                <a:cs typeface="Bebas Neue"/>
                <a:sym typeface="Bebas Neue"/>
              </a:defRPr>
            </a:lvl7pPr>
            <a:lvl8pPr lvl="7" algn="ctr">
              <a:spcBef>
                <a:spcPts val="0"/>
              </a:spcBef>
              <a:spcAft>
                <a:spcPts val="0"/>
              </a:spcAft>
              <a:buSzPts val="1300"/>
              <a:buFont typeface="Bebas Neue"/>
              <a:buNone/>
              <a:defRPr sz="1300">
                <a:latin typeface="Bebas Neue"/>
                <a:ea typeface="Bebas Neue"/>
                <a:cs typeface="Bebas Neue"/>
                <a:sym typeface="Bebas Neue"/>
              </a:defRPr>
            </a:lvl8pPr>
            <a:lvl9pPr lvl="8" algn="ctr">
              <a:spcBef>
                <a:spcPts val="0"/>
              </a:spcBef>
              <a:spcAft>
                <a:spcPts val="0"/>
              </a:spcAft>
              <a:buSzPts val="1300"/>
              <a:buFont typeface="Bebas Neue"/>
              <a:buNone/>
              <a:defRPr sz="1300">
                <a:latin typeface="Bebas Neue"/>
                <a:ea typeface="Bebas Neue"/>
                <a:cs typeface="Bebas Neue"/>
                <a:sym typeface="Bebas Neue"/>
              </a:defRPr>
            </a:lvl9pPr>
          </a:lstStyle>
          <a:p>
            <a:endParaRPr/>
          </a:p>
        </p:txBody>
      </p:sp>
      <p:sp>
        <p:nvSpPr>
          <p:cNvPr id="1206" name="Google Shape;1206;g395a5d8f997_0_6230"/>
          <p:cNvSpPr txBox="1">
            <a:spLocks noGrp="1"/>
          </p:cNvSpPr>
          <p:nvPr>
            <p:ph type="subTitle" idx="9"/>
          </p:nvPr>
        </p:nvSpPr>
        <p:spPr>
          <a:xfrm>
            <a:off x="4992200" y="2883617"/>
            <a:ext cx="2230800" cy="293700"/>
          </a:xfrm>
          <a:prstGeom prst="rect">
            <a:avLst/>
          </a:prstGeom>
        </p:spPr>
        <p:txBody>
          <a:bodyPr spcFirstLastPara="1" wrap="square" lIns="0" tIns="0" rIns="0" bIns="0" anchor="t" anchorCtr="0">
            <a:noAutofit/>
          </a:bodyPr>
          <a:lstStyle>
            <a:lvl1pPr lvl="0" algn="ctr">
              <a:spcBef>
                <a:spcPts val="0"/>
              </a:spcBef>
              <a:spcAft>
                <a:spcPts val="0"/>
              </a:spcAft>
              <a:buSzPts val="1600"/>
              <a:buFont typeface="Oswald Medium"/>
              <a:buNone/>
              <a:defRPr sz="16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1207" name="Google Shape;1207;g395a5d8f997_0_6230"/>
          <p:cNvSpPr txBox="1">
            <a:spLocks noGrp="1"/>
          </p:cNvSpPr>
          <p:nvPr>
            <p:ph type="subTitle" idx="13"/>
          </p:nvPr>
        </p:nvSpPr>
        <p:spPr>
          <a:xfrm>
            <a:off x="4992200" y="3171783"/>
            <a:ext cx="2230800" cy="2937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200"/>
              <a:buFont typeface="Montserrat"/>
              <a:buNone/>
              <a:defRPr>
                <a:solidFill>
                  <a:schemeClr val="dk1"/>
                </a:solidFill>
                <a:latin typeface="Montserrat"/>
                <a:ea typeface="Montserrat"/>
                <a:cs typeface="Montserrat"/>
                <a:sym typeface="Montserrat"/>
              </a:defRPr>
            </a:lvl1pPr>
            <a:lvl2pPr lvl="1" algn="ctr">
              <a:spcBef>
                <a:spcPts val="0"/>
              </a:spcBef>
              <a:spcAft>
                <a:spcPts val="0"/>
              </a:spcAft>
              <a:buSzPts val="1300"/>
              <a:buFont typeface="Bebas Neue"/>
              <a:buNone/>
              <a:defRPr sz="1300">
                <a:latin typeface="Bebas Neue"/>
                <a:ea typeface="Bebas Neue"/>
                <a:cs typeface="Bebas Neue"/>
                <a:sym typeface="Bebas Neue"/>
              </a:defRPr>
            </a:lvl2pPr>
            <a:lvl3pPr lvl="2" algn="ctr">
              <a:spcBef>
                <a:spcPts val="0"/>
              </a:spcBef>
              <a:spcAft>
                <a:spcPts val="0"/>
              </a:spcAft>
              <a:buSzPts val="1300"/>
              <a:buFont typeface="Bebas Neue"/>
              <a:buNone/>
              <a:defRPr sz="1300">
                <a:latin typeface="Bebas Neue"/>
                <a:ea typeface="Bebas Neue"/>
                <a:cs typeface="Bebas Neue"/>
                <a:sym typeface="Bebas Neue"/>
              </a:defRPr>
            </a:lvl3pPr>
            <a:lvl4pPr lvl="3" algn="ctr">
              <a:spcBef>
                <a:spcPts val="0"/>
              </a:spcBef>
              <a:spcAft>
                <a:spcPts val="0"/>
              </a:spcAft>
              <a:buSzPts val="1300"/>
              <a:buFont typeface="Bebas Neue"/>
              <a:buNone/>
              <a:defRPr sz="1300">
                <a:latin typeface="Bebas Neue"/>
                <a:ea typeface="Bebas Neue"/>
                <a:cs typeface="Bebas Neue"/>
                <a:sym typeface="Bebas Neue"/>
              </a:defRPr>
            </a:lvl4pPr>
            <a:lvl5pPr lvl="4" algn="ctr">
              <a:spcBef>
                <a:spcPts val="0"/>
              </a:spcBef>
              <a:spcAft>
                <a:spcPts val="0"/>
              </a:spcAft>
              <a:buSzPts val="1300"/>
              <a:buFont typeface="Bebas Neue"/>
              <a:buNone/>
              <a:defRPr sz="1300">
                <a:latin typeface="Bebas Neue"/>
                <a:ea typeface="Bebas Neue"/>
                <a:cs typeface="Bebas Neue"/>
                <a:sym typeface="Bebas Neue"/>
              </a:defRPr>
            </a:lvl5pPr>
            <a:lvl6pPr lvl="5" algn="ctr">
              <a:spcBef>
                <a:spcPts val="0"/>
              </a:spcBef>
              <a:spcAft>
                <a:spcPts val="0"/>
              </a:spcAft>
              <a:buSzPts val="1300"/>
              <a:buFont typeface="Bebas Neue"/>
              <a:buNone/>
              <a:defRPr sz="1300">
                <a:latin typeface="Bebas Neue"/>
                <a:ea typeface="Bebas Neue"/>
                <a:cs typeface="Bebas Neue"/>
                <a:sym typeface="Bebas Neue"/>
              </a:defRPr>
            </a:lvl6pPr>
            <a:lvl7pPr lvl="6" algn="ctr">
              <a:spcBef>
                <a:spcPts val="0"/>
              </a:spcBef>
              <a:spcAft>
                <a:spcPts val="0"/>
              </a:spcAft>
              <a:buSzPts val="1300"/>
              <a:buFont typeface="Bebas Neue"/>
              <a:buNone/>
              <a:defRPr sz="1300">
                <a:latin typeface="Bebas Neue"/>
                <a:ea typeface="Bebas Neue"/>
                <a:cs typeface="Bebas Neue"/>
                <a:sym typeface="Bebas Neue"/>
              </a:defRPr>
            </a:lvl7pPr>
            <a:lvl8pPr lvl="7" algn="ctr">
              <a:spcBef>
                <a:spcPts val="0"/>
              </a:spcBef>
              <a:spcAft>
                <a:spcPts val="0"/>
              </a:spcAft>
              <a:buSzPts val="1300"/>
              <a:buFont typeface="Bebas Neue"/>
              <a:buNone/>
              <a:defRPr sz="1300">
                <a:latin typeface="Bebas Neue"/>
                <a:ea typeface="Bebas Neue"/>
                <a:cs typeface="Bebas Neue"/>
                <a:sym typeface="Bebas Neue"/>
              </a:defRPr>
            </a:lvl8pPr>
            <a:lvl9pPr lvl="8" algn="ctr">
              <a:spcBef>
                <a:spcPts val="0"/>
              </a:spcBef>
              <a:spcAft>
                <a:spcPts val="0"/>
              </a:spcAft>
              <a:buSzPts val="1300"/>
              <a:buFont typeface="Bebas Neue"/>
              <a:buNone/>
              <a:defRPr sz="1300">
                <a:latin typeface="Bebas Neue"/>
                <a:ea typeface="Bebas Neue"/>
                <a:cs typeface="Bebas Neue"/>
                <a:sym typeface="Bebas Neue"/>
              </a:defRPr>
            </a:lvl9pPr>
          </a:lstStyle>
          <a:p>
            <a:endParaRPr/>
          </a:p>
        </p:txBody>
      </p:sp>
      <p:sp>
        <p:nvSpPr>
          <p:cNvPr id="1208" name="Google Shape;1208;g395a5d8f997_0_6230"/>
          <p:cNvSpPr txBox="1">
            <a:spLocks noGrp="1"/>
          </p:cNvSpPr>
          <p:nvPr>
            <p:ph type="subTitle" idx="14"/>
          </p:nvPr>
        </p:nvSpPr>
        <p:spPr>
          <a:xfrm>
            <a:off x="8660467" y="2883633"/>
            <a:ext cx="2230800" cy="293700"/>
          </a:xfrm>
          <a:prstGeom prst="rect">
            <a:avLst/>
          </a:prstGeom>
        </p:spPr>
        <p:txBody>
          <a:bodyPr spcFirstLastPara="1" wrap="square" lIns="0" tIns="0" rIns="0" bIns="0" anchor="t" anchorCtr="0">
            <a:noAutofit/>
          </a:bodyPr>
          <a:lstStyle>
            <a:lvl1pPr lvl="0" algn="ctr">
              <a:spcBef>
                <a:spcPts val="0"/>
              </a:spcBef>
              <a:spcAft>
                <a:spcPts val="0"/>
              </a:spcAft>
              <a:buSzPts val="1600"/>
              <a:buFont typeface="Oswald Medium"/>
              <a:buNone/>
              <a:defRPr sz="16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1209" name="Google Shape;1209;g395a5d8f997_0_6230"/>
          <p:cNvSpPr txBox="1">
            <a:spLocks noGrp="1"/>
          </p:cNvSpPr>
          <p:nvPr>
            <p:ph type="subTitle" idx="15"/>
          </p:nvPr>
        </p:nvSpPr>
        <p:spPr>
          <a:xfrm>
            <a:off x="8660467" y="3171800"/>
            <a:ext cx="2230800" cy="2937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200"/>
              <a:buFont typeface="Montserrat"/>
              <a:buNone/>
              <a:defRPr>
                <a:solidFill>
                  <a:schemeClr val="dk1"/>
                </a:solidFill>
                <a:latin typeface="Montserrat"/>
                <a:ea typeface="Montserrat"/>
                <a:cs typeface="Montserrat"/>
                <a:sym typeface="Montserrat"/>
              </a:defRPr>
            </a:lvl1pPr>
            <a:lvl2pPr lvl="1" algn="ctr">
              <a:spcBef>
                <a:spcPts val="0"/>
              </a:spcBef>
              <a:spcAft>
                <a:spcPts val="0"/>
              </a:spcAft>
              <a:buSzPts val="1300"/>
              <a:buFont typeface="Bebas Neue"/>
              <a:buNone/>
              <a:defRPr sz="1300">
                <a:latin typeface="Bebas Neue"/>
                <a:ea typeface="Bebas Neue"/>
                <a:cs typeface="Bebas Neue"/>
                <a:sym typeface="Bebas Neue"/>
              </a:defRPr>
            </a:lvl2pPr>
            <a:lvl3pPr lvl="2" algn="ctr">
              <a:spcBef>
                <a:spcPts val="0"/>
              </a:spcBef>
              <a:spcAft>
                <a:spcPts val="0"/>
              </a:spcAft>
              <a:buSzPts val="1300"/>
              <a:buFont typeface="Bebas Neue"/>
              <a:buNone/>
              <a:defRPr sz="1300">
                <a:latin typeface="Bebas Neue"/>
                <a:ea typeface="Bebas Neue"/>
                <a:cs typeface="Bebas Neue"/>
                <a:sym typeface="Bebas Neue"/>
              </a:defRPr>
            </a:lvl3pPr>
            <a:lvl4pPr lvl="3" algn="ctr">
              <a:spcBef>
                <a:spcPts val="0"/>
              </a:spcBef>
              <a:spcAft>
                <a:spcPts val="0"/>
              </a:spcAft>
              <a:buSzPts val="1300"/>
              <a:buFont typeface="Bebas Neue"/>
              <a:buNone/>
              <a:defRPr sz="1300">
                <a:latin typeface="Bebas Neue"/>
                <a:ea typeface="Bebas Neue"/>
                <a:cs typeface="Bebas Neue"/>
                <a:sym typeface="Bebas Neue"/>
              </a:defRPr>
            </a:lvl4pPr>
            <a:lvl5pPr lvl="4" algn="ctr">
              <a:spcBef>
                <a:spcPts val="0"/>
              </a:spcBef>
              <a:spcAft>
                <a:spcPts val="0"/>
              </a:spcAft>
              <a:buSzPts val="1300"/>
              <a:buFont typeface="Bebas Neue"/>
              <a:buNone/>
              <a:defRPr sz="1300">
                <a:latin typeface="Bebas Neue"/>
                <a:ea typeface="Bebas Neue"/>
                <a:cs typeface="Bebas Neue"/>
                <a:sym typeface="Bebas Neue"/>
              </a:defRPr>
            </a:lvl5pPr>
            <a:lvl6pPr lvl="5" algn="ctr">
              <a:spcBef>
                <a:spcPts val="0"/>
              </a:spcBef>
              <a:spcAft>
                <a:spcPts val="0"/>
              </a:spcAft>
              <a:buSzPts val="1300"/>
              <a:buFont typeface="Bebas Neue"/>
              <a:buNone/>
              <a:defRPr sz="1300">
                <a:latin typeface="Bebas Neue"/>
                <a:ea typeface="Bebas Neue"/>
                <a:cs typeface="Bebas Neue"/>
                <a:sym typeface="Bebas Neue"/>
              </a:defRPr>
            </a:lvl6pPr>
            <a:lvl7pPr lvl="6" algn="ctr">
              <a:spcBef>
                <a:spcPts val="0"/>
              </a:spcBef>
              <a:spcAft>
                <a:spcPts val="0"/>
              </a:spcAft>
              <a:buSzPts val="1300"/>
              <a:buFont typeface="Bebas Neue"/>
              <a:buNone/>
              <a:defRPr sz="1300">
                <a:latin typeface="Bebas Neue"/>
                <a:ea typeface="Bebas Neue"/>
                <a:cs typeface="Bebas Neue"/>
                <a:sym typeface="Bebas Neue"/>
              </a:defRPr>
            </a:lvl7pPr>
            <a:lvl8pPr lvl="7" algn="ctr">
              <a:spcBef>
                <a:spcPts val="0"/>
              </a:spcBef>
              <a:spcAft>
                <a:spcPts val="0"/>
              </a:spcAft>
              <a:buSzPts val="1300"/>
              <a:buFont typeface="Bebas Neue"/>
              <a:buNone/>
              <a:defRPr sz="1300">
                <a:latin typeface="Bebas Neue"/>
                <a:ea typeface="Bebas Neue"/>
                <a:cs typeface="Bebas Neue"/>
                <a:sym typeface="Bebas Neue"/>
              </a:defRPr>
            </a:lvl8pPr>
            <a:lvl9pPr lvl="8" algn="ctr">
              <a:spcBef>
                <a:spcPts val="0"/>
              </a:spcBef>
              <a:spcAft>
                <a:spcPts val="0"/>
              </a:spcAft>
              <a:buSzPts val="1300"/>
              <a:buFont typeface="Bebas Neue"/>
              <a:buNone/>
              <a:defRPr sz="1300">
                <a:latin typeface="Bebas Neue"/>
                <a:ea typeface="Bebas Neue"/>
                <a:cs typeface="Bebas Neue"/>
                <a:sym typeface="Bebas Neue"/>
              </a:defRPr>
            </a:lvl9pPr>
          </a:lstStyle>
          <a:p>
            <a:endParaRPr/>
          </a:p>
        </p:txBody>
      </p:sp>
      <p:sp>
        <p:nvSpPr>
          <p:cNvPr id="1210" name="Google Shape;1210;g395a5d8f997_0_6230"/>
          <p:cNvSpPr txBox="1">
            <a:spLocks noGrp="1"/>
          </p:cNvSpPr>
          <p:nvPr>
            <p:ph type="subTitle" idx="16"/>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General — with large fact">
  <p:cSld name="CUSTOM_7">
    <p:bg>
      <p:bgPr>
        <a:solidFill>
          <a:schemeClr val="lt1"/>
        </a:solidFill>
        <a:effectLst/>
      </p:bgPr>
    </p:bg>
    <p:spTree>
      <p:nvGrpSpPr>
        <p:cNvPr id="1" name="Shape 1211"/>
        <p:cNvGrpSpPr/>
        <p:nvPr/>
      </p:nvGrpSpPr>
      <p:grpSpPr>
        <a:xfrm>
          <a:off x="0" y="0"/>
          <a:ext cx="0" cy="0"/>
          <a:chOff x="0" y="0"/>
          <a:chExt cx="0" cy="0"/>
        </a:xfrm>
      </p:grpSpPr>
      <p:sp>
        <p:nvSpPr>
          <p:cNvPr id="1212" name="Google Shape;1212;g395a5d8f997_0_6248"/>
          <p:cNvSpPr/>
          <p:nvPr/>
        </p:nvSpPr>
        <p:spPr>
          <a:xfrm>
            <a:off x="8229600" y="0"/>
            <a:ext cx="3962400"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213" name="Google Shape;1213;g395a5d8f997_0_6248"/>
          <p:cNvSpPr txBox="1">
            <a:spLocks noGrp="1"/>
          </p:cNvSpPr>
          <p:nvPr>
            <p:ph type="body" idx="1"/>
          </p:nvPr>
        </p:nvSpPr>
        <p:spPr>
          <a:xfrm>
            <a:off x="609600" y="2438400"/>
            <a:ext cx="6705600" cy="4004700"/>
          </a:xfrm>
          <a:prstGeom prst="rect">
            <a:avLst/>
          </a:prstGeom>
        </p:spPr>
        <p:txBody>
          <a:bodyPr spcFirstLastPara="1" wrap="square" lIns="0" tIns="0" rIns="0" bIns="0" anchor="t" anchorCtr="0">
            <a:noAutofit/>
          </a:bodyPr>
          <a:lstStyle>
            <a:lvl1pPr marL="457200" lvl="0" indent="-349250">
              <a:spcBef>
                <a:spcPts val="1300"/>
              </a:spcBef>
              <a:spcAft>
                <a:spcPts val="0"/>
              </a:spcAft>
              <a:buSzPts val="1900"/>
              <a:buChar char="●"/>
              <a:defRPr sz="1900"/>
            </a:lvl1pPr>
            <a:lvl2pPr marL="914400" lvl="1" indent="-349250">
              <a:spcBef>
                <a:spcPts val="1600"/>
              </a:spcBef>
              <a:spcAft>
                <a:spcPts val="0"/>
              </a:spcAft>
              <a:buSzPts val="1900"/>
              <a:buChar char="○"/>
              <a:defRPr/>
            </a:lvl2pPr>
            <a:lvl3pPr marL="1371600" lvl="2" indent="-349250">
              <a:spcBef>
                <a:spcPts val="1300"/>
              </a:spcBef>
              <a:spcAft>
                <a:spcPts val="0"/>
              </a:spcAft>
              <a:buSzPts val="1900"/>
              <a:buChar char="■"/>
              <a:defRPr/>
            </a:lvl3pPr>
            <a:lvl4pPr marL="1828800" lvl="3" indent="-349250">
              <a:spcBef>
                <a:spcPts val="1300"/>
              </a:spcBef>
              <a:spcAft>
                <a:spcPts val="0"/>
              </a:spcAft>
              <a:buSzPts val="1900"/>
              <a:buChar char="●"/>
              <a:defRPr/>
            </a:lvl4pPr>
            <a:lvl5pPr marL="2286000" lvl="4" indent="-349250">
              <a:spcBef>
                <a:spcPts val="1300"/>
              </a:spcBef>
              <a:spcAft>
                <a:spcPts val="0"/>
              </a:spcAft>
              <a:buSzPts val="1900"/>
              <a:buChar char="○"/>
              <a:defRPr/>
            </a:lvl5pPr>
            <a:lvl6pPr marL="2743200" lvl="5" indent="-349250">
              <a:spcBef>
                <a:spcPts val="1300"/>
              </a:spcBef>
              <a:spcAft>
                <a:spcPts val="0"/>
              </a:spcAft>
              <a:buSzPts val="1900"/>
              <a:buChar char="■"/>
              <a:defRPr/>
            </a:lvl6pPr>
            <a:lvl7pPr marL="3200400" lvl="6" indent="-349250">
              <a:spcBef>
                <a:spcPts val="1300"/>
              </a:spcBef>
              <a:spcAft>
                <a:spcPts val="0"/>
              </a:spcAft>
              <a:buSzPts val="1900"/>
              <a:buChar char="●"/>
              <a:defRPr/>
            </a:lvl7pPr>
            <a:lvl8pPr marL="3657600" lvl="7" indent="-349250">
              <a:spcBef>
                <a:spcPts val="1300"/>
              </a:spcBef>
              <a:spcAft>
                <a:spcPts val="0"/>
              </a:spcAft>
              <a:buSzPts val="1900"/>
              <a:buChar char="○"/>
              <a:defRPr/>
            </a:lvl8pPr>
            <a:lvl9pPr marL="4114800" lvl="8" indent="-349250">
              <a:spcBef>
                <a:spcPts val="1300"/>
              </a:spcBef>
              <a:spcAft>
                <a:spcPts val="0"/>
              </a:spcAft>
              <a:buSzPts val="1900"/>
              <a:buChar char="■"/>
              <a:defRPr/>
            </a:lvl9pPr>
          </a:lstStyle>
          <a:p>
            <a:endParaRPr/>
          </a:p>
        </p:txBody>
      </p:sp>
      <p:sp>
        <p:nvSpPr>
          <p:cNvPr id="1214" name="Google Shape;1214;g395a5d8f997_0_6248"/>
          <p:cNvSpPr txBox="1">
            <a:spLocks noGrp="1"/>
          </p:cNvSpPr>
          <p:nvPr>
            <p:ph type="title"/>
          </p:nvPr>
        </p:nvSpPr>
        <p:spPr>
          <a:xfrm>
            <a:off x="8839200" y="1635600"/>
            <a:ext cx="2743200" cy="1219200"/>
          </a:xfrm>
          <a:prstGeom prst="rect">
            <a:avLst/>
          </a:prstGeom>
        </p:spPr>
        <p:txBody>
          <a:bodyPr spcFirstLastPara="1" wrap="square" lIns="0" tIns="0" rIns="0" bIns="0" anchor="t" anchorCtr="0">
            <a:noAutofit/>
          </a:bodyPr>
          <a:lstStyle>
            <a:lvl1pPr lvl="0">
              <a:lnSpc>
                <a:spcPct val="80000"/>
              </a:lnSpc>
              <a:spcBef>
                <a:spcPts val="0"/>
              </a:spcBef>
              <a:spcAft>
                <a:spcPts val="0"/>
              </a:spcAft>
              <a:buClr>
                <a:schemeClr val="lt1"/>
              </a:buClr>
              <a:buSzPts val="7300"/>
              <a:buFont typeface="Oswald Medium"/>
              <a:buNone/>
              <a:defRPr sz="7300" b="0">
                <a:solidFill>
                  <a:schemeClr val="lt1"/>
                </a:solidFill>
                <a:latin typeface="Oswald Medium"/>
                <a:ea typeface="Oswald Medium"/>
                <a:cs typeface="Oswald Medium"/>
                <a:sym typeface="Oswald Medium"/>
              </a:defRPr>
            </a:lvl1pPr>
            <a:lvl2pPr lvl="1">
              <a:spcBef>
                <a:spcPts val="10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1215" name="Google Shape;1215;g395a5d8f997_0_6248"/>
          <p:cNvSpPr txBox="1">
            <a:spLocks noGrp="1"/>
          </p:cNvSpPr>
          <p:nvPr>
            <p:ph type="body" idx="2"/>
          </p:nvPr>
        </p:nvSpPr>
        <p:spPr>
          <a:xfrm>
            <a:off x="8839200" y="2822567"/>
            <a:ext cx="2743200" cy="1828800"/>
          </a:xfrm>
          <a:prstGeom prst="rect">
            <a:avLst/>
          </a:prstGeom>
        </p:spPr>
        <p:txBody>
          <a:bodyPr spcFirstLastPara="1" wrap="square" lIns="0" tIns="0" rIns="0" bIns="0" anchor="t" anchorCtr="0">
            <a:noAutofit/>
          </a:bodyPr>
          <a:lstStyle>
            <a:lvl1pPr marL="457200" lvl="0" indent="-336550">
              <a:spcBef>
                <a:spcPts val="1300"/>
              </a:spcBef>
              <a:spcAft>
                <a:spcPts val="0"/>
              </a:spcAft>
              <a:buClr>
                <a:schemeClr val="accent4"/>
              </a:buClr>
              <a:buSzPts val="1700"/>
              <a:buChar char="●"/>
              <a:defRPr sz="1700" b="1">
                <a:solidFill>
                  <a:schemeClr val="accent4"/>
                </a:solidFill>
              </a:defRPr>
            </a:lvl1pPr>
            <a:lvl2pPr marL="914400" lvl="1" indent="-349250">
              <a:spcBef>
                <a:spcPts val="1600"/>
              </a:spcBef>
              <a:spcAft>
                <a:spcPts val="0"/>
              </a:spcAft>
              <a:buClr>
                <a:schemeClr val="accent4"/>
              </a:buClr>
              <a:buSzPts val="1900"/>
              <a:buChar char="○"/>
              <a:defRPr b="1">
                <a:solidFill>
                  <a:schemeClr val="accent4"/>
                </a:solidFill>
              </a:defRPr>
            </a:lvl2pPr>
            <a:lvl3pPr marL="1371600" lvl="2" indent="-349250">
              <a:spcBef>
                <a:spcPts val="1300"/>
              </a:spcBef>
              <a:spcAft>
                <a:spcPts val="0"/>
              </a:spcAft>
              <a:buClr>
                <a:schemeClr val="accent4"/>
              </a:buClr>
              <a:buSzPts val="1900"/>
              <a:buChar char="■"/>
              <a:defRPr b="1">
                <a:solidFill>
                  <a:schemeClr val="accent4"/>
                </a:solidFill>
              </a:defRPr>
            </a:lvl3pPr>
            <a:lvl4pPr marL="1828800" lvl="3" indent="-336550">
              <a:spcBef>
                <a:spcPts val="1300"/>
              </a:spcBef>
              <a:spcAft>
                <a:spcPts val="0"/>
              </a:spcAft>
              <a:buClr>
                <a:schemeClr val="accent4"/>
              </a:buClr>
              <a:buSzPts val="1700"/>
              <a:buChar char="●"/>
              <a:defRPr sz="1700" b="1">
                <a:solidFill>
                  <a:schemeClr val="accent4"/>
                </a:solidFill>
              </a:defRPr>
            </a:lvl4pPr>
            <a:lvl5pPr marL="2286000" lvl="4" indent="-336550">
              <a:spcBef>
                <a:spcPts val="1300"/>
              </a:spcBef>
              <a:spcAft>
                <a:spcPts val="0"/>
              </a:spcAft>
              <a:buClr>
                <a:schemeClr val="accent4"/>
              </a:buClr>
              <a:buSzPts val="1700"/>
              <a:buChar char="○"/>
              <a:defRPr sz="1700" b="1">
                <a:solidFill>
                  <a:schemeClr val="accent4"/>
                </a:solidFill>
              </a:defRPr>
            </a:lvl5pPr>
            <a:lvl6pPr marL="2743200" lvl="5" indent="-336550">
              <a:spcBef>
                <a:spcPts val="1300"/>
              </a:spcBef>
              <a:spcAft>
                <a:spcPts val="0"/>
              </a:spcAft>
              <a:buClr>
                <a:schemeClr val="accent4"/>
              </a:buClr>
              <a:buSzPts val="1700"/>
              <a:buChar char="■"/>
              <a:defRPr sz="1700" b="1">
                <a:solidFill>
                  <a:schemeClr val="accent4"/>
                </a:solidFill>
              </a:defRPr>
            </a:lvl6pPr>
            <a:lvl7pPr marL="3200400" lvl="6" indent="-336550">
              <a:spcBef>
                <a:spcPts val="1300"/>
              </a:spcBef>
              <a:spcAft>
                <a:spcPts val="0"/>
              </a:spcAft>
              <a:buClr>
                <a:schemeClr val="accent4"/>
              </a:buClr>
              <a:buSzPts val="1700"/>
              <a:buChar char="●"/>
              <a:defRPr sz="1700" b="1">
                <a:solidFill>
                  <a:schemeClr val="accent4"/>
                </a:solidFill>
              </a:defRPr>
            </a:lvl7pPr>
            <a:lvl8pPr marL="3657600" lvl="7" indent="-336550">
              <a:spcBef>
                <a:spcPts val="1300"/>
              </a:spcBef>
              <a:spcAft>
                <a:spcPts val="0"/>
              </a:spcAft>
              <a:buClr>
                <a:schemeClr val="accent4"/>
              </a:buClr>
              <a:buSzPts val="1700"/>
              <a:buChar char="○"/>
              <a:defRPr sz="1700" b="1">
                <a:solidFill>
                  <a:schemeClr val="accent4"/>
                </a:solidFill>
              </a:defRPr>
            </a:lvl8pPr>
            <a:lvl9pPr marL="4114800" lvl="8" indent="-336550">
              <a:spcBef>
                <a:spcPts val="1300"/>
              </a:spcBef>
              <a:spcAft>
                <a:spcPts val="0"/>
              </a:spcAft>
              <a:buClr>
                <a:schemeClr val="accent4"/>
              </a:buClr>
              <a:buSzPts val="1700"/>
              <a:buChar char="■"/>
              <a:defRPr sz="1700" b="1">
                <a:solidFill>
                  <a:schemeClr val="accent4"/>
                </a:solidFill>
              </a:defRPr>
            </a:lvl9pPr>
          </a:lstStyle>
          <a:p>
            <a:endParaRPr/>
          </a:p>
        </p:txBody>
      </p:sp>
      <p:sp>
        <p:nvSpPr>
          <p:cNvPr id="1216" name="Google Shape;1216;g395a5d8f997_0_6248"/>
          <p:cNvSpPr txBox="1">
            <a:spLocks noGrp="1"/>
          </p:cNvSpPr>
          <p:nvPr>
            <p:ph type="subTitle" idx="3"/>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1217" name="Google Shape;1217;g395a5d8f997_0_6248"/>
          <p:cNvSpPr txBox="1">
            <a:spLocks noGrp="1"/>
          </p:cNvSpPr>
          <p:nvPr>
            <p:ph type="title" idx="4"/>
          </p:nvPr>
        </p:nvSpPr>
        <p:spPr>
          <a:xfrm>
            <a:off x="609600" y="914400"/>
            <a:ext cx="6705600" cy="7881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1pPr>
            <a:lvl2pPr lvl="1">
              <a:spcBef>
                <a:spcPts val="10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a:endParaRPr/>
          </a:p>
        </p:txBody>
      </p:sp>
      <p:grpSp>
        <p:nvGrpSpPr>
          <p:cNvPr id="1218" name="Google Shape;1218;g395a5d8f997_0_6248"/>
          <p:cNvGrpSpPr/>
          <p:nvPr/>
        </p:nvGrpSpPr>
        <p:grpSpPr>
          <a:xfrm>
            <a:off x="11277314" y="0"/>
            <a:ext cx="609585" cy="945976"/>
            <a:chOff x="8577608" y="0"/>
            <a:chExt cx="457200" cy="709500"/>
          </a:xfrm>
        </p:grpSpPr>
        <p:sp>
          <p:nvSpPr>
            <p:cNvPr id="1219" name="Google Shape;1219;g395a5d8f997_0_6248"/>
            <p:cNvSpPr/>
            <p:nvPr/>
          </p:nvSpPr>
          <p:spPr>
            <a:xfrm>
              <a:off x="8577608" y="0"/>
              <a:ext cx="457200" cy="7095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20" name="Google Shape;1220;g395a5d8f997_0_6248"/>
            <p:cNvSpPr txBox="1"/>
            <p:nvPr/>
          </p:nvSpPr>
          <p:spPr>
            <a:xfrm>
              <a:off x="8649458" y="430402"/>
              <a:ext cx="313500" cy="2283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fld id="{00000000-1234-1234-1234-123412341234}" type="slidenum">
                <a:rPr lang="en-US" sz="1300">
                  <a:solidFill>
                    <a:schemeClr val="accent1"/>
                  </a:solidFill>
                  <a:latin typeface="Oswald Medium"/>
                  <a:ea typeface="Oswald Medium"/>
                  <a:cs typeface="Oswald Medium"/>
                  <a:sym typeface="Oswald Medium"/>
                </a:rPr>
                <a:t>‹Nº›</a:t>
              </a:fld>
              <a:endParaRPr sz="1300">
                <a:solidFill>
                  <a:schemeClr val="accent1"/>
                </a:solidFill>
                <a:latin typeface="Oswald Medium"/>
                <a:ea typeface="Oswald Medium"/>
                <a:cs typeface="Oswald Medium"/>
                <a:sym typeface="Oswald Medium"/>
              </a:endParaRPr>
            </a:p>
          </p:txBody>
        </p:sp>
        <p:pic>
          <p:nvPicPr>
            <p:cNvPr id="1221" name="Google Shape;1221;g395a5d8f997_0_6248" title="250331_CI_2025-Slides_assets_Logo mark.png"/>
            <p:cNvPicPr preferRelativeResize="0"/>
            <p:nvPr/>
          </p:nvPicPr>
          <p:blipFill>
            <a:blip r:embed="rId2">
              <a:alphaModFix/>
            </a:blip>
            <a:stretch>
              <a:fillRect/>
            </a:stretch>
          </p:blipFill>
          <p:spPr>
            <a:xfrm>
              <a:off x="8666583" y="71725"/>
              <a:ext cx="279250" cy="325575"/>
            </a:xfrm>
            <a:prstGeom prst="rect">
              <a:avLst/>
            </a:prstGeom>
            <a:noFill/>
            <a:ln>
              <a:noFill/>
            </a:ln>
          </p:spPr>
        </p:pic>
      </p:gr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General — with photo">
  <p:cSld name="CUSTOM_11">
    <p:spTree>
      <p:nvGrpSpPr>
        <p:cNvPr id="1" name="Shape 1222"/>
        <p:cNvGrpSpPr/>
        <p:nvPr/>
      </p:nvGrpSpPr>
      <p:grpSpPr>
        <a:xfrm>
          <a:off x="0" y="0"/>
          <a:ext cx="0" cy="0"/>
          <a:chOff x="0" y="0"/>
          <a:chExt cx="0" cy="0"/>
        </a:xfrm>
      </p:grpSpPr>
      <p:sp>
        <p:nvSpPr>
          <p:cNvPr id="1223" name="Google Shape;1223;g395a5d8f997_0_6259"/>
          <p:cNvSpPr/>
          <p:nvPr/>
        </p:nvSpPr>
        <p:spPr>
          <a:xfrm rot="84">
            <a:off x="-15133" y="4020317"/>
            <a:ext cx="12207300" cy="28377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224" name="Google Shape;1224;g395a5d8f997_0_6259"/>
          <p:cNvSpPr>
            <a:spLocks noGrp="1"/>
          </p:cNvSpPr>
          <p:nvPr>
            <p:ph type="pic" idx="2"/>
          </p:nvPr>
        </p:nvSpPr>
        <p:spPr>
          <a:xfrm>
            <a:off x="609600" y="3340767"/>
            <a:ext cx="4572000" cy="3517200"/>
          </a:xfrm>
          <a:prstGeom prst="rect">
            <a:avLst/>
          </a:prstGeom>
          <a:noFill/>
          <a:ln>
            <a:noFill/>
          </a:ln>
        </p:spPr>
      </p:sp>
      <p:sp>
        <p:nvSpPr>
          <p:cNvPr id="1225" name="Google Shape;1225;g395a5d8f997_0_6259"/>
          <p:cNvSpPr txBox="1">
            <a:spLocks noGrp="1"/>
          </p:cNvSpPr>
          <p:nvPr>
            <p:ph type="body" idx="1"/>
          </p:nvPr>
        </p:nvSpPr>
        <p:spPr>
          <a:xfrm>
            <a:off x="6096000" y="609600"/>
            <a:ext cx="4876800" cy="2988300"/>
          </a:xfrm>
          <a:prstGeom prst="rect">
            <a:avLst/>
          </a:prstGeom>
        </p:spPr>
        <p:txBody>
          <a:bodyPr spcFirstLastPara="1" wrap="square" lIns="0" tIns="0" rIns="0" bIns="0" anchor="t" anchorCtr="0">
            <a:noAutofit/>
          </a:bodyPr>
          <a:lstStyle>
            <a:lvl1pPr marL="457200" lvl="0" indent="-330200">
              <a:spcBef>
                <a:spcPts val="1300"/>
              </a:spcBef>
              <a:spcAft>
                <a:spcPts val="0"/>
              </a:spcAft>
              <a:buSzPts val="1600"/>
              <a:buChar char="●"/>
              <a:defRPr sz="1600"/>
            </a:lvl1pPr>
            <a:lvl2pPr marL="914400" lvl="1" indent="-349250">
              <a:spcBef>
                <a:spcPts val="1600"/>
              </a:spcBef>
              <a:spcAft>
                <a:spcPts val="0"/>
              </a:spcAft>
              <a:buSzPts val="1900"/>
              <a:buChar char="○"/>
              <a:defRPr/>
            </a:lvl2pPr>
            <a:lvl3pPr marL="1371600" lvl="2" indent="-349250">
              <a:spcBef>
                <a:spcPts val="1300"/>
              </a:spcBef>
              <a:spcAft>
                <a:spcPts val="0"/>
              </a:spcAft>
              <a:buSzPts val="1900"/>
              <a:buChar char="■"/>
              <a:defRPr/>
            </a:lvl3pPr>
            <a:lvl4pPr marL="1828800" lvl="3" indent="-349250">
              <a:spcBef>
                <a:spcPts val="1300"/>
              </a:spcBef>
              <a:spcAft>
                <a:spcPts val="0"/>
              </a:spcAft>
              <a:buSzPts val="1900"/>
              <a:buChar char="●"/>
              <a:defRPr/>
            </a:lvl4pPr>
            <a:lvl5pPr marL="2286000" lvl="4" indent="-349250">
              <a:spcBef>
                <a:spcPts val="1300"/>
              </a:spcBef>
              <a:spcAft>
                <a:spcPts val="0"/>
              </a:spcAft>
              <a:buSzPts val="1900"/>
              <a:buChar char="○"/>
              <a:defRPr/>
            </a:lvl5pPr>
            <a:lvl6pPr marL="2743200" lvl="5" indent="-349250">
              <a:spcBef>
                <a:spcPts val="1300"/>
              </a:spcBef>
              <a:spcAft>
                <a:spcPts val="0"/>
              </a:spcAft>
              <a:buSzPts val="1900"/>
              <a:buChar char="■"/>
              <a:defRPr/>
            </a:lvl6pPr>
            <a:lvl7pPr marL="3200400" lvl="6" indent="-349250">
              <a:spcBef>
                <a:spcPts val="1300"/>
              </a:spcBef>
              <a:spcAft>
                <a:spcPts val="0"/>
              </a:spcAft>
              <a:buSzPts val="1900"/>
              <a:buChar char="●"/>
              <a:defRPr/>
            </a:lvl7pPr>
            <a:lvl8pPr marL="3657600" lvl="7" indent="-349250">
              <a:spcBef>
                <a:spcPts val="1300"/>
              </a:spcBef>
              <a:spcAft>
                <a:spcPts val="0"/>
              </a:spcAft>
              <a:buSzPts val="1900"/>
              <a:buChar char="○"/>
              <a:defRPr/>
            </a:lvl8pPr>
            <a:lvl9pPr marL="4114800" lvl="8" indent="-349250">
              <a:spcBef>
                <a:spcPts val="1300"/>
              </a:spcBef>
              <a:spcAft>
                <a:spcPts val="0"/>
              </a:spcAft>
              <a:buSzPts val="1900"/>
              <a:buChar char="■"/>
              <a:defRPr/>
            </a:lvl9pPr>
          </a:lstStyle>
          <a:p>
            <a:endParaRPr/>
          </a:p>
        </p:txBody>
      </p:sp>
      <p:sp>
        <p:nvSpPr>
          <p:cNvPr id="1226" name="Google Shape;1226;g395a5d8f997_0_6259"/>
          <p:cNvSpPr txBox="1">
            <a:spLocks noGrp="1"/>
          </p:cNvSpPr>
          <p:nvPr>
            <p:ph type="subTitle" idx="3"/>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1227" name="Google Shape;1227;g395a5d8f997_0_6259"/>
          <p:cNvSpPr txBox="1">
            <a:spLocks noGrp="1"/>
          </p:cNvSpPr>
          <p:nvPr>
            <p:ph type="title"/>
          </p:nvPr>
        </p:nvSpPr>
        <p:spPr>
          <a:xfrm>
            <a:off x="609600" y="914400"/>
            <a:ext cx="5181600" cy="788100"/>
          </a:xfrm>
          <a:prstGeom prst="rect">
            <a:avLst/>
          </a:prstGeom>
          <a:ln>
            <a:noFill/>
          </a:ln>
        </p:spPr>
        <p:txBody>
          <a:bodyPr spcFirstLastPara="1" wrap="square" lIns="0" tIns="0" rIns="0" bIns="0" anchor="t" anchorCtr="0">
            <a:normAutofit/>
          </a:bodyPr>
          <a:lstStyle>
            <a:lvl1pPr lvl="0">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1pPr>
            <a:lvl2pPr lvl="1">
              <a:spcBef>
                <a:spcPts val="10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General — with photo and icons">
  <p:cSld name="CUSTOM_12">
    <p:spTree>
      <p:nvGrpSpPr>
        <p:cNvPr id="1" name="Shape 1228"/>
        <p:cNvGrpSpPr/>
        <p:nvPr/>
      </p:nvGrpSpPr>
      <p:grpSpPr>
        <a:xfrm>
          <a:off x="0" y="0"/>
          <a:ext cx="0" cy="0"/>
          <a:chOff x="0" y="0"/>
          <a:chExt cx="0" cy="0"/>
        </a:xfrm>
      </p:grpSpPr>
      <p:sp>
        <p:nvSpPr>
          <p:cNvPr id="1229" name="Google Shape;1229;g395a5d8f997_0_6265"/>
          <p:cNvSpPr/>
          <p:nvPr/>
        </p:nvSpPr>
        <p:spPr>
          <a:xfrm>
            <a:off x="0" y="0"/>
            <a:ext cx="5486400"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230" name="Google Shape;1230;g395a5d8f997_0_6265"/>
          <p:cNvSpPr txBox="1">
            <a:spLocks noGrp="1"/>
          </p:cNvSpPr>
          <p:nvPr>
            <p:ph type="title"/>
          </p:nvPr>
        </p:nvSpPr>
        <p:spPr>
          <a:xfrm>
            <a:off x="609600" y="914400"/>
            <a:ext cx="3657600" cy="5486400"/>
          </a:xfrm>
          <a:prstGeom prst="rect">
            <a:avLst/>
          </a:prstGeom>
          <a:ln>
            <a:noFill/>
          </a:ln>
        </p:spPr>
        <p:txBody>
          <a:bodyPr spcFirstLastPara="1" wrap="square" lIns="0" tIns="0" rIns="0" bIns="0" anchor="t" anchorCtr="0">
            <a:noAutofit/>
          </a:bodyPr>
          <a:lstStyle>
            <a:lvl1pPr lvl="0">
              <a:lnSpc>
                <a:spcPct val="85000"/>
              </a:lnSpc>
              <a:spcBef>
                <a:spcPts val="0"/>
              </a:spcBef>
              <a:spcAft>
                <a:spcPts val="0"/>
              </a:spcAft>
              <a:buClr>
                <a:schemeClr val="lt1"/>
              </a:buClr>
              <a:buSzPts val="4800"/>
              <a:buFont typeface="Montserrat"/>
              <a:buNone/>
              <a:defRPr sz="4800" b="1">
                <a:solidFill>
                  <a:schemeClr val="lt1"/>
                </a:solidFill>
                <a:latin typeface="Montserrat"/>
                <a:ea typeface="Montserrat"/>
                <a:cs typeface="Montserrat"/>
                <a:sym typeface="Montserrat"/>
              </a:defRPr>
            </a:lvl1pPr>
            <a:lvl2pPr lvl="1">
              <a:spcBef>
                <a:spcPts val="100"/>
              </a:spcBef>
              <a:spcAft>
                <a:spcPts val="0"/>
              </a:spcAft>
              <a:buClr>
                <a:schemeClr val="dk1"/>
              </a:buClr>
              <a:buSzPts val="8000"/>
              <a:buNone/>
              <a:defRPr sz="8000">
                <a:solidFill>
                  <a:schemeClr val="dk1"/>
                </a:solidFill>
              </a:defRPr>
            </a:lvl2pPr>
            <a:lvl3pPr lvl="2">
              <a:spcBef>
                <a:spcPts val="0"/>
              </a:spcBef>
              <a:spcAft>
                <a:spcPts val="0"/>
              </a:spcAft>
              <a:buClr>
                <a:schemeClr val="dk1"/>
              </a:buClr>
              <a:buSzPts val="8000"/>
              <a:buNone/>
              <a:defRPr sz="8000">
                <a:solidFill>
                  <a:schemeClr val="dk1"/>
                </a:solidFill>
              </a:defRPr>
            </a:lvl3pPr>
            <a:lvl4pPr lvl="3">
              <a:spcBef>
                <a:spcPts val="0"/>
              </a:spcBef>
              <a:spcAft>
                <a:spcPts val="0"/>
              </a:spcAft>
              <a:buClr>
                <a:schemeClr val="dk1"/>
              </a:buClr>
              <a:buSzPts val="8000"/>
              <a:buNone/>
              <a:defRPr sz="8000">
                <a:solidFill>
                  <a:schemeClr val="dk1"/>
                </a:solidFill>
              </a:defRPr>
            </a:lvl4pPr>
            <a:lvl5pPr lvl="4">
              <a:spcBef>
                <a:spcPts val="0"/>
              </a:spcBef>
              <a:spcAft>
                <a:spcPts val="0"/>
              </a:spcAft>
              <a:buClr>
                <a:schemeClr val="dk1"/>
              </a:buClr>
              <a:buSzPts val="8000"/>
              <a:buNone/>
              <a:defRPr sz="8000">
                <a:solidFill>
                  <a:schemeClr val="dk1"/>
                </a:solidFill>
              </a:defRPr>
            </a:lvl5pPr>
            <a:lvl6pPr lvl="5">
              <a:spcBef>
                <a:spcPts val="0"/>
              </a:spcBef>
              <a:spcAft>
                <a:spcPts val="0"/>
              </a:spcAft>
              <a:buClr>
                <a:schemeClr val="dk1"/>
              </a:buClr>
              <a:buSzPts val="8000"/>
              <a:buNone/>
              <a:defRPr sz="8000">
                <a:solidFill>
                  <a:schemeClr val="dk1"/>
                </a:solidFill>
              </a:defRPr>
            </a:lvl6pPr>
            <a:lvl7pPr lvl="6">
              <a:spcBef>
                <a:spcPts val="0"/>
              </a:spcBef>
              <a:spcAft>
                <a:spcPts val="0"/>
              </a:spcAft>
              <a:buClr>
                <a:schemeClr val="dk1"/>
              </a:buClr>
              <a:buSzPts val="8000"/>
              <a:buNone/>
              <a:defRPr sz="8000">
                <a:solidFill>
                  <a:schemeClr val="dk1"/>
                </a:solidFill>
              </a:defRPr>
            </a:lvl7pPr>
            <a:lvl8pPr lvl="7">
              <a:spcBef>
                <a:spcPts val="0"/>
              </a:spcBef>
              <a:spcAft>
                <a:spcPts val="0"/>
              </a:spcAft>
              <a:buClr>
                <a:schemeClr val="dk1"/>
              </a:buClr>
              <a:buSzPts val="8000"/>
              <a:buNone/>
              <a:defRPr sz="8000">
                <a:solidFill>
                  <a:schemeClr val="dk1"/>
                </a:solidFill>
              </a:defRPr>
            </a:lvl8pPr>
            <a:lvl9pPr lvl="8">
              <a:spcBef>
                <a:spcPts val="0"/>
              </a:spcBef>
              <a:spcAft>
                <a:spcPts val="0"/>
              </a:spcAft>
              <a:buClr>
                <a:schemeClr val="dk1"/>
              </a:buClr>
              <a:buSzPts val="8000"/>
              <a:buNone/>
              <a:defRPr sz="8000">
                <a:solidFill>
                  <a:schemeClr val="dk1"/>
                </a:solidFill>
              </a:defRPr>
            </a:lvl9pPr>
          </a:lstStyle>
          <a:p>
            <a:endParaRPr/>
          </a:p>
        </p:txBody>
      </p:sp>
      <p:sp>
        <p:nvSpPr>
          <p:cNvPr id="1231" name="Google Shape;1231;g395a5d8f997_0_6265"/>
          <p:cNvSpPr>
            <a:spLocks noGrp="1"/>
          </p:cNvSpPr>
          <p:nvPr>
            <p:ph type="pic" idx="2"/>
          </p:nvPr>
        </p:nvSpPr>
        <p:spPr>
          <a:xfrm>
            <a:off x="4876800" y="854933"/>
            <a:ext cx="3352800" cy="6002700"/>
          </a:xfrm>
          <a:prstGeom prst="rect">
            <a:avLst/>
          </a:prstGeom>
          <a:noFill/>
          <a:ln>
            <a:noFill/>
          </a:ln>
        </p:spPr>
      </p:sp>
      <p:sp>
        <p:nvSpPr>
          <p:cNvPr id="1232" name="Google Shape;1232;g395a5d8f997_0_6265"/>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rgbClr val="BFDFE0"/>
              </a:buClr>
              <a:buSzPts val="1200"/>
              <a:buFont typeface="Montserrat"/>
              <a:buNone/>
              <a:defRPr sz="1200" b="1">
                <a:solidFill>
                  <a:srgbClr val="BFDFE0"/>
                </a:solidFill>
                <a:latin typeface="Montserrat"/>
                <a:ea typeface="Montserrat"/>
                <a:cs typeface="Montserrat"/>
                <a:sym typeface="Montserrat"/>
              </a:defRPr>
            </a:lvl1pPr>
            <a:lvl2pPr lvl="1">
              <a:spcBef>
                <a:spcPts val="0"/>
              </a:spcBef>
              <a:spcAft>
                <a:spcPts val="0"/>
              </a:spcAft>
              <a:buClr>
                <a:srgbClr val="BFDFE0"/>
              </a:buClr>
              <a:buSzPts val="1900"/>
              <a:buNone/>
              <a:defRPr>
                <a:solidFill>
                  <a:srgbClr val="BFDFE0"/>
                </a:solidFill>
              </a:defRPr>
            </a:lvl2pPr>
            <a:lvl3pPr lvl="2">
              <a:spcBef>
                <a:spcPts val="0"/>
              </a:spcBef>
              <a:spcAft>
                <a:spcPts val="0"/>
              </a:spcAft>
              <a:buClr>
                <a:srgbClr val="BFDFE0"/>
              </a:buClr>
              <a:buSzPts val="1900"/>
              <a:buNone/>
              <a:defRPr>
                <a:solidFill>
                  <a:srgbClr val="BFDFE0"/>
                </a:solidFill>
              </a:defRPr>
            </a:lvl3pPr>
            <a:lvl4pPr lvl="3">
              <a:spcBef>
                <a:spcPts val="0"/>
              </a:spcBef>
              <a:spcAft>
                <a:spcPts val="0"/>
              </a:spcAft>
              <a:buClr>
                <a:srgbClr val="BFDFE0"/>
              </a:buClr>
              <a:buSzPts val="1900"/>
              <a:buNone/>
              <a:defRPr>
                <a:solidFill>
                  <a:srgbClr val="BFDFE0"/>
                </a:solidFill>
              </a:defRPr>
            </a:lvl4pPr>
            <a:lvl5pPr lvl="4">
              <a:spcBef>
                <a:spcPts val="0"/>
              </a:spcBef>
              <a:spcAft>
                <a:spcPts val="0"/>
              </a:spcAft>
              <a:buClr>
                <a:srgbClr val="BFDFE0"/>
              </a:buClr>
              <a:buSzPts val="1900"/>
              <a:buNone/>
              <a:defRPr>
                <a:solidFill>
                  <a:srgbClr val="BFDFE0"/>
                </a:solidFill>
              </a:defRPr>
            </a:lvl5pPr>
            <a:lvl6pPr lvl="5">
              <a:spcBef>
                <a:spcPts val="0"/>
              </a:spcBef>
              <a:spcAft>
                <a:spcPts val="0"/>
              </a:spcAft>
              <a:buClr>
                <a:srgbClr val="BFDFE0"/>
              </a:buClr>
              <a:buSzPts val="1900"/>
              <a:buNone/>
              <a:defRPr>
                <a:solidFill>
                  <a:srgbClr val="BFDFE0"/>
                </a:solidFill>
              </a:defRPr>
            </a:lvl6pPr>
            <a:lvl7pPr lvl="6">
              <a:spcBef>
                <a:spcPts val="0"/>
              </a:spcBef>
              <a:spcAft>
                <a:spcPts val="0"/>
              </a:spcAft>
              <a:buClr>
                <a:srgbClr val="BFDFE0"/>
              </a:buClr>
              <a:buSzPts val="1900"/>
              <a:buNone/>
              <a:defRPr>
                <a:solidFill>
                  <a:srgbClr val="BFDFE0"/>
                </a:solidFill>
              </a:defRPr>
            </a:lvl7pPr>
            <a:lvl8pPr lvl="7">
              <a:spcBef>
                <a:spcPts val="0"/>
              </a:spcBef>
              <a:spcAft>
                <a:spcPts val="0"/>
              </a:spcAft>
              <a:buClr>
                <a:srgbClr val="BFDFE0"/>
              </a:buClr>
              <a:buSzPts val="1900"/>
              <a:buNone/>
              <a:defRPr>
                <a:solidFill>
                  <a:srgbClr val="BFDFE0"/>
                </a:solidFill>
              </a:defRPr>
            </a:lvl8pPr>
            <a:lvl9pPr lvl="8">
              <a:spcBef>
                <a:spcPts val="0"/>
              </a:spcBef>
              <a:spcAft>
                <a:spcPts val="0"/>
              </a:spcAft>
              <a:buClr>
                <a:srgbClr val="BFDFE0"/>
              </a:buClr>
              <a:buSzPts val="1900"/>
              <a:buNone/>
              <a:defRPr>
                <a:solidFill>
                  <a:srgbClr val="BFDFE0"/>
                </a:solidFill>
              </a:defRPr>
            </a:lvl9pPr>
          </a:lstStyle>
          <a:p>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General — with facts — left">
  <p:cSld name="CUSTOM_13">
    <p:spTree>
      <p:nvGrpSpPr>
        <p:cNvPr id="1" name="Shape 1233"/>
        <p:cNvGrpSpPr/>
        <p:nvPr/>
      </p:nvGrpSpPr>
      <p:grpSpPr>
        <a:xfrm>
          <a:off x="0" y="0"/>
          <a:ext cx="0" cy="0"/>
          <a:chOff x="0" y="0"/>
          <a:chExt cx="0" cy="0"/>
        </a:xfrm>
      </p:grpSpPr>
      <p:sp>
        <p:nvSpPr>
          <p:cNvPr id="1234" name="Google Shape;1234;g395a5d8f997_0_6270"/>
          <p:cNvSpPr/>
          <p:nvPr/>
        </p:nvSpPr>
        <p:spPr>
          <a:xfrm>
            <a:off x="0" y="0"/>
            <a:ext cx="5791200" cy="68784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235" name="Google Shape;1235;g395a5d8f997_0_6270"/>
          <p:cNvSpPr txBox="1">
            <a:spLocks noGrp="1"/>
          </p:cNvSpPr>
          <p:nvPr>
            <p:ph type="title"/>
          </p:nvPr>
        </p:nvSpPr>
        <p:spPr>
          <a:xfrm>
            <a:off x="6400567" y="1250067"/>
            <a:ext cx="5486400" cy="14925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SzPts val="4800"/>
              <a:buFont typeface="Montserrat"/>
              <a:buNone/>
              <a:defRPr b="1">
                <a:latin typeface="Montserrat"/>
                <a:ea typeface="Montserrat"/>
                <a:cs typeface="Montserrat"/>
                <a:sym typeface="Montserrat"/>
              </a:defRPr>
            </a:lvl1pPr>
            <a:lvl2pPr lvl="1">
              <a:spcBef>
                <a:spcPts val="100"/>
              </a:spcBef>
              <a:spcAft>
                <a:spcPts val="0"/>
              </a:spcAft>
              <a:buClr>
                <a:schemeClr val="dk2"/>
              </a:buClr>
              <a:buSzPts val="6400"/>
              <a:buFont typeface="Montserrat"/>
              <a:buNone/>
              <a:defRPr sz="6400" b="1">
                <a:solidFill>
                  <a:schemeClr val="dk2"/>
                </a:solidFill>
                <a:latin typeface="Montserrat"/>
                <a:ea typeface="Montserrat"/>
                <a:cs typeface="Montserrat"/>
                <a:sym typeface="Montserrat"/>
              </a:defRPr>
            </a:lvl2pPr>
            <a:lvl3pPr lvl="2">
              <a:spcBef>
                <a:spcPts val="0"/>
              </a:spcBef>
              <a:spcAft>
                <a:spcPts val="0"/>
              </a:spcAft>
              <a:buClr>
                <a:schemeClr val="dk2"/>
              </a:buClr>
              <a:buSzPts val="6400"/>
              <a:buFont typeface="Montserrat"/>
              <a:buNone/>
              <a:defRPr sz="6400" b="1">
                <a:solidFill>
                  <a:schemeClr val="dk2"/>
                </a:solidFill>
                <a:latin typeface="Montserrat"/>
                <a:ea typeface="Montserrat"/>
                <a:cs typeface="Montserrat"/>
                <a:sym typeface="Montserrat"/>
              </a:defRPr>
            </a:lvl3pPr>
            <a:lvl4pPr lvl="3">
              <a:spcBef>
                <a:spcPts val="0"/>
              </a:spcBef>
              <a:spcAft>
                <a:spcPts val="0"/>
              </a:spcAft>
              <a:buClr>
                <a:schemeClr val="dk2"/>
              </a:buClr>
              <a:buSzPts val="6400"/>
              <a:buFont typeface="Montserrat"/>
              <a:buNone/>
              <a:defRPr sz="6400" b="1">
                <a:solidFill>
                  <a:schemeClr val="dk2"/>
                </a:solidFill>
                <a:latin typeface="Montserrat"/>
                <a:ea typeface="Montserrat"/>
                <a:cs typeface="Montserrat"/>
                <a:sym typeface="Montserrat"/>
              </a:defRPr>
            </a:lvl4pPr>
            <a:lvl5pPr lvl="4">
              <a:spcBef>
                <a:spcPts val="0"/>
              </a:spcBef>
              <a:spcAft>
                <a:spcPts val="0"/>
              </a:spcAft>
              <a:buClr>
                <a:schemeClr val="dk2"/>
              </a:buClr>
              <a:buSzPts val="6400"/>
              <a:buFont typeface="Montserrat"/>
              <a:buNone/>
              <a:defRPr sz="6400" b="1">
                <a:solidFill>
                  <a:schemeClr val="dk2"/>
                </a:solidFill>
                <a:latin typeface="Montserrat"/>
                <a:ea typeface="Montserrat"/>
                <a:cs typeface="Montserrat"/>
                <a:sym typeface="Montserrat"/>
              </a:defRPr>
            </a:lvl5pPr>
            <a:lvl6pPr lvl="5">
              <a:spcBef>
                <a:spcPts val="0"/>
              </a:spcBef>
              <a:spcAft>
                <a:spcPts val="0"/>
              </a:spcAft>
              <a:buClr>
                <a:schemeClr val="dk2"/>
              </a:buClr>
              <a:buSzPts val="6400"/>
              <a:buFont typeface="Montserrat"/>
              <a:buNone/>
              <a:defRPr sz="6400" b="1">
                <a:solidFill>
                  <a:schemeClr val="dk2"/>
                </a:solidFill>
                <a:latin typeface="Montserrat"/>
                <a:ea typeface="Montserrat"/>
                <a:cs typeface="Montserrat"/>
                <a:sym typeface="Montserrat"/>
              </a:defRPr>
            </a:lvl6pPr>
            <a:lvl7pPr lvl="6">
              <a:spcBef>
                <a:spcPts val="0"/>
              </a:spcBef>
              <a:spcAft>
                <a:spcPts val="0"/>
              </a:spcAft>
              <a:buClr>
                <a:schemeClr val="dk2"/>
              </a:buClr>
              <a:buSzPts val="6400"/>
              <a:buFont typeface="Montserrat"/>
              <a:buNone/>
              <a:defRPr sz="6400" b="1">
                <a:solidFill>
                  <a:schemeClr val="dk2"/>
                </a:solidFill>
                <a:latin typeface="Montserrat"/>
                <a:ea typeface="Montserrat"/>
                <a:cs typeface="Montserrat"/>
                <a:sym typeface="Montserrat"/>
              </a:defRPr>
            </a:lvl7pPr>
            <a:lvl8pPr lvl="7">
              <a:spcBef>
                <a:spcPts val="0"/>
              </a:spcBef>
              <a:spcAft>
                <a:spcPts val="0"/>
              </a:spcAft>
              <a:buClr>
                <a:schemeClr val="dk2"/>
              </a:buClr>
              <a:buSzPts val="6400"/>
              <a:buFont typeface="Montserrat"/>
              <a:buNone/>
              <a:defRPr sz="6400" b="1">
                <a:solidFill>
                  <a:schemeClr val="dk2"/>
                </a:solidFill>
                <a:latin typeface="Montserrat"/>
                <a:ea typeface="Montserrat"/>
                <a:cs typeface="Montserrat"/>
                <a:sym typeface="Montserrat"/>
              </a:defRPr>
            </a:lvl8pPr>
            <a:lvl9pPr lvl="8">
              <a:spcBef>
                <a:spcPts val="0"/>
              </a:spcBef>
              <a:spcAft>
                <a:spcPts val="0"/>
              </a:spcAft>
              <a:buClr>
                <a:schemeClr val="dk2"/>
              </a:buClr>
              <a:buSzPts val="6400"/>
              <a:buFont typeface="Montserrat"/>
              <a:buNone/>
              <a:defRPr sz="6400" b="1">
                <a:solidFill>
                  <a:schemeClr val="dk2"/>
                </a:solidFill>
                <a:latin typeface="Montserrat"/>
                <a:ea typeface="Montserrat"/>
                <a:cs typeface="Montserrat"/>
                <a:sym typeface="Montserrat"/>
              </a:defRPr>
            </a:lvl9pPr>
          </a:lstStyle>
          <a:p>
            <a:endParaRPr/>
          </a:p>
        </p:txBody>
      </p:sp>
      <p:sp>
        <p:nvSpPr>
          <p:cNvPr id="1236" name="Google Shape;1236;g395a5d8f997_0_6270"/>
          <p:cNvSpPr txBox="1">
            <a:spLocks noGrp="1"/>
          </p:cNvSpPr>
          <p:nvPr>
            <p:ph type="body" idx="1"/>
          </p:nvPr>
        </p:nvSpPr>
        <p:spPr>
          <a:xfrm>
            <a:off x="6400567" y="2842567"/>
            <a:ext cx="4876800" cy="2805900"/>
          </a:xfrm>
          <a:prstGeom prst="rect">
            <a:avLst/>
          </a:prstGeom>
        </p:spPr>
        <p:txBody>
          <a:bodyPr spcFirstLastPara="1" wrap="square" lIns="0" tIns="0" rIns="0" bIns="0" anchor="t" anchorCtr="0">
            <a:noAutofit/>
          </a:bodyPr>
          <a:lstStyle>
            <a:lvl1pPr marL="457200" lvl="0" indent="-349250">
              <a:spcBef>
                <a:spcPts val="1300"/>
              </a:spcBef>
              <a:spcAft>
                <a:spcPts val="0"/>
              </a:spcAft>
              <a:buSzPts val="1900"/>
              <a:buChar char="●"/>
              <a:defRPr sz="1900"/>
            </a:lvl1pPr>
            <a:lvl2pPr marL="914400" lvl="1" indent="-349250">
              <a:spcBef>
                <a:spcPts val="1600"/>
              </a:spcBef>
              <a:spcAft>
                <a:spcPts val="0"/>
              </a:spcAft>
              <a:buSzPts val="1900"/>
              <a:buChar char="○"/>
              <a:defRPr/>
            </a:lvl2pPr>
            <a:lvl3pPr marL="1371600" lvl="2" indent="-349250">
              <a:spcBef>
                <a:spcPts val="1600"/>
              </a:spcBef>
              <a:spcAft>
                <a:spcPts val="0"/>
              </a:spcAft>
              <a:buSzPts val="1900"/>
              <a:buChar char="■"/>
              <a:defRPr/>
            </a:lvl3pPr>
            <a:lvl4pPr marL="1828800" lvl="3" indent="-349250">
              <a:spcBef>
                <a:spcPts val="1600"/>
              </a:spcBef>
              <a:spcAft>
                <a:spcPts val="0"/>
              </a:spcAft>
              <a:buSzPts val="1900"/>
              <a:buChar char="●"/>
              <a:defRPr/>
            </a:lvl4pPr>
            <a:lvl5pPr marL="2286000" lvl="4" indent="-349250">
              <a:spcBef>
                <a:spcPts val="1600"/>
              </a:spcBef>
              <a:spcAft>
                <a:spcPts val="0"/>
              </a:spcAft>
              <a:buSzPts val="1900"/>
              <a:buChar char="○"/>
              <a:defRPr/>
            </a:lvl5pPr>
            <a:lvl6pPr marL="2743200" lvl="5" indent="-349250">
              <a:spcBef>
                <a:spcPts val="1600"/>
              </a:spcBef>
              <a:spcAft>
                <a:spcPts val="0"/>
              </a:spcAft>
              <a:buSzPts val="1900"/>
              <a:buChar char="■"/>
              <a:defRPr/>
            </a:lvl6pPr>
            <a:lvl7pPr marL="3200400" lvl="6" indent="-349250">
              <a:spcBef>
                <a:spcPts val="1600"/>
              </a:spcBef>
              <a:spcAft>
                <a:spcPts val="0"/>
              </a:spcAft>
              <a:buSzPts val="1900"/>
              <a:buChar char="●"/>
              <a:defRPr/>
            </a:lvl7pPr>
            <a:lvl8pPr marL="3657600" lvl="7" indent="-349250">
              <a:spcBef>
                <a:spcPts val="1600"/>
              </a:spcBef>
              <a:spcAft>
                <a:spcPts val="0"/>
              </a:spcAft>
              <a:buSzPts val="1900"/>
              <a:buChar char="○"/>
              <a:defRPr/>
            </a:lvl8pPr>
            <a:lvl9pPr marL="4114800" lvl="8" indent="-349250">
              <a:spcBef>
                <a:spcPts val="1600"/>
              </a:spcBef>
              <a:spcAft>
                <a:spcPts val="1600"/>
              </a:spcAft>
              <a:buSzPts val="1900"/>
              <a:buChar char="■"/>
              <a:defRPr/>
            </a:lvl9pPr>
          </a:lstStyle>
          <a:p>
            <a:endParaRPr/>
          </a:p>
        </p:txBody>
      </p:sp>
      <p:sp>
        <p:nvSpPr>
          <p:cNvPr id="1237" name="Google Shape;1237;g395a5d8f997_0_6270"/>
          <p:cNvSpPr txBox="1">
            <a:spLocks noGrp="1"/>
          </p:cNvSpPr>
          <p:nvPr>
            <p:ph type="title" idx="2"/>
          </p:nvPr>
        </p:nvSpPr>
        <p:spPr>
          <a:xfrm>
            <a:off x="0" y="1250067"/>
            <a:ext cx="5791200" cy="1348500"/>
          </a:xfrm>
          <a:prstGeom prst="rect">
            <a:avLst/>
          </a:prstGeom>
          <a:noFill/>
        </p:spPr>
        <p:txBody>
          <a:bodyPr spcFirstLastPara="1" wrap="square" lIns="0" tIns="0" rIns="0" bIns="0" anchor="t" anchorCtr="0">
            <a:noAutofit/>
          </a:bodyPr>
          <a:lstStyle>
            <a:lvl1pPr lvl="0" algn="ctr">
              <a:lnSpc>
                <a:spcPct val="70000"/>
              </a:lnSpc>
              <a:spcBef>
                <a:spcPts val="0"/>
              </a:spcBef>
              <a:spcAft>
                <a:spcPts val="0"/>
              </a:spcAft>
              <a:buClr>
                <a:schemeClr val="lt1"/>
              </a:buClr>
              <a:buSzPts val="12000"/>
              <a:buFont typeface="Oswald Medium"/>
              <a:buNone/>
              <a:defRPr sz="12000" b="0">
                <a:solidFill>
                  <a:schemeClr val="lt1"/>
                </a:solidFill>
                <a:latin typeface="Oswald Medium"/>
                <a:ea typeface="Oswald Medium"/>
                <a:cs typeface="Oswald Medium"/>
                <a:sym typeface="Oswald Medium"/>
              </a:defRPr>
            </a:lvl1pPr>
            <a:lvl2pPr lvl="1">
              <a:spcBef>
                <a:spcPts val="100"/>
              </a:spcBef>
              <a:spcAft>
                <a:spcPts val="0"/>
              </a:spcAft>
              <a:buClr>
                <a:schemeClr val="lt1"/>
              </a:buClr>
              <a:buSzPts val="12800"/>
              <a:buNone/>
              <a:defRPr sz="12800">
                <a:solidFill>
                  <a:schemeClr val="lt1"/>
                </a:solidFill>
              </a:defRPr>
            </a:lvl2pPr>
            <a:lvl3pPr lvl="2">
              <a:spcBef>
                <a:spcPts val="0"/>
              </a:spcBef>
              <a:spcAft>
                <a:spcPts val="0"/>
              </a:spcAft>
              <a:buClr>
                <a:schemeClr val="lt1"/>
              </a:buClr>
              <a:buSzPts val="12800"/>
              <a:buNone/>
              <a:defRPr sz="12800">
                <a:solidFill>
                  <a:schemeClr val="lt1"/>
                </a:solidFill>
              </a:defRPr>
            </a:lvl3pPr>
            <a:lvl4pPr lvl="3">
              <a:spcBef>
                <a:spcPts val="0"/>
              </a:spcBef>
              <a:spcAft>
                <a:spcPts val="0"/>
              </a:spcAft>
              <a:buClr>
                <a:schemeClr val="lt1"/>
              </a:buClr>
              <a:buSzPts val="12800"/>
              <a:buNone/>
              <a:defRPr sz="12800">
                <a:solidFill>
                  <a:schemeClr val="lt1"/>
                </a:solidFill>
              </a:defRPr>
            </a:lvl4pPr>
            <a:lvl5pPr lvl="4">
              <a:spcBef>
                <a:spcPts val="0"/>
              </a:spcBef>
              <a:spcAft>
                <a:spcPts val="0"/>
              </a:spcAft>
              <a:buClr>
                <a:schemeClr val="lt1"/>
              </a:buClr>
              <a:buSzPts val="12800"/>
              <a:buNone/>
              <a:defRPr sz="12800">
                <a:solidFill>
                  <a:schemeClr val="lt1"/>
                </a:solidFill>
              </a:defRPr>
            </a:lvl5pPr>
            <a:lvl6pPr lvl="5">
              <a:spcBef>
                <a:spcPts val="0"/>
              </a:spcBef>
              <a:spcAft>
                <a:spcPts val="0"/>
              </a:spcAft>
              <a:buClr>
                <a:schemeClr val="lt1"/>
              </a:buClr>
              <a:buSzPts val="12800"/>
              <a:buNone/>
              <a:defRPr sz="12800">
                <a:solidFill>
                  <a:schemeClr val="lt1"/>
                </a:solidFill>
              </a:defRPr>
            </a:lvl6pPr>
            <a:lvl7pPr lvl="6">
              <a:spcBef>
                <a:spcPts val="0"/>
              </a:spcBef>
              <a:spcAft>
                <a:spcPts val="0"/>
              </a:spcAft>
              <a:buClr>
                <a:schemeClr val="lt1"/>
              </a:buClr>
              <a:buSzPts val="12800"/>
              <a:buNone/>
              <a:defRPr sz="12800">
                <a:solidFill>
                  <a:schemeClr val="lt1"/>
                </a:solidFill>
              </a:defRPr>
            </a:lvl7pPr>
            <a:lvl8pPr lvl="7">
              <a:spcBef>
                <a:spcPts val="0"/>
              </a:spcBef>
              <a:spcAft>
                <a:spcPts val="0"/>
              </a:spcAft>
              <a:buClr>
                <a:schemeClr val="lt1"/>
              </a:buClr>
              <a:buSzPts val="12800"/>
              <a:buNone/>
              <a:defRPr sz="12800">
                <a:solidFill>
                  <a:schemeClr val="lt1"/>
                </a:solidFill>
              </a:defRPr>
            </a:lvl8pPr>
            <a:lvl9pPr lvl="8">
              <a:spcBef>
                <a:spcPts val="0"/>
              </a:spcBef>
              <a:spcAft>
                <a:spcPts val="0"/>
              </a:spcAft>
              <a:buClr>
                <a:schemeClr val="lt1"/>
              </a:buClr>
              <a:buSzPts val="12800"/>
              <a:buNone/>
              <a:defRPr sz="12800">
                <a:solidFill>
                  <a:schemeClr val="lt1"/>
                </a:solidFill>
              </a:defRPr>
            </a:lvl9pPr>
          </a:lstStyle>
          <a:p>
            <a:endParaRPr/>
          </a:p>
        </p:txBody>
      </p:sp>
      <p:sp>
        <p:nvSpPr>
          <p:cNvPr id="1238" name="Google Shape;1238;g395a5d8f997_0_6270"/>
          <p:cNvSpPr txBox="1">
            <a:spLocks noGrp="1"/>
          </p:cNvSpPr>
          <p:nvPr>
            <p:ph type="subTitle" idx="3"/>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200"/>
              <a:buFont typeface="Montserrat"/>
              <a:buNone/>
              <a:defRPr sz="1200" b="1">
                <a:solidFill>
                  <a:schemeClr val="lt1"/>
                </a:solidFill>
                <a:latin typeface="Montserrat"/>
                <a:ea typeface="Montserrat"/>
                <a:cs typeface="Montserrat"/>
                <a:sym typeface="Montserrat"/>
              </a:defRPr>
            </a:lvl1pPr>
            <a:lvl2pPr lvl="1">
              <a:spcBef>
                <a:spcPts val="0"/>
              </a:spcBef>
              <a:spcAft>
                <a:spcPts val="0"/>
              </a:spcAft>
              <a:buClr>
                <a:schemeClr val="lt1"/>
              </a:buClr>
              <a:buSzPts val="1900"/>
              <a:buNone/>
              <a:defRPr>
                <a:solidFill>
                  <a:schemeClr val="lt1"/>
                </a:solidFill>
              </a:defRPr>
            </a:lvl2pPr>
            <a:lvl3pPr lvl="2">
              <a:spcBef>
                <a:spcPts val="0"/>
              </a:spcBef>
              <a:spcAft>
                <a:spcPts val="0"/>
              </a:spcAft>
              <a:buClr>
                <a:schemeClr val="lt1"/>
              </a:buClr>
              <a:buSzPts val="1900"/>
              <a:buNone/>
              <a:defRPr>
                <a:solidFill>
                  <a:schemeClr val="lt1"/>
                </a:solidFill>
              </a:defRPr>
            </a:lvl3pPr>
            <a:lvl4pPr lvl="3">
              <a:spcBef>
                <a:spcPts val="0"/>
              </a:spcBef>
              <a:spcAft>
                <a:spcPts val="0"/>
              </a:spcAft>
              <a:buClr>
                <a:schemeClr val="lt1"/>
              </a:buClr>
              <a:buSzPts val="1900"/>
              <a:buNone/>
              <a:defRPr>
                <a:solidFill>
                  <a:schemeClr val="lt1"/>
                </a:solidFill>
              </a:defRPr>
            </a:lvl4pPr>
            <a:lvl5pPr lvl="4">
              <a:spcBef>
                <a:spcPts val="0"/>
              </a:spcBef>
              <a:spcAft>
                <a:spcPts val="0"/>
              </a:spcAft>
              <a:buClr>
                <a:schemeClr val="lt1"/>
              </a:buClr>
              <a:buSzPts val="1900"/>
              <a:buNone/>
              <a:defRPr>
                <a:solidFill>
                  <a:schemeClr val="lt1"/>
                </a:solidFill>
              </a:defRPr>
            </a:lvl5pPr>
            <a:lvl6pPr lvl="5">
              <a:spcBef>
                <a:spcPts val="0"/>
              </a:spcBef>
              <a:spcAft>
                <a:spcPts val="0"/>
              </a:spcAft>
              <a:buClr>
                <a:schemeClr val="lt1"/>
              </a:buClr>
              <a:buSzPts val="1900"/>
              <a:buNone/>
              <a:defRPr>
                <a:solidFill>
                  <a:schemeClr val="lt1"/>
                </a:solidFill>
              </a:defRPr>
            </a:lvl6pPr>
            <a:lvl7pPr lvl="6">
              <a:spcBef>
                <a:spcPts val="0"/>
              </a:spcBef>
              <a:spcAft>
                <a:spcPts val="0"/>
              </a:spcAft>
              <a:buClr>
                <a:schemeClr val="lt1"/>
              </a:buClr>
              <a:buSzPts val="1900"/>
              <a:buNone/>
              <a:defRPr>
                <a:solidFill>
                  <a:schemeClr val="lt1"/>
                </a:solidFill>
              </a:defRPr>
            </a:lvl7pPr>
            <a:lvl8pPr lvl="7">
              <a:spcBef>
                <a:spcPts val="0"/>
              </a:spcBef>
              <a:spcAft>
                <a:spcPts val="0"/>
              </a:spcAft>
              <a:buClr>
                <a:schemeClr val="lt1"/>
              </a:buClr>
              <a:buSzPts val="1900"/>
              <a:buNone/>
              <a:defRPr>
                <a:solidFill>
                  <a:schemeClr val="lt1"/>
                </a:solidFill>
              </a:defRPr>
            </a:lvl8pPr>
            <a:lvl9pPr lvl="8">
              <a:spcBef>
                <a:spcPts val="0"/>
              </a:spcBef>
              <a:spcAft>
                <a:spcPts val="0"/>
              </a:spcAft>
              <a:buClr>
                <a:schemeClr val="lt1"/>
              </a:buClr>
              <a:buSzPts val="1900"/>
              <a:buNone/>
              <a:defRPr>
                <a:solidFill>
                  <a:schemeClr val="lt1"/>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Quote 3">
  <p:cSld name="CUSTOM_1_1">
    <p:bg>
      <p:bgPr>
        <a:blipFill>
          <a:blip r:embed="rId2">
            <a:alphaModFix/>
          </a:blip>
          <a:stretch>
            <a:fillRect/>
          </a:stretch>
        </a:blipFill>
        <a:effectLst/>
      </p:bgPr>
    </p:bg>
    <p:spTree>
      <p:nvGrpSpPr>
        <p:cNvPr id="1" name="Shape 158"/>
        <p:cNvGrpSpPr/>
        <p:nvPr/>
      </p:nvGrpSpPr>
      <p:grpSpPr>
        <a:xfrm>
          <a:off x="0" y="0"/>
          <a:ext cx="0" cy="0"/>
          <a:chOff x="0" y="0"/>
          <a:chExt cx="0" cy="0"/>
        </a:xfrm>
      </p:grpSpPr>
      <p:sp>
        <p:nvSpPr>
          <p:cNvPr id="159" name="Google Shape;159;g36335525d1a_0_481"/>
          <p:cNvSpPr/>
          <p:nvPr/>
        </p:nvSpPr>
        <p:spPr>
          <a:xfrm>
            <a:off x="1888600" y="-741133"/>
            <a:ext cx="8414700" cy="84147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60" name="Google Shape;160;g36335525d1a_0_481"/>
          <p:cNvSpPr/>
          <p:nvPr/>
        </p:nvSpPr>
        <p:spPr>
          <a:xfrm>
            <a:off x="622467" y="-2044767"/>
            <a:ext cx="10947300" cy="10947600"/>
          </a:xfrm>
          <a:prstGeom prst="donut">
            <a:avLst>
              <a:gd name="adj" fmla="val 8431"/>
            </a:avLst>
          </a:prstGeom>
          <a:gradFill>
            <a:gsLst>
              <a:gs pos="0">
                <a:schemeClr val="dk2"/>
              </a:gs>
              <a:gs pos="100000">
                <a:srgbClr val="FFFFFF">
                  <a:alpha val="0"/>
                </a:srgbClr>
              </a:gs>
            </a:gsLst>
            <a:lin ang="8099331"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61" name="Google Shape;161;g36335525d1a_0_481"/>
          <p:cNvSpPr txBox="1">
            <a:spLocks noGrp="1"/>
          </p:cNvSpPr>
          <p:nvPr>
            <p:ph type="subTitle" idx="1"/>
          </p:nvPr>
        </p:nvSpPr>
        <p:spPr>
          <a:xfrm>
            <a:off x="3232600" y="1637800"/>
            <a:ext cx="5726700" cy="3582300"/>
          </a:xfrm>
          <a:prstGeom prst="rect">
            <a:avLst/>
          </a:prstGeom>
        </p:spPr>
        <p:txBody>
          <a:bodyPr spcFirstLastPara="1" wrap="square" lIns="0" tIns="0" rIns="0" bIns="0" anchor="ctr" anchorCtr="0">
            <a:noAutofit/>
          </a:bodyPr>
          <a:lstStyle>
            <a:lvl1pPr lvl="0" algn="ctr">
              <a:lnSpc>
                <a:spcPct val="90000"/>
              </a:lnSpc>
              <a:spcBef>
                <a:spcPts val="0"/>
              </a:spcBef>
              <a:spcAft>
                <a:spcPts val="0"/>
              </a:spcAft>
              <a:buClr>
                <a:schemeClr val="dk2"/>
              </a:buClr>
              <a:buSzPts val="5300"/>
              <a:buNone/>
              <a:defRPr sz="5300">
                <a:solidFill>
                  <a:schemeClr val="dk2"/>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Centered Text">
  <p:cSld name="CUSTOM_14">
    <p:spTree>
      <p:nvGrpSpPr>
        <p:cNvPr id="1" name="Shape 1239"/>
        <p:cNvGrpSpPr/>
        <p:nvPr/>
      </p:nvGrpSpPr>
      <p:grpSpPr>
        <a:xfrm>
          <a:off x="0" y="0"/>
          <a:ext cx="0" cy="0"/>
          <a:chOff x="0" y="0"/>
          <a:chExt cx="0" cy="0"/>
        </a:xfrm>
      </p:grpSpPr>
      <p:sp>
        <p:nvSpPr>
          <p:cNvPr id="1240" name="Google Shape;1240;g395a5d8f997_0_6276"/>
          <p:cNvSpPr txBox="1">
            <a:spLocks noGrp="1"/>
          </p:cNvSpPr>
          <p:nvPr>
            <p:ph type="title"/>
          </p:nvPr>
        </p:nvSpPr>
        <p:spPr>
          <a:xfrm>
            <a:off x="609600" y="1524000"/>
            <a:ext cx="5486400" cy="3235500"/>
          </a:xfrm>
          <a:prstGeom prst="rect">
            <a:avLst/>
          </a:prstGeom>
          <a:ln>
            <a:noFill/>
          </a:ln>
        </p:spPr>
        <p:txBody>
          <a:bodyPr spcFirstLastPara="1" wrap="square" lIns="0" tIns="0" rIns="0" bIns="0" anchor="t" anchorCtr="0">
            <a:noAutofit/>
          </a:bodyPr>
          <a:lstStyle>
            <a:lvl1pPr lvl="0" algn="r">
              <a:lnSpc>
                <a:spcPct val="90000"/>
              </a:lnSpc>
              <a:spcBef>
                <a:spcPts val="0"/>
              </a:spcBef>
              <a:spcAft>
                <a:spcPts val="0"/>
              </a:spcAft>
              <a:buSzPts val="4800"/>
              <a:buFont typeface="Montserrat"/>
              <a:buNone/>
              <a:defRPr b="1">
                <a:latin typeface="Montserrat"/>
                <a:ea typeface="Montserrat"/>
                <a:cs typeface="Montserrat"/>
                <a:sym typeface="Montserrat"/>
              </a:defRPr>
            </a:lvl1pPr>
            <a:lvl2pPr lvl="1" algn="r">
              <a:spcBef>
                <a:spcPts val="100"/>
              </a:spcBef>
              <a:spcAft>
                <a:spcPts val="0"/>
              </a:spcAft>
              <a:buClr>
                <a:schemeClr val="dk1"/>
              </a:buClr>
              <a:buSzPts val="8000"/>
              <a:buNone/>
              <a:defRPr sz="8000">
                <a:solidFill>
                  <a:schemeClr val="dk1"/>
                </a:solidFill>
              </a:defRPr>
            </a:lvl2pPr>
            <a:lvl3pPr lvl="2" algn="r">
              <a:spcBef>
                <a:spcPts val="0"/>
              </a:spcBef>
              <a:spcAft>
                <a:spcPts val="0"/>
              </a:spcAft>
              <a:buClr>
                <a:schemeClr val="dk1"/>
              </a:buClr>
              <a:buSzPts val="8000"/>
              <a:buNone/>
              <a:defRPr sz="8000">
                <a:solidFill>
                  <a:schemeClr val="dk1"/>
                </a:solidFill>
              </a:defRPr>
            </a:lvl3pPr>
            <a:lvl4pPr lvl="3" algn="r">
              <a:spcBef>
                <a:spcPts val="0"/>
              </a:spcBef>
              <a:spcAft>
                <a:spcPts val="0"/>
              </a:spcAft>
              <a:buClr>
                <a:schemeClr val="dk1"/>
              </a:buClr>
              <a:buSzPts val="8000"/>
              <a:buNone/>
              <a:defRPr sz="8000">
                <a:solidFill>
                  <a:schemeClr val="dk1"/>
                </a:solidFill>
              </a:defRPr>
            </a:lvl4pPr>
            <a:lvl5pPr lvl="4" algn="r">
              <a:spcBef>
                <a:spcPts val="0"/>
              </a:spcBef>
              <a:spcAft>
                <a:spcPts val="0"/>
              </a:spcAft>
              <a:buClr>
                <a:schemeClr val="dk1"/>
              </a:buClr>
              <a:buSzPts val="8000"/>
              <a:buNone/>
              <a:defRPr sz="8000">
                <a:solidFill>
                  <a:schemeClr val="dk1"/>
                </a:solidFill>
              </a:defRPr>
            </a:lvl5pPr>
            <a:lvl6pPr lvl="5" algn="r">
              <a:spcBef>
                <a:spcPts val="0"/>
              </a:spcBef>
              <a:spcAft>
                <a:spcPts val="0"/>
              </a:spcAft>
              <a:buClr>
                <a:schemeClr val="dk1"/>
              </a:buClr>
              <a:buSzPts val="8000"/>
              <a:buNone/>
              <a:defRPr sz="8000">
                <a:solidFill>
                  <a:schemeClr val="dk1"/>
                </a:solidFill>
              </a:defRPr>
            </a:lvl6pPr>
            <a:lvl7pPr lvl="6" algn="r">
              <a:spcBef>
                <a:spcPts val="0"/>
              </a:spcBef>
              <a:spcAft>
                <a:spcPts val="0"/>
              </a:spcAft>
              <a:buClr>
                <a:schemeClr val="dk1"/>
              </a:buClr>
              <a:buSzPts val="8000"/>
              <a:buNone/>
              <a:defRPr sz="8000">
                <a:solidFill>
                  <a:schemeClr val="dk1"/>
                </a:solidFill>
              </a:defRPr>
            </a:lvl7pPr>
            <a:lvl8pPr lvl="7" algn="r">
              <a:spcBef>
                <a:spcPts val="0"/>
              </a:spcBef>
              <a:spcAft>
                <a:spcPts val="0"/>
              </a:spcAft>
              <a:buClr>
                <a:schemeClr val="dk1"/>
              </a:buClr>
              <a:buSzPts val="8000"/>
              <a:buNone/>
              <a:defRPr sz="8000">
                <a:solidFill>
                  <a:schemeClr val="dk1"/>
                </a:solidFill>
              </a:defRPr>
            </a:lvl8pPr>
            <a:lvl9pPr lvl="8" algn="r">
              <a:spcBef>
                <a:spcPts val="0"/>
              </a:spcBef>
              <a:spcAft>
                <a:spcPts val="0"/>
              </a:spcAft>
              <a:buClr>
                <a:schemeClr val="dk1"/>
              </a:buClr>
              <a:buSzPts val="8000"/>
              <a:buNone/>
              <a:defRPr sz="8000">
                <a:solidFill>
                  <a:schemeClr val="dk1"/>
                </a:solidFill>
              </a:defRPr>
            </a:lvl9pPr>
          </a:lstStyle>
          <a:p>
            <a:endParaRPr/>
          </a:p>
        </p:txBody>
      </p:sp>
      <p:sp>
        <p:nvSpPr>
          <p:cNvPr id="1241" name="Google Shape;1241;g395a5d8f997_0_6276"/>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1pPr>
            <a:lvl2pPr lvl="1">
              <a:spcBef>
                <a:spcPts val="0"/>
              </a:spcBef>
              <a:spcAft>
                <a:spcPts val="0"/>
              </a:spcAft>
              <a:buClr>
                <a:schemeClr val="dk2"/>
              </a:buClr>
              <a:buSzPts val="1900"/>
              <a:buNone/>
              <a:defRPr>
                <a:solidFill>
                  <a:schemeClr val="dk2"/>
                </a:solidFill>
              </a:defRPr>
            </a:lvl2pPr>
            <a:lvl3pPr lvl="2">
              <a:spcBef>
                <a:spcPts val="0"/>
              </a:spcBef>
              <a:spcAft>
                <a:spcPts val="0"/>
              </a:spcAft>
              <a:buClr>
                <a:schemeClr val="dk2"/>
              </a:buClr>
              <a:buSzPts val="1900"/>
              <a:buNone/>
              <a:defRPr>
                <a:solidFill>
                  <a:schemeClr val="dk2"/>
                </a:solidFill>
              </a:defRPr>
            </a:lvl3pPr>
            <a:lvl4pPr lvl="3">
              <a:spcBef>
                <a:spcPts val="0"/>
              </a:spcBef>
              <a:spcAft>
                <a:spcPts val="0"/>
              </a:spcAft>
              <a:buClr>
                <a:schemeClr val="dk2"/>
              </a:buClr>
              <a:buSzPts val="1900"/>
              <a:buNone/>
              <a:defRPr>
                <a:solidFill>
                  <a:schemeClr val="dk2"/>
                </a:solidFill>
              </a:defRPr>
            </a:lvl4pPr>
            <a:lvl5pPr lvl="4">
              <a:spcBef>
                <a:spcPts val="0"/>
              </a:spcBef>
              <a:spcAft>
                <a:spcPts val="0"/>
              </a:spcAft>
              <a:buClr>
                <a:schemeClr val="dk2"/>
              </a:buClr>
              <a:buSzPts val="1900"/>
              <a:buNone/>
              <a:defRPr>
                <a:solidFill>
                  <a:schemeClr val="dk2"/>
                </a:solidFill>
              </a:defRPr>
            </a:lvl5pPr>
            <a:lvl6pPr lvl="5">
              <a:spcBef>
                <a:spcPts val="0"/>
              </a:spcBef>
              <a:spcAft>
                <a:spcPts val="0"/>
              </a:spcAft>
              <a:buClr>
                <a:schemeClr val="dk2"/>
              </a:buClr>
              <a:buSzPts val="1900"/>
              <a:buNone/>
              <a:defRPr>
                <a:solidFill>
                  <a:schemeClr val="dk2"/>
                </a:solidFill>
              </a:defRPr>
            </a:lvl6pPr>
            <a:lvl7pPr lvl="6">
              <a:spcBef>
                <a:spcPts val="0"/>
              </a:spcBef>
              <a:spcAft>
                <a:spcPts val="0"/>
              </a:spcAft>
              <a:buClr>
                <a:schemeClr val="dk2"/>
              </a:buClr>
              <a:buSzPts val="1900"/>
              <a:buNone/>
              <a:defRPr>
                <a:solidFill>
                  <a:schemeClr val="dk2"/>
                </a:solidFill>
              </a:defRPr>
            </a:lvl7pPr>
            <a:lvl8pPr lvl="7">
              <a:spcBef>
                <a:spcPts val="0"/>
              </a:spcBef>
              <a:spcAft>
                <a:spcPts val="0"/>
              </a:spcAft>
              <a:buClr>
                <a:schemeClr val="dk2"/>
              </a:buClr>
              <a:buSzPts val="1900"/>
              <a:buNone/>
              <a:defRPr>
                <a:solidFill>
                  <a:schemeClr val="dk2"/>
                </a:solidFill>
              </a:defRPr>
            </a:lvl8pPr>
            <a:lvl9pPr lvl="8">
              <a:spcBef>
                <a:spcPts val="0"/>
              </a:spcBef>
              <a:spcAft>
                <a:spcPts val="0"/>
              </a:spcAft>
              <a:buClr>
                <a:schemeClr val="dk2"/>
              </a:buClr>
              <a:buSzPts val="1900"/>
              <a:buNone/>
              <a:defRPr>
                <a:solidFill>
                  <a:schemeClr val="dk2"/>
                </a:solidFill>
              </a:defRPr>
            </a:lvl9pPr>
          </a:lstStyle>
          <a:p>
            <a:endParaRPr/>
          </a:p>
        </p:txBody>
      </p:sp>
      <p:sp>
        <p:nvSpPr>
          <p:cNvPr id="1242" name="Google Shape;1242;g395a5d8f997_0_6276"/>
          <p:cNvSpPr txBox="1">
            <a:spLocks noGrp="1"/>
          </p:cNvSpPr>
          <p:nvPr>
            <p:ph type="subTitle" idx="2"/>
          </p:nvPr>
        </p:nvSpPr>
        <p:spPr>
          <a:xfrm>
            <a:off x="6705600" y="1625600"/>
            <a:ext cx="4267200" cy="3134100"/>
          </a:xfrm>
          <a:prstGeom prst="rect">
            <a:avLst/>
          </a:prstGeom>
        </p:spPr>
        <p:txBody>
          <a:bodyPr spcFirstLastPara="1" wrap="square" lIns="0" tIns="0" rIns="0" bIns="0" anchor="t" anchorCtr="0">
            <a:noAutofit/>
          </a:bodyPr>
          <a:lstStyle>
            <a:lvl1pPr lvl="0">
              <a:spcBef>
                <a:spcPts val="0"/>
              </a:spcBef>
              <a:spcAft>
                <a:spcPts val="0"/>
              </a:spcAft>
              <a:buSzPts val="1900"/>
              <a:buNone/>
              <a:defRPr sz="1900"/>
            </a:lvl1pPr>
            <a:lvl2pPr lvl="1">
              <a:spcBef>
                <a:spcPts val="120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1243" name="Google Shape;1243;g395a5d8f997_0_6276"/>
          <p:cNvSpPr/>
          <p:nvPr/>
        </p:nvSpPr>
        <p:spPr>
          <a:xfrm rot="10800000">
            <a:off x="5200" y="5028133"/>
            <a:ext cx="12176400" cy="18288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Large Data Point">
  <p:cSld name="CUSTOM_20">
    <p:spTree>
      <p:nvGrpSpPr>
        <p:cNvPr id="1" name="Shape 1244"/>
        <p:cNvGrpSpPr/>
        <p:nvPr/>
      </p:nvGrpSpPr>
      <p:grpSpPr>
        <a:xfrm>
          <a:off x="0" y="0"/>
          <a:ext cx="0" cy="0"/>
          <a:chOff x="0" y="0"/>
          <a:chExt cx="0" cy="0"/>
        </a:xfrm>
      </p:grpSpPr>
      <p:sp>
        <p:nvSpPr>
          <p:cNvPr id="1245" name="Google Shape;1245;g395a5d8f997_0_6281"/>
          <p:cNvSpPr/>
          <p:nvPr/>
        </p:nvSpPr>
        <p:spPr>
          <a:xfrm>
            <a:off x="8229600" y="0"/>
            <a:ext cx="3962400"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246" name="Google Shape;1246;g395a5d8f997_0_6281"/>
          <p:cNvSpPr txBox="1">
            <a:spLocks noGrp="1"/>
          </p:cNvSpPr>
          <p:nvPr>
            <p:ph type="title"/>
          </p:nvPr>
        </p:nvSpPr>
        <p:spPr>
          <a:xfrm>
            <a:off x="3172633" y="2205267"/>
            <a:ext cx="4094100" cy="3782400"/>
          </a:xfrm>
          <a:prstGeom prst="rect">
            <a:avLst/>
          </a:prstGeom>
          <a:ln>
            <a:noFill/>
          </a:ln>
        </p:spPr>
        <p:txBody>
          <a:bodyPr spcFirstLastPara="1" wrap="square" lIns="0" tIns="0" rIns="0" bIns="0" anchor="t" anchorCtr="0">
            <a:noAutofit/>
          </a:bodyPr>
          <a:lstStyle>
            <a:lvl1pPr lvl="0" algn="r">
              <a:lnSpc>
                <a:spcPct val="90000"/>
              </a:lnSpc>
              <a:spcBef>
                <a:spcPts val="0"/>
              </a:spcBef>
              <a:spcAft>
                <a:spcPts val="0"/>
              </a:spcAft>
              <a:buSzPts val="4800"/>
              <a:buFont typeface="Montserrat"/>
              <a:buNone/>
              <a:defRPr b="1">
                <a:latin typeface="Montserrat"/>
                <a:ea typeface="Montserrat"/>
                <a:cs typeface="Montserrat"/>
                <a:sym typeface="Montserrat"/>
              </a:defRPr>
            </a:lvl1pPr>
            <a:lvl2pPr lvl="1" algn="r">
              <a:spcBef>
                <a:spcPts val="100"/>
              </a:spcBef>
              <a:spcAft>
                <a:spcPts val="0"/>
              </a:spcAft>
              <a:buClr>
                <a:schemeClr val="dk1"/>
              </a:buClr>
              <a:buSzPts val="8000"/>
              <a:buNone/>
              <a:defRPr sz="8000">
                <a:solidFill>
                  <a:schemeClr val="dk1"/>
                </a:solidFill>
              </a:defRPr>
            </a:lvl2pPr>
            <a:lvl3pPr lvl="2" algn="r">
              <a:spcBef>
                <a:spcPts val="0"/>
              </a:spcBef>
              <a:spcAft>
                <a:spcPts val="0"/>
              </a:spcAft>
              <a:buClr>
                <a:schemeClr val="dk1"/>
              </a:buClr>
              <a:buSzPts val="8000"/>
              <a:buNone/>
              <a:defRPr sz="8000">
                <a:solidFill>
                  <a:schemeClr val="dk1"/>
                </a:solidFill>
              </a:defRPr>
            </a:lvl3pPr>
            <a:lvl4pPr lvl="3" algn="r">
              <a:spcBef>
                <a:spcPts val="0"/>
              </a:spcBef>
              <a:spcAft>
                <a:spcPts val="0"/>
              </a:spcAft>
              <a:buClr>
                <a:schemeClr val="dk1"/>
              </a:buClr>
              <a:buSzPts val="8000"/>
              <a:buNone/>
              <a:defRPr sz="8000">
                <a:solidFill>
                  <a:schemeClr val="dk1"/>
                </a:solidFill>
              </a:defRPr>
            </a:lvl4pPr>
            <a:lvl5pPr lvl="4" algn="r">
              <a:spcBef>
                <a:spcPts val="0"/>
              </a:spcBef>
              <a:spcAft>
                <a:spcPts val="0"/>
              </a:spcAft>
              <a:buClr>
                <a:schemeClr val="dk1"/>
              </a:buClr>
              <a:buSzPts val="8000"/>
              <a:buNone/>
              <a:defRPr sz="8000">
                <a:solidFill>
                  <a:schemeClr val="dk1"/>
                </a:solidFill>
              </a:defRPr>
            </a:lvl5pPr>
            <a:lvl6pPr lvl="5" algn="r">
              <a:spcBef>
                <a:spcPts val="0"/>
              </a:spcBef>
              <a:spcAft>
                <a:spcPts val="0"/>
              </a:spcAft>
              <a:buClr>
                <a:schemeClr val="dk1"/>
              </a:buClr>
              <a:buSzPts val="8000"/>
              <a:buNone/>
              <a:defRPr sz="8000">
                <a:solidFill>
                  <a:schemeClr val="dk1"/>
                </a:solidFill>
              </a:defRPr>
            </a:lvl6pPr>
            <a:lvl7pPr lvl="6" algn="r">
              <a:spcBef>
                <a:spcPts val="0"/>
              </a:spcBef>
              <a:spcAft>
                <a:spcPts val="0"/>
              </a:spcAft>
              <a:buClr>
                <a:schemeClr val="dk1"/>
              </a:buClr>
              <a:buSzPts val="8000"/>
              <a:buNone/>
              <a:defRPr sz="8000">
                <a:solidFill>
                  <a:schemeClr val="dk1"/>
                </a:solidFill>
              </a:defRPr>
            </a:lvl7pPr>
            <a:lvl8pPr lvl="7" algn="r">
              <a:spcBef>
                <a:spcPts val="0"/>
              </a:spcBef>
              <a:spcAft>
                <a:spcPts val="0"/>
              </a:spcAft>
              <a:buClr>
                <a:schemeClr val="dk1"/>
              </a:buClr>
              <a:buSzPts val="8000"/>
              <a:buNone/>
              <a:defRPr sz="8000">
                <a:solidFill>
                  <a:schemeClr val="dk1"/>
                </a:solidFill>
              </a:defRPr>
            </a:lvl8pPr>
            <a:lvl9pPr lvl="8" algn="r">
              <a:spcBef>
                <a:spcPts val="0"/>
              </a:spcBef>
              <a:spcAft>
                <a:spcPts val="0"/>
              </a:spcAft>
              <a:buClr>
                <a:schemeClr val="dk1"/>
              </a:buClr>
              <a:buSzPts val="8000"/>
              <a:buNone/>
              <a:defRPr sz="8000">
                <a:solidFill>
                  <a:schemeClr val="dk1"/>
                </a:solidFill>
              </a:defRPr>
            </a:lvl9pPr>
          </a:lstStyle>
          <a:p>
            <a:endParaRPr/>
          </a:p>
        </p:txBody>
      </p:sp>
      <p:sp>
        <p:nvSpPr>
          <p:cNvPr id="1247" name="Google Shape;1247;g395a5d8f997_0_6281"/>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1pPr>
            <a:lvl2pPr lvl="1">
              <a:spcBef>
                <a:spcPts val="0"/>
              </a:spcBef>
              <a:spcAft>
                <a:spcPts val="0"/>
              </a:spcAft>
              <a:buClr>
                <a:schemeClr val="dk2"/>
              </a:buClr>
              <a:buSzPts val="1900"/>
              <a:buNone/>
              <a:defRPr>
                <a:solidFill>
                  <a:schemeClr val="dk2"/>
                </a:solidFill>
              </a:defRPr>
            </a:lvl2pPr>
            <a:lvl3pPr lvl="2">
              <a:spcBef>
                <a:spcPts val="0"/>
              </a:spcBef>
              <a:spcAft>
                <a:spcPts val="0"/>
              </a:spcAft>
              <a:buClr>
                <a:schemeClr val="dk2"/>
              </a:buClr>
              <a:buSzPts val="1900"/>
              <a:buNone/>
              <a:defRPr>
                <a:solidFill>
                  <a:schemeClr val="dk2"/>
                </a:solidFill>
              </a:defRPr>
            </a:lvl3pPr>
            <a:lvl4pPr lvl="3">
              <a:spcBef>
                <a:spcPts val="0"/>
              </a:spcBef>
              <a:spcAft>
                <a:spcPts val="0"/>
              </a:spcAft>
              <a:buClr>
                <a:schemeClr val="dk2"/>
              </a:buClr>
              <a:buSzPts val="1900"/>
              <a:buNone/>
              <a:defRPr>
                <a:solidFill>
                  <a:schemeClr val="dk2"/>
                </a:solidFill>
              </a:defRPr>
            </a:lvl4pPr>
            <a:lvl5pPr lvl="4">
              <a:spcBef>
                <a:spcPts val="0"/>
              </a:spcBef>
              <a:spcAft>
                <a:spcPts val="0"/>
              </a:spcAft>
              <a:buClr>
                <a:schemeClr val="dk2"/>
              </a:buClr>
              <a:buSzPts val="1900"/>
              <a:buNone/>
              <a:defRPr>
                <a:solidFill>
                  <a:schemeClr val="dk2"/>
                </a:solidFill>
              </a:defRPr>
            </a:lvl5pPr>
            <a:lvl6pPr lvl="5">
              <a:spcBef>
                <a:spcPts val="0"/>
              </a:spcBef>
              <a:spcAft>
                <a:spcPts val="0"/>
              </a:spcAft>
              <a:buClr>
                <a:schemeClr val="dk2"/>
              </a:buClr>
              <a:buSzPts val="1900"/>
              <a:buNone/>
              <a:defRPr>
                <a:solidFill>
                  <a:schemeClr val="dk2"/>
                </a:solidFill>
              </a:defRPr>
            </a:lvl6pPr>
            <a:lvl7pPr lvl="6">
              <a:spcBef>
                <a:spcPts val="0"/>
              </a:spcBef>
              <a:spcAft>
                <a:spcPts val="0"/>
              </a:spcAft>
              <a:buClr>
                <a:schemeClr val="dk2"/>
              </a:buClr>
              <a:buSzPts val="1900"/>
              <a:buNone/>
              <a:defRPr>
                <a:solidFill>
                  <a:schemeClr val="dk2"/>
                </a:solidFill>
              </a:defRPr>
            </a:lvl7pPr>
            <a:lvl8pPr lvl="7">
              <a:spcBef>
                <a:spcPts val="0"/>
              </a:spcBef>
              <a:spcAft>
                <a:spcPts val="0"/>
              </a:spcAft>
              <a:buClr>
                <a:schemeClr val="dk2"/>
              </a:buClr>
              <a:buSzPts val="1900"/>
              <a:buNone/>
              <a:defRPr>
                <a:solidFill>
                  <a:schemeClr val="dk2"/>
                </a:solidFill>
              </a:defRPr>
            </a:lvl8pPr>
            <a:lvl9pPr lvl="8">
              <a:spcBef>
                <a:spcPts val="0"/>
              </a:spcBef>
              <a:spcAft>
                <a:spcPts val="0"/>
              </a:spcAft>
              <a:buClr>
                <a:schemeClr val="dk2"/>
              </a:buClr>
              <a:buSzPts val="1900"/>
              <a:buNone/>
              <a:defRPr>
                <a:solidFill>
                  <a:schemeClr val="dk2"/>
                </a:solidFill>
              </a:defRPr>
            </a:lvl9pPr>
          </a:lstStyle>
          <a:p>
            <a:endParaRPr/>
          </a:p>
        </p:txBody>
      </p:sp>
      <p:sp>
        <p:nvSpPr>
          <p:cNvPr id="1248" name="Google Shape;1248;g395a5d8f997_0_6281"/>
          <p:cNvSpPr/>
          <p:nvPr/>
        </p:nvSpPr>
        <p:spPr>
          <a:xfrm>
            <a:off x="7519600" y="1704167"/>
            <a:ext cx="3917100" cy="4283700"/>
          </a:xfrm>
          <a:prstGeom prst="roundRect">
            <a:avLst>
              <a:gd name="adj" fmla="val 0"/>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249" name="Google Shape;1249;g395a5d8f997_0_6281"/>
          <p:cNvSpPr txBox="1">
            <a:spLocks noGrp="1"/>
          </p:cNvSpPr>
          <p:nvPr>
            <p:ph type="title" idx="2"/>
          </p:nvPr>
        </p:nvSpPr>
        <p:spPr>
          <a:xfrm>
            <a:off x="7864600" y="2205133"/>
            <a:ext cx="3352800" cy="3782400"/>
          </a:xfrm>
          <a:prstGeom prst="rect">
            <a:avLst/>
          </a:prstGeom>
        </p:spPr>
        <p:txBody>
          <a:bodyPr spcFirstLastPara="1" wrap="square" lIns="0" tIns="0" rIns="0" bIns="0" anchor="t" anchorCtr="0">
            <a:noAutofit/>
          </a:bodyPr>
          <a:lstStyle>
            <a:lvl1pPr lvl="0" algn="ctr">
              <a:lnSpc>
                <a:spcPct val="70000"/>
              </a:lnSpc>
              <a:spcBef>
                <a:spcPts val="0"/>
              </a:spcBef>
              <a:spcAft>
                <a:spcPts val="0"/>
              </a:spcAft>
              <a:buSzPts val="10700"/>
              <a:buFont typeface="Oswald Medium"/>
              <a:buNone/>
              <a:defRPr sz="10700" b="0">
                <a:latin typeface="Oswald Medium"/>
                <a:ea typeface="Oswald Medium"/>
                <a:cs typeface="Oswald Medium"/>
                <a:sym typeface="Oswald Medium"/>
              </a:defRPr>
            </a:lvl1pPr>
            <a:lvl2pPr lvl="1">
              <a:spcBef>
                <a:spcPts val="100"/>
              </a:spcBef>
              <a:spcAft>
                <a:spcPts val="0"/>
              </a:spcAft>
              <a:buClr>
                <a:schemeClr val="lt1"/>
              </a:buClr>
              <a:buSzPts val="12800"/>
              <a:buNone/>
              <a:defRPr sz="12800">
                <a:solidFill>
                  <a:schemeClr val="lt1"/>
                </a:solidFill>
              </a:defRPr>
            </a:lvl2pPr>
            <a:lvl3pPr lvl="2">
              <a:spcBef>
                <a:spcPts val="0"/>
              </a:spcBef>
              <a:spcAft>
                <a:spcPts val="0"/>
              </a:spcAft>
              <a:buClr>
                <a:schemeClr val="lt1"/>
              </a:buClr>
              <a:buSzPts val="12800"/>
              <a:buNone/>
              <a:defRPr sz="12800">
                <a:solidFill>
                  <a:schemeClr val="lt1"/>
                </a:solidFill>
              </a:defRPr>
            </a:lvl3pPr>
            <a:lvl4pPr lvl="3">
              <a:spcBef>
                <a:spcPts val="0"/>
              </a:spcBef>
              <a:spcAft>
                <a:spcPts val="0"/>
              </a:spcAft>
              <a:buClr>
                <a:schemeClr val="lt1"/>
              </a:buClr>
              <a:buSzPts val="12800"/>
              <a:buNone/>
              <a:defRPr sz="12800">
                <a:solidFill>
                  <a:schemeClr val="lt1"/>
                </a:solidFill>
              </a:defRPr>
            </a:lvl4pPr>
            <a:lvl5pPr lvl="4">
              <a:spcBef>
                <a:spcPts val="0"/>
              </a:spcBef>
              <a:spcAft>
                <a:spcPts val="0"/>
              </a:spcAft>
              <a:buClr>
                <a:schemeClr val="lt1"/>
              </a:buClr>
              <a:buSzPts val="12800"/>
              <a:buNone/>
              <a:defRPr sz="12800">
                <a:solidFill>
                  <a:schemeClr val="lt1"/>
                </a:solidFill>
              </a:defRPr>
            </a:lvl5pPr>
            <a:lvl6pPr lvl="5">
              <a:spcBef>
                <a:spcPts val="0"/>
              </a:spcBef>
              <a:spcAft>
                <a:spcPts val="0"/>
              </a:spcAft>
              <a:buClr>
                <a:schemeClr val="lt1"/>
              </a:buClr>
              <a:buSzPts val="12800"/>
              <a:buNone/>
              <a:defRPr sz="12800">
                <a:solidFill>
                  <a:schemeClr val="lt1"/>
                </a:solidFill>
              </a:defRPr>
            </a:lvl6pPr>
            <a:lvl7pPr lvl="6">
              <a:spcBef>
                <a:spcPts val="0"/>
              </a:spcBef>
              <a:spcAft>
                <a:spcPts val="0"/>
              </a:spcAft>
              <a:buClr>
                <a:schemeClr val="lt1"/>
              </a:buClr>
              <a:buSzPts val="12800"/>
              <a:buNone/>
              <a:defRPr sz="12800">
                <a:solidFill>
                  <a:schemeClr val="lt1"/>
                </a:solidFill>
              </a:defRPr>
            </a:lvl7pPr>
            <a:lvl8pPr lvl="7">
              <a:spcBef>
                <a:spcPts val="0"/>
              </a:spcBef>
              <a:spcAft>
                <a:spcPts val="0"/>
              </a:spcAft>
              <a:buClr>
                <a:schemeClr val="lt1"/>
              </a:buClr>
              <a:buSzPts val="12800"/>
              <a:buNone/>
              <a:defRPr sz="12800">
                <a:solidFill>
                  <a:schemeClr val="lt1"/>
                </a:solidFill>
              </a:defRPr>
            </a:lvl8pPr>
            <a:lvl9pPr lvl="8">
              <a:spcBef>
                <a:spcPts val="0"/>
              </a:spcBef>
              <a:spcAft>
                <a:spcPts val="0"/>
              </a:spcAft>
              <a:buClr>
                <a:schemeClr val="lt1"/>
              </a:buClr>
              <a:buSzPts val="12800"/>
              <a:buNone/>
              <a:defRPr sz="12800">
                <a:solidFill>
                  <a:schemeClr val="lt1"/>
                </a:solidFill>
              </a:defRPr>
            </a:lvl9pPr>
          </a:lstStyle>
          <a:p>
            <a:endParaRPr/>
          </a:p>
        </p:txBody>
      </p:sp>
      <p:grpSp>
        <p:nvGrpSpPr>
          <p:cNvPr id="1250" name="Google Shape;1250;g395a5d8f997_0_6281"/>
          <p:cNvGrpSpPr/>
          <p:nvPr/>
        </p:nvGrpSpPr>
        <p:grpSpPr>
          <a:xfrm>
            <a:off x="11277314" y="0"/>
            <a:ext cx="609585" cy="945976"/>
            <a:chOff x="8577608" y="0"/>
            <a:chExt cx="457200" cy="709500"/>
          </a:xfrm>
        </p:grpSpPr>
        <p:sp>
          <p:nvSpPr>
            <p:cNvPr id="1251" name="Google Shape;1251;g395a5d8f997_0_6281"/>
            <p:cNvSpPr/>
            <p:nvPr/>
          </p:nvSpPr>
          <p:spPr>
            <a:xfrm>
              <a:off x="8577608" y="0"/>
              <a:ext cx="457200" cy="7095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52" name="Google Shape;1252;g395a5d8f997_0_6281"/>
            <p:cNvSpPr txBox="1"/>
            <p:nvPr/>
          </p:nvSpPr>
          <p:spPr>
            <a:xfrm>
              <a:off x="8649458" y="430402"/>
              <a:ext cx="313500" cy="2283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fld id="{00000000-1234-1234-1234-123412341234}" type="slidenum">
                <a:rPr lang="en-US" sz="1300">
                  <a:solidFill>
                    <a:schemeClr val="accent1"/>
                  </a:solidFill>
                  <a:latin typeface="Oswald Medium"/>
                  <a:ea typeface="Oswald Medium"/>
                  <a:cs typeface="Oswald Medium"/>
                  <a:sym typeface="Oswald Medium"/>
                </a:rPr>
                <a:t>‹Nº›</a:t>
              </a:fld>
              <a:endParaRPr sz="1300">
                <a:solidFill>
                  <a:schemeClr val="accent1"/>
                </a:solidFill>
                <a:latin typeface="Oswald Medium"/>
                <a:ea typeface="Oswald Medium"/>
                <a:cs typeface="Oswald Medium"/>
                <a:sym typeface="Oswald Medium"/>
              </a:endParaRPr>
            </a:p>
          </p:txBody>
        </p:sp>
        <p:pic>
          <p:nvPicPr>
            <p:cNvPr id="1253" name="Google Shape;1253;g395a5d8f997_0_6281" title="250331_CI_2025-Slides_assets_Logo mark.png"/>
            <p:cNvPicPr preferRelativeResize="0"/>
            <p:nvPr/>
          </p:nvPicPr>
          <p:blipFill>
            <a:blip r:embed="rId2">
              <a:alphaModFix/>
            </a:blip>
            <a:stretch>
              <a:fillRect/>
            </a:stretch>
          </p:blipFill>
          <p:spPr>
            <a:xfrm>
              <a:off x="8666583" y="71725"/>
              <a:ext cx="279250" cy="325575"/>
            </a:xfrm>
            <a:prstGeom prst="rect">
              <a:avLst/>
            </a:prstGeom>
            <a:noFill/>
            <a:ln>
              <a:noFill/>
            </a:ln>
          </p:spPr>
        </p:pic>
      </p:gr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Dark — Layout 1">
  <p:cSld name="CUSTOM_15">
    <p:bg>
      <p:bgPr>
        <a:solidFill>
          <a:schemeClr val="dk2"/>
        </a:solidFill>
        <a:effectLst/>
      </p:bgPr>
    </p:bg>
    <p:spTree>
      <p:nvGrpSpPr>
        <p:cNvPr id="1" name="Shape 1254"/>
        <p:cNvGrpSpPr/>
        <p:nvPr/>
      </p:nvGrpSpPr>
      <p:grpSpPr>
        <a:xfrm>
          <a:off x="0" y="0"/>
          <a:ext cx="0" cy="0"/>
          <a:chOff x="0" y="0"/>
          <a:chExt cx="0" cy="0"/>
        </a:xfrm>
      </p:grpSpPr>
      <p:sp>
        <p:nvSpPr>
          <p:cNvPr id="1255" name="Google Shape;1255;g395a5d8f997_0_6291"/>
          <p:cNvSpPr txBox="1">
            <a:spLocks noGrp="1"/>
          </p:cNvSpPr>
          <p:nvPr>
            <p:ph type="title"/>
          </p:nvPr>
        </p:nvSpPr>
        <p:spPr>
          <a:xfrm>
            <a:off x="609600" y="1591667"/>
            <a:ext cx="6096000" cy="4267200"/>
          </a:xfrm>
          <a:prstGeom prst="rect">
            <a:avLst/>
          </a:prstGeom>
          <a:ln>
            <a:noFill/>
          </a:ln>
        </p:spPr>
        <p:txBody>
          <a:bodyPr spcFirstLastPara="1" wrap="square" lIns="0" tIns="0" rIns="0" bIns="0" anchor="t" anchorCtr="0">
            <a:noAutofit/>
          </a:bodyPr>
          <a:lstStyle>
            <a:lvl1pPr lvl="0">
              <a:lnSpc>
                <a:spcPct val="85000"/>
              </a:lnSpc>
              <a:spcBef>
                <a:spcPts val="0"/>
              </a:spcBef>
              <a:spcAft>
                <a:spcPts val="0"/>
              </a:spcAft>
              <a:buClr>
                <a:srgbClr val="BFDFE0"/>
              </a:buClr>
              <a:buSzPts val="4800"/>
              <a:buFont typeface="Montserrat"/>
              <a:buNone/>
              <a:defRPr sz="4800" b="1">
                <a:solidFill>
                  <a:srgbClr val="BFDFE0"/>
                </a:solidFill>
                <a:latin typeface="Montserrat"/>
                <a:ea typeface="Montserrat"/>
                <a:cs typeface="Montserrat"/>
                <a:sym typeface="Montserrat"/>
              </a:defRPr>
            </a:lvl1pPr>
            <a:lvl2pPr lvl="1" algn="r">
              <a:spcBef>
                <a:spcPts val="100"/>
              </a:spcBef>
              <a:spcAft>
                <a:spcPts val="0"/>
              </a:spcAft>
              <a:buClr>
                <a:srgbClr val="BFDFE0"/>
              </a:buClr>
              <a:buSzPts val="8000"/>
              <a:buNone/>
              <a:defRPr sz="8000">
                <a:solidFill>
                  <a:srgbClr val="BFDFE0"/>
                </a:solidFill>
              </a:defRPr>
            </a:lvl2pPr>
            <a:lvl3pPr lvl="2" algn="r">
              <a:spcBef>
                <a:spcPts val="0"/>
              </a:spcBef>
              <a:spcAft>
                <a:spcPts val="0"/>
              </a:spcAft>
              <a:buClr>
                <a:srgbClr val="BFDFE0"/>
              </a:buClr>
              <a:buSzPts val="8000"/>
              <a:buNone/>
              <a:defRPr sz="8000">
                <a:solidFill>
                  <a:srgbClr val="BFDFE0"/>
                </a:solidFill>
              </a:defRPr>
            </a:lvl3pPr>
            <a:lvl4pPr lvl="3" algn="r">
              <a:spcBef>
                <a:spcPts val="0"/>
              </a:spcBef>
              <a:spcAft>
                <a:spcPts val="0"/>
              </a:spcAft>
              <a:buClr>
                <a:srgbClr val="BFDFE0"/>
              </a:buClr>
              <a:buSzPts val="8000"/>
              <a:buNone/>
              <a:defRPr sz="8000">
                <a:solidFill>
                  <a:srgbClr val="BFDFE0"/>
                </a:solidFill>
              </a:defRPr>
            </a:lvl4pPr>
            <a:lvl5pPr lvl="4" algn="r">
              <a:spcBef>
                <a:spcPts val="0"/>
              </a:spcBef>
              <a:spcAft>
                <a:spcPts val="0"/>
              </a:spcAft>
              <a:buClr>
                <a:srgbClr val="BFDFE0"/>
              </a:buClr>
              <a:buSzPts val="8000"/>
              <a:buNone/>
              <a:defRPr sz="8000">
                <a:solidFill>
                  <a:srgbClr val="BFDFE0"/>
                </a:solidFill>
              </a:defRPr>
            </a:lvl5pPr>
            <a:lvl6pPr lvl="5" algn="r">
              <a:spcBef>
                <a:spcPts val="0"/>
              </a:spcBef>
              <a:spcAft>
                <a:spcPts val="0"/>
              </a:spcAft>
              <a:buClr>
                <a:srgbClr val="BFDFE0"/>
              </a:buClr>
              <a:buSzPts val="8000"/>
              <a:buNone/>
              <a:defRPr sz="8000">
                <a:solidFill>
                  <a:srgbClr val="BFDFE0"/>
                </a:solidFill>
              </a:defRPr>
            </a:lvl6pPr>
            <a:lvl7pPr lvl="6" algn="r">
              <a:spcBef>
                <a:spcPts val="0"/>
              </a:spcBef>
              <a:spcAft>
                <a:spcPts val="0"/>
              </a:spcAft>
              <a:buClr>
                <a:srgbClr val="BFDFE0"/>
              </a:buClr>
              <a:buSzPts val="8000"/>
              <a:buNone/>
              <a:defRPr sz="8000">
                <a:solidFill>
                  <a:srgbClr val="BFDFE0"/>
                </a:solidFill>
              </a:defRPr>
            </a:lvl7pPr>
            <a:lvl8pPr lvl="7" algn="r">
              <a:spcBef>
                <a:spcPts val="0"/>
              </a:spcBef>
              <a:spcAft>
                <a:spcPts val="0"/>
              </a:spcAft>
              <a:buClr>
                <a:srgbClr val="BFDFE0"/>
              </a:buClr>
              <a:buSzPts val="8000"/>
              <a:buNone/>
              <a:defRPr sz="8000">
                <a:solidFill>
                  <a:srgbClr val="BFDFE0"/>
                </a:solidFill>
              </a:defRPr>
            </a:lvl8pPr>
            <a:lvl9pPr lvl="8" algn="r">
              <a:spcBef>
                <a:spcPts val="0"/>
              </a:spcBef>
              <a:spcAft>
                <a:spcPts val="0"/>
              </a:spcAft>
              <a:buClr>
                <a:srgbClr val="BFDFE0"/>
              </a:buClr>
              <a:buSzPts val="8000"/>
              <a:buNone/>
              <a:defRPr sz="8000">
                <a:solidFill>
                  <a:srgbClr val="BFDFE0"/>
                </a:solidFill>
              </a:defRPr>
            </a:lvl9pPr>
          </a:lstStyle>
          <a:p>
            <a:endParaRPr/>
          </a:p>
        </p:txBody>
      </p:sp>
      <p:sp>
        <p:nvSpPr>
          <p:cNvPr id="1256" name="Google Shape;1256;g395a5d8f997_0_6291"/>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200"/>
              <a:buFont typeface="Montserrat"/>
              <a:buNone/>
              <a:defRPr sz="1200" b="1">
                <a:solidFill>
                  <a:schemeClr val="accent2"/>
                </a:solidFill>
                <a:latin typeface="Montserrat"/>
                <a:ea typeface="Montserrat"/>
                <a:cs typeface="Montserrat"/>
                <a:sym typeface="Montserrat"/>
              </a:defRPr>
            </a:lvl1pPr>
            <a:lvl2pPr lvl="1">
              <a:spcBef>
                <a:spcPts val="0"/>
              </a:spcBef>
              <a:spcAft>
                <a:spcPts val="0"/>
              </a:spcAft>
              <a:buClr>
                <a:schemeClr val="accent2"/>
              </a:buClr>
              <a:buSzPts val="1900"/>
              <a:buNone/>
              <a:defRPr>
                <a:solidFill>
                  <a:schemeClr val="accent2"/>
                </a:solidFill>
              </a:defRPr>
            </a:lvl2pPr>
            <a:lvl3pPr lvl="2">
              <a:spcBef>
                <a:spcPts val="0"/>
              </a:spcBef>
              <a:spcAft>
                <a:spcPts val="0"/>
              </a:spcAft>
              <a:buClr>
                <a:schemeClr val="accent2"/>
              </a:buClr>
              <a:buSzPts val="1900"/>
              <a:buNone/>
              <a:defRPr>
                <a:solidFill>
                  <a:schemeClr val="accent2"/>
                </a:solidFill>
              </a:defRPr>
            </a:lvl3pPr>
            <a:lvl4pPr lvl="3">
              <a:spcBef>
                <a:spcPts val="0"/>
              </a:spcBef>
              <a:spcAft>
                <a:spcPts val="0"/>
              </a:spcAft>
              <a:buClr>
                <a:schemeClr val="accent2"/>
              </a:buClr>
              <a:buSzPts val="1900"/>
              <a:buNone/>
              <a:defRPr>
                <a:solidFill>
                  <a:schemeClr val="accent2"/>
                </a:solidFill>
              </a:defRPr>
            </a:lvl4pPr>
            <a:lvl5pPr lvl="4">
              <a:spcBef>
                <a:spcPts val="0"/>
              </a:spcBef>
              <a:spcAft>
                <a:spcPts val="0"/>
              </a:spcAft>
              <a:buClr>
                <a:schemeClr val="accent2"/>
              </a:buClr>
              <a:buSzPts val="1900"/>
              <a:buNone/>
              <a:defRPr>
                <a:solidFill>
                  <a:schemeClr val="accent2"/>
                </a:solidFill>
              </a:defRPr>
            </a:lvl5pPr>
            <a:lvl6pPr lvl="5">
              <a:spcBef>
                <a:spcPts val="0"/>
              </a:spcBef>
              <a:spcAft>
                <a:spcPts val="0"/>
              </a:spcAft>
              <a:buClr>
                <a:schemeClr val="accent2"/>
              </a:buClr>
              <a:buSzPts val="1900"/>
              <a:buNone/>
              <a:defRPr>
                <a:solidFill>
                  <a:schemeClr val="accent2"/>
                </a:solidFill>
              </a:defRPr>
            </a:lvl6pPr>
            <a:lvl7pPr lvl="6">
              <a:spcBef>
                <a:spcPts val="0"/>
              </a:spcBef>
              <a:spcAft>
                <a:spcPts val="0"/>
              </a:spcAft>
              <a:buClr>
                <a:schemeClr val="accent2"/>
              </a:buClr>
              <a:buSzPts val="1900"/>
              <a:buNone/>
              <a:defRPr>
                <a:solidFill>
                  <a:schemeClr val="accent2"/>
                </a:solidFill>
              </a:defRPr>
            </a:lvl7pPr>
            <a:lvl8pPr lvl="7">
              <a:spcBef>
                <a:spcPts val="0"/>
              </a:spcBef>
              <a:spcAft>
                <a:spcPts val="0"/>
              </a:spcAft>
              <a:buClr>
                <a:schemeClr val="accent2"/>
              </a:buClr>
              <a:buSzPts val="1900"/>
              <a:buNone/>
              <a:defRPr>
                <a:solidFill>
                  <a:schemeClr val="accent2"/>
                </a:solidFill>
              </a:defRPr>
            </a:lvl8pPr>
            <a:lvl9pPr lvl="8">
              <a:spcBef>
                <a:spcPts val="0"/>
              </a:spcBef>
              <a:spcAft>
                <a:spcPts val="0"/>
              </a:spcAft>
              <a:buClr>
                <a:schemeClr val="accent2"/>
              </a:buClr>
              <a:buSzPts val="1900"/>
              <a:buNone/>
              <a:defRPr>
                <a:solidFill>
                  <a:schemeClr val="accent2"/>
                </a:solidFill>
              </a:defRPr>
            </a:lvl9pPr>
          </a:lstStyle>
          <a:p>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Dark — map">
  <p:cSld name="CUSTOM_15_1_1">
    <p:bg>
      <p:bgPr>
        <a:solidFill>
          <a:schemeClr val="dk2"/>
        </a:solidFill>
        <a:effectLst/>
      </p:bgPr>
    </p:bg>
    <p:spTree>
      <p:nvGrpSpPr>
        <p:cNvPr id="1" name="Shape 1257"/>
        <p:cNvGrpSpPr/>
        <p:nvPr/>
      </p:nvGrpSpPr>
      <p:grpSpPr>
        <a:xfrm>
          <a:off x="0" y="0"/>
          <a:ext cx="0" cy="0"/>
          <a:chOff x="0" y="0"/>
          <a:chExt cx="0" cy="0"/>
        </a:xfrm>
      </p:grpSpPr>
      <p:pic>
        <p:nvPicPr>
          <p:cNvPr id="1258" name="Google Shape;1258;g395a5d8f997_0_6294" title="map_blue.png"/>
          <p:cNvPicPr preferRelativeResize="0"/>
          <p:nvPr/>
        </p:nvPicPr>
        <p:blipFill>
          <a:blip r:embed="rId2">
            <a:alphaModFix/>
          </a:blip>
          <a:stretch>
            <a:fillRect/>
          </a:stretch>
        </p:blipFill>
        <p:spPr>
          <a:xfrm>
            <a:off x="3504283" y="1638400"/>
            <a:ext cx="8480650" cy="4174068"/>
          </a:xfrm>
          <a:prstGeom prst="rect">
            <a:avLst/>
          </a:prstGeom>
          <a:noFill/>
          <a:ln>
            <a:noFill/>
          </a:ln>
        </p:spPr>
      </p:pic>
      <p:sp>
        <p:nvSpPr>
          <p:cNvPr id="1259" name="Google Shape;1259;g395a5d8f997_0_6294"/>
          <p:cNvSpPr txBox="1">
            <a:spLocks noGrp="1"/>
          </p:cNvSpPr>
          <p:nvPr>
            <p:ph type="title"/>
          </p:nvPr>
        </p:nvSpPr>
        <p:spPr>
          <a:xfrm>
            <a:off x="609590" y="1581733"/>
            <a:ext cx="4572000" cy="2407200"/>
          </a:xfrm>
          <a:prstGeom prst="rect">
            <a:avLst/>
          </a:prstGeom>
          <a:ln>
            <a:noFill/>
          </a:ln>
        </p:spPr>
        <p:txBody>
          <a:bodyPr spcFirstLastPara="1" wrap="square" lIns="0" tIns="0" rIns="0" bIns="0" anchor="t" anchorCtr="0">
            <a:noAutofit/>
          </a:bodyPr>
          <a:lstStyle>
            <a:lvl1pPr lvl="0">
              <a:lnSpc>
                <a:spcPct val="85000"/>
              </a:lnSpc>
              <a:spcBef>
                <a:spcPts val="0"/>
              </a:spcBef>
              <a:spcAft>
                <a:spcPts val="0"/>
              </a:spcAft>
              <a:buClr>
                <a:srgbClr val="BFDFE0"/>
              </a:buClr>
              <a:buSzPts val="4800"/>
              <a:buFont typeface="Montserrat"/>
              <a:buNone/>
              <a:defRPr sz="4800" b="1">
                <a:solidFill>
                  <a:srgbClr val="BFDFE0"/>
                </a:solidFill>
                <a:latin typeface="Montserrat"/>
                <a:ea typeface="Montserrat"/>
                <a:cs typeface="Montserrat"/>
                <a:sym typeface="Montserrat"/>
              </a:defRPr>
            </a:lvl1pPr>
            <a:lvl2pPr lvl="1" algn="r">
              <a:spcBef>
                <a:spcPts val="100"/>
              </a:spcBef>
              <a:spcAft>
                <a:spcPts val="0"/>
              </a:spcAft>
              <a:buClr>
                <a:srgbClr val="BFDFE0"/>
              </a:buClr>
              <a:buSzPts val="4800"/>
              <a:buNone/>
              <a:defRPr sz="4800">
                <a:solidFill>
                  <a:srgbClr val="BFDFE0"/>
                </a:solidFill>
              </a:defRPr>
            </a:lvl2pPr>
            <a:lvl3pPr lvl="2" algn="r">
              <a:spcBef>
                <a:spcPts val="0"/>
              </a:spcBef>
              <a:spcAft>
                <a:spcPts val="0"/>
              </a:spcAft>
              <a:buClr>
                <a:srgbClr val="BFDFE0"/>
              </a:buClr>
              <a:buSzPts val="4800"/>
              <a:buNone/>
              <a:defRPr sz="4800">
                <a:solidFill>
                  <a:srgbClr val="BFDFE0"/>
                </a:solidFill>
              </a:defRPr>
            </a:lvl3pPr>
            <a:lvl4pPr lvl="3" algn="r">
              <a:spcBef>
                <a:spcPts val="0"/>
              </a:spcBef>
              <a:spcAft>
                <a:spcPts val="0"/>
              </a:spcAft>
              <a:buClr>
                <a:srgbClr val="BFDFE0"/>
              </a:buClr>
              <a:buSzPts val="4800"/>
              <a:buNone/>
              <a:defRPr sz="4800">
                <a:solidFill>
                  <a:srgbClr val="BFDFE0"/>
                </a:solidFill>
              </a:defRPr>
            </a:lvl4pPr>
            <a:lvl5pPr lvl="4" algn="r">
              <a:spcBef>
                <a:spcPts val="0"/>
              </a:spcBef>
              <a:spcAft>
                <a:spcPts val="0"/>
              </a:spcAft>
              <a:buClr>
                <a:srgbClr val="BFDFE0"/>
              </a:buClr>
              <a:buSzPts val="4800"/>
              <a:buNone/>
              <a:defRPr sz="4800">
                <a:solidFill>
                  <a:srgbClr val="BFDFE0"/>
                </a:solidFill>
              </a:defRPr>
            </a:lvl5pPr>
            <a:lvl6pPr lvl="5" algn="r">
              <a:spcBef>
                <a:spcPts val="0"/>
              </a:spcBef>
              <a:spcAft>
                <a:spcPts val="0"/>
              </a:spcAft>
              <a:buClr>
                <a:srgbClr val="BFDFE0"/>
              </a:buClr>
              <a:buSzPts val="4800"/>
              <a:buNone/>
              <a:defRPr sz="4800">
                <a:solidFill>
                  <a:srgbClr val="BFDFE0"/>
                </a:solidFill>
              </a:defRPr>
            </a:lvl6pPr>
            <a:lvl7pPr lvl="6" algn="r">
              <a:spcBef>
                <a:spcPts val="0"/>
              </a:spcBef>
              <a:spcAft>
                <a:spcPts val="0"/>
              </a:spcAft>
              <a:buClr>
                <a:srgbClr val="BFDFE0"/>
              </a:buClr>
              <a:buSzPts val="4800"/>
              <a:buNone/>
              <a:defRPr sz="4800">
                <a:solidFill>
                  <a:srgbClr val="BFDFE0"/>
                </a:solidFill>
              </a:defRPr>
            </a:lvl7pPr>
            <a:lvl8pPr lvl="7" algn="r">
              <a:spcBef>
                <a:spcPts val="0"/>
              </a:spcBef>
              <a:spcAft>
                <a:spcPts val="0"/>
              </a:spcAft>
              <a:buClr>
                <a:srgbClr val="BFDFE0"/>
              </a:buClr>
              <a:buSzPts val="4800"/>
              <a:buNone/>
              <a:defRPr sz="4800">
                <a:solidFill>
                  <a:srgbClr val="BFDFE0"/>
                </a:solidFill>
              </a:defRPr>
            </a:lvl8pPr>
            <a:lvl9pPr lvl="8" algn="r">
              <a:spcBef>
                <a:spcPts val="0"/>
              </a:spcBef>
              <a:spcAft>
                <a:spcPts val="0"/>
              </a:spcAft>
              <a:buClr>
                <a:srgbClr val="BFDFE0"/>
              </a:buClr>
              <a:buSzPts val="4800"/>
              <a:buNone/>
              <a:defRPr sz="4800">
                <a:solidFill>
                  <a:srgbClr val="BFDFE0"/>
                </a:solidFill>
              </a:defRPr>
            </a:lvl9pPr>
          </a:lstStyle>
          <a:p>
            <a:endParaRPr/>
          </a:p>
        </p:txBody>
      </p:sp>
      <p:sp>
        <p:nvSpPr>
          <p:cNvPr id="1260" name="Google Shape;1260;g395a5d8f997_0_6294"/>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200"/>
              <a:buFont typeface="Montserrat"/>
              <a:buNone/>
              <a:defRPr sz="1200" b="1">
                <a:solidFill>
                  <a:schemeClr val="accent2"/>
                </a:solidFill>
                <a:latin typeface="Montserrat"/>
                <a:ea typeface="Montserrat"/>
                <a:cs typeface="Montserrat"/>
                <a:sym typeface="Montserrat"/>
              </a:defRPr>
            </a:lvl1pPr>
            <a:lvl2pPr lvl="1">
              <a:spcBef>
                <a:spcPts val="0"/>
              </a:spcBef>
              <a:spcAft>
                <a:spcPts val="0"/>
              </a:spcAft>
              <a:buClr>
                <a:schemeClr val="accent2"/>
              </a:buClr>
              <a:buSzPts val="1900"/>
              <a:buNone/>
              <a:defRPr>
                <a:solidFill>
                  <a:schemeClr val="accent2"/>
                </a:solidFill>
              </a:defRPr>
            </a:lvl2pPr>
            <a:lvl3pPr lvl="2">
              <a:spcBef>
                <a:spcPts val="0"/>
              </a:spcBef>
              <a:spcAft>
                <a:spcPts val="0"/>
              </a:spcAft>
              <a:buClr>
                <a:schemeClr val="accent2"/>
              </a:buClr>
              <a:buSzPts val="1900"/>
              <a:buNone/>
              <a:defRPr>
                <a:solidFill>
                  <a:schemeClr val="accent2"/>
                </a:solidFill>
              </a:defRPr>
            </a:lvl3pPr>
            <a:lvl4pPr lvl="3">
              <a:spcBef>
                <a:spcPts val="0"/>
              </a:spcBef>
              <a:spcAft>
                <a:spcPts val="0"/>
              </a:spcAft>
              <a:buClr>
                <a:schemeClr val="accent2"/>
              </a:buClr>
              <a:buSzPts val="1900"/>
              <a:buNone/>
              <a:defRPr>
                <a:solidFill>
                  <a:schemeClr val="accent2"/>
                </a:solidFill>
              </a:defRPr>
            </a:lvl4pPr>
            <a:lvl5pPr lvl="4">
              <a:spcBef>
                <a:spcPts val="0"/>
              </a:spcBef>
              <a:spcAft>
                <a:spcPts val="0"/>
              </a:spcAft>
              <a:buClr>
                <a:schemeClr val="accent2"/>
              </a:buClr>
              <a:buSzPts val="1900"/>
              <a:buNone/>
              <a:defRPr>
                <a:solidFill>
                  <a:schemeClr val="accent2"/>
                </a:solidFill>
              </a:defRPr>
            </a:lvl5pPr>
            <a:lvl6pPr lvl="5">
              <a:spcBef>
                <a:spcPts val="0"/>
              </a:spcBef>
              <a:spcAft>
                <a:spcPts val="0"/>
              </a:spcAft>
              <a:buClr>
                <a:schemeClr val="accent2"/>
              </a:buClr>
              <a:buSzPts val="1900"/>
              <a:buNone/>
              <a:defRPr>
                <a:solidFill>
                  <a:schemeClr val="accent2"/>
                </a:solidFill>
              </a:defRPr>
            </a:lvl6pPr>
            <a:lvl7pPr lvl="6">
              <a:spcBef>
                <a:spcPts val="0"/>
              </a:spcBef>
              <a:spcAft>
                <a:spcPts val="0"/>
              </a:spcAft>
              <a:buClr>
                <a:schemeClr val="accent2"/>
              </a:buClr>
              <a:buSzPts val="1900"/>
              <a:buNone/>
              <a:defRPr>
                <a:solidFill>
                  <a:schemeClr val="accent2"/>
                </a:solidFill>
              </a:defRPr>
            </a:lvl7pPr>
            <a:lvl8pPr lvl="7">
              <a:spcBef>
                <a:spcPts val="0"/>
              </a:spcBef>
              <a:spcAft>
                <a:spcPts val="0"/>
              </a:spcAft>
              <a:buClr>
                <a:schemeClr val="accent2"/>
              </a:buClr>
              <a:buSzPts val="1900"/>
              <a:buNone/>
              <a:defRPr>
                <a:solidFill>
                  <a:schemeClr val="accent2"/>
                </a:solidFill>
              </a:defRPr>
            </a:lvl8pPr>
            <a:lvl9pPr lvl="8">
              <a:spcBef>
                <a:spcPts val="0"/>
              </a:spcBef>
              <a:spcAft>
                <a:spcPts val="0"/>
              </a:spcAft>
              <a:buClr>
                <a:schemeClr val="accent2"/>
              </a:buClr>
              <a:buSzPts val="1900"/>
              <a:buNone/>
              <a:defRPr>
                <a:solidFill>
                  <a:schemeClr val="accent2"/>
                </a:solidFill>
              </a:defRPr>
            </a:lvl9pPr>
          </a:lstStyle>
          <a:p>
            <a:endParaRPr/>
          </a:p>
        </p:txBody>
      </p:sp>
      <p:sp>
        <p:nvSpPr>
          <p:cNvPr id="1261" name="Google Shape;1261;g395a5d8f997_0_6294"/>
          <p:cNvSpPr txBox="1">
            <a:spLocks noGrp="1"/>
          </p:cNvSpPr>
          <p:nvPr>
            <p:ph type="subTitle" idx="2"/>
          </p:nvPr>
        </p:nvSpPr>
        <p:spPr>
          <a:xfrm>
            <a:off x="609434" y="4645067"/>
            <a:ext cx="4572000" cy="12753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900"/>
              <a:buNone/>
              <a:defRPr sz="1900">
                <a:solidFill>
                  <a:schemeClr val="lt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Dark — Layout 2">
  <p:cSld name="CUSTOM_16_2_1">
    <p:bg>
      <p:bgPr>
        <a:solidFill>
          <a:schemeClr val="dk2"/>
        </a:solidFill>
        <a:effectLst/>
      </p:bgPr>
    </p:bg>
    <p:spTree>
      <p:nvGrpSpPr>
        <p:cNvPr id="1" name="Shape 1262"/>
        <p:cNvGrpSpPr/>
        <p:nvPr/>
      </p:nvGrpSpPr>
      <p:grpSpPr>
        <a:xfrm>
          <a:off x="0" y="0"/>
          <a:ext cx="0" cy="0"/>
          <a:chOff x="0" y="0"/>
          <a:chExt cx="0" cy="0"/>
        </a:xfrm>
      </p:grpSpPr>
      <p:sp>
        <p:nvSpPr>
          <p:cNvPr id="1263" name="Google Shape;1263;g395a5d8f997_0_6299"/>
          <p:cNvSpPr txBox="1">
            <a:spLocks noGrp="1"/>
          </p:cNvSpPr>
          <p:nvPr>
            <p:ph type="title"/>
          </p:nvPr>
        </p:nvSpPr>
        <p:spPr>
          <a:xfrm>
            <a:off x="609600" y="4328160"/>
            <a:ext cx="4876800" cy="1207500"/>
          </a:xfrm>
          <a:prstGeom prst="rect">
            <a:avLst/>
          </a:prstGeom>
          <a:ln>
            <a:noFill/>
          </a:ln>
        </p:spPr>
        <p:txBody>
          <a:bodyPr spcFirstLastPara="1" wrap="square" lIns="0" tIns="0" rIns="0" bIns="0" anchor="t" anchorCtr="0">
            <a:noAutofit/>
          </a:bodyPr>
          <a:lstStyle>
            <a:lvl1pPr lvl="0" algn="ctr">
              <a:lnSpc>
                <a:spcPct val="85000"/>
              </a:lnSpc>
              <a:spcBef>
                <a:spcPts val="0"/>
              </a:spcBef>
              <a:spcAft>
                <a:spcPts val="0"/>
              </a:spcAft>
              <a:buClr>
                <a:srgbClr val="BFDFE0"/>
              </a:buClr>
              <a:buSzPts val="4800"/>
              <a:buFont typeface="Montserrat"/>
              <a:buNone/>
              <a:defRPr sz="4800" b="1">
                <a:solidFill>
                  <a:srgbClr val="BFDFE0"/>
                </a:solidFill>
                <a:latin typeface="Montserrat"/>
                <a:ea typeface="Montserrat"/>
                <a:cs typeface="Montserrat"/>
                <a:sym typeface="Montserrat"/>
              </a:defRPr>
            </a:lvl1pPr>
            <a:lvl2pPr lvl="1" algn="r">
              <a:spcBef>
                <a:spcPts val="100"/>
              </a:spcBef>
              <a:spcAft>
                <a:spcPts val="0"/>
              </a:spcAft>
              <a:buClr>
                <a:schemeClr val="accent3"/>
              </a:buClr>
              <a:buSzPts val="6400"/>
              <a:buNone/>
              <a:defRPr sz="6400">
                <a:solidFill>
                  <a:schemeClr val="accent3"/>
                </a:solidFill>
              </a:defRPr>
            </a:lvl2pPr>
            <a:lvl3pPr lvl="2" algn="r">
              <a:spcBef>
                <a:spcPts val="0"/>
              </a:spcBef>
              <a:spcAft>
                <a:spcPts val="0"/>
              </a:spcAft>
              <a:buClr>
                <a:schemeClr val="accent3"/>
              </a:buClr>
              <a:buSzPts val="6400"/>
              <a:buNone/>
              <a:defRPr sz="6400">
                <a:solidFill>
                  <a:schemeClr val="accent3"/>
                </a:solidFill>
              </a:defRPr>
            </a:lvl3pPr>
            <a:lvl4pPr lvl="3" algn="r">
              <a:spcBef>
                <a:spcPts val="0"/>
              </a:spcBef>
              <a:spcAft>
                <a:spcPts val="0"/>
              </a:spcAft>
              <a:buClr>
                <a:schemeClr val="accent3"/>
              </a:buClr>
              <a:buSzPts val="6400"/>
              <a:buNone/>
              <a:defRPr sz="6400">
                <a:solidFill>
                  <a:schemeClr val="accent3"/>
                </a:solidFill>
              </a:defRPr>
            </a:lvl4pPr>
            <a:lvl5pPr lvl="4" algn="r">
              <a:spcBef>
                <a:spcPts val="0"/>
              </a:spcBef>
              <a:spcAft>
                <a:spcPts val="0"/>
              </a:spcAft>
              <a:buClr>
                <a:schemeClr val="accent3"/>
              </a:buClr>
              <a:buSzPts val="6400"/>
              <a:buNone/>
              <a:defRPr sz="6400">
                <a:solidFill>
                  <a:schemeClr val="accent3"/>
                </a:solidFill>
              </a:defRPr>
            </a:lvl5pPr>
            <a:lvl6pPr lvl="5" algn="r">
              <a:spcBef>
                <a:spcPts val="0"/>
              </a:spcBef>
              <a:spcAft>
                <a:spcPts val="0"/>
              </a:spcAft>
              <a:buClr>
                <a:schemeClr val="accent3"/>
              </a:buClr>
              <a:buSzPts val="6400"/>
              <a:buNone/>
              <a:defRPr sz="6400">
                <a:solidFill>
                  <a:schemeClr val="accent3"/>
                </a:solidFill>
              </a:defRPr>
            </a:lvl6pPr>
            <a:lvl7pPr lvl="6" algn="r">
              <a:spcBef>
                <a:spcPts val="0"/>
              </a:spcBef>
              <a:spcAft>
                <a:spcPts val="0"/>
              </a:spcAft>
              <a:buClr>
                <a:schemeClr val="accent3"/>
              </a:buClr>
              <a:buSzPts val="6400"/>
              <a:buNone/>
              <a:defRPr sz="6400">
                <a:solidFill>
                  <a:schemeClr val="accent3"/>
                </a:solidFill>
              </a:defRPr>
            </a:lvl7pPr>
            <a:lvl8pPr lvl="7" algn="r">
              <a:spcBef>
                <a:spcPts val="0"/>
              </a:spcBef>
              <a:spcAft>
                <a:spcPts val="0"/>
              </a:spcAft>
              <a:buClr>
                <a:schemeClr val="accent3"/>
              </a:buClr>
              <a:buSzPts val="6400"/>
              <a:buNone/>
              <a:defRPr sz="6400">
                <a:solidFill>
                  <a:schemeClr val="accent3"/>
                </a:solidFill>
              </a:defRPr>
            </a:lvl8pPr>
            <a:lvl9pPr lvl="8" algn="r">
              <a:spcBef>
                <a:spcPts val="0"/>
              </a:spcBef>
              <a:spcAft>
                <a:spcPts val="0"/>
              </a:spcAft>
              <a:buClr>
                <a:schemeClr val="accent3"/>
              </a:buClr>
              <a:buSzPts val="6400"/>
              <a:buNone/>
              <a:defRPr sz="6400">
                <a:solidFill>
                  <a:schemeClr val="accent3"/>
                </a:solidFill>
              </a:defRPr>
            </a:lvl9pPr>
          </a:lstStyle>
          <a:p>
            <a:endParaRPr/>
          </a:p>
        </p:txBody>
      </p:sp>
      <p:sp>
        <p:nvSpPr>
          <p:cNvPr id="1264" name="Google Shape;1264;g395a5d8f997_0_6299"/>
          <p:cNvSpPr/>
          <p:nvPr/>
        </p:nvSpPr>
        <p:spPr>
          <a:xfrm>
            <a:off x="6705600" y="1318100"/>
            <a:ext cx="4876800" cy="4991100"/>
          </a:xfrm>
          <a:prstGeom prst="roundRect">
            <a:avLst>
              <a:gd name="adj" fmla="val 0"/>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265" name="Google Shape;1265;g395a5d8f997_0_6299"/>
          <p:cNvSpPr txBox="1">
            <a:spLocks noGrp="1"/>
          </p:cNvSpPr>
          <p:nvPr>
            <p:ph type="title" idx="2"/>
          </p:nvPr>
        </p:nvSpPr>
        <p:spPr>
          <a:xfrm>
            <a:off x="7245667" y="2369742"/>
            <a:ext cx="3870000" cy="2144700"/>
          </a:xfrm>
          <a:prstGeom prst="rect">
            <a:avLst/>
          </a:prstGeom>
        </p:spPr>
        <p:txBody>
          <a:bodyPr spcFirstLastPara="1" wrap="square" lIns="0" tIns="0" rIns="0" bIns="0" anchor="t" anchorCtr="0">
            <a:noAutofit/>
          </a:bodyPr>
          <a:lstStyle>
            <a:lvl1pPr lvl="0" algn="ctr">
              <a:lnSpc>
                <a:spcPct val="70000"/>
              </a:lnSpc>
              <a:spcBef>
                <a:spcPts val="0"/>
              </a:spcBef>
              <a:spcAft>
                <a:spcPts val="0"/>
              </a:spcAft>
              <a:buSzPts val="12000"/>
              <a:buFont typeface="Oswald Medium"/>
              <a:buNone/>
              <a:defRPr sz="12000" b="0">
                <a:latin typeface="Oswald Medium"/>
                <a:ea typeface="Oswald Medium"/>
                <a:cs typeface="Oswald Medium"/>
                <a:sym typeface="Oswald Medium"/>
              </a:defRPr>
            </a:lvl1pPr>
            <a:lvl2pPr lvl="1">
              <a:spcBef>
                <a:spcPts val="100"/>
              </a:spcBef>
              <a:spcAft>
                <a:spcPts val="0"/>
              </a:spcAft>
              <a:buClr>
                <a:schemeClr val="dk2"/>
              </a:buClr>
              <a:buSzPts val="12000"/>
              <a:buFont typeface="Oswald Medium"/>
              <a:buNone/>
              <a:defRPr sz="12000">
                <a:solidFill>
                  <a:schemeClr val="dk2"/>
                </a:solidFill>
                <a:latin typeface="Oswald Medium"/>
                <a:ea typeface="Oswald Medium"/>
                <a:cs typeface="Oswald Medium"/>
                <a:sym typeface="Oswald Medium"/>
              </a:defRPr>
            </a:lvl2pPr>
            <a:lvl3pPr lvl="2">
              <a:spcBef>
                <a:spcPts val="0"/>
              </a:spcBef>
              <a:spcAft>
                <a:spcPts val="0"/>
              </a:spcAft>
              <a:buClr>
                <a:schemeClr val="dk2"/>
              </a:buClr>
              <a:buSzPts val="12000"/>
              <a:buFont typeface="Oswald Medium"/>
              <a:buNone/>
              <a:defRPr sz="12000">
                <a:solidFill>
                  <a:schemeClr val="dk2"/>
                </a:solidFill>
                <a:latin typeface="Oswald Medium"/>
                <a:ea typeface="Oswald Medium"/>
                <a:cs typeface="Oswald Medium"/>
                <a:sym typeface="Oswald Medium"/>
              </a:defRPr>
            </a:lvl3pPr>
            <a:lvl4pPr lvl="3">
              <a:spcBef>
                <a:spcPts val="0"/>
              </a:spcBef>
              <a:spcAft>
                <a:spcPts val="0"/>
              </a:spcAft>
              <a:buClr>
                <a:schemeClr val="dk2"/>
              </a:buClr>
              <a:buSzPts val="12000"/>
              <a:buFont typeface="Oswald Medium"/>
              <a:buNone/>
              <a:defRPr sz="12000">
                <a:solidFill>
                  <a:schemeClr val="dk2"/>
                </a:solidFill>
                <a:latin typeface="Oswald Medium"/>
                <a:ea typeface="Oswald Medium"/>
                <a:cs typeface="Oswald Medium"/>
                <a:sym typeface="Oswald Medium"/>
              </a:defRPr>
            </a:lvl4pPr>
            <a:lvl5pPr lvl="4">
              <a:spcBef>
                <a:spcPts val="0"/>
              </a:spcBef>
              <a:spcAft>
                <a:spcPts val="0"/>
              </a:spcAft>
              <a:buClr>
                <a:schemeClr val="dk2"/>
              </a:buClr>
              <a:buSzPts val="12000"/>
              <a:buFont typeface="Oswald Medium"/>
              <a:buNone/>
              <a:defRPr sz="12000">
                <a:solidFill>
                  <a:schemeClr val="dk2"/>
                </a:solidFill>
                <a:latin typeface="Oswald Medium"/>
                <a:ea typeface="Oswald Medium"/>
                <a:cs typeface="Oswald Medium"/>
                <a:sym typeface="Oswald Medium"/>
              </a:defRPr>
            </a:lvl5pPr>
            <a:lvl6pPr lvl="5">
              <a:spcBef>
                <a:spcPts val="0"/>
              </a:spcBef>
              <a:spcAft>
                <a:spcPts val="0"/>
              </a:spcAft>
              <a:buClr>
                <a:schemeClr val="dk2"/>
              </a:buClr>
              <a:buSzPts val="12000"/>
              <a:buFont typeface="Oswald Medium"/>
              <a:buNone/>
              <a:defRPr sz="12000">
                <a:solidFill>
                  <a:schemeClr val="dk2"/>
                </a:solidFill>
                <a:latin typeface="Oswald Medium"/>
                <a:ea typeface="Oswald Medium"/>
                <a:cs typeface="Oswald Medium"/>
                <a:sym typeface="Oswald Medium"/>
              </a:defRPr>
            </a:lvl6pPr>
            <a:lvl7pPr lvl="6">
              <a:spcBef>
                <a:spcPts val="0"/>
              </a:spcBef>
              <a:spcAft>
                <a:spcPts val="0"/>
              </a:spcAft>
              <a:buClr>
                <a:schemeClr val="dk2"/>
              </a:buClr>
              <a:buSzPts val="12000"/>
              <a:buFont typeface="Oswald Medium"/>
              <a:buNone/>
              <a:defRPr sz="12000">
                <a:solidFill>
                  <a:schemeClr val="dk2"/>
                </a:solidFill>
                <a:latin typeface="Oswald Medium"/>
                <a:ea typeface="Oswald Medium"/>
                <a:cs typeface="Oswald Medium"/>
                <a:sym typeface="Oswald Medium"/>
              </a:defRPr>
            </a:lvl7pPr>
            <a:lvl8pPr lvl="7">
              <a:spcBef>
                <a:spcPts val="0"/>
              </a:spcBef>
              <a:spcAft>
                <a:spcPts val="0"/>
              </a:spcAft>
              <a:buClr>
                <a:schemeClr val="dk2"/>
              </a:buClr>
              <a:buSzPts val="12000"/>
              <a:buFont typeface="Oswald Medium"/>
              <a:buNone/>
              <a:defRPr sz="12000">
                <a:solidFill>
                  <a:schemeClr val="dk2"/>
                </a:solidFill>
                <a:latin typeface="Oswald Medium"/>
                <a:ea typeface="Oswald Medium"/>
                <a:cs typeface="Oswald Medium"/>
                <a:sym typeface="Oswald Medium"/>
              </a:defRPr>
            </a:lvl8pPr>
            <a:lvl9pPr lvl="8">
              <a:spcBef>
                <a:spcPts val="0"/>
              </a:spcBef>
              <a:spcAft>
                <a:spcPts val="0"/>
              </a:spcAft>
              <a:buClr>
                <a:schemeClr val="dk2"/>
              </a:buClr>
              <a:buSzPts val="12000"/>
              <a:buFont typeface="Oswald Medium"/>
              <a:buNone/>
              <a:defRPr sz="12000">
                <a:solidFill>
                  <a:schemeClr val="dk2"/>
                </a:solidFill>
                <a:latin typeface="Oswald Medium"/>
                <a:ea typeface="Oswald Medium"/>
                <a:cs typeface="Oswald Medium"/>
                <a:sym typeface="Oswald Medium"/>
              </a:defRPr>
            </a:lvl9pPr>
          </a:lstStyle>
          <a:p>
            <a:endParaRPr/>
          </a:p>
        </p:txBody>
      </p:sp>
      <p:sp>
        <p:nvSpPr>
          <p:cNvPr id="1266" name="Google Shape;1266;g395a5d8f997_0_6299"/>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200"/>
              <a:buFont typeface="Montserrat"/>
              <a:buNone/>
              <a:defRPr sz="1200" b="1">
                <a:solidFill>
                  <a:schemeClr val="accent2"/>
                </a:solidFill>
                <a:latin typeface="Montserrat"/>
                <a:ea typeface="Montserrat"/>
                <a:cs typeface="Montserrat"/>
                <a:sym typeface="Montserrat"/>
              </a:defRPr>
            </a:lvl1pPr>
            <a:lvl2pPr lvl="1">
              <a:spcBef>
                <a:spcPts val="0"/>
              </a:spcBef>
              <a:spcAft>
                <a:spcPts val="0"/>
              </a:spcAft>
              <a:buClr>
                <a:schemeClr val="accent2"/>
              </a:buClr>
              <a:buSzPts val="1900"/>
              <a:buNone/>
              <a:defRPr>
                <a:solidFill>
                  <a:schemeClr val="accent2"/>
                </a:solidFill>
              </a:defRPr>
            </a:lvl2pPr>
            <a:lvl3pPr lvl="2">
              <a:spcBef>
                <a:spcPts val="0"/>
              </a:spcBef>
              <a:spcAft>
                <a:spcPts val="0"/>
              </a:spcAft>
              <a:buClr>
                <a:schemeClr val="accent2"/>
              </a:buClr>
              <a:buSzPts val="1900"/>
              <a:buNone/>
              <a:defRPr>
                <a:solidFill>
                  <a:schemeClr val="accent2"/>
                </a:solidFill>
              </a:defRPr>
            </a:lvl3pPr>
            <a:lvl4pPr lvl="3">
              <a:spcBef>
                <a:spcPts val="0"/>
              </a:spcBef>
              <a:spcAft>
                <a:spcPts val="0"/>
              </a:spcAft>
              <a:buClr>
                <a:schemeClr val="accent2"/>
              </a:buClr>
              <a:buSzPts val="1900"/>
              <a:buNone/>
              <a:defRPr>
                <a:solidFill>
                  <a:schemeClr val="accent2"/>
                </a:solidFill>
              </a:defRPr>
            </a:lvl4pPr>
            <a:lvl5pPr lvl="4">
              <a:spcBef>
                <a:spcPts val="0"/>
              </a:spcBef>
              <a:spcAft>
                <a:spcPts val="0"/>
              </a:spcAft>
              <a:buClr>
                <a:schemeClr val="accent2"/>
              </a:buClr>
              <a:buSzPts val="1900"/>
              <a:buNone/>
              <a:defRPr>
                <a:solidFill>
                  <a:schemeClr val="accent2"/>
                </a:solidFill>
              </a:defRPr>
            </a:lvl5pPr>
            <a:lvl6pPr lvl="5">
              <a:spcBef>
                <a:spcPts val="0"/>
              </a:spcBef>
              <a:spcAft>
                <a:spcPts val="0"/>
              </a:spcAft>
              <a:buClr>
                <a:schemeClr val="accent2"/>
              </a:buClr>
              <a:buSzPts val="1900"/>
              <a:buNone/>
              <a:defRPr>
                <a:solidFill>
                  <a:schemeClr val="accent2"/>
                </a:solidFill>
              </a:defRPr>
            </a:lvl6pPr>
            <a:lvl7pPr lvl="6">
              <a:spcBef>
                <a:spcPts val="0"/>
              </a:spcBef>
              <a:spcAft>
                <a:spcPts val="0"/>
              </a:spcAft>
              <a:buClr>
                <a:schemeClr val="accent2"/>
              </a:buClr>
              <a:buSzPts val="1900"/>
              <a:buNone/>
              <a:defRPr>
                <a:solidFill>
                  <a:schemeClr val="accent2"/>
                </a:solidFill>
              </a:defRPr>
            </a:lvl7pPr>
            <a:lvl8pPr lvl="7">
              <a:spcBef>
                <a:spcPts val="0"/>
              </a:spcBef>
              <a:spcAft>
                <a:spcPts val="0"/>
              </a:spcAft>
              <a:buClr>
                <a:schemeClr val="accent2"/>
              </a:buClr>
              <a:buSzPts val="1900"/>
              <a:buNone/>
              <a:defRPr>
                <a:solidFill>
                  <a:schemeClr val="accent2"/>
                </a:solidFill>
              </a:defRPr>
            </a:lvl8pPr>
            <a:lvl9pPr lvl="8">
              <a:spcBef>
                <a:spcPts val="0"/>
              </a:spcBef>
              <a:spcAft>
                <a:spcPts val="0"/>
              </a:spcAft>
              <a:buClr>
                <a:schemeClr val="accent2"/>
              </a:buClr>
              <a:buSzPts val="1900"/>
              <a:buNone/>
              <a:defRPr>
                <a:solidFill>
                  <a:schemeClr val="accent2"/>
                </a:solidFill>
              </a:defRPr>
            </a:lvl9pPr>
          </a:lstStyle>
          <a:p>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Dark — 3 Large Data Points">
  <p:cSld name="CUSTOM_25">
    <p:bg>
      <p:bgPr>
        <a:solidFill>
          <a:schemeClr val="dk2"/>
        </a:solidFill>
        <a:effectLst/>
      </p:bgPr>
    </p:bg>
    <p:spTree>
      <p:nvGrpSpPr>
        <p:cNvPr id="1" name="Shape 1267"/>
        <p:cNvGrpSpPr/>
        <p:nvPr/>
      </p:nvGrpSpPr>
      <p:grpSpPr>
        <a:xfrm>
          <a:off x="0" y="0"/>
          <a:ext cx="0" cy="0"/>
          <a:chOff x="0" y="0"/>
          <a:chExt cx="0" cy="0"/>
        </a:xfrm>
      </p:grpSpPr>
      <p:grpSp>
        <p:nvGrpSpPr>
          <p:cNvPr id="1268" name="Google Shape;1268;g395a5d8f997_0_6304"/>
          <p:cNvGrpSpPr/>
          <p:nvPr/>
        </p:nvGrpSpPr>
        <p:grpSpPr>
          <a:xfrm>
            <a:off x="0" y="1828800"/>
            <a:ext cx="12201695" cy="3962569"/>
            <a:chOff x="0" y="1283300"/>
            <a:chExt cx="9151500" cy="3207000"/>
          </a:xfrm>
        </p:grpSpPr>
        <p:sp>
          <p:nvSpPr>
            <p:cNvPr id="1269" name="Google Shape;1269;g395a5d8f997_0_6304"/>
            <p:cNvSpPr/>
            <p:nvPr/>
          </p:nvSpPr>
          <p:spPr>
            <a:xfrm>
              <a:off x="0" y="1283300"/>
              <a:ext cx="9151500" cy="3207000"/>
            </a:xfrm>
            <a:prstGeom prst="rect">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cxnSp>
          <p:nvCxnSpPr>
            <p:cNvPr id="1270" name="Google Shape;1270;g395a5d8f997_0_6304"/>
            <p:cNvCxnSpPr/>
            <p:nvPr/>
          </p:nvCxnSpPr>
          <p:spPr>
            <a:xfrm>
              <a:off x="3143938" y="1651550"/>
              <a:ext cx="0" cy="2470500"/>
            </a:xfrm>
            <a:prstGeom prst="straightConnector1">
              <a:avLst/>
            </a:prstGeom>
            <a:noFill/>
            <a:ln w="19075" cap="flat" cmpd="sng">
              <a:solidFill>
                <a:srgbClr val="BFDFE0"/>
              </a:solidFill>
              <a:prstDash val="solid"/>
              <a:round/>
              <a:headEnd type="none" w="med" len="med"/>
              <a:tailEnd type="none" w="med" len="med"/>
            </a:ln>
          </p:spPr>
        </p:cxnSp>
        <p:cxnSp>
          <p:nvCxnSpPr>
            <p:cNvPr id="1271" name="Google Shape;1271;g395a5d8f997_0_6304"/>
            <p:cNvCxnSpPr/>
            <p:nvPr/>
          </p:nvCxnSpPr>
          <p:spPr>
            <a:xfrm>
              <a:off x="5942363" y="1651550"/>
              <a:ext cx="0" cy="2470500"/>
            </a:xfrm>
            <a:prstGeom prst="straightConnector1">
              <a:avLst/>
            </a:prstGeom>
            <a:noFill/>
            <a:ln w="19075" cap="flat" cmpd="sng">
              <a:solidFill>
                <a:srgbClr val="BFDFE0"/>
              </a:solidFill>
              <a:prstDash val="solid"/>
              <a:round/>
              <a:headEnd type="none" w="med" len="med"/>
              <a:tailEnd type="none" w="med" len="med"/>
            </a:ln>
          </p:spPr>
        </p:cxnSp>
      </p:grpSp>
      <p:sp>
        <p:nvSpPr>
          <p:cNvPr id="1272" name="Google Shape;1272;g395a5d8f997_0_6304"/>
          <p:cNvSpPr txBox="1">
            <a:spLocks noGrp="1"/>
          </p:cNvSpPr>
          <p:nvPr>
            <p:ph type="title"/>
          </p:nvPr>
        </p:nvSpPr>
        <p:spPr>
          <a:xfrm>
            <a:off x="609600" y="914400"/>
            <a:ext cx="10363200" cy="788100"/>
          </a:xfrm>
          <a:prstGeom prst="rect">
            <a:avLst/>
          </a:prstGeom>
        </p:spPr>
        <p:txBody>
          <a:bodyPr spcFirstLastPara="1" wrap="square" lIns="0" tIns="0" rIns="0" bIns="0" anchor="t" anchorCtr="0">
            <a:normAutofit/>
          </a:bodyPr>
          <a:lstStyle>
            <a:lvl1pPr lvl="0">
              <a:spcBef>
                <a:spcPts val="0"/>
              </a:spcBef>
              <a:spcAft>
                <a:spcPts val="0"/>
              </a:spcAft>
              <a:buClr>
                <a:srgbClr val="BFDFE0"/>
              </a:buClr>
              <a:buSzPts val="4800"/>
              <a:buNone/>
              <a:defRPr>
                <a:solidFill>
                  <a:srgbClr val="BFDFE0"/>
                </a:solidFill>
              </a:defRPr>
            </a:lvl1pPr>
            <a:lvl2pPr lvl="1">
              <a:spcBef>
                <a:spcPts val="10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1273" name="Google Shape;1273;g395a5d8f997_0_6304"/>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200"/>
              <a:buFont typeface="Montserrat"/>
              <a:buNone/>
              <a:defRPr sz="1200" b="1">
                <a:solidFill>
                  <a:schemeClr val="accent2"/>
                </a:solidFill>
                <a:latin typeface="Montserrat"/>
                <a:ea typeface="Montserrat"/>
                <a:cs typeface="Montserrat"/>
                <a:sym typeface="Montserrat"/>
              </a:defRPr>
            </a:lvl1pPr>
            <a:lvl2pPr lvl="1">
              <a:spcBef>
                <a:spcPts val="0"/>
              </a:spcBef>
              <a:spcAft>
                <a:spcPts val="0"/>
              </a:spcAft>
              <a:buClr>
                <a:schemeClr val="accent2"/>
              </a:buClr>
              <a:buSzPts val="1900"/>
              <a:buNone/>
              <a:defRPr>
                <a:solidFill>
                  <a:schemeClr val="accent2"/>
                </a:solidFill>
              </a:defRPr>
            </a:lvl2pPr>
            <a:lvl3pPr lvl="2">
              <a:spcBef>
                <a:spcPts val="0"/>
              </a:spcBef>
              <a:spcAft>
                <a:spcPts val="0"/>
              </a:spcAft>
              <a:buClr>
                <a:schemeClr val="accent2"/>
              </a:buClr>
              <a:buSzPts val="1900"/>
              <a:buNone/>
              <a:defRPr>
                <a:solidFill>
                  <a:schemeClr val="accent2"/>
                </a:solidFill>
              </a:defRPr>
            </a:lvl3pPr>
            <a:lvl4pPr lvl="3">
              <a:spcBef>
                <a:spcPts val="0"/>
              </a:spcBef>
              <a:spcAft>
                <a:spcPts val="0"/>
              </a:spcAft>
              <a:buClr>
                <a:schemeClr val="accent2"/>
              </a:buClr>
              <a:buSzPts val="1900"/>
              <a:buNone/>
              <a:defRPr>
                <a:solidFill>
                  <a:schemeClr val="accent2"/>
                </a:solidFill>
              </a:defRPr>
            </a:lvl4pPr>
            <a:lvl5pPr lvl="4">
              <a:spcBef>
                <a:spcPts val="0"/>
              </a:spcBef>
              <a:spcAft>
                <a:spcPts val="0"/>
              </a:spcAft>
              <a:buClr>
                <a:schemeClr val="accent2"/>
              </a:buClr>
              <a:buSzPts val="1900"/>
              <a:buNone/>
              <a:defRPr>
                <a:solidFill>
                  <a:schemeClr val="accent2"/>
                </a:solidFill>
              </a:defRPr>
            </a:lvl5pPr>
            <a:lvl6pPr lvl="5">
              <a:spcBef>
                <a:spcPts val="0"/>
              </a:spcBef>
              <a:spcAft>
                <a:spcPts val="0"/>
              </a:spcAft>
              <a:buClr>
                <a:schemeClr val="accent2"/>
              </a:buClr>
              <a:buSzPts val="1900"/>
              <a:buNone/>
              <a:defRPr>
                <a:solidFill>
                  <a:schemeClr val="accent2"/>
                </a:solidFill>
              </a:defRPr>
            </a:lvl6pPr>
            <a:lvl7pPr lvl="6">
              <a:spcBef>
                <a:spcPts val="0"/>
              </a:spcBef>
              <a:spcAft>
                <a:spcPts val="0"/>
              </a:spcAft>
              <a:buClr>
                <a:schemeClr val="accent2"/>
              </a:buClr>
              <a:buSzPts val="1900"/>
              <a:buNone/>
              <a:defRPr>
                <a:solidFill>
                  <a:schemeClr val="accent2"/>
                </a:solidFill>
              </a:defRPr>
            </a:lvl7pPr>
            <a:lvl8pPr lvl="7">
              <a:spcBef>
                <a:spcPts val="0"/>
              </a:spcBef>
              <a:spcAft>
                <a:spcPts val="0"/>
              </a:spcAft>
              <a:buClr>
                <a:schemeClr val="accent2"/>
              </a:buClr>
              <a:buSzPts val="1900"/>
              <a:buNone/>
              <a:defRPr>
                <a:solidFill>
                  <a:schemeClr val="accent2"/>
                </a:solidFill>
              </a:defRPr>
            </a:lvl8pPr>
            <a:lvl9pPr lvl="8">
              <a:spcBef>
                <a:spcPts val="0"/>
              </a:spcBef>
              <a:spcAft>
                <a:spcPts val="0"/>
              </a:spcAft>
              <a:buClr>
                <a:schemeClr val="accent2"/>
              </a:buClr>
              <a:buSzPts val="1900"/>
              <a:buNone/>
              <a:defRPr>
                <a:solidFill>
                  <a:schemeClr val="accent2"/>
                </a:solidFill>
              </a:defRPr>
            </a:lvl9pPr>
          </a:lstStyle>
          <a:p>
            <a:endParaRPr/>
          </a:p>
        </p:txBody>
      </p:sp>
      <p:sp>
        <p:nvSpPr>
          <p:cNvPr id="1274" name="Google Shape;1274;g395a5d8f997_0_6304"/>
          <p:cNvSpPr txBox="1">
            <a:spLocks noGrp="1"/>
          </p:cNvSpPr>
          <p:nvPr>
            <p:ph type="title" idx="2"/>
          </p:nvPr>
        </p:nvSpPr>
        <p:spPr>
          <a:xfrm>
            <a:off x="633617" y="2377440"/>
            <a:ext cx="3048000" cy="677100"/>
          </a:xfrm>
          <a:prstGeom prst="rect">
            <a:avLst/>
          </a:prstGeom>
        </p:spPr>
        <p:txBody>
          <a:bodyPr spcFirstLastPara="1" wrap="square" lIns="0" tIns="0" rIns="0" bIns="0" anchor="t" anchorCtr="0">
            <a:normAutofit/>
          </a:bodyPr>
          <a:lstStyle>
            <a:lvl1pPr lvl="0" algn="ctr">
              <a:lnSpc>
                <a:spcPct val="80000"/>
              </a:lnSpc>
              <a:spcBef>
                <a:spcPts val="0"/>
              </a:spcBef>
              <a:spcAft>
                <a:spcPts val="0"/>
              </a:spcAft>
              <a:buSzPts val="6000"/>
              <a:buFont typeface="Oswald Medium"/>
              <a:buNone/>
              <a:defRPr sz="6000" b="0">
                <a:latin typeface="Oswald Medium"/>
                <a:ea typeface="Oswald Medium"/>
                <a:cs typeface="Oswald Medium"/>
                <a:sym typeface="Oswald Medium"/>
              </a:defRPr>
            </a:lvl1pPr>
            <a:lvl2pPr lvl="1"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2pPr>
            <a:lvl3pPr lvl="2"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3pPr>
            <a:lvl4pPr lvl="3"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4pPr>
            <a:lvl5pPr lvl="4"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5pPr>
            <a:lvl6pPr lvl="5"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6pPr>
            <a:lvl7pPr lvl="6"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7pPr>
            <a:lvl8pPr lvl="7"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8pPr>
            <a:lvl9pPr lvl="8" algn="ctr">
              <a:lnSpc>
                <a:spcPct val="80000"/>
              </a:lnSpc>
              <a:spcBef>
                <a:spcPts val="100"/>
              </a:spcBef>
              <a:spcAft>
                <a:spcPts val="100"/>
              </a:spcAft>
              <a:buSzPts val="6000"/>
              <a:buFont typeface="Oswald Medium"/>
              <a:buNone/>
              <a:defRPr sz="6000">
                <a:latin typeface="Oswald Medium"/>
                <a:ea typeface="Oswald Medium"/>
                <a:cs typeface="Oswald Medium"/>
                <a:sym typeface="Oswald Medium"/>
              </a:defRPr>
            </a:lvl9pPr>
          </a:lstStyle>
          <a:p>
            <a:endParaRPr/>
          </a:p>
        </p:txBody>
      </p:sp>
      <p:sp>
        <p:nvSpPr>
          <p:cNvPr id="1275" name="Google Shape;1275;g395a5d8f997_0_6304"/>
          <p:cNvSpPr txBox="1">
            <a:spLocks noGrp="1"/>
          </p:cNvSpPr>
          <p:nvPr>
            <p:ph type="title" idx="3"/>
          </p:nvPr>
        </p:nvSpPr>
        <p:spPr>
          <a:xfrm>
            <a:off x="4572000" y="2377440"/>
            <a:ext cx="3048000" cy="677100"/>
          </a:xfrm>
          <a:prstGeom prst="rect">
            <a:avLst/>
          </a:prstGeom>
        </p:spPr>
        <p:txBody>
          <a:bodyPr spcFirstLastPara="1" wrap="square" lIns="0" tIns="0" rIns="0" bIns="0" anchor="t" anchorCtr="0">
            <a:normAutofit/>
          </a:bodyPr>
          <a:lstStyle>
            <a:lvl1pPr lvl="0" algn="ctr">
              <a:lnSpc>
                <a:spcPct val="80000"/>
              </a:lnSpc>
              <a:spcBef>
                <a:spcPts val="0"/>
              </a:spcBef>
              <a:spcAft>
                <a:spcPts val="0"/>
              </a:spcAft>
              <a:buSzPts val="6000"/>
              <a:buFont typeface="Oswald Medium"/>
              <a:buNone/>
              <a:defRPr sz="6000" b="0">
                <a:latin typeface="Oswald Medium"/>
                <a:ea typeface="Oswald Medium"/>
                <a:cs typeface="Oswald Medium"/>
                <a:sym typeface="Oswald Medium"/>
              </a:defRPr>
            </a:lvl1pPr>
            <a:lvl2pPr lvl="1"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2pPr>
            <a:lvl3pPr lvl="2"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3pPr>
            <a:lvl4pPr lvl="3"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4pPr>
            <a:lvl5pPr lvl="4"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5pPr>
            <a:lvl6pPr lvl="5"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6pPr>
            <a:lvl7pPr lvl="6"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7pPr>
            <a:lvl8pPr lvl="7"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8pPr>
            <a:lvl9pPr lvl="8" algn="ctr">
              <a:lnSpc>
                <a:spcPct val="80000"/>
              </a:lnSpc>
              <a:spcBef>
                <a:spcPts val="100"/>
              </a:spcBef>
              <a:spcAft>
                <a:spcPts val="100"/>
              </a:spcAft>
              <a:buSzPts val="6000"/>
              <a:buFont typeface="Oswald Medium"/>
              <a:buNone/>
              <a:defRPr sz="6000">
                <a:latin typeface="Oswald Medium"/>
                <a:ea typeface="Oswald Medium"/>
                <a:cs typeface="Oswald Medium"/>
                <a:sym typeface="Oswald Medium"/>
              </a:defRPr>
            </a:lvl9pPr>
          </a:lstStyle>
          <a:p>
            <a:endParaRPr/>
          </a:p>
        </p:txBody>
      </p:sp>
      <p:sp>
        <p:nvSpPr>
          <p:cNvPr id="1276" name="Google Shape;1276;g395a5d8f997_0_6304"/>
          <p:cNvSpPr txBox="1">
            <a:spLocks noGrp="1"/>
          </p:cNvSpPr>
          <p:nvPr>
            <p:ph type="title" idx="4"/>
          </p:nvPr>
        </p:nvSpPr>
        <p:spPr>
          <a:xfrm>
            <a:off x="8510383" y="2377440"/>
            <a:ext cx="3048000" cy="677100"/>
          </a:xfrm>
          <a:prstGeom prst="rect">
            <a:avLst/>
          </a:prstGeom>
        </p:spPr>
        <p:txBody>
          <a:bodyPr spcFirstLastPara="1" wrap="square" lIns="0" tIns="0" rIns="0" bIns="0" anchor="t" anchorCtr="0">
            <a:normAutofit/>
          </a:bodyPr>
          <a:lstStyle>
            <a:lvl1pPr lvl="0" algn="ctr">
              <a:lnSpc>
                <a:spcPct val="80000"/>
              </a:lnSpc>
              <a:spcBef>
                <a:spcPts val="0"/>
              </a:spcBef>
              <a:spcAft>
                <a:spcPts val="0"/>
              </a:spcAft>
              <a:buSzPts val="6000"/>
              <a:buFont typeface="Oswald Medium"/>
              <a:buNone/>
              <a:defRPr sz="6000" b="0">
                <a:latin typeface="Oswald Medium"/>
                <a:ea typeface="Oswald Medium"/>
                <a:cs typeface="Oswald Medium"/>
                <a:sym typeface="Oswald Medium"/>
              </a:defRPr>
            </a:lvl1pPr>
            <a:lvl2pPr lvl="1" algn="ctr">
              <a:lnSpc>
                <a:spcPct val="80000"/>
              </a:lnSpc>
              <a:spcBef>
                <a:spcPts val="100"/>
              </a:spcBef>
              <a:spcAft>
                <a:spcPts val="0"/>
              </a:spcAft>
              <a:buClr>
                <a:schemeClr val="dk2"/>
              </a:buClr>
              <a:buSzPts val="6000"/>
              <a:buFont typeface="Oswald Medium"/>
              <a:buNone/>
              <a:defRPr sz="6000">
                <a:solidFill>
                  <a:schemeClr val="dk2"/>
                </a:solidFill>
                <a:latin typeface="Oswald Medium"/>
                <a:ea typeface="Oswald Medium"/>
                <a:cs typeface="Oswald Medium"/>
                <a:sym typeface="Oswald Medium"/>
              </a:defRPr>
            </a:lvl2pPr>
            <a:lvl3pPr lvl="2" algn="ctr">
              <a:lnSpc>
                <a:spcPct val="80000"/>
              </a:lnSpc>
              <a:spcBef>
                <a:spcPts val="100"/>
              </a:spcBef>
              <a:spcAft>
                <a:spcPts val="0"/>
              </a:spcAft>
              <a:buClr>
                <a:schemeClr val="dk2"/>
              </a:buClr>
              <a:buSzPts val="6000"/>
              <a:buFont typeface="Oswald Medium"/>
              <a:buNone/>
              <a:defRPr sz="6000">
                <a:solidFill>
                  <a:schemeClr val="dk2"/>
                </a:solidFill>
                <a:latin typeface="Oswald Medium"/>
                <a:ea typeface="Oswald Medium"/>
                <a:cs typeface="Oswald Medium"/>
                <a:sym typeface="Oswald Medium"/>
              </a:defRPr>
            </a:lvl3pPr>
            <a:lvl4pPr lvl="3" algn="ctr">
              <a:lnSpc>
                <a:spcPct val="80000"/>
              </a:lnSpc>
              <a:spcBef>
                <a:spcPts val="100"/>
              </a:spcBef>
              <a:spcAft>
                <a:spcPts val="0"/>
              </a:spcAft>
              <a:buClr>
                <a:schemeClr val="dk2"/>
              </a:buClr>
              <a:buSzPts val="6000"/>
              <a:buFont typeface="Oswald Medium"/>
              <a:buNone/>
              <a:defRPr sz="6000">
                <a:solidFill>
                  <a:schemeClr val="dk2"/>
                </a:solidFill>
                <a:latin typeface="Oswald Medium"/>
                <a:ea typeface="Oswald Medium"/>
                <a:cs typeface="Oswald Medium"/>
                <a:sym typeface="Oswald Medium"/>
              </a:defRPr>
            </a:lvl4pPr>
            <a:lvl5pPr lvl="4" algn="ctr">
              <a:lnSpc>
                <a:spcPct val="80000"/>
              </a:lnSpc>
              <a:spcBef>
                <a:spcPts val="100"/>
              </a:spcBef>
              <a:spcAft>
                <a:spcPts val="0"/>
              </a:spcAft>
              <a:buClr>
                <a:schemeClr val="dk2"/>
              </a:buClr>
              <a:buSzPts val="6000"/>
              <a:buFont typeface="Oswald Medium"/>
              <a:buNone/>
              <a:defRPr sz="6000">
                <a:solidFill>
                  <a:schemeClr val="dk2"/>
                </a:solidFill>
                <a:latin typeface="Oswald Medium"/>
                <a:ea typeface="Oswald Medium"/>
                <a:cs typeface="Oswald Medium"/>
                <a:sym typeface="Oswald Medium"/>
              </a:defRPr>
            </a:lvl5pPr>
            <a:lvl6pPr lvl="5" algn="ctr">
              <a:lnSpc>
                <a:spcPct val="80000"/>
              </a:lnSpc>
              <a:spcBef>
                <a:spcPts val="100"/>
              </a:spcBef>
              <a:spcAft>
                <a:spcPts val="0"/>
              </a:spcAft>
              <a:buClr>
                <a:schemeClr val="dk2"/>
              </a:buClr>
              <a:buSzPts val="6000"/>
              <a:buFont typeface="Oswald Medium"/>
              <a:buNone/>
              <a:defRPr sz="6000">
                <a:solidFill>
                  <a:schemeClr val="dk2"/>
                </a:solidFill>
                <a:latin typeface="Oswald Medium"/>
                <a:ea typeface="Oswald Medium"/>
                <a:cs typeface="Oswald Medium"/>
                <a:sym typeface="Oswald Medium"/>
              </a:defRPr>
            </a:lvl6pPr>
            <a:lvl7pPr lvl="6" algn="ctr">
              <a:lnSpc>
                <a:spcPct val="80000"/>
              </a:lnSpc>
              <a:spcBef>
                <a:spcPts val="100"/>
              </a:spcBef>
              <a:spcAft>
                <a:spcPts val="0"/>
              </a:spcAft>
              <a:buClr>
                <a:schemeClr val="dk2"/>
              </a:buClr>
              <a:buSzPts val="6000"/>
              <a:buFont typeface="Oswald Medium"/>
              <a:buNone/>
              <a:defRPr sz="6000">
                <a:solidFill>
                  <a:schemeClr val="dk2"/>
                </a:solidFill>
                <a:latin typeface="Oswald Medium"/>
                <a:ea typeface="Oswald Medium"/>
                <a:cs typeface="Oswald Medium"/>
                <a:sym typeface="Oswald Medium"/>
              </a:defRPr>
            </a:lvl7pPr>
            <a:lvl8pPr lvl="7" algn="ctr">
              <a:lnSpc>
                <a:spcPct val="80000"/>
              </a:lnSpc>
              <a:spcBef>
                <a:spcPts val="100"/>
              </a:spcBef>
              <a:spcAft>
                <a:spcPts val="0"/>
              </a:spcAft>
              <a:buClr>
                <a:schemeClr val="dk2"/>
              </a:buClr>
              <a:buSzPts val="6000"/>
              <a:buFont typeface="Oswald Medium"/>
              <a:buNone/>
              <a:defRPr sz="6000">
                <a:solidFill>
                  <a:schemeClr val="dk2"/>
                </a:solidFill>
                <a:latin typeface="Oswald Medium"/>
                <a:ea typeface="Oswald Medium"/>
                <a:cs typeface="Oswald Medium"/>
                <a:sym typeface="Oswald Medium"/>
              </a:defRPr>
            </a:lvl8pPr>
            <a:lvl9pPr lvl="8" algn="ctr">
              <a:lnSpc>
                <a:spcPct val="80000"/>
              </a:lnSpc>
              <a:spcBef>
                <a:spcPts val="100"/>
              </a:spcBef>
              <a:spcAft>
                <a:spcPts val="100"/>
              </a:spcAft>
              <a:buClr>
                <a:schemeClr val="dk2"/>
              </a:buClr>
              <a:buSzPts val="6000"/>
              <a:buFont typeface="Oswald Medium"/>
              <a:buNone/>
              <a:defRPr sz="6000">
                <a:solidFill>
                  <a:schemeClr val="dk2"/>
                </a:solidFill>
                <a:latin typeface="Oswald Medium"/>
                <a:ea typeface="Oswald Medium"/>
                <a:cs typeface="Oswald Medium"/>
                <a:sym typeface="Oswald Medium"/>
              </a:defRPr>
            </a:lvl9pPr>
          </a:lstStyle>
          <a:p>
            <a:endParaRPr/>
          </a:p>
        </p:txBody>
      </p:sp>
      <p:sp>
        <p:nvSpPr>
          <p:cNvPr id="1277" name="Google Shape;1277;g395a5d8f997_0_6304"/>
          <p:cNvSpPr txBox="1">
            <a:spLocks noGrp="1"/>
          </p:cNvSpPr>
          <p:nvPr>
            <p:ph type="subTitle" idx="5"/>
          </p:nvPr>
        </p:nvSpPr>
        <p:spPr>
          <a:xfrm>
            <a:off x="633633" y="3226270"/>
            <a:ext cx="3048000" cy="3225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SzPts val="2400"/>
              <a:buFont typeface="Oswald Medium"/>
              <a:buNone/>
              <a:defRPr sz="2400" b="0">
                <a:latin typeface="Oswald Medium"/>
                <a:ea typeface="Oswald Medium"/>
                <a:cs typeface="Oswald Medium"/>
                <a:sym typeface="Oswald Medium"/>
              </a:defRPr>
            </a:lvl1pPr>
            <a:lvl2pPr lvl="1"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2pPr>
            <a:lvl3pPr lvl="2"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3pPr>
            <a:lvl4pPr lvl="3"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4pPr>
            <a:lvl5pPr lvl="4"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5pPr>
            <a:lvl6pPr lvl="5"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6pPr>
            <a:lvl7pPr lvl="6"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7pPr>
            <a:lvl8pPr lvl="7"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8pPr>
            <a:lvl9pPr lvl="8"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9pPr>
          </a:lstStyle>
          <a:p>
            <a:endParaRPr/>
          </a:p>
        </p:txBody>
      </p:sp>
      <p:sp>
        <p:nvSpPr>
          <p:cNvPr id="1278" name="Google Shape;1278;g395a5d8f997_0_6304"/>
          <p:cNvSpPr txBox="1">
            <a:spLocks noGrp="1"/>
          </p:cNvSpPr>
          <p:nvPr>
            <p:ph type="subTitle" idx="6"/>
          </p:nvPr>
        </p:nvSpPr>
        <p:spPr>
          <a:xfrm>
            <a:off x="4577433" y="3226270"/>
            <a:ext cx="3048000" cy="3225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SzPts val="2400"/>
              <a:buFont typeface="Oswald Medium"/>
              <a:buNone/>
              <a:defRPr sz="2400" b="0">
                <a:latin typeface="Oswald Medium"/>
                <a:ea typeface="Oswald Medium"/>
                <a:cs typeface="Oswald Medium"/>
                <a:sym typeface="Oswald Medium"/>
              </a:defRPr>
            </a:lvl1pPr>
            <a:lvl2pPr lvl="1"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2pPr>
            <a:lvl3pPr lvl="2"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3pPr>
            <a:lvl4pPr lvl="3"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4pPr>
            <a:lvl5pPr lvl="4"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5pPr>
            <a:lvl6pPr lvl="5"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6pPr>
            <a:lvl7pPr lvl="6"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7pPr>
            <a:lvl8pPr lvl="7"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8pPr>
            <a:lvl9pPr lvl="8"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9pPr>
          </a:lstStyle>
          <a:p>
            <a:endParaRPr/>
          </a:p>
        </p:txBody>
      </p:sp>
      <p:sp>
        <p:nvSpPr>
          <p:cNvPr id="1279" name="Google Shape;1279;g395a5d8f997_0_6304"/>
          <p:cNvSpPr txBox="1">
            <a:spLocks noGrp="1"/>
          </p:cNvSpPr>
          <p:nvPr>
            <p:ph type="subTitle" idx="7"/>
          </p:nvPr>
        </p:nvSpPr>
        <p:spPr>
          <a:xfrm>
            <a:off x="8521233" y="3226270"/>
            <a:ext cx="3048000" cy="3225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SzPts val="2400"/>
              <a:buFont typeface="Oswald Medium"/>
              <a:buNone/>
              <a:defRPr sz="2400" b="0">
                <a:latin typeface="Oswald Medium"/>
                <a:ea typeface="Oswald Medium"/>
                <a:cs typeface="Oswald Medium"/>
                <a:sym typeface="Oswald Medium"/>
              </a:defRPr>
            </a:lvl1pPr>
            <a:lvl2pPr lvl="1"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2pPr>
            <a:lvl3pPr lvl="2"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3pPr>
            <a:lvl4pPr lvl="3"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4pPr>
            <a:lvl5pPr lvl="4"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5pPr>
            <a:lvl6pPr lvl="5"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6pPr>
            <a:lvl7pPr lvl="6"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7pPr>
            <a:lvl8pPr lvl="7"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8pPr>
            <a:lvl9pPr lvl="8"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9pPr>
          </a:lstStyle>
          <a:p>
            <a:endParaRPr/>
          </a:p>
        </p:txBody>
      </p:sp>
      <p:sp>
        <p:nvSpPr>
          <p:cNvPr id="1280" name="Google Shape;1280;g395a5d8f997_0_6304"/>
          <p:cNvSpPr txBox="1">
            <a:spLocks noGrp="1"/>
          </p:cNvSpPr>
          <p:nvPr>
            <p:ph type="subTitle" idx="8"/>
          </p:nvPr>
        </p:nvSpPr>
        <p:spPr>
          <a:xfrm>
            <a:off x="628200" y="3665577"/>
            <a:ext cx="3048000" cy="3225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900"/>
              <a:buNone/>
              <a:defRPr sz="1900" b="0">
                <a:solidFill>
                  <a:schemeClr val="dk1"/>
                </a:solidFill>
              </a:defRPr>
            </a:lvl1pPr>
            <a:lvl2pPr lvl="1"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2pPr>
            <a:lvl3pPr lvl="2"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3pPr>
            <a:lvl4pPr lvl="3"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4pPr>
            <a:lvl5pPr lvl="4"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5pPr>
            <a:lvl6pPr lvl="5"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6pPr>
            <a:lvl7pPr lvl="6"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7pPr>
            <a:lvl8pPr lvl="7"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8pPr>
            <a:lvl9pPr lvl="8"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9pPr>
          </a:lstStyle>
          <a:p>
            <a:endParaRPr/>
          </a:p>
        </p:txBody>
      </p:sp>
      <p:sp>
        <p:nvSpPr>
          <p:cNvPr id="1281" name="Google Shape;1281;g395a5d8f997_0_6304"/>
          <p:cNvSpPr txBox="1">
            <a:spLocks noGrp="1"/>
          </p:cNvSpPr>
          <p:nvPr>
            <p:ph type="subTitle" idx="9"/>
          </p:nvPr>
        </p:nvSpPr>
        <p:spPr>
          <a:xfrm>
            <a:off x="4572000" y="3665577"/>
            <a:ext cx="3048000" cy="3225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900"/>
              <a:buNone/>
              <a:defRPr sz="1900" b="0">
                <a:solidFill>
                  <a:schemeClr val="dk1"/>
                </a:solidFill>
              </a:defRPr>
            </a:lvl1pPr>
            <a:lvl2pPr lvl="1"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2pPr>
            <a:lvl3pPr lvl="2"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3pPr>
            <a:lvl4pPr lvl="3"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4pPr>
            <a:lvl5pPr lvl="4"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5pPr>
            <a:lvl6pPr lvl="5"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6pPr>
            <a:lvl7pPr lvl="6"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7pPr>
            <a:lvl8pPr lvl="7"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8pPr>
            <a:lvl9pPr lvl="8"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9pPr>
          </a:lstStyle>
          <a:p>
            <a:endParaRPr/>
          </a:p>
        </p:txBody>
      </p:sp>
      <p:sp>
        <p:nvSpPr>
          <p:cNvPr id="1282" name="Google Shape;1282;g395a5d8f997_0_6304"/>
          <p:cNvSpPr txBox="1">
            <a:spLocks noGrp="1"/>
          </p:cNvSpPr>
          <p:nvPr>
            <p:ph type="subTitle" idx="13"/>
          </p:nvPr>
        </p:nvSpPr>
        <p:spPr>
          <a:xfrm>
            <a:off x="8515800" y="3665577"/>
            <a:ext cx="3048000" cy="3225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900"/>
              <a:buNone/>
              <a:defRPr sz="1900" b="0">
                <a:solidFill>
                  <a:schemeClr val="dk1"/>
                </a:solidFill>
              </a:defRPr>
            </a:lvl1pPr>
            <a:lvl2pPr lvl="1"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2pPr>
            <a:lvl3pPr lvl="2"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3pPr>
            <a:lvl4pPr lvl="3"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4pPr>
            <a:lvl5pPr lvl="4"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5pPr>
            <a:lvl6pPr lvl="5"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6pPr>
            <a:lvl7pPr lvl="6"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7pPr>
            <a:lvl8pPr lvl="7"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8pPr>
            <a:lvl9pPr lvl="8"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9pPr>
          </a:lstStyle>
          <a:p>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Partner Logos">
  <p:cSld name="CUSTOM_17">
    <p:bg>
      <p:bgPr>
        <a:solidFill>
          <a:schemeClr val="lt1"/>
        </a:solidFill>
        <a:effectLst/>
      </p:bgPr>
    </p:bg>
    <p:spTree>
      <p:nvGrpSpPr>
        <p:cNvPr id="1" name="Shape 1283"/>
        <p:cNvGrpSpPr/>
        <p:nvPr/>
      </p:nvGrpSpPr>
      <p:grpSpPr>
        <a:xfrm>
          <a:off x="0" y="0"/>
          <a:ext cx="0" cy="0"/>
          <a:chOff x="0" y="0"/>
          <a:chExt cx="0" cy="0"/>
        </a:xfrm>
      </p:grpSpPr>
      <p:sp>
        <p:nvSpPr>
          <p:cNvPr id="1284" name="Google Shape;1284;g395a5d8f997_0_6320"/>
          <p:cNvSpPr txBox="1">
            <a:spLocks noGrp="1"/>
          </p:cNvSpPr>
          <p:nvPr>
            <p:ph type="title"/>
          </p:nvPr>
        </p:nvSpPr>
        <p:spPr>
          <a:xfrm>
            <a:off x="304800" y="5153033"/>
            <a:ext cx="11582400" cy="1393200"/>
          </a:xfrm>
          <a:prstGeom prst="rect">
            <a:avLst/>
          </a:prstGeom>
          <a:ln>
            <a:noFill/>
          </a:ln>
        </p:spPr>
        <p:txBody>
          <a:bodyPr spcFirstLastPara="1" wrap="square" lIns="0" tIns="0" rIns="0" bIns="0" anchor="b" anchorCtr="0">
            <a:noAutofit/>
          </a:bodyPr>
          <a:lstStyle>
            <a:lvl1pPr lvl="0" algn="ctr">
              <a:lnSpc>
                <a:spcPct val="85000"/>
              </a:lnSpc>
              <a:spcBef>
                <a:spcPts val="0"/>
              </a:spcBef>
              <a:spcAft>
                <a:spcPts val="0"/>
              </a:spcAft>
              <a:buSzPts val="4800"/>
              <a:buFont typeface="Montserrat"/>
              <a:buNone/>
              <a:defRPr sz="4800" b="1">
                <a:latin typeface="Montserrat"/>
                <a:ea typeface="Montserrat"/>
                <a:cs typeface="Montserrat"/>
                <a:sym typeface="Montserrat"/>
              </a:defRPr>
            </a:lvl1pPr>
            <a:lvl2pPr lvl="1" algn="r">
              <a:spcBef>
                <a:spcPts val="100"/>
              </a:spcBef>
              <a:spcAft>
                <a:spcPts val="0"/>
              </a:spcAft>
              <a:buClr>
                <a:schemeClr val="accent3"/>
              </a:buClr>
              <a:buSzPts val="6400"/>
              <a:buNone/>
              <a:defRPr sz="6400">
                <a:solidFill>
                  <a:schemeClr val="accent3"/>
                </a:solidFill>
              </a:defRPr>
            </a:lvl2pPr>
            <a:lvl3pPr lvl="2" algn="r">
              <a:spcBef>
                <a:spcPts val="0"/>
              </a:spcBef>
              <a:spcAft>
                <a:spcPts val="0"/>
              </a:spcAft>
              <a:buClr>
                <a:schemeClr val="accent3"/>
              </a:buClr>
              <a:buSzPts val="6400"/>
              <a:buNone/>
              <a:defRPr sz="6400">
                <a:solidFill>
                  <a:schemeClr val="accent3"/>
                </a:solidFill>
              </a:defRPr>
            </a:lvl3pPr>
            <a:lvl4pPr lvl="3" algn="r">
              <a:spcBef>
                <a:spcPts val="0"/>
              </a:spcBef>
              <a:spcAft>
                <a:spcPts val="0"/>
              </a:spcAft>
              <a:buClr>
                <a:schemeClr val="accent3"/>
              </a:buClr>
              <a:buSzPts val="6400"/>
              <a:buNone/>
              <a:defRPr sz="6400">
                <a:solidFill>
                  <a:schemeClr val="accent3"/>
                </a:solidFill>
              </a:defRPr>
            </a:lvl4pPr>
            <a:lvl5pPr lvl="4" algn="r">
              <a:spcBef>
                <a:spcPts val="0"/>
              </a:spcBef>
              <a:spcAft>
                <a:spcPts val="0"/>
              </a:spcAft>
              <a:buClr>
                <a:schemeClr val="accent3"/>
              </a:buClr>
              <a:buSzPts val="6400"/>
              <a:buNone/>
              <a:defRPr sz="6400">
                <a:solidFill>
                  <a:schemeClr val="accent3"/>
                </a:solidFill>
              </a:defRPr>
            </a:lvl5pPr>
            <a:lvl6pPr lvl="5" algn="r">
              <a:spcBef>
                <a:spcPts val="0"/>
              </a:spcBef>
              <a:spcAft>
                <a:spcPts val="0"/>
              </a:spcAft>
              <a:buClr>
                <a:schemeClr val="accent3"/>
              </a:buClr>
              <a:buSzPts val="6400"/>
              <a:buNone/>
              <a:defRPr sz="6400">
                <a:solidFill>
                  <a:schemeClr val="accent3"/>
                </a:solidFill>
              </a:defRPr>
            </a:lvl6pPr>
            <a:lvl7pPr lvl="6" algn="r">
              <a:spcBef>
                <a:spcPts val="0"/>
              </a:spcBef>
              <a:spcAft>
                <a:spcPts val="0"/>
              </a:spcAft>
              <a:buClr>
                <a:schemeClr val="accent3"/>
              </a:buClr>
              <a:buSzPts val="6400"/>
              <a:buNone/>
              <a:defRPr sz="6400">
                <a:solidFill>
                  <a:schemeClr val="accent3"/>
                </a:solidFill>
              </a:defRPr>
            </a:lvl7pPr>
            <a:lvl8pPr lvl="7" algn="r">
              <a:spcBef>
                <a:spcPts val="0"/>
              </a:spcBef>
              <a:spcAft>
                <a:spcPts val="0"/>
              </a:spcAft>
              <a:buClr>
                <a:schemeClr val="accent3"/>
              </a:buClr>
              <a:buSzPts val="6400"/>
              <a:buNone/>
              <a:defRPr sz="6400">
                <a:solidFill>
                  <a:schemeClr val="accent3"/>
                </a:solidFill>
              </a:defRPr>
            </a:lvl8pPr>
            <a:lvl9pPr lvl="8" algn="r">
              <a:spcBef>
                <a:spcPts val="0"/>
              </a:spcBef>
              <a:spcAft>
                <a:spcPts val="0"/>
              </a:spcAft>
              <a:buClr>
                <a:schemeClr val="accent3"/>
              </a:buClr>
              <a:buSzPts val="6400"/>
              <a:buNone/>
              <a:defRPr sz="6400">
                <a:solidFill>
                  <a:schemeClr val="accent3"/>
                </a:solidFill>
              </a:defRPr>
            </a:lvl9pPr>
          </a:lstStyle>
          <a:p>
            <a:endParaRPr/>
          </a:p>
        </p:txBody>
      </p:sp>
      <p:sp>
        <p:nvSpPr>
          <p:cNvPr id="1285" name="Google Shape;1285;g395a5d8f997_0_6320"/>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1pPr>
            <a:lvl2pPr lvl="1">
              <a:spcBef>
                <a:spcPts val="0"/>
              </a:spcBef>
              <a:spcAft>
                <a:spcPts val="0"/>
              </a:spcAft>
              <a:buClr>
                <a:schemeClr val="dk2"/>
              </a:buClr>
              <a:buSzPts val="1900"/>
              <a:buNone/>
              <a:defRPr>
                <a:solidFill>
                  <a:schemeClr val="dk2"/>
                </a:solidFill>
              </a:defRPr>
            </a:lvl2pPr>
            <a:lvl3pPr lvl="2">
              <a:spcBef>
                <a:spcPts val="0"/>
              </a:spcBef>
              <a:spcAft>
                <a:spcPts val="0"/>
              </a:spcAft>
              <a:buClr>
                <a:schemeClr val="dk2"/>
              </a:buClr>
              <a:buSzPts val="1900"/>
              <a:buNone/>
              <a:defRPr>
                <a:solidFill>
                  <a:schemeClr val="dk2"/>
                </a:solidFill>
              </a:defRPr>
            </a:lvl3pPr>
            <a:lvl4pPr lvl="3">
              <a:spcBef>
                <a:spcPts val="0"/>
              </a:spcBef>
              <a:spcAft>
                <a:spcPts val="0"/>
              </a:spcAft>
              <a:buClr>
                <a:schemeClr val="dk2"/>
              </a:buClr>
              <a:buSzPts val="1900"/>
              <a:buNone/>
              <a:defRPr>
                <a:solidFill>
                  <a:schemeClr val="dk2"/>
                </a:solidFill>
              </a:defRPr>
            </a:lvl4pPr>
            <a:lvl5pPr lvl="4">
              <a:spcBef>
                <a:spcPts val="0"/>
              </a:spcBef>
              <a:spcAft>
                <a:spcPts val="0"/>
              </a:spcAft>
              <a:buClr>
                <a:schemeClr val="dk2"/>
              </a:buClr>
              <a:buSzPts val="1900"/>
              <a:buNone/>
              <a:defRPr>
                <a:solidFill>
                  <a:schemeClr val="dk2"/>
                </a:solidFill>
              </a:defRPr>
            </a:lvl5pPr>
            <a:lvl6pPr lvl="5">
              <a:spcBef>
                <a:spcPts val="0"/>
              </a:spcBef>
              <a:spcAft>
                <a:spcPts val="0"/>
              </a:spcAft>
              <a:buClr>
                <a:schemeClr val="dk2"/>
              </a:buClr>
              <a:buSzPts val="1900"/>
              <a:buNone/>
              <a:defRPr>
                <a:solidFill>
                  <a:schemeClr val="dk2"/>
                </a:solidFill>
              </a:defRPr>
            </a:lvl6pPr>
            <a:lvl7pPr lvl="6">
              <a:spcBef>
                <a:spcPts val="0"/>
              </a:spcBef>
              <a:spcAft>
                <a:spcPts val="0"/>
              </a:spcAft>
              <a:buClr>
                <a:schemeClr val="dk2"/>
              </a:buClr>
              <a:buSzPts val="1900"/>
              <a:buNone/>
              <a:defRPr>
                <a:solidFill>
                  <a:schemeClr val="dk2"/>
                </a:solidFill>
              </a:defRPr>
            </a:lvl7pPr>
            <a:lvl8pPr lvl="7">
              <a:spcBef>
                <a:spcPts val="0"/>
              </a:spcBef>
              <a:spcAft>
                <a:spcPts val="0"/>
              </a:spcAft>
              <a:buClr>
                <a:schemeClr val="dk2"/>
              </a:buClr>
              <a:buSzPts val="1900"/>
              <a:buNone/>
              <a:defRPr>
                <a:solidFill>
                  <a:schemeClr val="dk2"/>
                </a:solidFill>
              </a:defRPr>
            </a:lvl8pPr>
            <a:lvl9pPr lvl="8">
              <a:spcBef>
                <a:spcPts val="0"/>
              </a:spcBef>
              <a:spcAft>
                <a:spcPts val="0"/>
              </a:spcAft>
              <a:buClr>
                <a:schemeClr val="dk2"/>
              </a:buClr>
              <a:buSzPts val="1900"/>
              <a:buNone/>
              <a:defRPr>
                <a:solidFill>
                  <a:schemeClr val="dk2"/>
                </a:solidFill>
              </a:defRPr>
            </a:lvl9pPr>
          </a:lstStyle>
          <a:p>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Large Data Point">
  <p:cSld name="CUSTOM_18_1">
    <p:spTree>
      <p:nvGrpSpPr>
        <p:cNvPr id="1" name="Shape 1286"/>
        <p:cNvGrpSpPr/>
        <p:nvPr/>
      </p:nvGrpSpPr>
      <p:grpSpPr>
        <a:xfrm>
          <a:off x="0" y="0"/>
          <a:ext cx="0" cy="0"/>
          <a:chOff x="0" y="0"/>
          <a:chExt cx="0" cy="0"/>
        </a:xfrm>
      </p:grpSpPr>
      <p:sp>
        <p:nvSpPr>
          <p:cNvPr id="1287" name="Google Shape;1287;g395a5d8f997_0_6323"/>
          <p:cNvSpPr>
            <a:spLocks noGrp="1"/>
          </p:cNvSpPr>
          <p:nvPr>
            <p:ph type="pic" idx="2"/>
          </p:nvPr>
        </p:nvSpPr>
        <p:spPr>
          <a:xfrm>
            <a:off x="23400" y="0"/>
            <a:ext cx="12192000" cy="4170900"/>
          </a:xfrm>
          <a:prstGeom prst="rect">
            <a:avLst/>
          </a:prstGeom>
          <a:noFill/>
          <a:ln>
            <a:noFill/>
          </a:ln>
        </p:spPr>
      </p:sp>
      <p:sp>
        <p:nvSpPr>
          <p:cNvPr id="1288" name="Google Shape;1288;g395a5d8f997_0_6323"/>
          <p:cNvSpPr txBox="1">
            <a:spLocks noGrp="1"/>
          </p:cNvSpPr>
          <p:nvPr>
            <p:ph type="title"/>
          </p:nvPr>
        </p:nvSpPr>
        <p:spPr>
          <a:xfrm>
            <a:off x="569800" y="4554533"/>
            <a:ext cx="5486400" cy="1788300"/>
          </a:xfrm>
          <a:prstGeom prst="rect">
            <a:avLst/>
          </a:prstGeom>
          <a:ln>
            <a:noFill/>
          </a:ln>
        </p:spPr>
        <p:txBody>
          <a:bodyPr spcFirstLastPara="1" wrap="square" lIns="0" tIns="0" rIns="0" bIns="0" anchor="t" anchorCtr="0">
            <a:noAutofit/>
          </a:bodyPr>
          <a:lstStyle>
            <a:lvl1pPr lvl="0" algn="r">
              <a:lnSpc>
                <a:spcPct val="90000"/>
              </a:lnSpc>
              <a:spcBef>
                <a:spcPts val="0"/>
              </a:spcBef>
              <a:spcAft>
                <a:spcPts val="0"/>
              </a:spcAft>
              <a:buSzPts val="4800"/>
              <a:buFont typeface="Montserrat"/>
              <a:buNone/>
              <a:defRPr sz="4800" b="1">
                <a:latin typeface="Montserrat"/>
                <a:ea typeface="Montserrat"/>
                <a:cs typeface="Montserrat"/>
                <a:sym typeface="Montserrat"/>
              </a:defRPr>
            </a:lvl1pPr>
            <a:lvl2pPr lvl="1" algn="r">
              <a:spcBef>
                <a:spcPts val="100"/>
              </a:spcBef>
              <a:spcAft>
                <a:spcPts val="0"/>
              </a:spcAft>
              <a:buClr>
                <a:schemeClr val="dk2"/>
              </a:buClr>
              <a:buSzPts val="4800"/>
              <a:buNone/>
              <a:defRPr sz="4800">
                <a:solidFill>
                  <a:schemeClr val="dk2"/>
                </a:solidFill>
              </a:defRPr>
            </a:lvl2pPr>
            <a:lvl3pPr lvl="2" algn="r">
              <a:spcBef>
                <a:spcPts val="0"/>
              </a:spcBef>
              <a:spcAft>
                <a:spcPts val="0"/>
              </a:spcAft>
              <a:buClr>
                <a:schemeClr val="dk2"/>
              </a:buClr>
              <a:buSzPts val="4800"/>
              <a:buNone/>
              <a:defRPr sz="4800">
                <a:solidFill>
                  <a:schemeClr val="dk2"/>
                </a:solidFill>
              </a:defRPr>
            </a:lvl3pPr>
            <a:lvl4pPr lvl="3" algn="r">
              <a:spcBef>
                <a:spcPts val="0"/>
              </a:spcBef>
              <a:spcAft>
                <a:spcPts val="0"/>
              </a:spcAft>
              <a:buClr>
                <a:schemeClr val="dk2"/>
              </a:buClr>
              <a:buSzPts val="4800"/>
              <a:buNone/>
              <a:defRPr sz="4800">
                <a:solidFill>
                  <a:schemeClr val="dk2"/>
                </a:solidFill>
              </a:defRPr>
            </a:lvl4pPr>
            <a:lvl5pPr lvl="4" algn="r">
              <a:spcBef>
                <a:spcPts val="0"/>
              </a:spcBef>
              <a:spcAft>
                <a:spcPts val="0"/>
              </a:spcAft>
              <a:buClr>
                <a:schemeClr val="dk2"/>
              </a:buClr>
              <a:buSzPts val="4800"/>
              <a:buNone/>
              <a:defRPr sz="4800">
                <a:solidFill>
                  <a:schemeClr val="dk2"/>
                </a:solidFill>
              </a:defRPr>
            </a:lvl5pPr>
            <a:lvl6pPr lvl="5" algn="r">
              <a:spcBef>
                <a:spcPts val="0"/>
              </a:spcBef>
              <a:spcAft>
                <a:spcPts val="0"/>
              </a:spcAft>
              <a:buClr>
                <a:schemeClr val="dk2"/>
              </a:buClr>
              <a:buSzPts val="4800"/>
              <a:buNone/>
              <a:defRPr sz="4800">
                <a:solidFill>
                  <a:schemeClr val="dk2"/>
                </a:solidFill>
              </a:defRPr>
            </a:lvl6pPr>
            <a:lvl7pPr lvl="6" algn="r">
              <a:spcBef>
                <a:spcPts val="0"/>
              </a:spcBef>
              <a:spcAft>
                <a:spcPts val="0"/>
              </a:spcAft>
              <a:buClr>
                <a:schemeClr val="dk2"/>
              </a:buClr>
              <a:buSzPts val="4800"/>
              <a:buNone/>
              <a:defRPr sz="4800">
                <a:solidFill>
                  <a:schemeClr val="dk2"/>
                </a:solidFill>
              </a:defRPr>
            </a:lvl7pPr>
            <a:lvl8pPr lvl="7" algn="r">
              <a:spcBef>
                <a:spcPts val="0"/>
              </a:spcBef>
              <a:spcAft>
                <a:spcPts val="0"/>
              </a:spcAft>
              <a:buClr>
                <a:schemeClr val="dk2"/>
              </a:buClr>
              <a:buSzPts val="4800"/>
              <a:buNone/>
              <a:defRPr sz="4800">
                <a:solidFill>
                  <a:schemeClr val="dk2"/>
                </a:solidFill>
              </a:defRPr>
            </a:lvl8pPr>
            <a:lvl9pPr lvl="8" algn="r">
              <a:spcBef>
                <a:spcPts val="0"/>
              </a:spcBef>
              <a:spcAft>
                <a:spcPts val="0"/>
              </a:spcAft>
              <a:buClr>
                <a:schemeClr val="dk2"/>
              </a:buClr>
              <a:buSzPts val="4800"/>
              <a:buNone/>
              <a:defRPr sz="4800">
                <a:solidFill>
                  <a:schemeClr val="dk2"/>
                </a:solidFill>
              </a:defRPr>
            </a:lvl9pPr>
          </a:lstStyle>
          <a:p>
            <a:endParaRPr/>
          </a:p>
        </p:txBody>
      </p:sp>
      <p:sp>
        <p:nvSpPr>
          <p:cNvPr id="1289" name="Google Shape;1289;g395a5d8f997_0_6323"/>
          <p:cNvSpPr txBox="1">
            <a:spLocks noGrp="1"/>
          </p:cNvSpPr>
          <p:nvPr>
            <p:ph type="title" idx="3"/>
          </p:nvPr>
        </p:nvSpPr>
        <p:spPr>
          <a:xfrm>
            <a:off x="7031800" y="4727545"/>
            <a:ext cx="4876800" cy="1788300"/>
          </a:xfrm>
          <a:prstGeom prst="rect">
            <a:avLst/>
          </a:prstGeom>
        </p:spPr>
        <p:txBody>
          <a:bodyPr spcFirstLastPara="1" wrap="square" lIns="0" tIns="0" rIns="0" bIns="0" anchor="t" anchorCtr="0">
            <a:noAutofit/>
          </a:bodyPr>
          <a:lstStyle>
            <a:lvl1pPr lvl="0">
              <a:lnSpc>
                <a:spcPct val="70000"/>
              </a:lnSpc>
              <a:spcBef>
                <a:spcPts val="0"/>
              </a:spcBef>
              <a:spcAft>
                <a:spcPts val="0"/>
              </a:spcAft>
              <a:buClr>
                <a:schemeClr val="accent1"/>
              </a:buClr>
              <a:buSzPts val="12000"/>
              <a:buFont typeface="Oswald Medium"/>
              <a:buNone/>
              <a:defRPr sz="12000" b="0">
                <a:solidFill>
                  <a:schemeClr val="accent1"/>
                </a:solidFill>
                <a:latin typeface="Oswald Medium"/>
                <a:ea typeface="Oswald Medium"/>
                <a:cs typeface="Oswald Medium"/>
                <a:sym typeface="Oswald Medium"/>
              </a:defRPr>
            </a:lvl1pPr>
            <a:lvl2pPr lvl="1">
              <a:spcBef>
                <a:spcPts val="100"/>
              </a:spcBef>
              <a:spcAft>
                <a:spcPts val="0"/>
              </a:spcAft>
              <a:buClr>
                <a:schemeClr val="accent4"/>
              </a:buClr>
              <a:buSzPts val="13300"/>
              <a:buNone/>
              <a:defRPr sz="13300">
                <a:solidFill>
                  <a:schemeClr val="accent4"/>
                </a:solidFill>
              </a:defRPr>
            </a:lvl2pPr>
            <a:lvl3pPr lvl="2">
              <a:spcBef>
                <a:spcPts val="0"/>
              </a:spcBef>
              <a:spcAft>
                <a:spcPts val="0"/>
              </a:spcAft>
              <a:buClr>
                <a:schemeClr val="accent4"/>
              </a:buClr>
              <a:buSzPts val="13300"/>
              <a:buNone/>
              <a:defRPr sz="13300">
                <a:solidFill>
                  <a:schemeClr val="accent4"/>
                </a:solidFill>
              </a:defRPr>
            </a:lvl3pPr>
            <a:lvl4pPr lvl="3">
              <a:spcBef>
                <a:spcPts val="0"/>
              </a:spcBef>
              <a:spcAft>
                <a:spcPts val="0"/>
              </a:spcAft>
              <a:buClr>
                <a:schemeClr val="accent4"/>
              </a:buClr>
              <a:buSzPts val="13300"/>
              <a:buNone/>
              <a:defRPr sz="13300">
                <a:solidFill>
                  <a:schemeClr val="accent4"/>
                </a:solidFill>
              </a:defRPr>
            </a:lvl4pPr>
            <a:lvl5pPr lvl="4">
              <a:spcBef>
                <a:spcPts val="0"/>
              </a:spcBef>
              <a:spcAft>
                <a:spcPts val="0"/>
              </a:spcAft>
              <a:buClr>
                <a:schemeClr val="accent4"/>
              </a:buClr>
              <a:buSzPts val="13300"/>
              <a:buNone/>
              <a:defRPr sz="13300">
                <a:solidFill>
                  <a:schemeClr val="accent4"/>
                </a:solidFill>
              </a:defRPr>
            </a:lvl5pPr>
            <a:lvl6pPr lvl="5">
              <a:spcBef>
                <a:spcPts val="0"/>
              </a:spcBef>
              <a:spcAft>
                <a:spcPts val="0"/>
              </a:spcAft>
              <a:buClr>
                <a:schemeClr val="accent4"/>
              </a:buClr>
              <a:buSzPts val="13300"/>
              <a:buNone/>
              <a:defRPr sz="13300">
                <a:solidFill>
                  <a:schemeClr val="accent4"/>
                </a:solidFill>
              </a:defRPr>
            </a:lvl6pPr>
            <a:lvl7pPr lvl="6">
              <a:spcBef>
                <a:spcPts val="0"/>
              </a:spcBef>
              <a:spcAft>
                <a:spcPts val="0"/>
              </a:spcAft>
              <a:buClr>
                <a:schemeClr val="accent4"/>
              </a:buClr>
              <a:buSzPts val="13300"/>
              <a:buNone/>
              <a:defRPr sz="13300">
                <a:solidFill>
                  <a:schemeClr val="accent4"/>
                </a:solidFill>
              </a:defRPr>
            </a:lvl7pPr>
            <a:lvl8pPr lvl="7">
              <a:spcBef>
                <a:spcPts val="0"/>
              </a:spcBef>
              <a:spcAft>
                <a:spcPts val="0"/>
              </a:spcAft>
              <a:buClr>
                <a:schemeClr val="accent4"/>
              </a:buClr>
              <a:buSzPts val="13300"/>
              <a:buNone/>
              <a:defRPr sz="13300">
                <a:solidFill>
                  <a:schemeClr val="accent4"/>
                </a:solidFill>
              </a:defRPr>
            </a:lvl8pPr>
            <a:lvl9pPr lvl="8">
              <a:spcBef>
                <a:spcPts val="0"/>
              </a:spcBef>
              <a:spcAft>
                <a:spcPts val="0"/>
              </a:spcAft>
              <a:buClr>
                <a:schemeClr val="accent4"/>
              </a:buClr>
              <a:buSzPts val="13300"/>
              <a:buNone/>
              <a:defRPr sz="13300">
                <a:solidFill>
                  <a:schemeClr val="accent4"/>
                </a:solidFill>
              </a:defRPr>
            </a:lvl9pPr>
          </a:lstStyle>
          <a:p>
            <a:endParaRPr/>
          </a:p>
        </p:txBody>
      </p:sp>
      <p:sp>
        <p:nvSpPr>
          <p:cNvPr id="1290" name="Google Shape;1290;g395a5d8f997_0_6323"/>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200"/>
              <a:buFont typeface="Montserrat"/>
              <a:buNone/>
              <a:defRPr sz="1200" b="1">
                <a:solidFill>
                  <a:schemeClr val="lt1"/>
                </a:solidFill>
                <a:latin typeface="Montserrat"/>
                <a:ea typeface="Montserrat"/>
                <a:cs typeface="Montserrat"/>
                <a:sym typeface="Montserrat"/>
              </a:defRPr>
            </a:lvl1pPr>
            <a:lvl2pPr lvl="1">
              <a:spcBef>
                <a:spcPts val="0"/>
              </a:spcBef>
              <a:spcAft>
                <a:spcPts val="0"/>
              </a:spcAft>
              <a:buClr>
                <a:schemeClr val="lt1"/>
              </a:buClr>
              <a:buSzPts val="1900"/>
              <a:buNone/>
              <a:defRPr>
                <a:solidFill>
                  <a:schemeClr val="lt1"/>
                </a:solidFill>
              </a:defRPr>
            </a:lvl2pPr>
            <a:lvl3pPr lvl="2">
              <a:spcBef>
                <a:spcPts val="0"/>
              </a:spcBef>
              <a:spcAft>
                <a:spcPts val="0"/>
              </a:spcAft>
              <a:buClr>
                <a:schemeClr val="lt1"/>
              </a:buClr>
              <a:buSzPts val="1900"/>
              <a:buNone/>
              <a:defRPr>
                <a:solidFill>
                  <a:schemeClr val="lt1"/>
                </a:solidFill>
              </a:defRPr>
            </a:lvl3pPr>
            <a:lvl4pPr lvl="3">
              <a:spcBef>
                <a:spcPts val="0"/>
              </a:spcBef>
              <a:spcAft>
                <a:spcPts val="0"/>
              </a:spcAft>
              <a:buClr>
                <a:schemeClr val="lt1"/>
              </a:buClr>
              <a:buSzPts val="1900"/>
              <a:buNone/>
              <a:defRPr>
                <a:solidFill>
                  <a:schemeClr val="lt1"/>
                </a:solidFill>
              </a:defRPr>
            </a:lvl4pPr>
            <a:lvl5pPr lvl="4">
              <a:spcBef>
                <a:spcPts val="0"/>
              </a:spcBef>
              <a:spcAft>
                <a:spcPts val="0"/>
              </a:spcAft>
              <a:buClr>
                <a:schemeClr val="lt1"/>
              </a:buClr>
              <a:buSzPts val="1900"/>
              <a:buNone/>
              <a:defRPr>
                <a:solidFill>
                  <a:schemeClr val="lt1"/>
                </a:solidFill>
              </a:defRPr>
            </a:lvl5pPr>
            <a:lvl6pPr lvl="5">
              <a:spcBef>
                <a:spcPts val="0"/>
              </a:spcBef>
              <a:spcAft>
                <a:spcPts val="0"/>
              </a:spcAft>
              <a:buClr>
                <a:schemeClr val="lt1"/>
              </a:buClr>
              <a:buSzPts val="1900"/>
              <a:buNone/>
              <a:defRPr>
                <a:solidFill>
                  <a:schemeClr val="lt1"/>
                </a:solidFill>
              </a:defRPr>
            </a:lvl6pPr>
            <a:lvl7pPr lvl="6">
              <a:spcBef>
                <a:spcPts val="0"/>
              </a:spcBef>
              <a:spcAft>
                <a:spcPts val="0"/>
              </a:spcAft>
              <a:buClr>
                <a:schemeClr val="lt1"/>
              </a:buClr>
              <a:buSzPts val="1900"/>
              <a:buNone/>
              <a:defRPr>
                <a:solidFill>
                  <a:schemeClr val="lt1"/>
                </a:solidFill>
              </a:defRPr>
            </a:lvl7pPr>
            <a:lvl8pPr lvl="7">
              <a:spcBef>
                <a:spcPts val="0"/>
              </a:spcBef>
              <a:spcAft>
                <a:spcPts val="0"/>
              </a:spcAft>
              <a:buClr>
                <a:schemeClr val="lt1"/>
              </a:buClr>
              <a:buSzPts val="1900"/>
              <a:buNone/>
              <a:defRPr>
                <a:solidFill>
                  <a:schemeClr val="lt1"/>
                </a:solidFill>
              </a:defRPr>
            </a:lvl8pPr>
            <a:lvl9pPr lvl="8">
              <a:spcBef>
                <a:spcPts val="0"/>
              </a:spcBef>
              <a:spcAft>
                <a:spcPts val="0"/>
              </a:spcAft>
              <a:buClr>
                <a:schemeClr val="lt1"/>
              </a:buClr>
              <a:buSzPts val="1900"/>
              <a:buNone/>
              <a:defRPr>
                <a:solidFill>
                  <a:schemeClr val="lt1"/>
                </a:solidFill>
              </a:defRPr>
            </a:lvl9pPr>
          </a:lstStyle>
          <a:p>
            <a:endParaRPr/>
          </a:p>
        </p:txBody>
      </p:sp>
      <p:grpSp>
        <p:nvGrpSpPr>
          <p:cNvPr id="1291" name="Google Shape;1291;g395a5d8f997_0_6323"/>
          <p:cNvGrpSpPr/>
          <p:nvPr/>
        </p:nvGrpSpPr>
        <p:grpSpPr>
          <a:xfrm>
            <a:off x="11277314" y="0"/>
            <a:ext cx="609585" cy="945976"/>
            <a:chOff x="8577608" y="0"/>
            <a:chExt cx="457200" cy="709500"/>
          </a:xfrm>
        </p:grpSpPr>
        <p:sp>
          <p:nvSpPr>
            <p:cNvPr id="1292" name="Google Shape;1292;g395a5d8f997_0_6323"/>
            <p:cNvSpPr/>
            <p:nvPr/>
          </p:nvSpPr>
          <p:spPr>
            <a:xfrm>
              <a:off x="8577608" y="0"/>
              <a:ext cx="457200" cy="7095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93" name="Google Shape;1293;g395a5d8f997_0_6323"/>
            <p:cNvSpPr txBox="1"/>
            <p:nvPr/>
          </p:nvSpPr>
          <p:spPr>
            <a:xfrm>
              <a:off x="8649458" y="430402"/>
              <a:ext cx="313500" cy="2283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fld id="{00000000-1234-1234-1234-123412341234}" type="slidenum">
                <a:rPr lang="en-US" sz="1300">
                  <a:solidFill>
                    <a:schemeClr val="accent1"/>
                  </a:solidFill>
                  <a:latin typeface="Oswald Medium"/>
                  <a:ea typeface="Oswald Medium"/>
                  <a:cs typeface="Oswald Medium"/>
                  <a:sym typeface="Oswald Medium"/>
                </a:rPr>
                <a:t>‹Nº›</a:t>
              </a:fld>
              <a:endParaRPr sz="1300">
                <a:solidFill>
                  <a:schemeClr val="accent1"/>
                </a:solidFill>
                <a:latin typeface="Oswald Medium"/>
                <a:ea typeface="Oswald Medium"/>
                <a:cs typeface="Oswald Medium"/>
                <a:sym typeface="Oswald Medium"/>
              </a:endParaRPr>
            </a:p>
          </p:txBody>
        </p:sp>
        <p:pic>
          <p:nvPicPr>
            <p:cNvPr id="1294" name="Google Shape;1294;g395a5d8f997_0_6323" title="250331_CI_2025-Slides_assets_Logo mark.png"/>
            <p:cNvPicPr preferRelativeResize="0"/>
            <p:nvPr/>
          </p:nvPicPr>
          <p:blipFill>
            <a:blip r:embed="rId2">
              <a:alphaModFix/>
            </a:blip>
            <a:stretch>
              <a:fillRect/>
            </a:stretch>
          </p:blipFill>
          <p:spPr>
            <a:xfrm>
              <a:off x="8666583" y="71725"/>
              <a:ext cx="279250" cy="325575"/>
            </a:xfrm>
            <a:prstGeom prst="rect">
              <a:avLst/>
            </a:prstGeom>
            <a:noFill/>
            <a:ln>
              <a:noFill/>
            </a:ln>
          </p:spPr>
        </p:pic>
      </p:gr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Image — Blue — Left">
  <p:cSld name="CUSTOM_18">
    <p:spTree>
      <p:nvGrpSpPr>
        <p:cNvPr id="1" name="Shape 1295"/>
        <p:cNvGrpSpPr/>
        <p:nvPr/>
      </p:nvGrpSpPr>
      <p:grpSpPr>
        <a:xfrm>
          <a:off x="0" y="0"/>
          <a:ext cx="0" cy="0"/>
          <a:chOff x="0" y="0"/>
          <a:chExt cx="0" cy="0"/>
        </a:xfrm>
      </p:grpSpPr>
      <p:sp>
        <p:nvSpPr>
          <p:cNvPr id="1296" name="Google Shape;1296;g395a5d8f997_0_6332"/>
          <p:cNvSpPr>
            <a:spLocks noGrp="1"/>
          </p:cNvSpPr>
          <p:nvPr>
            <p:ph type="pic" idx="2"/>
          </p:nvPr>
        </p:nvSpPr>
        <p:spPr>
          <a:xfrm>
            <a:off x="0" y="0"/>
            <a:ext cx="12192000" cy="6858000"/>
          </a:xfrm>
          <a:prstGeom prst="rect">
            <a:avLst/>
          </a:prstGeom>
          <a:noFill/>
          <a:ln>
            <a:noFill/>
          </a:ln>
        </p:spPr>
      </p:sp>
      <p:sp>
        <p:nvSpPr>
          <p:cNvPr id="1297" name="Google Shape;1297;g395a5d8f997_0_6332"/>
          <p:cNvSpPr/>
          <p:nvPr/>
        </p:nvSpPr>
        <p:spPr>
          <a:xfrm rot="5400000">
            <a:off x="2349450" y="2102217"/>
            <a:ext cx="1397100" cy="6096000"/>
          </a:xfrm>
          <a:prstGeom prst="round2SameRect">
            <a:avLst>
              <a:gd name="adj1" fmla="val 0"/>
              <a:gd name="adj2" fmla="val 0"/>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298" name="Google Shape;1298;g395a5d8f997_0_6332"/>
          <p:cNvSpPr txBox="1">
            <a:spLocks noGrp="1"/>
          </p:cNvSpPr>
          <p:nvPr>
            <p:ph type="title"/>
          </p:nvPr>
        </p:nvSpPr>
        <p:spPr>
          <a:xfrm>
            <a:off x="609600" y="4691400"/>
            <a:ext cx="5486400" cy="9459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1pPr>
            <a:lvl2pPr lvl="1" algn="r">
              <a:lnSpc>
                <a:spcPct val="90000"/>
              </a:lnSpc>
              <a:spcBef>
                <a:spcPts val="100"/>
              </a:spcBef>
              <a:spcAft>
                <a:spcPts val="0"/>
              </a:spcAft>
              <a:buClr>
                <a:schemeClr val="lt1"/>
              </a:buClr>
              <a:buSzPts val="2400"/>
              <a:buNone/>
              <a:defRPr sz="2400">
                <a:solidFill>
                  <a:schemeClr val="lt1"/>
                </a:solidFill>
              </a:defRPr>
            </a:lvl2pPr>
            <a:lvl3pPr lvl="2" algn="r">
              <a:lnSpc>
                <a:spcPct val="90000"/>
              </a:lnSpc>
              <a:spcBef>
                <a:spcPts val="0"/>
              </a:spcBef>
              <a:spcAft>
                <a:spcPts val="0"/>
              </a:spcAft>
              <a:buClr>
                <a:schemeClr val="lt1"/>
              </a:buClr>
              <a:buSzPts val="2400"/>
              <a:buNone/>
              <a:defRPr sz="2400">
                <a:solidFill>
                  <a:schemeClr val="lt1"/>
                </a:solidFill>
              </a:defRPr>
            </a:lvl3pPr>
            <a:lvl4pPr lvl="3" algn="r">
              <a:lnSpc>
                <a:spcPct val="90000"/>
              </a:lnSpc>
              <a:spcBef>
                <a:spcPts val="0"/>
              </a:spcBef>
              <a:spcAft>
                <a:spcPts val="0"/>
              </a:spcAft>
              <a:buClr>
                <a:schemeClr val="lt1"/>
              </a:buClr>
              <a:buSzPts val="2400"/>
              <a:buNone/>
              <a:defRPr sz="2400">
                <a:solidFill>
                  <a:schemeClr val="lt1"/>
                </a:solidFill>
              </a:defRPr>
            </a:lvl4pPr>
            <a:lvl5pPr lvl="4" algn="r">
              <a:lnSpc>
                <a:spcPct val="90000"/>
              </a:lnSpc>
              <a:spcBef>
                <a:spcPts val="0"/>
              </a:spcBef>
              <a:spcAft>
                <a:spcPts val="0"/>
              </a:spcAft>
              <a:buClr>
                <a:schemeClr val="lt1"/>
              </a:buClr>
              <a:buSzPts val="2400"/>
              <a:buNone/>
              <a:defRPr sz="2400">
                <a:solidFill>
                  <a:schemeClr val="lt1"/>
                </a:solidFill>
              </a:defRPr>
            </a:lvl5pPr>
            <a:lvl6pPr lvl="5" algn="r">
              <a:lnSpc>
                <a:spcPct val="90000"/>
              </a:lnSpc>
              <a:spcBef>
                <a:spcPts val="0"/>
              </a:spcBef>
              <a:spcAft>
                <a:spcPts val="0"/>
              </a:spcAft>
              <a:buClr>
                <a:schemeClr val="lt1"/>
              </a:buClr>
              <a:buSzPts val="2400"/>
              <a:buNone/>
              <a:defRPr sz="2400">
                <a:solidFill>
                  <a:schemeClr val="lt1"/>
                </a:solidFill>
              </a:defRPr>
            </a:lvl6pPr>
            <a:lvl7pPr lvl="6" algn="r">
              <a:lnSpc>
                <a:spcPct val="90000"/>
              </a:lnSpc>
              <a:spcBef>
                <a:spcPts val="0"/>
              </a:spcBef>
              <a:spcAft>
                <a:spcPts val="0"/>
              </a:spcAft>
              <a:buClr>
                <a:schemeClr val="lt1"/>
              </a:buClr>
              <a:buSzPts val="2400"/>
              <a:buNone/>
              <a:defRPr sz="2400">
                <a:solidFill>
                  <a:schemeClr val="lt1"/>
                </a:solidFill>
              </a:defRPr>
            </a:lvl7pPr>
            <a:lvl8pPr lvl="7" algn="r">
              <a:lnSpc>
                <a:spcPct val="90000"/>
              </a:lnSpc>
              <a:spcBef>
                <a:spcPts val="0"/>
              </a:spcBef>
              <a:spcAft>
                <a:spcPts val="0"/>
              </a:spcAft>
              <a:buClr>
                <a:schemeClr val="lt1"/>
              </a:buClr>
              <a:buSzPts val="2400"/>
              <a:buNone/>
              <a:defRPr sz="2400">
                <a:solidFill>
                  <a:schemeClr val="lt1"/>
                </a:solidFill>
              </a:defRPr>
            </a:lvl8pPr>
            <a:lvl9pPr lvl="8" algn="r">
              <a:lnSpc>
                <a:spcPct val="90000"/>
              </a:lnSpc>
              <a:spcBef>
                <a:spcPts val="0"/>
              </a:spcBef>
              <a:spcAft>
                <a:spcPts val="0"/>
              </a:spcAft>
              <a:buClr>
                <a:schemeClr val="lt1"/>
              </a:buClr>
              <a:buSzPts val="2400"/>
              <a:buNone/>
              <a:defRPr sz="2400">
                <a:solidFill>
                  <a:schemeClr val="lt1"/>
                </a:solidFill>
              </a:defRPr>
            </a:lvl9pPr>
          </a:lstStyle>
          <a:p>
            <a:endParaRPr/>
          </a:p>
        </p:txBody>
      </p:sp>
      <p:sp>
        <p:nvSpPr>
          <p:cNvPr id="1299" name="Google Shape;1299;g395a5d8f997_0_6332"/>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1pPr>
            <a:lvl2pPr lvl="1">
              <a:spcBef>
                <a:spcPts val="0"/>
              </a:spcBef>
              <a:spcAft>
                <a:spcPts val="0"/>
              </a:spcAft>
              <a:buClr>
                <a:schemeClr val="dk2"/>
              </a:buClr>
              <a:buSzPts val="1900"/>
              <a:buNone/>
              <a:defRPr>
                <a:solidFill>
                  <a:schemeClr val="dk2"/>
                </a:solidFill>
              </a:defRPr>
            </a:lvl2pPr>
            <a:lvl3pPr lvl="2">
              <a:spcBef>
                <a:spcPts val="0"/>
              </a:spcBef>
              <a:spcAft>
                <a:spcPts val="0"/>
              </a:spcAft>
              <a:buClr>
                <a:schemeClr val="dk2"/>
              </a:buClr>
              <a:buSzPts val="1900"/>
              <a:buNone/>
              <a:defRPr>
                <a:solidFill>
                  <a:schemeClr val="dk2"/>
                </a:solidFill>
              </a:defRPr>
            </a:lvl3pPr>
            <a:lvl4pPr lvl="3">
              <a:spcBef>
                <a:spcPts val="0"/>
              </a:spcBef>
              <a:spcAft>
                <a:spcPts val="0"/>
              </a:spcAft>
              <a:buClr>
                <a:schemeClr val="dk2"/>
              </a:buClr>
              <a:buSzPts val="1900"/>
              <a:buNone/>
              <a:defRPr>
                <a:solidFill>
                  <a:schemeClr val="dk2"/>
                </a:solidFill>
              </a:defRPr>
            </a:lvl4pPr>
            <a:lvl5pPr lvl="4">
              <a:spcBef>
                <a:spcPts val="0"/>
              </a:spcBef>
              <a:spcAft>
                <a:spcPts val="0"/>
              </a:spcAft>
              <a:buClr>
                <a:schemeClr val="dk2"/>
              </a:buClr>
              <a:buSzPts val="1900"/>
              <a:buNone/>
              <a:defRPr>
                <a:solidFill>
                  <a:schemeClr val="dk2"/>
                </a:solidFill>
              </a:defRPr>
            </a:lvl5pPr>
            <a:lvl6pPr lvl="5">
              <a:spcBef>
                <a:spcPts val="0"/>
              </a:spcBef>
              <a:spcAft>
                <a:spcPts val="0"/>
              </a:spcAft>
              <a:buClr>
                <a:schemeClr val="dk2"/>
              </a:buClr>
              <a:buSzPts val="1900"/>
              <a:buNone/>
              <a:defRPr>
                <a:solidFill>
                  <a:schemeClr val="dk2"/>
                </a:solidFill>
              </a:defRPr>
            </a:lvl6pPr>
            <a:lvl7pPr lvl="6">
              <a:spcBef>
                <a:spcPts val="0"/>
              </a:spcBef>
              <a:spcAft>
                <a:spcPts val="0"/>
              </a:spcAft>
              <a:buClr>
                <a:schemeClr val="dk2"/>
              </a:buClr>
              <a:buSzPts val="1900"/>
              <a:buNone/>
              <a:defRPr>
                <a:solidFill>
                  <a:schemeClr val="dk2"/>
                </a:solidFill>
              </a:defRPr>
            </a:lvl7pPr>
            <a:lvl8pPr lvl="7">
              <a:spcBef>
                <a:spcPts val="0"/>
              </a:spcBef>
              <a:spcAft>
                <a:spcPts val="0"/>
              </a:spcAft>
              <a:buClr>
                <a:schemeClr val="dk2"/>
              </a:buClr>
              <a:buSzPts val="1900"/>
              <a:buNone/>
              <a:defRPr>
                <a:solidFill>
                  <a:schemeClr val="dk2"/>
                </a:solidFill>
              </a:defRPr>
            </a:lvl8pPr>
            <a:lvl9pPr lvl="8">
              <a:spcBef>
                <a:spcPts val="0"/>
              </a:spcBef>
              <a:spcAft>
                <a:spcPts val="0"/>
              </a:spcAft>
              <a:buClr>
                <a:schemeClr val="dk2"/>
              </a:buClr>
              <a:buSzPts val="1900"/>
              <a:buNone/>
              <a:defRPr>
                <a:solidFill>
                  <a:schemeClr val="dk2"/>
                </a:solidFill>
              </a:defRPr>
            </a:lvl9pPr>
          </a:lstStyle>
          <a:p>
            <a:endParaRPr/>
          </a:p>
        </p:txBody>
      </p:sp>
      <p:grpSp>
        <p:nvGrpSpPr>
          <p:cNvPr id="1300" name="Google Shape;1300;g395a5d8f997_0_6332"/>
          <p:cNvGrpSpPr/>
          <p:nvPr/>
        </p:nvGrpSpPr>
        <p:grpSpPr>
          <a:xfrm>
            <a:off x="11277314" y="0"/>
            <a:ext cx="609585" cy="945976"/>
            <a:chOff x="8577608" y="0"/>
            <a:chExt cx="457200" cy="709500"/>
          </a:xfrm>
        </p:grpSpPr>
        <p:sp>
          <p:nvSpPr>
            <p:cNvPr id="1301" name="Google Shape;1301;g395a5d8f997_0_6332"/>
            <p:cNvSpPr/>
            <p:nvPr/>
          </p:nvSpPr>
          <p:spPr>
            <a:xfrm>
              <a:off x="8577608" y="0"/>
              <a:ext cx="457200" cy="7095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02" name="Google Shape;1302;g395a5d8f997_0_6332"/>
            <p:cNvSpPr txBox="1"/>
            <p:nvPr/>
          </p:nvSpPr>
          <p:spPr>
            <a:xfrm>
              <a:off x="8649458" y="430402"/>
              <a:ext cx="313500" cy="2283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fld id="{00000000-1234-1234-1234-123412341234}" type="slidenum">
                <a:rPr lang="en-US" sz="1600">
                  <a:solidFill>
                    <a:schemeClr val="accent1"/>
                  </a:solidFill>
                  <a:latin typeface="Bebas Neue"/>
                  <a:ea typeface="Bebas Neue"/>
                  <a:cs typeface="Bebas Neue"/>
                  <a:sym typeface="Bebas Neue"/>
                </a:rPr>
                <a:t>‹Nº›</a:t>
              </a:fld>
              <a:endParaRPr sz="1600">
                <a:solidFill>
                  <a:schemeClr val="accent1"/>
                </a:solidFill>
                <a:latin typeface="Bebas Neue"/>
                <a:ea typeface="Bebas Neue"/>
                <a:cs typeface="Bebas Neue"/>
                <a:sym typeface="Bebas Neue"/>
              </a:endParaRPr>
            </a:p>
          </p:txBody>
        </p:sp>
        <p:pic>
          <p:nvPicPr>
            <p:cNvPr id="1303" name="Google Shape;1303;g395a5d8f997_0_6332" title="250331_CI_2025-Slides_assets_Logo mark.png"/>
            <p:cNvPicPr preferRelativeResize="0"/>
            <p:nvPr/>
          </p:nvPicPr>
          <p:blipFill>
            <a:blip r:embed="rId2">
              <a:alphaModFix/>
            </a:blip>
            <a:stretch>
              <a:fillRect/>
            </a:stretch>
          </p:blipFill>
          <p:spPr>
            <a:xfrm>
              <a:off x="8666583" y="71725"/>
              <a:ext cx="279250" cy="325575"/>
            </a:xfrm>
            <a:prstGeom prst="rect">
              <a:avLst/>
            </a:prstGeom>
            <a:noFill/>
            <a:ln>
              <a:noFill/>
            </a:ln>
          </p:spPr>
        </p:pic>
      </p:gr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Image — Blue — Right">
  <p:cSld name="CUSTOM_18_3">
    <p:spTree>
      <p:nvGrpSpPr>
        <p:cNvPr id="1" name="Shape 1304"/>
        <p:cNvGrpSpPr/>
        <p:nvPr/>
      </p:nvGrpSpPr>
      <p:grpSpPr>
        <a:xfrm>
          <a:off x="0" y="0"/>
          <a:ext cx="0" cy="0"/>
          <a:chOff x="0" y="0"/>
          <a:chExt cx="0" cy="0"/>
        </a:xfrm>
      </p:grpSpPr>
      <p:sp>
        <p:nvSpPr>
          <p:cNvPr id="1305" name="Google Shape;1305;g395a5d8f997_0_6341"/>
          <p:cNvSpPr>
            <a:spLocks noGrp="1"/>
          </p:cNvSpPr>
          <p:nvPr>
            <p:ph type="pic" idx="2"/>
          </p:nvPr>
        </p:nvSpPr>
        <p:spPr>
          <a:xfrm>
            <a:off x="0" y="0"/>
            <a:ext cx="12192000" cy="6858000"/>
          </a:xfrm>
          <a:prstGeom prst="rect">
            <a:avLst/>
          </a:prstGeom>
          <a:noFill/>
          <a:ln>
            <a:noFill/>
          </a:ln>
        </p:spPr>
      </p:sp>
      <p:sp>
        <p:nvSpPr>
          <p:cNvPr id="1306" name="Google Shape;1306;g395a5d8f997_0_6341"/>
          <p:cNvSpPr/>
          <p:nvPr/>
        </p:nvSpPr>
        <p:spPr>
          <a:xfrm rot="-5400000">
            <a:off x="8445450" y="2102317"/>
            <a:ext cx="1397100" cy="6096000"/>
          </a:xfrm>
          <a:prstGeom prst="round2SameRect">
            <a:avLst>
              <a:gd name="adj1" fmla="val 0"/>
              <a:gd name="adj2" fmla="val 0"/>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307" name="Google Shape;1307;g395a5d8f997_0_6341"/>
          <p:cNvSpPr txBox="1">
            <a:spLocks noGrp="1"/>
          </p:cNvSpPr>
          <p:nvPr>
            <p:ph type="title"/>
          </p:nvPr>
        </p:nvSpPr>
        <p:spPr>
          <a:xfrm>
            <a:off x="6096000" y="4691400"/>
            <a:ext cx="5486400" cy="945900"/>
          </a:xfrm>
          <a:prstGeom prst="rect">
            <a:avLst/>
          </a:prstGeom>
          <a:ln>
            <a:noFill/>
          </a:ln>
        </p:spPr>
        <p:txBody>
          <a:bodyPr spcFirstLastPara="1" wrap="square" lIns="0" tIns="0" rIns="0" bIns="0" anchor="t" anchorCtr="0">
            <a:noAutofit/>
          </a:bodyPr>
          <a:lstStyle>
            <a:lvl1pPr lvl="0" algn="r">
              <a:lnSpc>
                <a:spcPct val="9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1pPr>
            <a:lvl2pPr lvl="1" algn="r">
              <a:lnSpc>
                <a:spcPct val="90000"/>
              </a:lnSpc>
              <a:spcBef>
                <a:spcPts val="100"/>
              </a:spcBef>
              <a:spcAft>
                <a:spcPts val="0"/>
              </a:spcAft>
              <a:buClr>
                <a:schemeClr val="lt1"/>
              </a:buClr>
              <a:buSzPts val="2400"/>
              <a:buNone/>
              <a:defRPr sz="2400">
                <a:solidFill>
                  <a:schemeClr val="lt1"/>
                </a:solidFill>
              </a:defRPr>
            </a:lvl2pPr>
            <a:lvl3pPr lvl="2" algn="r">
              <a:lnSpc>
                <a:spcPct val="90000"/>
              </a:lnSpc>
              <a:spcBef>
                <a:spcPts val="0"/>
              </a:spcBef>
              <a:spcAft>
                <a:spcPts val="0"/>
              </a:spcAft>
              <a:buClr>
                <a:schemeClr val="lt1"/>
              </a:buClr>
              <a:buSzPts val="2400"/>
              <a:buNone/>
              <a:defRPr sz="2400">
                <a:solidFill>
                  <a:schemeClr val="lt1"/>
                </a:solidFill>
              </a:defRPr>
            </a:lvl3pPr>
            <a:lvl4pPr lvl="3" algn="r">
              <a:lnSpc>
                <a:spcPct val="90000"/>
              </a:lnSpc>
              <a:spcBef>
                <a:spcPts val="0"/>
              </a:spcBef>
              <a:spcAft>
                <a:spcPts val="0"/>
              </a:spcAft>
              <a:buClr>
                <a:schemeClr val="lt1"/>
              </a:buClr>
              <a:buSzPts val="2400"/>
              <a:buNone/>
              <a:defRPr sz="2400">
                <a:solidFill>
                  <a:schemeClr val="lt1"/>
                </a:solidFill>
              </a:defRPr>
            </a:lvl4pPr>
            <a:lvl5pPr lvl="4" algn="r">
              <a:lnSpc>
                <a:spcPct val="90000"/>
              </a:lnSpc>
              <a:spcBef>
                <a:spcPts val="0"/>
              </a:spcBef>
              <a:spcAft>
                <a:spcPts val="0"/>
              </a:spcAft>
              <a:buClr>
                <a:schemeClr val="lt1"/>
              </a:buClr>
              <a:buSzPts val="2400"/>
              <a:buNone/>
              <a:defRPr sz="2400">
                <a:solidFill>
                  <a:schemeClr val="lt1"/>
                </a:solidFill>
              </a:defRPr>
            </a:lvl5pPr>
            <a:lvl6pPr lvl="5" algn="r">
              <a:lnSpc>
                <a:spcPct val="90000"/>
              </a:lnSpc>
              <a:spcBef>
                <a:spcPts val="0"/>
              </a:spcBef>
              <a:spcAft>
                <a:spcPts val="0"/>
              </a:spcAft>
              <a:buClr>
                <a:schemeClr val="lt1"/>
              </a:buClr>
              <a:buSzPts val="2400"/>
              <a:buNone/>
              <a:defRPr sz="2400">
                <a:solidFill>
                  <a:schemeClr val="lt1"/>
                </a:solidFill>
              </a:defRPr>
            </a:lvl6pPr>
            <a:lvl7pPr lvl="6" algn="r">
              <a:lnSpc>
                <a:spcPct val="90000"/>
              </a:lnSpc>
              <a:spcBef>
                <a:spcPts val="0"/>
              </a:spcBef>
              <a:spcAft>
                <a:spcPts val="0"/>
              </a:spcAft>
              <a:buClr>
                <a:schemeClr val="lt1"/>
              </a:buClr>
              <a:buSzPts val="2400"/>
              <a:buNone/>
              <a:defRPr sz="2400">
                <a:solidFill>
                  <a:schemeClr val="lt1"/>
                </a:solidFill>
              </a:defRPr>
            </a:lvl7pPr>
            <a:lvl8pPr lvl="7" algn="r">
              <a:lnSpc>
                <a:spcPct val="90000"/>
              </a:lnSpc>
              <a:spcBef>
                <a:spcPts val="0"/>
              </a:spcBef>
              <a:spcAft>
                <a:spcPts val="0"/>
              </a:spcAft>
              <a:buClr>
                <a:schemeClr val="lt1"/>
              </a:buClr>
              <a:buSzPts val="2400"/>
              <a:buNone/>
              <a:defRPr sz="2400">
                <a:solidFill>
                  <a:schemeClr val="lt1"/>
                </a:solidFill>
              </a:defRPr>
            </a:lvl8pPr>
            <a:lvl9pPr lvl="8" algn="r">
              <a:lnSpc>
                <a:spcPct val="90000"/>
              </a:lnSpc>
              <a:spcBef>
                <a:spcPts val="0"/>
              </a:spcBef>
              <a:spcAft>
                <a:spcPts val="0"/>
              </a:spcAft>
              <a:buClr>
                <a:schemeClr val="lt1"/>
              </a:buClr>
              <a:buSzPts val="2400"/>
              <a:buNone/>
              <a:defRPr sz="2400">
                <a:solidFill>
                  <a:schemeClr val="lt1"/>
                </a:solidFill>
              </a:defRPr>
            </a:lvl9pPr>
          </a:lstStyle>
          <a:p>
            <a:endParaRPr/>
          </a:p>
        </p:txBody>
      </p:sp>
      <p:sp>
        <p:nvSpPr>
          <p:cNvPr id="1308" name="Google Shape;1308;g395a5d8f997_0_6341"/>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1pPr>
            <a:lvl2pPr lvl="1">
              <a:spcBef>
                <a:spcPts val="0"/>
              </a:spcBef>
              <a:spcAft>
                <a:spcPts val="0"/>
              </a:spcAft>
              <a:buClr>
                <a:schemeClr val="dk2"/>
              </a:buClr>
              <a:buSzPts val="1900"/>
              <a:buNone/>
              <a:defRPr>
                <a:solidFill>
                  <a:schemeClr val="dk2"/>
                </a:solidFill>
              </a:defRPr>
            </a:lvl2pPr>
            <a:lvl3pPr lvl="2">
              <a:spcBef>
                <a:spcPts val="0"/>
              </a:spcBef>
              <a:spcAft>
                <a:spcPts val="0"/>
              </a:spcAft>
              <a:buClr>
                <a:schemeClr val="dk2"/>
              </a:buClr>
              <a:buSzPts val="1900"/>
              <a:buNone/>
              <a:defRPr>
                <a:solidFill>
                  <a:schemeClr val="dk2"/>
                </a:solidFill>
              </a:defRPr>
            </a:lvl3pPr>
            <a:lvl4pPr lvl="3">
              <a:spcBef>
                <a:spcPts val="0"/>
              </a:spcBef>
              <a:spcAft>
                <a:spcPts val="0"/>
              </a:spcAft>
              <a:buClr>
                <a:schemeClr val="dk2"/>
              </a:buClr>
              <a:buSzPts val="1900"/>
              <a:buNone/>
              <a:defRPr>
                <a:solidFill>
                  <a:schemeClr val="dk2"/>
                </a:solidFill>
              </a:defRPr>
            </a:lvl4pPr>
            <a:lvl5pPr lvl="4">
              <a:spcBef>
                <a:spcPts val="0"/>
              </a:spcBef>
              <a:spcAft>
                <a:spcPts val="0"/>
              </a:spcAft>
              <a:buClr>
                <a:schemeClr val="dk2"/>
              </a:buClr>
              <a:buSzPts val="1900"/>
              <a:buNone/>
              <a:defRPr>
                <a:solidFill>
                  <a:schemeClr val="dk2"/>
                </a:solidFill>
              </a:defRPr>
            </a:lvl5pPr>
            <a:lvl6pPr lvl="5">
              <a:spcBef>
                <a:spcPts val="0"/>
              </a:spcBef>
              <a:spcAft>
                <a:spcPts val="0"/>
              </a:spcAft>
              <a:buClr>
                <a:schemeClr val="dk2"/>
              </a:buClr>
              <a:buSzPts val="1900"/>
              <a:buNone/>
              <a:defRPr>
                <a:solidFill>
                  <a:schemeClr val="dk2"/>
                </a:solidFill>
              </a:defRPr>
            </a:lvl6pPr>
            <a:lvl7pPr lvl="6">
              <a:spcBef>
                <a:spcPts val="0"/>
              </a:spcBef>
              <a:spcAft>
                <a:spcPts val="0"/>
              </a:spcAft>
              <a:buClr>
                <a:schemeClr val="dk2"/>
              </a:buClr>
              <a:buSzPts val="1900"/>
              <a:buNone/>
              <a:defRPr>
                <a:solidFill>
                  <a:schemeClr val="dk2"/>
                </a:solidFill>
              </a:defRPr>
            </a:lvl7pPr>
            <a:lvl8pPr lvl="7">
              <a:spcBef>
                <a:spcPts val="0"/>
              </a:spcBef>
              <a:spcAft>
                <a:spcPts val="0"/>
              </a:spcAft>
              <a:buClr>
                <a:schemeClr val="dk2"/>
              </a:buClr>
              <a:buSzPts val="1900"/>
              <a:buNone/>
              <a:defRPr>
                <a:solidFill>
                  <a:schemeClr val="dk2"/>
                </a:solidFill>
              </a:defRPr>
            </a:lvl8pPr>
            <a:lvl9pPr lvl="8">
              <a:spcBef>
                <a:spcPts val="0"/>
              </a:spcBef>
              <a:spcAft>
                <a:spcPts val="0"/>
              </a:spcAft>
              <a:buClr>
                <a:schemeClr val="dk2"/>
              </a:buClr>
              <a:buSzPts val="1900"/>
              <a:buNone/>
              <a:defRPr>
                <a:solidFill>
                  <a:schemeClr val="dk2"/>
                </a:solidFill>
              </a:defRPr>
            </a:lvl9pPr>
          </a:lstStyle>
          <a:p>
            <a:endParaRPr/>
          </a:p>
        </p:txBody>
      </p:sp>
      <p:grpSp>
        <p:nvGrpSpPr>
          <p:cNvPr id="1309" name="Google Shape;1309;g395a5d8f997_0_6341"/>
          <p:cNvGrpSpPr/>
          <p:nvPr/>
        </p:nvGrpSpPr>
        <p:grpSpPr>
          <a:xfrm>
            <a:off x="11277314" y="0"/>
            <a:ext cx="609585" cy="945976"/>
            <a:chOff x="8577608" y="0"/>
            <a:chExt cx="457200" cy="709500"/>
          </a:xfrm>
        </p:grpSpPr>
        <p:sp>
          <p:nvSpPr>
            <p:cNvPr id="1310" name="Google Shape;1310;g395a5d8f997_0_6341"/>
            <p:cNvSpPr/>
            <p:nvPr/>
          </p:nvSpPr>
          <p:spPr>
            <a:xfrm>
              <a:off x="8577608" y="0"/>
              <a:ext cx="457200" cy="7095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11" name="Google Shape;1311;g395a5d8f997_0_6341"/>
            <p:cNvSpPr txBox="1"/>
            <p:nvPr/>
          </p:nvSpPr>
          <p:spPr>
            <a:xfrm>
              <a:off x="8649458" y="430402"/>
              <a:ext cx="313500" cy="2283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fld id="{00000000-1234-1234-1234-123412341234}" type="slidenum">
                <a:rPr lang="en-US" sz="1300">
                  <a:solidFill>
                    <a:schemeClr val="accent1"/>
                  </a:solidFill>
                  <a:latin typeface="Oswald Medium"/>
                  <a:ea typeface="Oswald Medium"/>
                  <a:cs typeface="Oswald Medium"/>
                  <a:sym typeface="Oswald Medium"/>
                </a:rPr>
                <a:t>‹Nº›</a:t>
              </a:fld>
              <a:endParaRPr sz="1300">
                <a:solidFill>
                  <a:schemeClr val="accent1"/>
                </a:solidFill>
                <a:latin typeface="Oswald Medium"/>
                <a:ea typeface="Oswald Medium"/>
                <a:cs typeface="Oswald Medium"/>
                <a:sym typeface="Oswald Medium"/>
              </a:endParaRPr>
            </a:p>
          </p:txBody>
        </p:sp>
        <p:pic>
          <p:nvPicPr>
            <p:cNvPr id="1312" name="Google Shape;1312;g395a5d8f997_0_6341" title="250331_CI_2025-Slides_assets_Logo mark.png"/>
            <p:cNvPicPr preferRelativeResize="0"/>
            <p:nvPr/>
          </p:nvPicPr>
          <p:blipFill>
            <a:blip r:embed="rId2">
              <a:alphaModFix/>
            </a:blip>
            <a:stretch>
              <a:fillRect/>
            </a:stretch>
          </p:blipFill>
          <p:spPr>
            <a:xfrm>
              <a:off x="8666583" y="71725"/>
              <a:ext cx="279250" cy="325575"/>
            </a:xfrm>
            <a:prstGeom prst="rect">
              <a:avLst/>
            </a:prstGeom>
            <a:noFill/>
            <a:ln>
              <a:noFill/>
            </a:ln>
          </p:spPr>
        </p:pic>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Quote 4">
  <p:cSld name="CUSTOM_1_1_1">
    <p:bg>
      <p:bgPr>
        <a:solidFill>
          <a:schemeClr val="dk2"/>
        </a:solidFill>
        <a:effectLst/>
      </p:bgPr>
    </p:bg>
    <p:spTree>
      <p:nvGrpSpPr>
        <p:cNvPr id="1" name="Shape 162"/>
        <p:cNvGrpSpPr/>
        <p:nvPr/>
      </p:nvGrpSpPr>
      <p:grpSpPr>
        <a:xfrm>
          <a:off x="0" y="0"/>
          <a:ext cx="0" cy="0"/>
          <a:chOff x="0" y="0"/>
          <a:chExt cx="0" cy="0"/>
        </a:xfrm>
      </p:grpSpPr>
      <p:sp>
        <p:nvSpPr>
          <p:cNvPr id="163" name="Google Shape;163;g36335525d1a_0_487"/>
          <p:cNvSpPr txBox="1">
            <a:spLocks noGrp="1"/>
          </p:cNvSpPr>
          <p:nvPr>
            <p:ph type="subTitle" idx="1"/>
          </p:nvPr>
        </p:nvSpPr>
        <p:spPr>
          <a:xfrm>
            <a:off x="1219200" y="1637800"/>
            <a:ext cx="9753600" cy="3582300"/>
          </a:xfrm>
          <a:prstGeom prst="rect">
            <a:avLst/>
          </a:prstGeom>
        </p:spPr>
        <p:txBody>
          <a:bodyPr spcFirstLastPara="1" wrap="square" lIns="0" tIns="0" rIns="0" bIns="0" anchor="ctr" anchorCtr="0">
            <a:noAutofit/>
          </a:bodyPr>
          <a:lstStyle>
            <a:lvl1pPr lvl="0" algn="ctr">
              <a:lnSpc>
                <a:spcPct val="90000"/>
              </a:lnSpc>
              <a:spcBef>
                <a:spcPts val="0"/>
              </a:spcBef>
              <a:spcAft>
                <a:spcPts val="0"/>
              </a:spcAft>
              <a:buClr>
                <a:schemeClr val="lt1"/>
              </a:buClr>
              <a:buSzPts val="5300"/>
              <a:buNone/>
              <a:defRPr sz="5300">
                <a:solidFill>
                  <a:schemeClr val="lt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Image — White — Left">
  <p:cSld name="CUSTOM_18_2">
    <p:spTree>
      <p:nvGrpSpPr>
        <p:cNvPr id="1" name="Shape 1313"/>
        <p:cNvGrpSpPr/>
        <p:nvPr/>
      </p:nvGrpSpPr>
      <p:grpSpPr>
        <a:xfrm>
          <a:off x="0" y="0"/>
          <a:ext cx="0" cy="0"/>
          <a:chOff x="0" y="0"/>
          <a:chExt cx="0" cy="0"/>
        </a:xfrm>
      </p:grpSpPr>
      <p:sp>
        <p:nvSpPr>
          <p:cNvPr id="1314" name="Google Shape;1314;g395a5d8f997_0_6350"/>
          <p:cNvSpPr>
            <a:spLocks noGrp="1"/>
          </p:cNvSpPr>
          <p:nvPr>
            <p:ph type="pic" idx="2"/>
          </p:nvPr>
        </p:nvSpPr>
        <p:spPr>
          <a:xfrm>
            <a:off x="0" y="0"/>
            <a:ext cx="12192000" cy="6858000"/>
          </a:xfrm>
          <a:prstGeom prst="rect">
            <a:avLst/>
          </a:prstGeom>
          <a:noFill/>
          <a:ln>
            <a:noFill/>
          </a:ln>
        </p:spPr>
      </p:sp>
      <p:sp>
        <p:nvSpPr>
          <p:cNvPr id="1315" name="Google Shape;1315;g395a5d8f997_0_6350"/>
          <p:cNvSpPr/>
          <p:nvPr/>
        </p:nvSpPr>
        <p:spPr>
          <a:xfrm rot="5400000">
            <a:off x="2349450" y="2102217"/>
            <a:ext cx="1397100" cy="6096000"/>
          </a:xfrm>
          <a:prstGeom prst="round2SameRect">
            <a:avLst>
              <a:gd name="adj1" fmla="val 0"/>
              <a:gd name="adj2" fmla="val 0"/>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316" name="Google Shape;1316;g395a5d8f997_0_6350"/>
          <p:cNvSpPr txBox="1">
            <a:spLocks noGrp="1"/>
          </p:cNvSpPr>
          <p:nvPr>
            <p:ph type="title"/>
          </p:nvPr>
        </p:nvSpPr>
        <p:spPr>
          <a:xfrm>
            <a:off x="609600" y="4691400"/>
            <a:ext cx="5486400" cy="9459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SzPts val="2400"/>
              <a:buFont typeface="Montserrat"/>
              <a:buNone/>
              <a:defRPr sz="2400" b="1">
                <a:latin typeface="Montserrat"/>
                <a:ea typeface="Montserrat"/>
                <a:cs typeface="Montserrat"/>
                <a:sym typeface="Montserrat"/>
              </a:defRPr>
            </a:lvl1pPr>
            <a:lvl2pPr lvl="1" algn="r">
              <a:lnSpc>
                <a:spcPct val="90000"/>
              </a:lnSpc>
              <a:spcBef>
                <a:spcPts val="100"/>
              </a:spcBef>
              <a:spcAft>
                <a:spcPts val="0"/>
              </a:spcAft>
              <a:buClr>
                <a:schemeClr val="lt1"/>
              </a:buClr>
              <a:buSzPts val="2400"/>
              <a:buNone/>
              <a:defRPr sz="2400">
                <a:solidFill>
                  <a:schemeClr val="lt1"/>
                </a:solidFill>
              </a:defRPr>
            </a:lvl2pPr>
            <a:lvl3pPr lvl="2" algn="r">
              <a:lnSpc>
                <a:spcPct val="90000"/>
              </a:lnSpc>
              <a:spcBef>
                <a:spcPts val="0"/>
              </a:spcBef>
              <a:spcAft>
                <a:spcPts val="0"/>
              </a:spcAft>
              <a:buClr>
                <a:schemeClr val="lt1"/>
              </a:buClr>
              <a:buSzPts val="2400"/>
              <a:buNone/>
              <a:defRPr sz="2400">
                <a:solidFill>
                  <a:schemeClr val="lt1"/>
                </a:solidFill>
              </a:defRPr>
            </a:lvl3pPr>
            <a:lvl4pPr lvl="3" algn="r">
              <a:lnSpc>
                <a:spcPct val="90000"/>
              </a:lnSpc>
              <a:spcBef>
                <a:spcPts val="0"/>
              </a:spcBef>
              <a:spcAft>
                <a:spcPts val="0"/>
              </a:spcAft>
              <a:buClr>
                <a:schemeClr val="lt1"/>
              </a:buClr>
              <a:buSzPts val="2400"/>
              <a:buNone/>
              <a:defRPr sz="2400">
                <a:solidFill>
                  <a:schemeClr val="lt1"/>
                </a:solidFill>
              </a:defRPr>
            </a:lvl4pPr>
            <a:lvl5pPr lvl="4" algn="r">
              <a:lnSpc>
                <a:spcPct val="90000"/>
              </a:lnSpc>
              <a:spcBef>
                <a:spcPts val="0"/>
              </a:spcBef>
              <a:spcAft>
                <a:spcPts val="0"/>
              </a:spcAft>
              <a:buClr>
                <a:schemeClr val="lt1"/>
              </a:buClr>
              <a:buSzPts val="2400"/>
              <a:buNone/>
              <a:defRPr sz="2400">
                <a:solidFill>
                  <a:schemeClr val="lt1"/>
                </a:solidFill>
              </a:defRPr>
            </a:lvl5pPr>
            <a:lvl6pPr lvl="5" algn="r">
              <a:lnSpc>
                <a:spcPct val="90000"/>
              </a:lnSpc>
              <a:spcBef>
                <a:spcPts val="0"/>
              </a:spcBef>
              <a:spcAft>
                <a:spcPts val="0"/>
              </a:spcAft>
              <a:buClr>
                <a:schemeClr val="lt1"/>
              </a:buClr>
              <a:buSzPts val="2400"/>
              <a:buNone/>
              <a:defRPr sz="2400">
                <a:solidFill>
                  <a:schemeClr val="lt1"/>
                </a:solidFill>
              </a:defRPr>
            </a:lvl6pPr>
            <a:lvl7pPr lvl="6" algn="r">
              <a:lnSpc>
                <a:spcPct val="90000"/>
              </a:lnSpc>
              <a:spcBef>
                <a:spcPts val="0"/>
              </a:spcBef>
              <a:spcAft>
                <a:spcPts val="0"/>
              </a:spcAft>
              <a:buClr>
                <a:schemeClr val="lt1"/>
              </a:buClr>
              <a:buSzPts val="2400"/>
              <a:buNone/>
              <a:defRPr sz="2400">
                <a:solidFill>
                  <a:schemeClr val="lt1"/>
                </a:solidFill>
              </a:defRPr>
            </a:lvl7pPr>
            <a:lvl8pPr lvl="7" algn="r">
              <a:lnSpc>
                <a:spcPct val="90000"/>
              </a:lnSpc>
              <a:spcBef>
                <a:spcPts val="0"/>
              </a:spcBef>
              <a:spcAft>
                <a:spcPts val="0"/>
              </a:spcAft>
              <a:buClr>
                <a:schemeClr val="lt1"/>
              </a:buClr>
              <a:buSzPts val="2400"/>
              <a:buNone/>
              <a:defRPr sz="2400">
                <a:solidFill>
                  <a:schemeClr val="lt1"/>
                </a:solidFill>
              </a:defRPr>
            </a:lvl8pPr>
            <a:lvl9pPr lvl="8" algn="r">
              <a:lnSpc>
                <a:spcPct val="90000"/>
              </a:lnSpc>
              <a:spcBef>
                <a:spcPts val="0"/>
              </a:spcBef>
              <a:spcAft>
                <a:spcPts val="0"/>
              </a:spcAft>
              <a:buClr>
                <a:schemeClr val="lt1"/>
              </a:buClr>
              <a:buSzPts val="2400"/>
              <a:buNone/>
              <a:defRPr sz="2400">
                <a:solidFill>
                  <a:schemeClr val="lt1"/>
                </a:solidFill>
              </a:defRPr>
            </a:lvl9pPr>
          </a:lstStyle>
          <a:p>
            <a:endParaRPr/>
          </a:p>
        </p:txBody>
      </p:sp>
      <p:sp>
        <p:nvSpPr>
          <p:cNvPr id="1317" name="Google Shape;1317;g395a5d8f997_0_6350"/>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1pPr>
            <a:lvl2pPr lvl="1">
              <a:spcBef>
                <a:spcPts val="0"/>
              </a:spcBef>
              <a:spcAft>
                <a:spcPts val="0"/>
              </a:spcAft>
              <a:buClr>
                <a:schemeClr val="dk2"/>
              </a:buClr>
              <a:buSzPts val="1900"/>
              <a:buNone/>
              <a:defRPr>
                <a:solidFill>
                  <a:schemeClr val="dk2"/>
                </a:solidFill>
              </a:defRPr>
            </a:lvl2pPr>
            <a:lvl3pPr lvl="2">
              <a:spcBef>
                <a:spcPts val="0"/>
              </a:spcBef>
              <a:spcAft>
                <a:spcPts val="0"/>
              </a:spcAft>
              <a:buClr>
                <a:schemeClr val="dk2"/>
              </a:buClr>
              <a:buSzPts val="1900"/>
              <a:buNone/>
              <a:defRPr>
                <a:solidFill>
                  <a:schemeClr val="dk2"/>
                </a:solidFill>
              </a:defRPr>
            </a:lvl3pPr>
            <a:lvl4pPr lvl="3">
              <a:spcBef>
                <a:spcPts val="0"/>
              </a:spcBef>
              <a:spcAft>
                <a:spcPts val="0"/>
              </a:spcAft>
              <a:buClr>
                <a:schemeClr val="dk2"/>
              </a:buClr>
              <a:buSzPts val="1900"/>
              <a:buNone/>
              <a:defRPr>
                <a:solidFill>
                  <a:schemeClr val="dk2"/>
                </a:solidFill>
              </a:defRPr>
            </a:lvl4pPr>
            <a:lvl5pPr lvl="4">
              <a:spcBef>
                <a:spcPts val="0"/>
              </a:spcBef>
              <a:spcAft>
                <a:spcPts val="0"/>
              </a:spcAft>
              <a:buClr>
                <a:schemeClr val="dk2"/>
              </a:buClr>
              <a:buSzPts val="1900"/>
              <a:buNone/>
              <a:defRPr>
                <a:solidFill>
                  <a:schemeClr val="dk2"/>
                </a:solidFill>
              </a:defRPr>
            </a:lvl5pPr>
            <a:lvl6pPr lvl="5">
              <a:spcBef>
                <a:spcPts val="0"/>
              </a:spcBef>
              <a:spcAft>
                <a:spcPts val="0"/>
              </a:spcAft>
              <a:buClr>
                <a:schemeClr val="dk2"/>
              </a:buClr>
              <a:buSzPts val="1900"/>
              <a:buNone/>
              <a:defRPr>
                <a:solidFill>
                  <a:schemeClr val="dk2"/>
                </a:solidFill>
              </a:defRPr>
            </a:lvl6pPr>
            <a:lvl7pPr lvl="6">
              <a:spcBef>
                <a:spcPts val="0"/>
              </a:spcBef>
              <a:spcAft>
                <a:spcPts val="0"/>
              </a:spcAft>
              <a:buClr>
                <a:schemeClr val="dk2"/>
              </a:buClr>
              <a:buSzPts val="1900"/>
              <a:buNone/>
              <a:defRPr>
                <a:solidFill>
                  <a:schemeClr val="dk2"/>
                </a:solidFill>
              </a:defRPr>
            </a:lvl7pPr>
            <a:lvl8pPr lvl="7">
              <a:spcBef>
                <a:spcPts val="0"/>
              </a:spcBef>
              <a:spcAft>
                <a:spcPts val="0"/>
              </a:spcAft>
              <a:buClr>
                <a:schemeClr val="dk2"/>
              </a:buClr>
              <a:buSzPts val="1900"/>
              <a:buNone/>
              <a:defRPr>
                <a:solidFill>
                  <a:schemeClr val="dk2"/>
                </a:solidFill>
              </a:defRPr>
            </a:lvl8pPr>
            <a:lvl9pPr lvl="8">
              <a:spcBef>
                <a:spcPts val="0"/>
              </a:spcBef>
              <a:spcAft>
                <a:spcPts val="0"/>
              </a:spcAft>
              <a:buClr>
                <a:schemeClr val="dk2"/>
              </a:buClr>
              <a:buSzPts val="1900"/>
              <a:buNone/>
              <a:defRPr>
                <a:solidFill>
                  <a:schemeClr val="dk2"/>
                </a:solidFill>
              </a:defRPr>
            </a:lvl9pPr>
          </a:lstStyle>
          <a:p>
            <a:endParaRPr/>
          </a:p>
        </p:txBody>
      </p:sp>
      <p:grpSp>
        <p:nvGrpSpPr>
          <p:cNvPr id="1318" name="Google Shape;1318;g395a5d8f997_0_6350"/>
          <p:cNvGrpSpPr/>
          <p:nvPr/>
        </p:nvGrpSpPr>
        <p:grpSpPr>
          <a:xfrm>
            <a:off x="11277314" y="0"/>
            <a:ext cx="609585" cy="945976"/>
            <a:chOff x="8577608" y="0"/>
            <a:chExt cx="457200" cy="709500"/>
          </a:xfrm>
        </p:grpSpPr>
        <p:sp>
          <p:nvSpPr>
            <p:cNvPr id="1319" name="Google Shape;1319;g395a5d8f997_0_6350"/>
            <p:cNvSpPr/>
            <p:nvPr/>
          </p:nvSpPr>
          <p:spPr>
            <a:xfrm>
              <a:off x="8577608" y="0"/>
              <a:ext cx="457200" cy="7095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20" name="Google Shape;1320;g395a5d8f997_0_6350"/>
            <p:cNvSpPr txBox="1"/>
            <p:nvPr/>
          </p:nvSpPr>
          <p:spPr>
            <a:xfrm>
              <a:off x="8649458" y="430402"/>
              <a:ext cx="313500" cy="2283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fld id="{00000000-1234-1234-1234-123412341234}" type="slidenum">
                <a:rPr lang="en-US" sz="1300">
                  <a:solidFill>
                    <a:schemeClr val="accent1"/>
                  </a:solidFill>
                  <a:latin typeface="Oswald Medium"/>
                  <a:ea typeface="Oswald Medium"/>
                  <a:cs typeface="Oswald Medium"/>
                  <a:sym typeface="Oswald Medium"/>
                </a:rPr>
                <a:t>‹Nº›</a:t>
              </a:fld>
              <a:endParaRPr sz="1300">
                <a:solidFill>
                  <a:schemeClr val="accent1"/>
                </a:solidFill>
                <a:latin typeface="Oswald Medium"/>
                <a:ea typeface="Oswald Medium"/>
                <a:cs typeface="Oswald Medium"/>
                <a:sym typeface="Oswald Medium"/>
              </a:endParaRPr>
            </a:p>
          </p:txBody>
        </p:sp>
        <p:pic>
          <p:nvPicPr>
            <p:cNvPr id="1321" name="Google Shape;1321;g395a5d8f997_0_6350" title="250331_CI_2025-Slides_assets_Logo mark.png"/>
            <p:cNvPicPr preferRelativeResize="0"/>
            <p:nvPr/>
          </p:nvPicPr>
          <p:blipFill>
            <a:blip r:embed="rId2">
              <a:alphaModFix/>
            </a:blip>
            <a:stretch>
              <a:fillRect/>
            </a:stretch>
          </p:blipFill>
          <p:spPr>
            <a:xfrm>
              <a:off x="8666583" y="71725"/>
              <a:ext cx="279250" cy="325575"/>
            </a:xfrm>
            <a:prstGeom prst="rect">
              <a:avLst/>
            </a:prstGeom>
            <a:noFill/>
            <a:ln>
              <a:noFill/>
            </a:ln>
          </p:spPr>
        </p:pic>
      </p:gr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Image — White — Right">
  <p:cSld name="CUSTOM_18_2_1">
    <p:spTree>
      <p:nvGrpSpPr>
        <p:cNvPr id="1" name="Shape 1322"/>
        <p:cNvGrpSpPr/>
        <p:nvPr/>
      </p:nvGrpSpPr>
      <p:grpSpPr>
        <a:xfrm>
          <a:off x="0" y="0"/>
          <a:ext cx="0" cy="0"/>
          <a:chOff x="0" y="0"/>
          <a:chExt cx="0" cy="0"/>
        </a:xfrm>
      </p:grpSpPr>
      <p:sp>
        <p:nvSpPr>
          <p:cNvPr id="1323" name="Google Shape;1323;g395a5d8f997_0_6359"/>
          <p:cNvSpPr>
            <a:spLocks noGrp="1"/>
          </p:cNvSpPr>
          <p:nvPr>
            <p:ph type="pic" idx="2"/>
          </p:nvPr>
        </p:nvSpPr>
        <p:spPr>
          <a:xfrm>
            <a:off x="0" y="0"/>
            <a:ext cx="12192000" cy="6858000"/>
          </a:xfrm>
          <a:prstGeom prst="rect">
            <a:avLst/>
          </a:prstGeom>
          <a:noFill/>
          <a:ln>
            <a:noFill/>
          </a:ln>
        </p:spPr>
      </p:sp>
      <p:sp>
        <p:nvSpPr>
          <p:cNvPr id="1324" name="Google Shape;1324;g395a5d8f997_0_6359"/>
          <p:cNvSpPr/>
          <p:nvPr/>
        </p:nvSpPr>
        <p:spPr>
          <a:xfrm rot="-5400000">
            <a:off x="8445450" y="2102317"/>
            <a:ext cx="1397100" cy="6096000"/>
          </a:xfrm>
          <a:prstGeom prst="round2SameRect">
            <a:avLst>
              <a:gd name="adj1" fmla="val 0"/>
              <a:gd name="adj2" fmla="val 0"/>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325" name="Google Shape;1325;g395a5d8f997_0_6359"/>
          <p:cNvSpPr txBox="1">
            <a:spLocks noGrp="1"/>
          </p:cNvSpPr>
          <p:nvPr>
            <p:ph type="title"/>
          </p:nvPr>
        </p:nvSpPr>
        <p:spPr>
          <a:xfrm>
            <a:off x="6096000" y="4691400"/>
            <a:ext cx="5486400" cy="945900"/>
          </a:xfrm>
          <a:prstGeom prst="rect">
            <a:avLst/>
          </a:prstGeom>
          <a:ln>
            <a:noFill/>
          </a:ln>
        </p:spPr>
        <p:txBody>
          <a:bodyPr spcFirstLastPara="1" wrap="square" lIns="0" tIns="0" rIns="0" bIns="0" anchor="t" anchorCtr="0">
            <a:noAutofit/>
          </a:bodyPr>
          <a:lstStyle>
            <a:lvl1pPr lvl="0" algn="r">
              <a:lnSpc>
                <a:spcPct val="90000"/>
              </a:lnSpc>
              <a:spcBef>
                <a:spcPts val="0"/>
              </a:spcBef>
              <a:spcAft>
                <a:spcPts val="0"/>
              </a:spcAft>
              <a:buSzPts val="2400"/>
              <a:buFont typeface="Montserrat"/>
              <a:buNone/>
              <a:defRPr sz="2400" b="1">
                <a:latin typeface="Montserrat"/>
                <a:ea typeface="Montserrat"/>
                <a:cs typeface="Montserrat"/>
                <a:sym typeface="Montserrat"/>
              </a:defRPr>
            </a:lvl1pPr>
            <a:lvl2pPr lvl="1" algn="r">
              <a:lnSpc>
                <a:spcPct val="90000"/>
              </a:lnSpc>
              <a:spcBef>
                <a:spcPts val="100"/>
              </a:spcBef>
              <a:spcAft>
                <a:spcPts val="0"/>
              </a:spcAft>
              <a:buClr>
                <a:schemeClr val="lt1"/>
              </a:buClr>
              <a:buSzPts val="2400"/>
              <a:buNone/>
              <a:defRPr sz="2400">
                <a:solidFill>
                  <a:schemeClr val="lt1"/>
                </a:solidFill>
              </a:defRPr>
            </a:lvl2pPr>
            <a:lvl3pPr lvl="2" algn="r">
              <a:lnSpc>
                <a:spcPct val="90000"/>
              </a:lnSpc>
              <a:spcBef>
                <a:spcPts val="0"/>
              </a:spcBef>
              <a:spcAft>
                <a:spcPts val="0"/>
              </a:spcAft>
              <a:buClr>
                <a:schemeClr val="lt1"/>
              </a:buClr>
              <a:buSzPts val="2400"/>
              <a:buNone/>
              <a:defRPr sz="2400">
                <a:solidFill>
                  <a:schemeClr val="lt1"/>
                </a:solidFill>
              </a:defRPr>
            </a:lvl3pPr>
            <a:lvl4pPr lvl="3" algn="r">
              <a:lnSpc>
                <a:spcPct val="90000"/>
              </a:lnSpc>
              <a:spcBef>
                <a:spcPts val="0"/>
              </a:spcBef>
              <a:spcAft>
                <a:spcPts val="0"/>
              </a:spcAft>
              <a:buClr>
                <a:schemeClr val="lt1"/>
              </a:buClr>
              <a:buSzPts val="2400"/>
              <a:buNone/>
              <a:defRPr sz="2400">
                <a:solidFill>
                  <a:schemeClr val="lt1"/>
                </a:solidFill>
              </a:defRPr>
            </a:lvl4pPr>
            <a:lvl5pPr lvl="4" algn="r">
              <a:lnSpc>
                <a:spcPct val="90000"/>
              </a:lnSpc>
              <a:spcBef>
                <a:spcPts val="0"/>
              </a:spcBef>
              <a:spcAft>
                <a:spcPts val="0"/>
              </a:spcAft>
              <a:buClr>
                <a:schemeClr val="lt1"/>
              </a:buClr>
              <a:buSzPts val="2400"/>
              <a:buNone/>
              <a:defRPr sz="2400">
                <a:solidFill>
                  <a:schemeClr val="lt1"/>
                </a:solidFill>
              </a:defRPr>
            </a:lvl5pPr>
            <a:lvl6pPr lvl="5" algn="r">
              <a:lnSpc>
                <a:spcPct val="90000"/>
              </a:lnSpc>
              <a:spcBef>
                <a:spcPts val="0"/>
              </a:spcBef>
              <a:spcAft>
                <a:spcPts val="0"/>
              </a:spcAft>
              <a:buClr>
                <a:schemeClr val="lt1"/>
              </a:buClr>
              <a:buSzPts val="2400"/>
              <a:buNone/>
              <a:defRPr sz="2400">
                <a:solidFill>
                  <a:schemeClr val="lt1"/>
                </a:solidFill>
              </a:defRPr>
            </a:lvl6pPr>
            <a:lvl7pPr lvl="6" algn="r">
              <a:lnSpc>
                <a:spcPct val="90000"/>
              </a:lnSpc>
              <a:spcBef>
                <a:spcPts val="0"/>
              </a:spcBef>
              <a:spcAft>
                <a:spcPts val="0"/>
              </a:spcAft>
              <a:buClr>
                <a:schemeClr val="lt1"/>
              </a:buClr>
              <a:buSzPts val="2400"/>
              <a:buNone/>
              <a:defRPr sz="2400">
                <a:solidFill>
                  <a:schemeClr val="lt1"/>
                </a:solidFill>
              </a:defRPr>
            </a:lvl7pPr>
            <a:lvl8pPr lvl="7" algn="r">
              <a:lnSpc>
                <a:spcPct val="90000"/>
              </a:lnSpc>
              <a:spcBef>
                <a:spcPts val="0"/>
              </a:spcBef>
              <a:spcAft>
                <a:spcPts val="0"/>
              </a:spcAft>
              <a:buClr>
                <a:schemeClr val="lt1"/>
              </a:buClr>
              <a:buSzPts val="2400"/>
              <a:buNone/>
              <a:defRPr sz="2400">
                <a:solidFill>
                  <a:schemeClr val="lt1"/>
                </a:solidFill>
              </a:defRPr>
            </a:lvl8pPr>
            <a:lvl9pPr lvl="8" algn="r">
              <a:lnSpc>
                <a:spcPct val="90000"/>
              </a:lnSpc>
              <a:spcBef>
                <a:spcPts val="0"/>
              </a:spcBef>
              <a:spcAft>
                <a:spcPts val="0"/>
              </a:spcAft>
              <a:buClr>
                <a:schemeClr val="lt1"/>
              </a:buClr>
              <a:buSzPts val="2400"/>
              <a:buNone/>
              <a:defRPr sz="2400">
                <a:solidFill>
                  <a:schemeClr val="lt1"/>
                </a:solidFill>
              </a:defRPr>
            </a:lvl9pPr>
          </a:lstStyle>
          <a:p>
            <a:endParaRPr/>
          </a:p>
        </p:txBody>
      </p:sp>
      <p:sp>
        <p:nvSpPr>
          <p:cNvPr id="1326" name="Google Shape;1326;g395a5d8f997_0_6359"/>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1pPr>
            <a:lvl2pPr lvl="1">
              <a:spcBef>
                <a:spcPts val="0"/>
              </a:spcBef>
              <a:spcAft>
                <a:spcPts val="0"/>
              </a:spcAft>
              <a:buClr>
                <a:schemeClr val="dk2"/>
              </a:buClr>
              <a:buSzPts val="1900"/>
              <a:buNone/>
              <a:defRPr>
                <a:solidFill>
                  <a:schemeClr val="dk2"/>
                </a:solidFill>
              </a:defRPr>
            </a:lvl2pPr>
            <a:lvl3pPr lvl="2">
              <a:spcBef>
                <a:spcPts val="0"/>
              </a:spcBef>
              <a:spcAft>
                <a:spcPts val="0"/>
              </a:spcAft>
              <a:buClr>
                <a:schemeClr val="dk2"/>
              </a:buClr>
              <a:buSzPts val="1900"/>
              <a:buNone/>
              <a:defRPr>
                <a:solidFill>
                  <a:schemeClr val="dk2"/>
                </a:solidFill>
              </a:defRPr>
            </a:lvl3pPr>
            <a:lvl4pPr lvl="3">
              <a:spcBef>
                <a:spcPts val="0"/>
              </a:spcBef>
              <a:spcAft>
                <a:spcPts val="0"/>
              </a:spcAft>
              <a:buClr>
                <a:schemeClr val="dk2"/>
              </a:buClr>
              <a:buSzPts val="1900"/>
              <a:buNone/>
              <a:defRPr>
                <a:solidFill>
                  <a:schemeClr val="dk2"/>
                </a:solidFill>
              </a:defRPr>
            </a:lvl4pPr>
            <a:lvl5pPr lvl="4">
              <a:spcBef>
                <a:spcPts val="0"/>
              </a:spcBef>
              <a:spcAft>
                <a:spcPts val="0"/>
              </a:spcAft>
              <a:buClr>
                <a:schemeClr val="dk2"/>
              </a:buClr>
              <a:buSzPts val="1900"/>
              <a:buNone/>
              <a:defRPr>
                <a:solidFill>
                  <a:schemeClr val="dk2"/>
                </a:solidFill>
              </a:defRPr>
            </a:lvl5pPr>
            <a:lvl6pPr lvl="5">
              <a:spcBef>
                <a:spcPts val="0"/>
              </a:spcBef>
              <a:spcAft>
                <a:spcPts val="0"/>
              </a:spcAft>
              <a:buClr>
                <a:schemeClr val="dk2"/>
              </a:buClr>
              <a:buSzPts val="1900"/>
              <a:buNone/>
              <a:defRPr>
                <a:solidFill>
                  <a:schemeClr val="dk2"/>
                </a:solidFill>
              </a:defRPr>
            </a:lvl6pPr>
            <a:lvl7pPr lvl="6">
              <a:spcBef>
                <a:spcPts val="0"/>
              </a:spcBef>
              <a:spcAft>
                <a:spcPts val="0"/>
              </a:spcAft>
              <a:buClr>
                <a:schemeClr val="dk2"/>
              </a:buClr>
              <a:buSzPts val="1900"/>
              <a:buNone/>
              <a:defRPr>
                <a:solidFill>
                  <a:schemeClr val="dk2"/>
                </a:solidFill>
              </a:defRPr>
            </a:lvl7pPr>
            <a:lvl8pPr lvl="7">
              <a:spcBef>
                <a:spcPts val="0"/>
              </a:spcBef>
              <a:spcAft>
                <a:spcPts val="0"/>
              </a:spcAft>
              <a:buClr>
                <a:schemeClr val="dk2"/>
              </a:buClr>
              <a:buSzPts val="1900"/>
              <a:buNone/>
              <a:defRPr>
                <a:solidFill>
                  <a:schemeClr val="dk2"/>
                </a:solidFill>
              </a:defRPr>
            </a:lvl8pPr>
            <a:lvl9pPr lvl="8">
              <a:spcBef>
                <a:spcPts val="0"/>
              </a:spcBef>
              <a:spcAft>
                <a:spcPts val="0"/>
              </a:spcAft>
              <a:buClr>
                <a:schemeClr val="dk2"/>
              </a:buClr>
              <a:buSzPts val="1900"/>
              <a:buNone/>
              <a:defRPr>
                <a:solidFill>
                  <a:schemeClr val="dk2"/>
                </a:solidFill>
              </a:defRPr>
            </a:lvl9pPr>
          </a:lstStyle>
          <a:p>
            <a:endParaRPr/>
          </a:p>
        </p:txBody>
      </p:sp>
      <p:grpSp>
        <p:nvGrpSpPr>
          <p:cNvPr id="1327" name="Google Shape;1327;g395a5d8f997_0_6359"/>
          <p:cNvGrpSpPr/>
          <p:nvPr/>
        </p:nvGrpSpPr>
        <p:grpSpPr>
          <a:xfrm>
            <a:off x="11277314" y="0"/>
            <a:ext cx="609585" cy="945976"/>
            <a:chOff x="8577608" y="0"/>
            <a:chExt cx="457200" cy="709500"/>
          </a:xfrm>
        </p:grpSpPr>
        <p:sp>
          <p:nvSpPr>
            <p:cNvPr id="1328" name="Google Shape;1328;g395a5d8f997_0_6359"/>
            <p:cNvSpPr/>
            <p:nvPr/>
          </p:nvSpPr>
          <p:spPr>
            <a:xfrm>
              <a:off x="8577608" y="0"/>
              <a:ext cx="457200" cy="7095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29" name="Google Shape;1329;g395a5d8f997_0_6359"/>
            <p:cNvSpPr txBox="1"/>
            <p:nvPr/>
          </p:nvSpPr>
          <p:spPr>
            <a:xfrm>
              <a:off x="8649458" y="430402"/>
              <a:ext cx="313500" cy="2283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fld id="{00000000-1234-1234-1234-123412341234}" type="slidenum">
                <a:rPr lang="en-US" sz="1300">
                  <a:solidFill>
                    <a:schemeClr val="accent1"/>
                  </a:solidFill>
                  <a:latin typeface="Oswald Medium"/>
                  <a:ea typeface="Oswald Medium"/>
                  <a:cs typeface="Oswald Medium"/>
                  <a:sym typeface="Oswald Medium"/>
                </a:rPr>
                <a:t>‹Nº›</a:t>
              </a:fld>
              <a:endParaRPr sz="1300">
                <a:solidFill>
                  <a:schemeClr val="accent1"/>
                </a:solidFill>
                <a:latin typeface="Oswald Medium"/>
                <a:ea typeface="Oswald Medium"/>
                <a:cs typeface="Oswald Medium"/>
                <a:sym typeface="Oswald Medium"/>
              </a:endParaRPr>
            </a:p>
          </p:txBody>
        </p:sp>
        <p:pic>
          <p:nvPicPr>
            <p:cNvPr id="1330" name="Google Shape;1330;g395a5d8f997_0_6359" title="250331_CI_2025-Slides_assets_Logo mark.png"/>
            <p:cNvPicPr preferRelativeResize="0"/>
            <p:nvPr/>
          </p:nvPicPr>
          <p:blipFill>
            <a:blip r:embed="rId2">
              <a:alphaModFix/>
            </a:blip>
            <a:stretch>
              <a:fillRect/>
            </a:stretch>
          </p:blipFill>
          <p:spPr>
            <a:xfrm>
              <a:off x="8666583" y="71725"/>
              <a:ext cx="279250" cy="325575"/>
            </a:xfrm>
            <a:prstGeom prst="rect">
              <a:avLst/>
            </a:prstGeom>
            <a:noFill/>
            <a:ln>
              <a:noFill/>
            </a:ln>
          </p:spPr>
        </p:pic>
      </p:gr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Call to Action 1">
  <p:cSld name="CUSTOM_9">
    <p:spTree>
      <p:nvGrpSpPr>
        <p:cNvPr id="1" name="Shape 1331"/>
        <p:cNvGrpSpPr/>
        <p:nvPr/>
      </p:nvGrpSpPr>
      <p:grpSpPr>
        <a:xfrm>
          <a:off x="0" y="0"/>
          <a:ext cx="0" cy="0"/>
          <a:chOff x="0" y="0"/>
          <a:chExt cx="0" cy="0"/>
        </a:xfrm>
      </p:grpSpPr>
      <p:sp>
        <p:nvSpPr>
          <p:cNvPr id="1332" name="Google Shape;1332;g395a5d8f997_0_6368"/>
          <p:cNvSpPr/>
          <p:nvPr/>
        </p:nvSpPr>
        <p:spPr>
          <a:xfrm>
            <a:off x="0" y="0"/>
            <a:ext cx="12192000"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900">
                <a:latin typeface="Montserrat"/>
                <a:ea typeface="Montserrat"/>
                <a:cs typeface="Montserrat"/>
                <a:sym typeface="Montserrat"/>
              </a:rPr>
              <a:t> </a:t>
            </a:r>
            <a:endParaRPr sz="1900">
              <a:latin typeface="Montserrat"/>
              <a:ea typeface="Montserrat"/>
              <a:cs typeface="Montserrat"/>
              <a:sym typeface="Montserrat"/>
            </a:endParaRPr>
          </a:p>
        </p:txBody>
      </p:sp>
      <p:sp>
        <p:nvSpPr>
          <p:cNvPr id="1333" name="Google Shape;1333;g395a5d8f997_0_6368"/>
          <p:cNvSpPr/>
          <p:nvPr/>
        </p:nvSpPr>
        <p:spPr>
          <a:xfrm>
            <a:off x="7113300" y="1360733"/>
            <a:ext cx="4340100" cy="4277100"/>
          </a:xfrm>
          <a:prstGeom prst="roundRect">
            <a:avLst>
              <a:gd name="adj" fmla="val 0"/>
            </a:avLst>
          </a:prstGeom>
          <a:solidFill>
            <a:schemeClr val="accen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334" name="Google Shape;1334;g395a5d8f997_0_6368"/>
          <p:cNvSpPr>
            <a:spLocks noGrp="1"/>
          </p:cNvSpPr>
          <p:nvPr>
            <p:ph type="pic" idx="2"/>
          </p:nvPr>
        </p:nvSpPr>
        <p:spPr>
          <a:xfrm>
            <a:off x="7680713" y="1896734"/>
            <a:ext cx="3205200" cy="3205200"/>
          </a:xfrm>
          <a:prstGeom prst="rect">
            <a:avLst/>
          </a:prstGeom>
          <a:noFill/>
          <a:ln>
            <a:noFill/>
          </a:ln>
        </p:spPr>
      </p:sp>
      <p:sp>
        <p:nvSpPr>
          <p:cNvPr id="1335" name="Google Shape;1335;g395a5d8f997_0_6368"/>
          <p:cNvSpPr txBox="1">
            <a:spLocks noGrp="1"/>
          </p:cNvSpPr>
          <p:nvPr>
            <p:ph type="title"/>
          </p:nvPr>
        </p:nvSpPr>
        <p:spPr>
          <a:xfrm>
            <a:off x="609600" y="1219200"/>
            <a:ext cx="6096000" cy="2078700"/>
          </a:xfrm>
          <a:prstGeom prst="rect">
            <a:avLst/>
          </a:prstGeom>
        </p:spPr>
        <p:txBody>
          <a:bodyPr spcFirstLastPara="1" wrap="square" lIns="0" tIns="0" rIns="0" bIns="0" anchor="b" anchorCtr="0">
            <a:noAutofit/>
          </a:bodyPr>
          <a:lstStyle>
            <a:lvl1pPr lvl="0">
              <a:lnSpc>
                <a:spcPct val="90000"/>
              </a:lnSpc>
              <a:spcBef>
                <a:spcPts val="0"/>
              </a:spcBef>
              <a:spcAft>
                <a:spcPts val="0"/>
              </a:spcAft>
              <a:buClr>
                <a:schemeClr val="lt1"/>
              </a:buClr>
              <a:buSzPts val="4800"/>
              <a:buFont typeface="Montserrat"/>
              <a:buNone/>
              <a:defRPr b="1">
                <a:solidFill>
                  <a:schemeClr val="lt1"/>
                </a:solidFill>
                <a:latin typeface="Montserrat"/>
                <a:ea typeface="Montserrat"/>
                <a:cs typeface="Montserrat"/>
                <a:sym typeface="Montserrat"/>
              </a:defRPr>
            </a:lvl1pPr>
            <a:lvl2pPr lvl="1">
              <a:spcBef>
                <a:spcPts val="10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a:endParaRPr/>
          </a:p>
        </p:txBody>
      </p:sp>
      <p:sp>
        <p:nvSpPr>
          <p:cNvPr id="1336" name="Google Shape;1336;g395a5d8f997_0_6368"/>
          <p:cNvSpPr txBox="1">
            <a:spLocks noGrp="1"/>
          </p:cNvSpPr>
          <p:nvPr>
            <p:ph type="subTitle" idx="1"/>
          </p:nvPr>
        </p:nvSpPr>
        <p:spPr>
          <a:xfrm>
            <a:off x="609600" y="3657600"/>
            <a:ext cx="6096000" cy="19416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1900"/>
              <a:buNone/>
              <a:defRPr sz="1900" b="0">
                <a:solidFill>
                  <a:schemeClr val="lt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Call to Action 2">
  <p:cSld name="CUSTOM_19">
    <p:bg>
      <p:bgPr>
        <a:solidFill>
          <a:schemeClr val="dk2"/>
        </a:solidFill>
        <a:effectLst/>
      </p:bgPr>
    </p:bg>
    <p:spTree>
      <p:nvGrpSpPr>
        <p:cNvPr id="1" name="Shape 1337"/>
        <p:cNvGrpSpPr/>
        <p:nvPr/>
      </p:nvGrpSpPr>
      <p:grpSpPr>
        <a:xfrm>
          <a:off x="0" y="0"/>
          <a:ext cx="0" cy="0"/>
          <a:chOff x="0" y="0"/>
          <a:chExt cx="0" cy="0"/>
        </a:xfrm>
      </p:grpSpPr>
      <p:sp>
        <p:nvSpPr>
          <p:cNvPr id="1338" name="Google Shape;1338;g395a5d8f997_0_6374"/>
          <p:cNvSpPr/>
          <p:nvPr/>
        </p:nvSpPr>
        <p:spPr>
          <a:xfrm>
            <a:off x="0" y="1706880"/>
            <a:ext cx="12201900" cy="4275900"/>
          </a:xfrm>
          <a:prstGeom prst="rect">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339" name="Google Shape;1339;g395a5d8f997_0_6374"/>
          <p:cNvSpPr txBox="1">
            <a:spLocks noGrp="1"/>
          </p:cNvSpPr>
          <p:nvPr>
            <p:ph type="title"/>
          </p:nvPr>
        </p:nvSpPr>
        <p:spPr>
          <a:xfrm>
            <a:off x="855450" y="2172147"/>
            <a:ext cx="3027900" cy="20787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SzPts val="4300"/>
              <a:buFont typeface="Oswald Medium"/>
              <a:buNone/>
              <a:defRPr sz="4300" b="0">
                <a:latin typeface="Oswald Medium"/>
                <a:ea typeface="Oswald Medium"/>
                <a:cs typeface="Oswald Medium"/>
                <a:sym typeface="Oswald Medium"/>
              </a:defRPr>
            </a:lvl1pPr>
            <a:lvl2pPr lvl="1" algn="ctr">
              <a:spcBef>
                <a:spcPts val="10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2pPr>
            <a:lvl3pPr lvl="2"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3pPr>
            <a:lvl4pPr lvl="3"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4pPr>
            <a:lvl5pPr lvl="4"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5pPr>
            <a:lvl6pPr lvl="5"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6pPr>
            <a:lvl7pPr lvl="6"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7pPr>
            <a:lvl8pPr lvl="7"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8pPr>
            <a:lvl9pPr lvl="8"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9pPr>
          </a:lstStyle>
          <a:p>
            <a:endParaRPr/>
          </a:p>
        </p:txBody>
      </p:sp>
      <p:sp>
        <p:nvSpPr>
          <p:cNvPr id="1340" name="Google Shape;1340;g395a5d8f997_0_6374"/>
          <p:cNvSpPr txBox="1">
            <a:spLocks noGrp="1"/>
          </p:cNvSpPr>
          <p:nvPr>
            <p:ph type="title" idx="2"/>
          </p:nvPr>
        </p:nvSpPr>
        <p:spPr>
          <a:xfrm>
            <a:off x="4482950" y="2172147"/>
            <a:ext cx="3027900" cy="20787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SzPts val="4300"/>
              <a:buFont typeface="Oswald Medium"/>
              <a:buNone/>
              <a:defRPr sz="4300" b="0">
                <a:latin typeface="Oswald Medium"/>
                <a:ea typeface="Oswald Medium"/>
                <a:cs typeface="Oswald Medium"/>
                <a:sym typeface="Oswald Medium"/>
              </a:defRPr>
            </a:lvl1pPr>
            <a:lvl2pPr lvl="1" algn="ctr">
              <a:spcBef>
                <a:spcPts val="10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2pPr>
            <a:lvl3pPr lvl="2"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3pPr>
            <a:lvl4pPr lvl="3"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4pPr>
            <a:lvl5pPr lvl="4"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5pPr>
            <a:lvl6pPr lvl="5"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6pPr>
            <a:lvl7pPr lvl="6"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7pPr>
            <a:lvl8pPr lvl="7"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8pPr>
            <a:lvl9pPr lvl="8"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9pPr>
          </a:lstStyle>
          <a:p>
            <a:endParaRPr/>
          </a:p>
        </p:txBody>
      </p:sp>
      <p:sp>
        <p:nvSpPr>
          <p:cNvPr id="1341" name="Google Shape;1341;g395a5d8f997_0_6374"/>
          <p:cNvSpPr txBox="1">
            <a:spLocks noGrp="1"/>
          </p:cNvSpPr>
          <p:nvPr>
            <p:ph type="title" idx="3"/>
          </p:nvPr>
        </p:nvSpPr>
        <p:spPr>
          <a:xfrm>
            <a:off x="8215350" y="2172147"/>
            <a:ext cx="3027900" cy="20787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SzPts val="4300"/>
              <a:buFont typeface="Oswald Medium"/>
              <a:buNone/>
              <a:defRPr sz="4300" b="0">
                <a:latin typeface="Oswald Medium"/>
                <a:ea typeface="Oswald Medium"/>
                <a:cs typeface="Oswald Medium"/>
                <a:sym typeface="Oswald Medium"/>
              </a:defRPr>
            </a:lvl1pPr>
            <a:lvl2pPr lvl="1" algn="ctr">
              <a:spcBef>
                <a:spcPts val="10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2pPr>
            <a:lvl3pPr lvl="2"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3pPr>
            <a:lvl4pPr lvl="3"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4pPr>
            <a:lvl5pPr lvl="4"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5pPr>
            <a:lvl6pPr lvl="5"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6pPr>
            <a:lvl7pPr lvl="6"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7pPr>
            <a:lvl8pPr lvl="7"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8pPr>
            <a:lvl9pPr lvl="8"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9pPr>
          </a:lstStyle>
          <a:p>
            <a:endParaRPr/>
          </a:p>
        </p:txBody>
      </p:sp>
      <p:sp>
        <p:nvSpPr>
          <p:cNvPr id="1342" name="Google Shape;1342;g395a5d8f997_0_6374"/>
          <p:cNvSpPr txBox="1">
            <a:spLocks noGrp="1"/>
          </p:cNvSpPr>
          <p:nvPr>
            <p:ph type="subTitle" idx="1"/>
          </p:nvPr>
        </p:nvSpPr>
        <p:spPr>
          <a:xfrm>
            <a:off x="855450" y="4427113"/>
            <a:ext cx="3121200" cy="1232700"/>
          </a:xfrm>
          <a:prstGeom prst="rect">
            <a:avLst/>
          </a:prstGeom>
        </p:spPr>
        <p:txBody>
          <a:bodyPr spcFirstLastPara="1" wrap="square" lIns="0" tIns="0" rIns="0" bIns="0" anchor="t" anchorCtr="0">
            <a:noAutofit/>
          </a:bodyPr>
          <a:lstStyle>
            <a:lvl1pPr lvl="0" algn="ctr">
              <a:spcBef>
                <a:spcPts val="0"/>
              </a:spcBef>
              <a:spcAft>
                <a:spcPts val="0"/>
              </a:spcAft>
              <a:buSzPts val="1200"/>
              <a:buFont typeface="Montserrat"/>
              <a:buNone/>
              <a:defRPr>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1343" name="Google Shape;1343;g395a5d8f997_0_6374"/>
          <p:cNvSpPr txBox="1">
            <a:spLocks noGrp="1"/>
          </p:cNvSpPr>
          <p:nvPr>
            <p:ph type="subTitle" idx="4"/>
          </p:nvPr>
        </p:nvSpPr>
        <p:spPr>
          <a:xfrm>
            <a:off x="4482950" y="4427113"/>
            <a:ext cx="3121200" cy="1232700"/>
          </a:xfrm>
          <a:prstGeom prst="rect">
            <a:avLst/>
          </a:prstGeom>
        </p:spPr>
        <p:txBody>
          <a:bodyPr spcFirstLastPara="1" wrap="square" lIns="0" tIns="0" rIns="0" bIns="0" anchor="t" anchorCtr="0">
            <a:noAutofit/>
          </a:bodyPr>
          <a:lstStyle>
            <a:lvl1pPr lvl="0" algn="ctr">
              <a:spcBef>
                <a:spcPts val="0"/>
              </a:spcBef>
              <a:spcAft>
                <a:spcPts val="0"/>
              </a:spcAft>
              <a:buSzPts val="1200"/>
              <a:buFont typeface="Montserrat"/>
              <a:buNone/>
              <a:defRPr>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1344" name="Google Shape;1344;g395a5d8f997_0_6374"/>
          <p:cNvSpPr txBox="1">
            <a:spLocks noGrp="1"/>
          </p:cNvSpPr>
          <p:nvPr>
            <p:ph type="subTitle" idx="5"/>
          </p:nvPr>
        </p:nvSpPr>
        <p:spPr>
          <a:xfrm>
            <a:off x="8215350" y="4427113"/>
            <a:ext cx="3121200" cy="1232700"/>
          </a:xfrm>
          <a:prstGeom prst="rect">
            <a:avLst/>
          </a:prstGeom>
        </p:spPr>
        <p:txBody>
          <a:bodyPr spcFirstLastPara="1" wrap="square" lIns="0" tIns="0" rIns="0" bIns="0" anchor="t" anchorCtr="0">
            <a:noAutofit/>
          </a:bodyPr>
          <a:lstStyle>
            <a:lvl1pPr lvl="0" algn="ctr">
              <a:spcBef>
                <a:spcPts val="0"/>
              </a:spcBef>
              <a:spcAft>
                <a:spcPts val="0"/>
              </a:spcAft>
              <a:buSzPts val="1200"/>
              <a:buFont typeface="Montserrat"/>
              <a:buNone/>
              <a:defRPr>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1345" name="Google Shape;1345;g395a5d8f997_0_6374"/>
          <p:cNvSpPr txBox="1">
            <a:spLocks noGrp="1"/>
          </p:cNvSpPr>
          <p:nvPr>
            <p:ph type="subTitle" idx="6"/>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200"/>
              <a:buFont typeface="Montserrat"/>
              <a:buNone/>
              <a:defRPr sz="1200" b="1">
                <a:solidFill>
                  <a:schemeClr val="lt1"/>
                </a:solidFill>
                <a:latin typeface="Montserrat"/>
                <a:ea typeface="Montserrat"/>
                <a:cs typeface="Montserrat"/>
                <a:sym typeface="Montserrat"/>
              </a:defRPr>
            </a:lvl1pPr>
            <a:lvl2pPr lvl="1">
              <a:spcBef>
                <a:spcPts val="0"/>
              </a:spcBef>
              <a:spcAft>
                <a:spcPts val="0"/>
              </a:spcAft>
              <a:buClr>
                <a:schemeClr val="lt1"/>
              </a:buClr>
              <a:buSzPts val="1900"/>
              <a:buNone/>
              <a:defRPr>
                <a:solidFill>
                  <a:schemeClr val="lt1"/>
                </a:solidFill>
              </a:defRPr>
            </a:lvl2pPr>
            <a:lvl3pPr lvl="2">
              <a:spcBef>
                <a:spcPts val="0"/>
              </a:spcBef>
              <a:spcAft>
                <a:spcPts val="0"/>
              </a:spcAft>
              <a:buClr>
                <a:schemeClr val="lt1"/>
              </a:buClr>
              <a:buSzPts val="1900"/>
              <a:buNone/>
              <a:defRPr>
                <a:solidFill>
                  <a:schemeClr val="lt1"/>
                </a:solidFill>
              </a:defRPr>
            </a:lvl3pPr>
            <a:lvl4pPr lvl="3">
              <a:spcBef>
                <a:spcPts val="0"/>
              </a:spcBef>
              <a:spcAft>
                <a:spcPts val="0"/>
              </a:spcAft>
              <a:buClr>
                <a:schemeClr val="lt1"/>
              </a:buClr>
              <a:buSzPts val="1900"/>
              <a:buNone/>
              <a:defRPr>
                <a:solidFill>
                  <a:schemeClr val="lt1"/>
                </a:solidFill>
              </a:defRPr>
            </a:lvl4pPr>
            <a:lvl5pPr lvl="4">
              <a:spcBef>
                <a:spcPts val="0"/>
              </a:spcBef>
              <a:spcAft>
                <a:spcPts val="0"/>
              </a:spcAft>
              <a:buClr>
                <a:schemeClr val="lt1"/>
              </a:buClr>
              <a:buSzPts val="1900"/>
              <a:buNone/>
              <a:defRPr>
                <a:solidFill>
                  <a:schemeClr val="lt1"/>
                </a:solidFill>
              </a:defRPr>
            </a:lvl5pPr>
            <a:lvl6pPr lvl="5">
              <a:spcBef>
                <a:spcPts val="0"/>
              </a:spcBef>
              <a:spcAft>
                <a:spcPts val="0"/>
              </a:spcAft>
              <a:buClr>
                <a:schemeClr val="lt1"/>
              </a:buClr>
              <a:buSzPts val="1900"/>
              <a:buNone/>
              <a:defRPr>
                <a:solidFill>
                  <a:schemeClr val="lt1"/>
                </a:solidFill>
              </a:defRPr>
            </a:lvl6pPr>
            <a:lvl7pPr lvl="6">
              <a:spcBef>
                <a:spcPts val="0"/>
              </a:spcBef>
              <a:spcAft>
                <a:spcPts val="0"/>
              </a:spcAft>
              <a:buClr>
                <a:schemeClr val="lt1"/>
              </a:buClr>
              <a:buSzPts val="1900"/>
              <a:buNone/>
              <a:defRPr>
                <a:solidFill>
                  <a:schemeClr val="lt1"/>
                </a:solidFill>
              </a:defRPr>
            </a:lvl7pPr>
            <a:lvl8pPr lvl="7">
              <a:spcBef>
                <a:spcPts val="0"/>
              </a:spcBef>
              <a:spcAft>
                <a:spcPts val="0"/>
              </a:spcAft>
              <a:buClr>
                <a:schemeClr val="lt1"/>
              </a:buClr>
              <a:buSzPts val="1900"/>
              <a:buNone/>
              <a:defRPr>
                <a:solidFill>
                  <a:schemeClr val="lt1"/>
                </a:solidFill>
              </a:defRPr>
            </a:lvl8pPr>
            <a:lvl9pPr lvl="8">
              <a:spcBef>
                <a:spcPts val="0"/>
              </a:spcBef>
              <a:spcAft>
                <a:spcPts val="0"/>
              </a:spcAft>
              <a:buClr>
                <a:schemeClr val="lt1"/>
              </a:buClr>
              <a:buSzPts val="1900"/>
              <a:buNone/>
              <a:defRPr>
                <a:solidFill>
                  <a:schemeClr val="lt1"/>
                </a:solidFill>
              </a:defRPr>
            </a:lvl9pPr>
          </a:lstStyle>
          <a:p>
            <a:endParaRPr/>
          </a:p>
        </p:txBody>
      </p:sp>
      <p:cxnSp>
        <p:nvCxnSpPr>
          <p:cNvPr id="1346" name="Google Shape;1346;g395a5d8f997_0_6374"/>
          <p:cNvCxnSpPr/>
          <p:nvPr/>
        </p:nvCxnSpPr>
        <p:spPr>
          <a:xfrm>
            <a:off x="4191917" y="2197880"/>
            <a:ext cx="0" cy="3294000"/>
          </a:xfrm>
          <a:prstGeom prst="straightConnector1">
            <a:avLst/>
          </a:prstGeom>
          <a:noFill/>
          <a:ln w="19075" cap="flat" cmpd="sng">
            <a:solidFill>
              <a:srgbClr val="BFDFE0"/>
            </a:solidFill>
            <a:prstDash val="solid"/>
            <a:round/>
            <a:headEnd type="none" w="med" len="med"/>
            <a:tailEnd type="none" w="med" len="med"/>
          </a:ln>
        </p:spPr>
      </p:cxnSp>
      <p:cxnSp>
        <p:nvCxnSpPr>
          <p:cNvPr id="1347" name="Google Shape;1347;g395a5d8f997_0_6374"/>
          <p:cNvCxnSpPr/>
          <p:nvPr/>
        </p:nvCxnSpPr>
        <p:spPr>
          <a:xfrm>
            <a:off x="7923150" y="2197880"/>
            <a:ext cx="0" cy="3294000"/>
          </a:xfrm>
          <a:prstGeom prst="straightConnector1">
            <a:avLst/>
          </a:prstGeom>
          <a:noFill/>
          <a:ln w="19075" cap="flat" cmpd="sng">
            <a:solidFill>
              <a:srgbClr val="BFDFE0"/>
            </a:solidFill>
            <a:prstDash val="solid"/>
            <a:round/>
            <a:headEnd type="none" w="med" len="med"/>
            <a:tailEnd type="none" w="med" len="med"/>
          </a:ln>
        </p:spPr>
      </p:cxn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Thank You">
  <p:cSld name="CUSTOM_19_1">
    <p:bg>
      <p:bgPr>
        <a:solidFill>
          <a:schemeClr val="dk2"/>
        </a:solidFill>
        <a:effectLst/>
      </p:bgPr>
    </p:bg>
    <p:spTree>
      <p:nvGrpSpPr>
        <p:cNvPr id="1" name="Shape 1348"/>
        <p:cNvGrpSpPr/>
        <p:nvPr/>
      </p:nvGrpSpPr>
      <p:grpSpPr>
        <a:xfrm>
          <a:off x="0" y="0"/>
          <a:ext cx="0" cy="0"/>
          <a:chOff x="0" y="0"/>
          <a:chExt cx="0" cy="0"/>
        </a:xfrm>
      </p:grpSpPr>
      <p:sp>
        <p:nvSpPr>
          <p:cNvPr id="1349" name="Google Shape;1349;g395a5d8f997_0_6385"/>
          <p:cNvSpPr/>
          <p:nvPr/>
        </p:nvSpPr>
        <p:spPr>
          <a:xfrm>
            <a:off x="0" y="1706880"/>
            <a:ext cx="12201900" cy="4275900"/>
          </a:xfrm>
          <a:prstGeom prst="rect">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350" name="Google Shape;1350;g395a5d8f997_0_6385"/>
          <p:cNvSpPr txBox="1">
            <a:spLocks noGrp="1"/>
          </p:cNvSpPr>
          <p:nvPr>
            <p:ph type="title"/>
          </p:nvPr>
        </p:nvSpPr>
        <p:spPr>
          <a:xfrm>
            <a:off x="1385400" y="2336800"/>
            <a:ext cx="9421200" cy="716400"/>
          </a:xfrm>
          <a:prstGeom prst="rect">
            <a:avLst/>
          </a:prstGeom>
        </p:spPr>
        <p:txBody>
          <a:bodyPr spcFirstLastPara="1" wrap="square" lIns="0" tIns="0" rIns="0" bIns="0" anchor="t" anchorCtr="0">
            <a:normAutofit/>
          </a:bodyPr>
          <a:lstStyle>
            <a:lvl1pPr lvl="0" algn="ctr">
              <a:lnSpc>
                <a:spcPct val="80000"/>
              </a:lnSpc>
              <a:spcBef>
                <a:spcPts val="0"/>
              </a:spcBef>
              <a:spcAft>
                <a:spcPts val="0"/>
              </a:spcAft>
              <a:buSzPts val="8700"/>
              <a:buFont typeface="Oswald Medium"/>
              <a:buNone/>
              <a:defRPr sz="8700" b="0">
                <a:latin typeface="Oswald Medium"/>
                <a:ea typeface="Oswald Medium"/>
                <a:cs typeface="Oswald Medium"/>
                <a:sym typeface="Oswald Medium"/>
              </a:defRPr>
            </a:lvl1pPr>
            <a:lvl2pPr lvl="1" algn="ctr">
              <a:lnSpc>
                <a:spcPct val="80000"/>
              </a:lnSpc>
              <a:spcBef>
                <a:spcPts val="100"/>
              </a:spcBef>
              <a:spcAft>
                <a:spcPts val="0"/>
              </a:spcAft>
              <a:buSzPts val="9300"/>
              <a:buNone/>
              <a:defRPr sz="9300"/>
            </a:lvl2pPr>
            <a:lvl3pPr lvl="2" algn="ctr">
              <a:lnSpc>
                <a:spcPct val="80000"/>
              </a:lnSpc>
              <a:spcBef>
                <a:spcPts val="100"/>
              </a:spcBef>
              <a:spcAft>
                <a:spcPts val="0"/>
              </a:spcAft>
              <a:buSzPts val="9300"/>
              <a:buNone/>
              <a:defRPr sz="9300"/>
            </a:lvl3pPr>
            <a:lvl4pPr lvl="3" algn="ctr">
              <a:lnSpc>
                <a:spcPct val="80000"/>
              </a:lnSpc>
              <a:spcBef>
                <a:spcPts val="100"/>
              </a:spcBef>
              <a:spcAft>
                <a:spcPts val="0"/>
              </a:spcAft>
              <a:buSzPts val="9300"/>
              <a:buNone/>
              <a:defRPr sz="9300"/>
            </a:lvl4pPr>
            <a:lvl5pPr lvl="4" algn="ctr">
              <a:lnSpc>
                <a:spcPct val="80000"/>
              </a:lnSpc>
              <a:spcBef>
                <a:spcPts val="100"/>
              </a:spcBef>
              <a:spcAft>
                <a:spcPts val="0"/>
              </a:spcAft>
              <a:buSzPts val="9300"/>
              <a:buNone/>
              <a:defRPr sz="9300"/>
            </a:lvl5pPr>
            <a:lvl6pPr lvl="5" algn="ctr">
              <a:lnSpc>
                <a:spcPct val="80000"/>
              </a:lnSpc>
              <a:spcBef>
                <a:spcPts val="100"/>
              </a:spcBef>
              <a:spcAft>
                <a:spcPts val="0"/>
              </a:spcAft>
              <a:buSzPts val="9300"/>
              <a:buNone/>
              <a:defRPr sz="9300"/>
            </a:lvl6pPr>
            <a:lvl7pPr lvl="6" algn="ctr">
              <a:lnSpc>
                <a:spcPct val="80000"/>
              </a:lnSpc>
              <a:spcBef>
                <a:spcPts val="100"/>
              </a:spcBef>
              <a:spcAft>
                <a:spcPts val="0"/>
              </a:spcAft>
              <a:buSzPts val="9300"/>
              <a:buNone/>
              <a:defRPr sz="9300"/>
            </a:lvl7pPr>
            <a:lvl8pPr lvl="7" algn="ctr">
              <a:lnSpc>
                <a:spcPct val="80000"/>
              </a:lnSpc>
              <a:spcBef>
                <a:spcPts val="100"/>
              </a:spcBef>
              <a:spcAft>
                <a:spcPts val="0"/>
              </a:spcAft>
              <a:buSzPts val="9300"/>
              <a:buNone/>
              <a:defRPr sz="9300"/>
            </a:lvl8pPr>
            <a:lvl9pPr lvl="8" algn="ctr">
              <a:lnSpc>
                <a:spcPct val="80000"/>
              </a:lnSpc>
              <a:spcBef>
                <a:spcPts val="100"/>
              </a:spcBef>
              <a:spcAft>
                <a:spcPts val="100"/>
              </a:spcAft>
              <a:buSzPts val="9300"/>
              <a:buNone/>
              <a:defRPr sz="9300"/>
            </a:lvl9pPr>
          </a:lstStyle>
          <a:p>
            <a:endParaRPr/>
          </a:p>
        </p:txBody>
      </p:sp>
      <p:sp>
        <p:nvSpPr>
          <p:cNvPr id="1351" name="Google Shape;1351;g395a5d8f997_0_6385"/>
          <p:cNvSpPr txBox="1">
            <a:spLocks noGrp="1"/>
          </p:cNvSpPr>
          <p:nvPr>
            <p:ph type="subTitle" idx="1"/>
          </p:nvPr>
        </p:nvSpPr>
        <p:spPr>
          <a:xfrm>
            <a:off x="3048000" y="3581400"/>
            <a:ext cx="6096000" cy="3411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52"/>
        <p:cNvGrpSpPr/>
        <p:nvPr/>
      </p:nvGrpSpPr>
      <p:grpSpPr>
        <a:xfrm>
          <a:off x="0" y="0"/>
          <a:ext cx="0" cy="0"/>
          <a:chOff x="0" y="0"/>
          <a:chExt cx="0" cy="0"/>
        </a:xfrm>
      </p:grpSpPr>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Cover 1 with image">
  <p:cSld name="TITLE_1_1">
    <p:spTree>
      <p:nvGrpSpPr>
        <p:cNvPr id="1" name="Shape 1358"/>
        <p:cNvGrpSpPr/>
        <p:nvPr/>
      </p:nvGrpSpPr>
      <p:grpSpPr>
        <a:xfrm>
          <a:off x="0" y="0"/>
          <a:ext cx="0" cy="0"/>
          <a:chOff x="0" y="0"/>
          <a:chExt cx="0" cy="0"/>
        </a:xfrm>
      </p:grpSpPr>
      <p:sp>
        <p:nvSpPr>
          <p:cNvPr id="1359" name="Google Shape;1359;g395a5d8f997_0_11016"/>
          <p:cNvSpPr/>
          <p:nvPr/>
        </p:nvSpPr>
        <p:spPr>
          <a:xfrm>
            <a:off x="0" y="0"/>
            <a:ext cx="9144000"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360" name="Google Shape;1360;g395a5d8f997_0_11016"/>
          <p:cNvSpPr txBox="1">
            <a:spLocks noGrp="1"/>
          </p:cNvSpPr>
          <p:nvPr>
            <p:ph type="ctrTitle"/>
          </p:nvPr>
        </p:nvSpPr>
        <p:spPr>
          <a:xfrm>
            <a:off x="613567" y="1297467"/>
            <a:ext cx="6280500" cy="2954400"/>
          </a:xfrm>
          <a:prstGeom prst="rect">
            <a:avLst/>
          </a:prstGeom>
          <a:noFill/>
          <a:ln>
            <a:noFill/>
          </a:ln>
        </p:spPr>
        <p:txBody>
          <a:bodyPr spcFirstLastPara="1" wrap="square" lIns="0" tIns="0" rIns="0" bIns="0" anchor="b" anchorCtr="0">
            <a:noAutofit/>
          </a:bodyPr>
          <a:lstStyle>
            <a:lvl1pPr lvl="0">
              <a:lnSpc>
                <a:spcPct val="90000"/>
              </a:lnSpc>
              <a:spcBef>
                <a:spcPts val="0"/>
              </a:spcBef>
              <a:spcAft>
                <a:spcPts val="0"/>
              </a:spcAft>
              <a:buClr>
                <a:srgbClr val="BFDFE0"/>
              </a:buClr>
              <a:buSzPts val="5300"/>
              <a:buFont typeface="Montserrat"/>
              <a:buNone/>
              <a:defRPr sz="5300" b="1">
                <a:solidFill>
                  <a:srgbClr val="BFDFE0"/>
                </a:solidFill>
                <a:latin typeface="Montserrat"/>
                <a:ea typeface="Montserrat"/>
                <a:cs typeface="Montserrat"/>
                <a:sym typeface="Montserrat"/>
              </a:defRPr>
            </a:lvl1pPr>
            <a:lvl2pPr lvl="1" algn="ctr">
              <a:spcBef>
                <a:spcPts val="100"/>
              </a:spcBef>
              <a:spcAft>
                <a:spcPts val="0"/>
              </a:spcAft>
              <a:buSzPts val="6300"/>
              <a:buNone/>
              <a:defRPr sz="6300"/>
            </a:lvl2pPr>
            <a:lvl3pPr lvl="2" algn="ctr">
              <a:spcBef>
                <a:spcPts val="0"/>
              </a:spcBef>
              <a:spcAft>
                <a:spcPts val="0"/>
              </a:spcAft>
              <a:buSzPts val="6300"/>
              <a:buNone/>
              <a:defRPr sz="6300"/>
            </a:lvl3pPr>
            <a:lvl4pPr lvl="3" algn="ctr">
              <a:spcBef>
                <a:spcPts val="0"/>
              </a:spcBef>
              <a:spcAft>
                <a:spcPts val="0"/>
              </a:spcAft>
              <a:buSzPts val="6300"/>
              <a:buNone/>
              <a:defRPr sz="6300"/>
            </a:lvl4pPr>
            <a:lvl5pPr lvl="4" algn="ctr">
              <a:spcBef>
                <a:spcPts val="0"/>
              </a:spcBef>
              <a:spcAft>
                <a:spcPts val="0"/>
              </a:spcAft>
              <a:buSzPts val="6300"/>
              <a:buNone/>
              <a:defRPr sz="6300"/>
            </a:lvl5pPr>
            <a:lvl6pPr lvl="5" algn="ctr">
              <a:spcBef>
                <a:spcPts val="0"/>
              </a:spcBef>
              <a:spcAft>
                <a:spcPts val="0"/>
              </a:spcAft>
              <a:buSzPts val="6300"/>
              <a:buNone/>
              <a:defRPr sz="6300"/>
            </a:lvl6pPr>
            <a:lvl7pPr lvl="6" algn="ctr">
              <a:spcBef>
                <a:spcPts val="0"/>
              </a:spcBef>
              <a:spcAft>
                <a:spcPts val="0"/>
              </a:spcAft>
              <a:buSzPts val="6300"/>
              <a:buNone/>
              <a:defRPr sz="6300"/>
            </a:lvl7pPr>
            <a:lvl8pPr lvl="7" algn="ctr">
              <a:spcBef>
                <a:spcPts val="0"/>
              </a:spcBef>
              <a:spcAft>
                <a:spcPts val="0"/>
              </a:spcAft>
              <a:buSzPts val="6300"/>
              <a:buNone/>
              <a:defRPr sz="6300"/>
            </a:lvl8pPr>
            <a:lvl9pPr lvl="8" algn="ctr">
              <a:spcBef>
                <a:spcPts val="0"/>
              </a:spcBef>
              <a:spcAft>
                <a:spcPts val="0"/>
              </a:spcAft>
              <a:buSzPts val="6300"/>
              <a:buNone/>
              <a:defRPr sz="6300"/>
            </a:lvl9pPr>
          </a:lstStyle>
          <a:p>
            <a:endParaRPr/>
          </a:p>
        </p:txBody>
      </p:sp>
      <p:sp>
        <p:nvSpPr>
          <p:cNvPr id="1361" name="Google Shape;1361;g395a5d8f997_0_11016"/>
          <p:cNvSpPr txBox="1">
            <a:spLocks noGrp="1"/>
          </p:cNvSpPr>
          <p:nvPr>
            <p:ph type="subTitle" idx="1"/>
          </p:nvPr>
        </p:nvSpPr>
        <p:spPr>
          <a:xfrm>
            <a:off x="613566" y="4455100"/>
            <a:ext cx="6686700" cy="986700"/>
          </a:xfrm>
          <a:prstGeom prst="rect">
            <a:avLst/>
          </a:prstGeom>
          <a:noFill/>
        </p:spPr>
        <p:txBody>
          <a:bodyPr spcFirstLastPara="1" wrap="square" lIns="0" tIns="0" rIns="0" bIns="0" anchor="t" anchorCtr="0">
            <a:noAutofit/>
          </a:bodyPr>
          <a:lstStyle>
            <a:lvl1pPr lvl="0">
              <a:lnSpc>
                <a:spcPct val="100000"/>
              </a:lnSpc>
              <a:spcBef>
                <a:spcPts val="0"/>
              </a:spcBef>
              <a:spcAft>
                <a:spcPts val="0"/>
              </a:spcAft>
              <a:buClr>
                <a:schemeClr val="lt1"/>
              </a:buClr>
              <a:buSzPts val="3200"/>
              <a:buFont typeface="Oswald Medium"/>
              <a:buNone/>
              <a:defRPr sz="3200" b="0">
                <a:solidFill>
                  <a:schemeClr val="lt1"/>
                </a:solidFill>
                <a:latin typeface="Oswald Medium"/>
                <a:ea typeface="Oswald Medium"/>
                <a:cs typeface="Oswald Medium"/>
                <a:sym typeface="Oswald Medium"/>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pic>
        <p:nvPicPr>
          <p:cNvPr id="1362" name="Google Shape;1362;g395a5d8f997_0_11016" title="CI_logo_bluebackground_nt.png"/>
          <p:cNvPicPr preferRelativeResize="0"/>
          <p:nvPr/>
        </p:nvPicPr>
        <p:blipFill>
          <a:blip r:embed="rId2">
            <a:alphaModFix/>
          </a:blip>
          <a:stretch>
            <a:fillRect/>
          </a:stretch>
        </p:blipFill>
        <p:spPr>
          <a:xfrm>
            <a:off x="613567" y="654048"/>
            <a:ext cx="2438398" cy="919276"/>
          </a:xfrm>
          <a:prstGeom prst="rect">
            <a:avLst/>
          </a:prstGeom>
          <a:noFill/>
          <a:ln>
            <a:noFill/>
          </a:ln>
        </p:spPr>
      </p:pic>
      <p:sp>
        <p:nvSpPr>
          <p:cNvPr id="1363" name="Google Shape;1363;g395a5d8f997_0_11016"/>
          <p:cNvSpPr/>
          <p:nvPr/>
        </p:nvSpPr>
        <p:spPr>
          <a:xfrm>
            <a:off x="10179200" y="0"/>
            <a:ext cx="2012700" cy="986700"/>
          </a:xfrm>
          <a:prstGeom prst="rect">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364" name="Google Shape;1364;g395a5d8f997_0_11016"/>
          <p:cNvSpPr/>
          <p:nvPr/>
        </p:nvSpPr>
        <p:spPr>
          <a:xfrm>
            <a:off x="7112000" y="1016000"/>
            <a:ext cx="4673700" cy="4673700"/>
          </a:xfrm>
          <a:prstGeom prst="rect">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365" name="Google Shape;1365;g395a5d8f997_0_11016"/>
          <p:cNvSpPr>
            <a:spLocks noGrp="1"/>
          </p:cNvSpPr>
          <p:nvPr>
            <p:ph type="pic" idx="2"/>
          </p:nvPr>
        </p:nvSpPr>
        <p:spPr>
          <a:xfrm>
            <a:off x="7315200" y="1219200"/>
            <a:ext cx="4267200" cy="4267200"/>
          </a:xfrm>
          <a:prstGeom prst="rect">
            <a:avLst/>
          </a:prstGeom>
          <a:noFill/>
          <a:ln>
            <a:noFill/>
          </a:ln>
        </p:spPr>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Cover 2">
  <p:cSld name="TITLE_1_1_1">
    <p:spTree>
      <p:nvGrpSpPr>
        <p:cNvPr id="1" name="Shape 1366"/>
        <p:cNvGrpSpPr/>
        <p:nvPr/>
      </p:nvGrpSpPr>
      <p:grpSpPr>
        <a:xfrm>
          <a:off x="0" y="0"/>
          <a:ext cx="0" cy="0"/>
          <a:chOff x="0" y="0"/>
          <a:chExt cx="0" cy="0"/>
        </a:xfrm>
      </p:grpSpPr>
      <p:sp>
        <p:nvSpPr>
          <p:cNvPr id="1367" name="Google Shape;1367;g395a5d8f997_0_11024"/>
          <p:cNvSpPr/>
          <p:nvPr/>
        </p:nvSpPr>
        <p:spPr>
          <a:xfrm>
            <a:off x="0" y="33"/>
            <a:ext cx="12192000"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900">
                <a:latin typeface="Montserrat"/>
                <a:ea typeface="Montserrat"/>
                <a:cs typeface="Montserrat"/>
                <a:sym typeface="Montserrat"/>
              </a:rPr>
              <a:t>       </a:t>
            </a:r>
            <a:endParaRPr sz="1900">
              <a:latin typeface="Montserrat"/>
              <a:ea typeface="Montserrat"/>
              <a:cs typeface="Montserrat"/>
              <a:sym typeface="Montserrat"/>
            </a:endParaRPr>
          </a:p>
        </p:txBody>
      </p:sp>
      <p:sp>
        <p:nvSpPr>
          <p:cNvPr id="1368" name="Google Shape;1368;g395a5d8f997_0_11024"/>
          <p:cNvSpPr txBox="1">
            <a:spLocks noGrp="1"/>
          </p:cNvSpPr>
          <p:nvPr>
            <p:ph type="ctrTitle"/>
          </p:nvPr>
        </p:nvSpPr>
        <p:spPr>
          <a:xfrm>
            <a:off x="613567" y="1297467"/>
            <a:ext cx="10359300" cy="2954400"/>
          </a:xfrm>
          <a:prstGeom prst="rect">
            <a:avLst/>
          </a:prstGeom>
          <a:noFill/>
          <a:ln>
            <a:noFill/>
          </a:ln>
        </p:spPr>
        <p:txBody>
          <a:bodyPr spcFirstLastPara="1" wrap="square" lIns="0" tIns="0" rIns="0" bIns="0" anchor="b" anchorCtr="0">
            <a:noAutofit/>
          </a:bodyPr>
          <a:lstStyle>
            <a:lvl1pPr lvl="0">
              <a:lnSpc>
                <a:spcPct val="90000"/>
              </a:lnSpc>
              <a:spcBef>
                <a:spcPts val="0"/>
              </a:spcBef>
              <a:spcAft>
                <a:spcPts val="0"/>
              </a:spcAft>
              <a:buClr>
                <a:srgbClr val="BFDFE0"/>
              </a:buClr>
              <a:buSzPts val="6700"/>
              <a:buFont typeface="Montserrat"/>
              <a:buNone/>
              <a:defRPr sz="6700" b="1">
                <a:solidFill>
                  <a:srgbClr val="BFDFE0"/>
                </a:solidFill>
                <a:latin typeface="Montserrat"/>
                <a:ea typeface="Montserrat"/>
                <a:cs typeface="Montserrat"/>
                <a:sym typeface="Montserrat"/>
              </a:defRPr>
            </a:lvl1pPr>
            <a:lvl2pPr lvl="1" algn="ctr">
              <a:spcBef>
                <a:spcPts val="100"/>
              </a:spcBef>
              <a:spcAft>
                <a:spcPts val="0"/>
              </a:spcAft>
              <a:buSzPts val="6300"/>
              <a:buNone/>
              <a:defRPr sz="6300"/>
            </a:lvl2pPr>
            <a:lvl3pPr lvl="2" algn="ctr">
              <a:spcBef>
                <a:spcPts val="0"/>
              </a:spcBef>
              <a:spcAft>
                <a:spcPts val="0"/>
              </a:spcAft>
              <a:buSzPts val="6300"/>
              <a:buNone/>
              <a:defRPr sz="6300"/>
            </a:lvl3pPr>
            <a:lvl4pPr lvl="3" algn="ctr">
              <a:spcBef>
                <a:spcPts val="0"/>
              </a:spcBef>
              <a:spcAft>
                <a:spcPts val="0"/>
              </a:spcAft>
              <a:buSzPts val="6300"/>
              <a:buNone/>
              <a:defRPr sz="6300"/>
            </a:lvl4pPr>
            <a:lvl5pPr lvl="4" algn="ctr">
              <a:spcBef>
                <a:spcPts val="0"/>
              </a:spcBef>
              <a:spcAft>
                <a:spcPts val="0"/>
              </a:spcAft>
              <a:buSzPts val="6300"/>
              <a:buNone/>
              <a:defRPr sz="6300"/>
            </a:lvl5pPr>
            <a:lvl6pPr lvl="5" algn="ctr">
              <a:spcBef>
                <a:spcPts val="0"/>
              </a:spcBef>
              <a:spcAft>
                <a:spcPts val="0"/>
              </a:spcAft>
              <a:buSzPts val="6300"/>
              <a:buNone/>
              <a:defRPr sz="6300"/>
            </a:lvl6pPr>
            <a:lvl7pPr lvl="6" algn="ctr">
              <a:spcBef>
                <a:spcPts val="0"/>
              </a:spcBef>
              <a:spcAft>
                <a:spcPts val="0"/>
              </a:spcAft>
              <a:buSzPts val="6300"/>
              <a:buNone/>
              <a:defRPr sz="6300"/>
            </a:lvl7pPr>
            <a:lvl8pPr lvl="7" algn="ctr">
              <a:spcBef>
                <a:spcPts val="0"/>
              </a:spcBef>
              <a:spcAft>
                <a:spcPts val="0"/>
              </a:spcAft>
              <a:buSzPts val="6300"/>
              <a:buNone/>
              <a:defRPr sz="6300"/>
            </a:lvl8pPr>
            <a:lvl9pPr lvl="8" algn="ctr">
              <a:spcBef>
                <a:spcPts val="0"/>
              </a:spcBef>
              <a:spcAft>
                <a:spcPts val="0"/>
              </a:spcAft>
              <a:buSzPts val="6300"/>
              <a:buNone/>
              <a:defRPr sz="6300"/>
            </a:lvl9pPr>
          </a:lstStyle>
          <a:p>
            <a:endParaRPr/>
          </a:p>
        </p:txBody>
      </p:sp>
      <p:sp>
        <p:nvSpPr>
          <p:cNvPr id="1369" name="Google Shape;1369;g395a5d8f997_0_11024"/>
          <p:cNvSpPr txBox="1">
            <a:spLocks noGrp="1"/>
          </p:cNvSpPr>
          <p:nvPr>
            <p:ph type="subTitle" idx="1"/>
          </p:nvPr>
        </p:nvSpPr>
        <p:spPr>
          <a:xfrm>
            <a:off x="613566" y="4455100"/>
            <a:ext cx="8534400" cy="986700"/>
          </a:xfrm>
          <a:prstGeom prst="rect">
            <a:avLst/>
          </a:prstGeom>
          <a:noFill/>
        </p:spPr>
        <p:txBody>
          <a:bodyPr spcFirstLastPara="1" wrap="square" lIns="0" tIns="0" rIns="0" bIns="0" anchor="t" anchorCtr="0">
            <a:noAutofit/>
          </a:bodyPr>
          <a:lstStyle>
            <a:lvl1pPr lvl="0">
              <a:lnSpc>
                <a:spcPct val="100000"/>
              </a:lnSpc>
              <a:spcBef>
                <a:spcPts val="0"/>
              </a:spcBef>
              <a:spcAft>
                <a:spcPts val="0"/>
              </a:spcAft>
              <a:buClr>
                <a:schemeClr val="lt1"/>
              </a:buClr>
              <a:buSzPts val="4000"/>
              <a:buFont typeface="Oswald Medium"/>
              <a:buNone/>
              <a:defRPr sz="4000" b="0">
                <a:solidFill>
                  <a:schemeClr val="lt1"/>
                </a:solidFill>
                <a:latin typeface="Oswald Medium"/>
                <a:ea typeface="Oswald Medium"/>
                <a:cs typeface="Oswald Medium"/>
                <a:sym typeface="Oswald Medium"/>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pic>
        <p:nvPicPr>
          <p:cNvPr id="1370" name="Google Shape;1370;g395a5d8f997_0_11024" title="CI_logo_bluebackground_nt.png"/>
          <p:cNvPicPr preferRelativeResize="0"/>
          <p:nvPr/>
        </p:nvPicPr>
        <p:blipFill>
          <a:blip r:embed="rId2">
            <a:alphaModFix/>
          </a:blip>
          <a:stretch>
            <a:fillRect/>
          </a:stretch>
        </p:blipFill>
        <p:spPr>
          <a:xfrm>
            <a:off x="613567" y="654048"/>
            <a:ext cx="2438398" cy="919276"/>
          </a:xfrm>
          <a:prstGeom prst="rect">
            <a:avLst/>
          </a:prstGeom>
          <a:noFill/>
          <a:ln>
            <a:noFill/>
          </a:ln>
        </p:spPr>
      </p:pic>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TOC">
  <p:cSld name="SECTION_HEADER_1">
    <p:bg>
      <p:bgPr>
        <a:solidFill>
          <a:schemeClr val="lt1"/>
        </a:solidFill>
        <a:effectLst/>
      </p:bgPr>
    </p:bg>
    <p:spTree>
      <p:nvGrpSpPr>
        <p:cNvPr id="1" name="Shape 1371"/>
        <p:cNvGrpSpPr/>
        <p:nvPr/>
      </p:nvGrpSpPr>
      <p:grpSpPr>
        <a:xfrm>
          <a:off x="0" y="0"/>
          <a:ext cx="0" cy="0"/>
          <a:chOff x="0" y="0"/>
          <a:chExt cx="0" cy="0"/>
        </a:xfrm>
      </p:grpSpPr>
      <p:sp>
        <p:nvSpPr>
          <p:cNvPr id="1372" name="Google Shape;1372;g395a5d8f997_0_11029"/>
          <p:cNvSpPr/>
          <p:nvPr/>
        </p:nvSpPr>
        <p:spPr>
          <a:xfrm>
            <a:off x="-2800" y="0"/>
            <a:ext cx="3962400"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graphicFrame>
        <p:nvGraphicFramePr>
          <p:cNvPr id="1373" name="Google Shape;1373;g395a5d8f997_0_11029"/>
          <p:cNvGraphicFramePr/>
          <p:nvPr/>
        </p:nvGraphicFramePr>
        <p:xfrm>
          <a:off x="4764733" y="1219200"/>
          <a:ext cx="3000000" cy="3000000"/>
        </p:xfrm>
        <a:graphic>
          <a:graphicData uri="http://schemas.openxmlformats.org/drawingml/2006/table">
            <a:tbl>
              <a:tblPr>
                <a:noFill/>
                <a:tableStyleId>{F714C82F-D19C-4DDF-884D-B962782E8352}</a:tableStyleId>
              </a:tblPr>
              <a:tblGrid>
                <a:gridCol w="2812925">
                  <a:extLst>
                    <a:ext uri="{9D8B030D-6E8A-4147-A177-3AD203B41FA5}">
                      <a16:colId xmlns:a16="http://schemas.microsoft.com/office/drawing/2014/main" val="20000"/>
                    </a:ext>
                  </a:extLst>
                </a:gridCol>
                <a:gridCol w="2812925">
                  <a:extLst>
                    <a:ext uri="{9D8B030D-6E8A-4147-A177-3AD203B41FA5}">
                      <a16:colId xmlns:a16="http://schemas.microsoft.com/office/drawing/2014/main" val="20001"/>
                    </a:ext>
                  </a:extLst>
                </a:gridCol>
              </a:tblGrid>
              <a:tr h="508000">
                <a:tc>
                  <a:txBody>
                    <a:bodyPr/>
                    <a:lstStyle/>
                    <a:p>
                      <a:pPr marL="0" lvl="0" indent="0" algn="l" rtl="0">
                        <a:spcBef>
                          <a:spcPts val="0"/>
                        </a:spcBef>
                        <a:spcAft>
                          <a:spcPts val="0"/>
                        </a:spcAft>
                        <a:buNone/>
                      </a:pPr>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508000">
                <a:tc>
                  <a:txBody>
                    <a:bodyPr/>
                    <a:lstStyle/>
                    <a:p>
                      <a:pPr marL="0" lvl="0" indent="0" algn="l" rtl="0">
                        <a:spcBef>
                          <a:spcPts val="0"/>
                        </a:spcBef>
                        <a:spcAft>
                          <a:spcPts val="0"/>
                        </a:spcAft>
                        <a:buNone/>
                      </a:pPr>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508000">
                <a:tc>
                  <a:txBody>
                    <a:bodyPr/>
                    <a:lstStyle/>
                    <a:p>
                      <a:pPr marL="0" lvl="0" indent="0" algn="l" rtl="0">
                        <a:spcBef>
                          <a:spcPts val="0"/>
                        </a:spcBef>
                        <a:spcAft>
                          <a:spcPts val="0"/>
                        </a:spcAft>
                        <a:buNone/>
                      </a:pPr>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374" name="Google Shape;1374;g395a5d8f997_0_11029"/>
          <p:cNvSpPr txBox="1">
            <a:spLocks noGrp="1"/>
          </p:cNvSpPr>
          <p:nvPr>
            <p:ph type="title"/>
          </p:nvPr>
        </p:nvSpPr>
        <p:spPr>
          <a:xfrm>
            <a:off x="0" y="1402080"/>
            <a:ext cx="3956700" cy="6888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Clr>
                <a:schemeClr val="lt1"/>
              </a:buClr>
              <a:buSzPts val="5300"/>
              <a:buFont typeface="Oswald Medium"/>
              <a:buNone/>
              <a:defRPr sz="5300" b="0">
                <a:solidFill>
                  <a:schemeClr val="lt1"/>
                </a:solidFill>
                <a:latin typeface="Oswald Medium"/>
                <a:ea typeface="Oswald Medium"/>
                <a:cs typeface="Oswald Medium"/>
                <a:sym typeface="Oswald Medium"/>
              </a:defRPr>
            </a:lvl1pPr>
            <a:lvl2pPr lvl="1" algn="ctr">
              <a:spcBef>
                <a:spcPts val="0"/>
              </a:spcBef>
              <a:spcAft>
                <a:spcPts val="0"/>
              </a:spcAft>
              <a:buClr>
                <a:schemeClr val="lt1"/>
              </a:buClr>
              <a:buSzPts val="3700"/>
              <a:buNone/>
              <a:defRPr>
                <a:solidFill>
                  <a:schemeClr val="lt1"/>
                </a:solidFill>
              </a:defRPr>
            </a:lvl2pPr>
            <a:lvl3pPr lvl="2" algn="ctr">
              <a:spcBef>
                <a:spcPts val="0"/>
              </a:spcBef>
              <a:spcAft>
                <a:spcPts val="0"/>
              </a:spcAft>
              <a:buClr>
                <a:schemeClr val="lt1"/>
              </a:buClr>
              <a:buSzPts val="3700"/>
              <a:buNone/>
              <a:defRPr>
                <a:solidFill>
                  <a:schemeClr val="lt1"/>
                </a:solidFill>
              </a:defRPr>
            </a:lvl3pPr>
            <a:lvl4pPr lvl="3" algn="ctr">
              <a:spcBef>
                <a:spcPts val="0"/>
              </a:spcBef>
              <a:spcAft>
                <a:spcPts val="0"/>
              </a:spcAft>
              <a:buClr>
                <a:schemeClr val="lt1"/>
              </a:buClr>
              <a:buSzPts val="3700"/>
              <a:buNone/>
              <a:defRPr>
                <a:solidFill>
                  <a:schemeClr val="lt1"/>
                </a:solidFill>
              </a:defRPr>
            </a:lvl4pPr>
            <a:lvl5pPr lvl="4" algn="ctr">
              <a:spcBef>
                <a:spcPts val="0"/>
              </a:spcBef>
              <a:spcAft>
                <a:spcPts val="0"/>
              </a:spcAft>
              <a:buClr>
                <a:schemeClr val="lt1"/>
              </a:buClr>
              <a:buSzPts val="3700"/>
              <a:buNone/>
              <a:defRPr>
                <a:solidFill>
                  <a:schemeClr val="lt1"/>
                </a:solidFill>
              </a:defRPr>
            </a:lvl5pPr>
            <a:lvl6pPr lvl="5" algn="ctr">
              <a:spcBef>
                <a:spcPts val="0"/>
              </a:spcBef>
              <a:spcAft>
                <a:spcPts val="0"/>
              </a:spcAft>
              <a:buClr>
                <a:schemeClr val="lt1"/>
              </a:buClr>
              <a:buSzPts val="3700"/>
              <a:buNone/>
              <a:defRPr>
                <a:solidFill>
                  <a:schemeClr val="lt1"/>
                </a:solidFill>
              </a:defRPr>
            </a:lvl6pPr>
            <a:lvl7pPr lvl="6" algn="ctr">
              <a:spcBef>
                <a:spcPts val="0"/>
              </a:spcBef>
              <a:spcAft>
                <a:spcPts val="0"/>
              </a:spcAft>
              <a:buClr>
                <a:schemeClr val="lt1"/>
              </a:buClr>
              <a:buSzPts val="3700"/>
              <a:buNone/>
              <a:defRPr>
                <a:solidFill>
                  <a:schemeClr val="lt1"/>
                </a:solidFill>
              </a:defRPr>
            </a:lvl7pPr>
            <a:lvl8pPr lvl="7" algn="ctr">
              <a:spcBef>
                <a:spcPts val="0"/>
              </a:spcBef>
              <a:spcAft>
                <a:spcPts val="0"/>
              </a:spcAft>
              <a:buClr>
                <a:schemeClr val="lt1"/>
              </a:buClr>
              <a:buSzPts val="3700"/>
              <a:buNone/>
              <a:defRPr>
                <a:solidFill>
                  <a:schemeClr val="lt1"/>
                </a:solidFill>
              </a:defRPr>
            </a:lvl8pPr>
            <a:lvl9pPr lvl="8" algn="ctr">
              <a:spcBef>
                <a:spcPts val="0"/>
              </a:spcBef>
              <a:spcAft>
                <a:spcPts val="0"/>
              </a:spcAft>
              <a:buClr>
                <a:schemeClr val="lt1"/>
              </a:buClr>
              <a:buSzPts val="3700"/>
              <a:buNone/>
              <a:defRPr>
                <a:solidFill>
                  <a:schemeClr val="lt1"/>
                </a:solidFill>
              </a:defRPr>
            </a:lvl9pPr>
          </a:lstStyle>
          <a:p>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Section Divider">
  <p:cSld name="CUSTOM_3">
    <p:spTree>
      <p:nvGrpSpPr>
        <p:cNvPr id="1" name="Shape 1375"/>
        <p:cNvGrpSpPr/>
        <p:nvPr/>
      </p:nvGrpSpPr>
      <p:grpSpPr>
        <a:xfrm>
          <a:off x="0" y="0"/>
          <a:ext cx="0" cy="0"/>
          <a:chOff x="0" y="0"/>
          <a:chExt cx="0" cy="0"/>
        </a:xfrm>
      </p:grpSpPr>
      <p:sp>
        <p:nvSpPr>
          <p:cNvPr id="1376" name="Google Shape;1376;g395a5d8f997_0_11033"/>
          <p:cNvSpPr txBox="1">
            <a:spLocks noGrp="1"/>
          </p:cNvSpPr>
          <p:nvPr>
            <p:ph type="title"/>
          </p:nvPr>
        </p:nvSpPr>
        <p:spPr>
          <a:xfrm>
            <a:off x="609600" y="3444600"/>
            <a:ext cx="10972800" cy="3413700"/>
          </a:xfrm>
          <a:prstGeom prst="rect">
            <a:avLst/>
          </a:prstGeom>
          <a:ln>
            <a:noFill/>
          </a:ln>
        </p:spPr>
        <p:txBody>
          <a:bodyPr spcFirstLastPara="1" wrap="square" lIns="0" tIns="0" rIns="0" bIns="0" anchor="ctr" anchorCtr="0">
            <a:noAutofit/>
          </a:bodyPr>
          <a:lstStyle>
            <a:lvl1pPr lvl="0" algn="ctr">
              <a:lnSpc>
                <a:spcPct val="90000"/>
              </a:lnSpc>
              <a:spcBef>
                <a:spcPts val="0"/>
              </a:spcBef>
              <a:spcAft>
                <a:spcPts val="0"/>
              </a:spcAft>
              <a:buSzPts val="5300"/>
              <a:buFont typeface="Oswald Medium"/>
              <a:buNone/>
              <a:defRPr sz="5300" b="0">
                <a:latin typeface="Oswald Medium"/>
                <a:ea typeface="Oswald Medium"/>
                <a:cs typeface="Oswald Medium"/>
                <a:sym typeface="Oswald Medium"/>
              </a:defRPr>
            </a:lvl1pPr>
            <a:lvl2pPr lvl="1">
              <a:spcBef>
                <a:spcPts val="100"/>
              </a:spcBef>
              <a:spcAft>
                <a:spcPts val="0"/>
              </a:spcAft>
              <a:buClr>
                <a:schemeClr val="lt1"/>
              </a:buClr>
              <a:buSzPts val="3700"/>
              <a:buNone/>
              <a:defRPr>
                <a:solidFill>
                  <a:schemeClr val="lt1"/>
                </a:solidFill>
              </a:defRPr>
            </a:lvl2pPr>
            <a:lvl3pPr lvl="2">
              <a:spcBef>
                <a:spcPts val="0"/>
              </a:spcBef>
              <a:spcAft>
                <a:spcPts val="0"/>
              </a:spcAft>
              <a:buClr>
                <a:schemeClr val="lt1"/>
              </a:buClr>
              <a:buSzPts val="3700"/>
              <a:buNone/>
              <a:defRPr>
                <a:solidFill>
                  <a:schemeClr val="lt1"/>
                </a:solidFill>
              </a:defRPr>
            </a:lvl3pPr>
            <a:lvl4pPr lvl="3">
              <a:spcBef>
                <a:spcPts val="0"/>
              </a:spcBef>
              <a:spcAft>
                <a:spcPts val="0"/>
              </a:spcAft>
              <a:buClr>
                <a:schemeClr val="lt1"/>
              </a:buClr>
              <a:buSzPts val="3700"/>
              <a:buNone/>
              <a:defRPr>
                <a:solidFill>
                  <a:schemeClr val="lt1"/>
                </a:solidFill>
              </a:defRPr>
            </a:lvl4pPr>
            <a:lvl5pPr lvl="4">
              <a:spcBef>
                <a:spcPts val="0"/>
              </a:spcBef>
              <a:spcAft>
                <a:spcPts val="0"/>
              </a:spcAft>
              <a:buClr>
                <a:schemeClr val="lt1"/>
              </a:buClr>
              <a:buSzPts val="3700"/>
              <a:buNone/>
              <a:defRPr>
                <a:solidFill>
                  <a:schemeClr val="lt1"/>
                </a:solidFill>
              </a:defRPr>
            </a:lvl5pPr>
            <a:lvl6pPr lvl="5">
              <a:spcBef>
                <a:spcPts val="0"/>
              </a:spcBef>
              <a:spcAft>
                <a:spcPts val="0"/>
              </a:spcAft>
              <a:buClr>
                <a:schemeClr val="lt1"/>
              </a:buClr>
              <a:buSzPts val="3700"/>
              <a:buNone/>
              <a:defRPr>
                <a:solidFill>
                  <a:schemeClr val="lt1"/>
                </a:solidFill>
              </a:defRPr>
            </a:lvl6pPr>
            <a:lvl7pPr lvl="6">
              <a:spcBef>
                <a:spcPts val="0"/>
              </a:spcBef>
              <a:spcAft>
                <a:spcPts val="0"/>
              </a:spcAft>
              <a:buClr>
                <a:schemeClr val="lt1"/>
              </a:buClr>
              <a:buSzPts val="3700"/>
              <a:buNone/>
              <a:defRPr>
                <a:solidFill>
                  <a:schemeClr val="lt1"/>
                </a:solidFill>
              </a:defRPr>
            </a:lvl7pPr>
            <a:lvl8pPr lvl="7">
              <a:spcBef>
                <a:spcPts val="0"/>
              </a:spcBef>
              <a:spcAft>
                <a:spcPts val="0"/>
              </a:spcAft>
              <a:buClr>
                <a:schemeClr val="lt1"/>
              </a:buClr>
              <a:buSzPts val="3700"/>
              <a:buNone/>
              <a:defRPr>
                <a:solidFill>
                  <a:schemeClr val="lt1"/>
                </a:solidFill>
              </a:defRPr>
            </a:lvl8pPr>
            <a:lvl9pPr lvl="8">
              <a:spcBef>
                <a:spcPts val="0"/>
              </a:spcBef>
              <a:spcAft>
                <a:spcPts val="0"/>
              </a:spcAft>
              <a:buClr>
                <a:schemeClr val="lt1"/>
              </a:buClr>
              <a:buSzPts val="3700"/>
              <a:buNone/>
              <a:defRPr>
                <a:solidFill>
                  <a:schemeClr val="lt1"/>
                </a:solidFill>
              </a:defRPr>
            </a:lvl9pPr>
          </a:lstStyle>
          <a:p>
            <a:endParaRPr/>
          </a:p>
        </p:txBody>
      </p:sp>
      <p:sp>
        <p:nvSpPr>
          <p:cNvPr id="1377" name="Google Shape;1377;g395a5d8f997_0_11033"/>
          <p:cNvSpPr/>
          <p:nvPr/>
        </p:nvSpPr>
        <p:spPr>
          <a:xfrm>
            <a:off x="0" y="0"/>
            <a:ext cx="12192000" cy="34137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uter Mockup">
  <p:cSld name="CUSTOM_5">
    <p:spTree>
      <p:nvGrpSpPr>
        <p:cNvPr id="1" name="Shape 164"/>
        <p:cNvGrpSpPr/>
        <p:nvPr/>
      </p:nvGrpSpPr>
      <p:grpSpPr>
        <a:xfrm>
          <a:off x="0" y="0"/>
          <a:ext cx="0" cy="0"/>
          <a:chOff x="0" y="0"/>
          <a:chExt cx="0" cy="0"/>
        </a:xfrm>
      </p:grpSpPr>
      <p:sp>
        <p:nvSpPr>
          <p:cNvPr id="165" name="Google Shape;165;g36335525d1a_0_489"/>
          <p:cNvSpPr/>
          <p:nvPr/>
        </p:nvSpPr>
        <p:spPr>
          <a:xfrm rot="10800000">
            <a:off x="100" y="1321533"/>
            <a:ext cx="12221100" cy="41808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pic>
        <p:nvPicPr>
          <p:cNvPr id="166" name="Google Shape;166;g36335525d1a_0_489" title="GettyImages-2158979803.jpg"/>
          <p:cNvPicPr preferRelativeResize="0"/>
          <p:nvPr/>
        </p:nvPicPr>
        <p:blipFill rotWithShape="1">
          <a:blip r:embed="rId2">
            <a:alphaModFix/>
          </a:blip>
          <a:srcRect l="10283" t="3553" r="10131" b="3189"/>
          <a:stretch/>
        </p:blipFill>
        <p:spPr>
          <a:xfrm>
            <a:off x="3980067" y="1040467"/>
            <a:ext cx="7845166" cy="5817533"/>
          </a:xfrm>
          <a:prstGeom prst="rect">
            <a:avLst/>
          </a:prstGeom>
          <a:noFill/>
          <a:ln>
            <a:noFill/>
          </a:ln>
        </p:spPr>
      </p:pic>
      <p:sp>
        <p:nvSpPr>
          <p:cNvPr id="167" name="Google Shape;167;g36335525d1a_0_489"/>
          <p:cNvSpPr>
            <a:spLocks noGrp="1"/>
          </p:cNvSpPr>
          <p:nvPr>
            <p:ph type="pic" idx="2"/>
          </p:nvPr>
        </p:nvSpPr>
        <p:spPr>
          <a:xfrm>
            <a:off x="4284674" y="1335669"/>
            <a:ext cx="7224300" cy="4184100"/>
          </a:xfrm>
          <a:prstGeom prst="rect">
            <a:avLst/>
          </a:prstGeom>
          <a:noFill/>
          <a:ln>
            <a:noFill/>
          </a:ln>
        </p:spPr>
      </p:sp>
      <p:sp>
        <p:nvSpPr>
          <p:cNvPr id="168" name="Google Shape;168;g36335525d1a_0_489"/>
          <p:cNvSpPr txBox="1">
            <a:spLocks noGrp="1"/>
          </p:cNvSpPr>
          <p:nvPr>
            <p:ph type="subTitle" idx="1"/>
          </p:nvPr>
        </p:nvSpPr>
        <p:spPr>
          <a:xfrm>
            <a:off x="609600" y="1713800"/>
            <a:ext cx="3379200" cy="3430500"/>
          </a:xfrm>
          <a:prstGeom prst="rect">
            <a:avLst/>
          </a:prstGeom>
        </p:spPr>
        <p:txBody>
          <a:bodyPr spcFirstLastPara="1" wrap="square" lIns="0" tIns="0" rIns="0" bIns="0" anchor="ctr" anchorCtr="0">
            <a:noAutofit/>
          </a:bodyPr>
          <a:lstStyle>
            <a:lvl1pPr lvl="0">
              <a:lnSpc>
                <a:spcPct val="90000"/>
              </a:lnSpc>
              <a:spcBef>
                <a:spcPts val="0"/>
              </a:spcBef>
              <a:spcAft>
                <a:spcPts val="0"/>
              </a:spcAft>
              <a:buClr>
                <a:schemeClr val="lt1"/>
              </a:buClr>
              <a:buSzPts val="4800"/>
              <a:buFont typeface="Montserrat"/>
              <a:buNone/>
              <a:defRPr sz="4800">
                <a:solidFill>
                  <a:schemeClr val="lt1"/>
                </a:solidFill>
                <a:latin typeface="Montserrat"/>
                <a:ea typeface="Montserrat"/>
                <a:cs typeface="Montserrat"/>
                <a:sym typeface="Montserrat"/>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169" name="Google Shape;169;g36335525d1a_0_489"/>
          <p:cNvSpPr txBox="1">
            <a:spLocks noGrp="1"/>
          </p:cNvSpPr>
          <p:nvPr>
            <p:ph type="subTitle" idx="3"/>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General Figures">
  <p:cSld name="CUSTOM_21">
    <p:spTree>
      <p:nvGrpSpPr>
        <p:cNvPr id="1" name="Shape 1378"/>
        <p:cNvGrpSpPr/>
        <p:nvPr/>
      </p:nvGrpSpPr>
      <p:grpSpPr>
        <a:xfrm>
          <a:off x="0" y="0"/>
          <a:ext cx="0" cy="0"/>
          <a:chOff x="0" y="0"/>
          <a:chExt cx="0" cy="0"/>
        </a:xfrm>
      </p:grpSpPr>
      <p:sp>
        <p:nvSpPr>
          <p:cNvPr id="1379" name="Google Shape;1379;g395a5d8f997_0_11036"/>
          <p:cNvSpPr txBox="1">
            <a:spLocks noGrp="1"/>
          </p:cNvSpPr>
          <p:nvPr>
            <p:ph type="title"/>
          </p:nvPr>
        </p:nvSpPr>
        <p:spPr>
          <a:xfrm>
            <a:off x="609600" y="914400"/>
            <a:ext cx="10363200" cy="7881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1pPr>
            <a:lvl2pPr lvl="1">
              <a:spcBef>
                <a:spcPts val="10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a:endParaRPr/>
          </a:p>
        </p:txBody>
      </p:sp>
      <p:sp>
        <p:nvSpPr>
          <p:cNvPr id="1380" name="Google Shape;1380;g395a5d8f997_0_11036"/>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1381" name="Google Shape;1381;g395a5d8f997_0_11036"/>
          <p:cNvSpPr>
            <a:spLocks noGrp="1"/>
          </p:cNvSpPr>
          <p:nvPr>
            <p:ph type="pic" idx="2"/>
          </p:nvPr>
        </p:nvSpPr>
        <p:spPr>
          <a:xfrm>
            <a:off x="609600" y="1828800"/>
            <a:ext cx="7010400" cy="4267200"/>
          </a:xfrm>
          <a:prstGeom prst="rect">
            <a:avLst/>
          </a:prstGeom>
          <a:noFill/>
          <a:ln>
            <a:noFill/>
          </a:ln>
        </p:spPr>
      </p:sp>
      <p:sp>
        <p:nvSpPr>
          <p:cNvPr id="1382" name="Google Shape;1382;g395a5d8f997_0_11036"/>
          <p:cNvSpPr txBox="1">
            <a:spLocks noGrp="1"/>
          </p:cNvSpPr>
          <p:nvPr>
            <p:ph type="title" idx="3"/>
          </p:nvPr>
        </p:nvSpPr>
        <p:spPr>
          <a:xfrm>
            <a:off x="8229600" y="1828800"/>
            <a:ext cx="3657600" cy="821100"/>
          </a:xfrm>
          <a:prstGeom prst="rect">
            <a:avLst/>
          </a:prstGeom>
        </p:spPr>
        <p:txBody>
          <a:bodyPr spcFirstLastPara="1" wrap="square" lIns="0" tIns="0" rIns="0" bIns="0" anchor="t" anchorCtr="0">
            <a:noAutofit/>
          </a:bodyPr>
          <a:lstStyle>
            <a:lvl1pPr lvl="0">
              <a:spcBef>
                <a:spcPts val="0"/>
              </a:spcBef>
              <a:spcAft>
                <a:spcPts val="0"/>
              </a:spcAft>
              <a:buSzPts val="3600"/>
              <a:buFont typeface="Bebas Neue"/>
              <a:buNone/>
              <a:defRPr sz="3600" b="0">
                <a:latin typeface="Bebas Neue"/>
                <a:ea typeface="Bebas Neue"/>
                <a:cs typeface="Bebas Neue"/>
                <a:sym typeface="Bebas Neue"/>
              </a:defRPr>
            </a:lvl1pPr>
            <a:lvl2pPr lvl="1">
              <a:spcBef>
                <a:spcPts val="100"/>
              </a:spcBef>
              <a:spcAft>
                <a:spcPts val="0"/>
              </a:spcAft>
              <a:buSzPts val="3300"/>
              <a:buNone/>
              <a:defRPr sz="3300"/>
            </a:lvl2pPr>
            <a:lvl3pPr lvl="2">
              <a:spcBef>
                <a:spcPts val="0"/>
              </a:spcBef>
              <a:spcAft>
                <a:spcPts val="0"/>
              </a:spcAft>
              <a:buSzPts val="3300"/>
              <a:buNone/>
              <a:defRPr sz="3300"/>
            </a:lvl3pPr>
            <a:lvl4pPr lvl="3">
              <a:spcBef>
                <a:spcPts val="0"/>
              </a:spcBef>
              <a:spcAft>
                <a:spcPts val="0"/>
              </a:spcAft>
              <a:buSzPts val="3300"/>
              <a:buNone/>
              <a:defRPr sz="3300"/>
            </a:lvl4pPr>
            <a:lvl5pPr lvl="4">
              <a:spcBef>
                <a:spcPts val="0"/>
              </a:spcBef>
              <a:spcAft>
                <a:spcPts val="0"/>
              </a:spcAft>
              <a:buSzPts val="3300"/>
              <a:buNone/>
              <a:defRPr sz="3300"/>
            </a:lvl5pPr>
            <a:lvl6pPr lvl="5">
              <a:spcBef>
                <a:spcPts val="0"/>
              </a:spcBef>
              <a:spcAft>
                <a:spcPts val="0"/>
              </a:spcAft>
              <a:buSzPts val="3300"/>
              <a:buNone/>
              <a:defRPr sz="3300"/>
            </a:lvl6pPr>
            <a:lvl7pPr lvl="6">
              <a:spcBef>
                <a:spcPts val="0"/>
              </a:spcBef>
              <a:spcAft>
                <a:spcPts val="0"/>
              </a:spcAft>
              <a:buSzPts val="3300"/>
              <a:buNone/>
              <a:defRPr sz="3300"/>
            </a:lvl7pPr>
            <a:lvl8pPr lvl="7">
              <a:spcBef>
                <a:spcPts val="0"/>
              </a:spcBef>
              <a:spcAft>
                <a:spcPts val="0"/>
              </a:spcAft>
              <a:buSzPts val="3300"/>
              <a:buNone/>
              <a:defRPr sz="3300"/>
            </a:lvl8pPr>
            <a:lvl9pPr lvl="8">
              <a:spcBef>
                <a:spcPts val="0"/>
              </a:spcBef>
              <a:spcAft>
                <a:spcPts val="0"/>
              </a:spcAft>
              <a:buSzPts val="3300"/>
              <a:buNone/>
              <a:defRPr sz="3300"/>
            </a:lvl9pPr>
          </a:lstStyle>
          <a:p>
            <a:endParaRPr/>
          </a:p>
        </p:txBody>
      </p:sp>
      <p:sp>
        <p:nvSpPr>
          <p:cNvPr id="1383" name="Google Shape;1383;g395a5d8f997_0_11036"/>
          <p:cNvSpPr txBox="1">
            <a:spLocks noGrp="1"/>
          </p:cNvSpPr>
          <p:nvPr>
            <p:ph type="subTitle" idx="4"/>
          </p:nvPr>
        </p:nvSpPr>
        <p:spPr>
          <a:xfrm>
            <a:off x="8229600" y="2342548"/>
            <a:ext cx="3607500" cy="391200"/>
          </a:xfrm>
          <a:prstGeom prst="rect">
            <a:avLst/>
          </a:prstGeom>
        </p:spPr>
        <p:txBody>
          <a:bodyPr spcFirstLastPara="1" wrap="square" lIns="0" tIns="0" rIns="0" bIns="0" anchor="t" anchorCtr="0">
            <a:noAutofit/>
          </a:bodyPr>
          <a:lstStyle>
            <a:lvl1pPr lvl="0">
              <a:spcBef>
                <a:spcPts val="0"/>
              </a:spcBef>
              <a:spcAft>
                <a:spcPts val="0"/>
              </a:spcAft>
              <a:buSzPts val="1900"/>
              <a:buFont typeface="Oswald Medium"/>
              <a:buNone/>
              <a:defRPr sz="1900" b="0">
                <a:latin typeface="Oswald Medium"/>
                <a:ea typeface="Oswald Medium"/>
                <a:cs typeface="Oswald Medium"/>
                <a:sym typeface="Oswald Medium"/>
              </a:defRPr>
            </a:lvl1pPr>
            <a:lvl2pPr lvl="1">
              <a:spcBef>
                <a:spcPts val="0"/>
              </a:spcBef>
              <a:spcAft>
                <a:spcPts val="0"/>
              </a:spcAft>
              <a:buSzPts val="1900"/>
              <a:buFont typeface="Oswald Medium"/>
              <a:buNone/>
              <a:defRPr>
                <a:latin typeface="Oswald Medium"/>
                <a:ea typeface="Oswald Medium"/>
                <a:cs typeface="Oswald Medium"/>
                <a:sym typeface="Oswald Medium"/>
              </a:defRPr>
            </a:lvl2pPr>
            <a:lvl3pPr lvl="2">
              <a:spcBef>
                <a:spcPts val="0"/>
              </a:spcBef>
              <a:spcAft>
                <a:spcPts val="0"/>
              </a:spcAft>
              <a:buSzPts val="1900"/>
              <a:buFont typeface="Oswald Medium"/>
              <a:buNone/>
              <a:defRPr>
                <a:latin typeface="Oswald Medium"/>
                <a:ea typeface="Oswald Medium"/>
                <a:cs typeface="Oswald Medium"/>
                <a:sym typeface="Oswald Medium"/>
              </a:defRPr>
            </a:lvl3pPr>
            <a:lvl4pPr lvl="3">
              <a:spcBef>
                <a:spcPts val="0"/>
              </a:spcBef>
              <a:spcAft>
                <a:spcPts val="0"/>
              </a:spcAft>
              <a:buSzPts val="1900"/>
              <a:buFont typeface="Oswald Medium"/>
              <a:buNone/>
              <a:defRPr>
                <a:latin typeface="Oswald Medium"/>
                <a:ea typeface="Oswald Medium"/>
                <a:cs typeface="Oswald Medium"/>
                <a:sym typeface="Oswald Medium"/>
              </a:defRPr>
            </a:lvl4pPr>
            <a:lvl5pPr lvl="4">
              <a:spcBef>
                <a:spcPts val="0"/>
              </a:spcBef>
              <a:spcAft>
                <a:spcPts val="0"/>
              </a:spcAft>
              <a:buSzPts val="1900"/>
              <a:buFont typeface="Oswald Medium"/>
              <a:buNone/>
              <a:defRPr>
                <a:latin typeface="Oswald Medium"/>
                <a:ea typeface="Oswald Medium"/>
                <a:cs typeface="Oswald Medium"/>
                <a:sym typeface="Oswald Medium"/>
              </a:defRPr>
            </a:lvl5pPr>
            <a:lvl6pPr lvl="5">
              <a:spcBef>
                <a:spcPts val="0"/>
              </a:spcBef>
              <a:spcAft>
                <a:spcPts val="0"/>
              </a:spcAft>
              <a:buSzPts val="1900"/>
              <a:buFont typeface="Oswald Medium"/>
              <a:buNone/>
              <a:defRPr>
                <a:latin typeface="Oswald Medium"/>
                <a:ea typeface="Oswald Medium"/>
                <a:cs typeface="Oswald Medium"/>
                <a:sym typeface="Oswald Medium"/>
              </a:defRPr>
            </a:lvl6pPr>
            <a:lvl7pPr lvl="6">
              <a:spcBef>
                <a:spcPts val="0"/>
              </a:spcBef>
              <a:spcAft>
                <a:spcPts val="0"/>
              </a:spcAft>
              <a:buSzPts val="1900"/>
              <a:buFont typeface="Oswald Medium"/>
              <a:buNone/>
              <a:defRPr>
                <a:latin typeface="Oswald Medium"/>
                <a:ea typeface="Oswald Medium"/>
                <a:cs typeface="Oswald Medium"/>
                <a:sym typeface="Oswald Medium"/>
              </a:defRPr>
            </a:lvl7pPr>
            <a:lvl8pPr lvl="7">
              <a:spcBef>
                <a:spcPts val="0"/>
              </a:spcBef>
              <a:spcAft>
                <a:spcPts val="0"/>
              </a:spcAft>
              <a:buSzPts val="1900"/>
              <a:buFont typeface="Oswald Medium"/>
              <a:buNone/>
              <a:defRPr>
                <a:latin typeface="Oswald Medium"/>
                <a:ea typeface="Oswald Medium"/>
                <a:cs typeface="Oswald Medium"/>
                <a:sym typeface="Oswald Medium"/>
              </a:defRPr>
            </a:lvl8pPr>
            <a:lvl9pPr lvl="8">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1384" name="Google Shape;1384;g395a5d8f997_0_11036"/>
          <p:cNvSpPr txBox="1">
            <a:spLocks noGrp="1"/>
          </p:cNvSpPr>
          <p:nvPr>
            <p:ph type="subTitle" idx="5"/>
          </p:nvPr>
        </p:nvSpPr>
        <p:spPr>
          <a:xfrm>
            <a:off x="8229600" y="2764027"/>
            <a:ext cx="3607500" cy="391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1385" name="Google Shape;1385;g395a5d8f997_0_11036"/>
          <p:cNvSpPr txBox="1">
            <a:spLocks noGrp="1"/>
          </p:cNvSpPr>
          <p:nvPr>
            <p:ph type="title" idx="6"/>
          </p:nvPr>
        </p:nvSpPr>
        <p:spPr>
          <a:xfrm>
            <a:off x="8229600" y="3822733"/>
            <a:ext cx="3657600" cy="821100"/>
          </a:xfrm>
          <a:prstGeom prst="rect">
            <a:avLst/>
          </a:prstGeom>
        </p:spPr>
        <p:txBody>
          <a:bodyPr spcFirstLastPara="1" wrap="square" lIns="0" tIns="0" rIns="0" bIns="0" anchor="t" anchorCtr="0">
            <a:noAutofit/>
          </a:bodyPr>
          <a:lstStyle>
            <a:lvl1pPr lvl="0">
              <a:spcBef>
                <a:spcPts val="0"/>
              </a:spcBef>
              <a:spcAft>
                <a:spcPts val="0"/>
              </a:spcAft>
              <a:buSzPts val="3600"/>
              <a:buFont typeface="Bebas Neue"/>
              <a:buNone/>
              <a:defRPr sz="3600" b="0">
                <a:latin typeface="Bebas Neue"/>
                <a:ea typeface="Bebas Neue"/>
                <a:cs typeface="Bebas Neue"/>
                <a:sym typeface="Bebas Neue"/>
              </a:defRPr>
            </a:lvl1pPr>
            <a:lvl2pPr lvl="1">
              <a:spcBef>
                <a:spcPts val="100"/>
              </a:spcBef>
              <a:spcAft>
                <a:spcPts val="0"/>
              </a:spcAft>
              <a:buSzPts val="3300"/>
              <a:buNone/>
              <a:defRPr sz="3300"/>
            </a:lvl2pPr>
            <a:lvl3pPr lvl="2">
              <a:spcBef>
                <a:spcPts val="0"/>
              </a:spcBef>
              <a:spcAft>
                <a:spcPts val="0"/>
              </a:spcAft>
              <a:buSzPts val="3300"/>
              <a:buNone/>
              <a:defRPr sz="3300"/>
            </a:lvl3pPr>
            <a:lvl4pPr lvl="3">
              <a:spcBef>
                <a:spcPts val="0"/>
              </a:spcBef>
              <a:spcAft>
                <a:spcPts val="0"/>
              </a:spcAft>
              <a:buSzPts val="3300"/>
              <a:buNone/>
              <a:defRPr sz="3300"/>
            </a:lvl4pPr>
            <a:lvl5pPr lvl="4">
              <a:spcBef>
                <a:spcPts val="0"/>
              </a:spcBef>
              <a:spcAft>
                <a:spcPts val="0"/>
              </a:spcAft>
              <a:buSzPts val="3300"/>
              <a:buNone/>
              <a:defRPr sz="3300"/>
            </a:lvl5pPr>
            <a:lvl6pPr lvl="5">
              <a:spcBef>
                <a:spcPts val="0"/>
              </a:spcBef>
              <a:spcAft>
                <a:spcPts val="0"/>
              </a:spcAft>
              <a:buSzPts val="3300"/>
              <a:buNone/>
              <a:defRPr sz="3300"/>
            </a:lvl6pPr>
            <a:lvl7pPr lvl="6">
              <a:spcBef>
                <a:spcPts val="0"/>
              </a:spcBef>
              <a:spcAft>
                <a:spcPts val="0"/>
              </a:spcAft>
              <a:buSzPts val="3300"/>
              <a:buNone/>
              <a:defRPr sz="3300"/>
            </a:lvl7pPr>
            <a:lvl8pPr lvl="7">
              <a:spcBef>
                <a:spcPts val="0"/>
              </a:spcBef>
              <a:spcAft>
                <a:spcPts val="0"/>
              </a:spcAft>
              <a:buSzPts val="3300"/>
              <a:buNone/>
              <a:defRPr sz="3300"/>
            </a:lvl8pPr>
            <a:lvl9pPr lvl="8">
              <a:spcBef>
                <a:spcPts val="0"/>
              </a:spcBef>
              <a:spcAft>
                <a:spcPts val="0"/>
              </a:spcAft>
              <a:buSzPts val="3300"/>
              <a:buNone/>
              <a:defRPr sz="3300"/>
            </a:lvl9pPr>
          </a:lstStyle>
          <a:p>
            <a:endParaRPr/>
          </a:p>
        </p:txBody>
      </p:sp>
      <p:sp>
        <p:nvSpPr>
          <p:cNvPr id="1386" name="Google Shape;1386;g395a5d8f997_0_11036"/>
          <p:cNvSpPr txBox="1">
            <a:spLocks noGrp="1"/>
          </p:cNvSpPr>
          <p:nvPr>
            <p:ph type="subTitle" idx="7"/>
          </p:nvPr>
        </p:nvSpPr>
        <p:spPr>
          <a:xfrm>
            <a:off x="8229600" y="4336481"/>
            <a:ext cx="3607500" cy="391200"/>
          </a:xfrm>
          <a:prstGeom prst="rect">
            <a:avLst/>
          </a:prstGeom>
        </p:spPr>
        <p:txBody>
          <a:bodyPr spcFirstLastPara="1" wrap="square" lIns="0" tIns="0" rIns="0" bIns="0" anchor="t" anchorCtr="0">
            <a:noAutofit/>
          </a:bodyPr>
          <a:lstStyle>
            <a:lvl1pPr lvl="0">
              <a:spcBef>
                <a:spcPts val="0"/>
              </a:spcBef>
              <a:spcAft>
                <a:spcPts val="0"/>
              </a:spcAft>
              <a:buSzPts val="1900"/>
              <a:buFont typeface="Oswald Medium"/>
              <a:buNone/>
              <a:defRPr sz="1900" b="0">
                <a:latin typeface="Oswald Medium"/>
                <a:ea typeface="Oswald Medium"/>
                <a:cs typeface="Oswald Medium"/>
                <a:sym typeface="Oswald Medium"/>
              </a:defRPr>
            </a:lvl1pPr>
            <a:lvl2pPr lvl="1">
              <a:spcBef>
                <a:spcPts val="0"/>
              </a:spcBef>
              <a:spcAft>
                <a:spcPts val="0"/>
              </a:spcAft>
              <a:buSzPts val="1900"/>
              <a:buFont typeface="Oswald Medium"/>
              <a:buNone/>
              <a:defRPr>
                <a:latin typeface="Oswald Medium"/>
                <a:ea typeface="Oswald Medium"/>
                <a:cs typeface="Oswald Medium"/>
                <a:sym typeface="Oswald Medium"/>
              </a:defRPr>
            </a:lvl2pPr>
            <a:lvl3pPr lvl="2">
              <a:spcBef>
                <a:spcPts val="0"/>
              </a:spcBef>
              <a:spcAft>
                <a:spcPts val="0"/>
              </a:spcAft>
              <a:buSzPts val="1900"/>
              <a:buFont typeface="Oswald Medium"/>
              <a:buNone/>
              <a:defRPr>
                <a:latin typeface="Oswald Medium"/>
                <a:ea typeface="Oswald Medium"/>
                <a:cs typeface="Oswald Medium"/>
                <a:sym typeface="Oswald Medium"/>
              </a:defRPr>
            </a:lvl3pPr>
            <a:lvl4pPr lvl="3">
              <a:spcBef>
                <a:spcPts val="0"/>
              </a:spcBef>
              <a:spcAft>
                <a:spcPts val="0"/>
              </a:spcAft>
              <a:buSzPts val="1900"/>
              <a:buFont typeface="Oswald Medium"/>
              <a:buNone/>
              <a:defRPr>
                <a:latin typeface="Oswald Medium"/>
                <a:ea typeface="Oswald Medium"/>
                <a:cs typeface="Oswald Medium"/>
                <a:sym typeface="Oswald Medium"/>
              </a:defRPr>
            </a:lvl4pPr>
            <a:lvl5pPr lvl="4">
              <a:spcBef>
                <a:spcPts val="0"/>
              </a:spcBef>
              <a:spcAft>
                <a:spcPts val="0"/>
              </a:spcAft>
              <a:buSzPts val="1900"/>
              <a:buFont typeface="Oswald Medium"/>
              <a:buNone/>
              <a:defRPr>
                <a:latin typeface="Oswald Medium"/>
                <a:ea typeface="Oswald Medium"/>
                <a:cs typeface="Oswald Medium"/>
                <a:sym typeface="Oswald Medium"/>
              </a:defRPr>
            </a:lvl5pPr>
            <a:lvl6pPr lvl="5">
              <a:spcBef>
                <a:spcPts val="0"/>
              </a:spcBef>
              <a:spcAft>
                <a:spcPts val="0"/>
              </a:spcAft>
              <a:buSzPts val="1900"/>
              <a:buFont typeface="Oswald Medium"/>
              <a:buNone/>
              <a:defRPr>
                <a:latin typeface="Oswald Medium"/>
                <a:ea typeface="Oswald Medium"/>
                <a:cs typeface="Oswald Medium"/>
                <a:sym typeface="Oswald Medium"/>
              </a:defRPr>
            </a:lvl6pPr>
            <a:lvl7pPr lvl="6">
              <a:spcBef>
                <a:spcPts val="0"/>
              </a:spcBef>
              <a:spcAft>
                <a:spcPts val="0"/>
              </a:spcAft>
              <a:buSzPts val="1900"/>
              <a:buFont typeface="Oswald Medium"/>
              <a:buNone/>
              <a:defRPr>
                <a:latin typeface="Oswald Medium"/>
                <a:ea typeface="Oswald Medium"/>
                <a:cs typeface="Oswald Medium"/>
                <a:sym typeface="Oswald Medium"/>
              </a:defRPr>
            </a:lvl7pPr>
            <a:lvl8pPr lvl="7">
              <a:spcBef>
                <a:spcPts val="0"/>
              </a:spcBef>
              <a:spcAft>
                <a:spcPts val="0"/>
              </a:spcAft>
              <a:buSzPts val="1900"/>
              <a:buFont typeface="Oswald Medium"/>
              <a:buNone/>
              <a:defRPr>
                <a:latin typeface="Oswald Medium"/>
                <a:ea typeface="Oswald Medium"/>
                <a:cs typeface="Oswald Medium"/>
                <a:sym typeface="Oswald Medium"/>
              </a:defRPr>
            </a:lvl8pPr>
            <a:lvl9pPr lvl="8">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1387" name="Google Shape;1387;g395a5d8f997_0_11036"/>
          <p:cNvSpPr txBox="1">
            <a:spLocks noGrp="1"/>
          </p:cNvSpPr>
          <p:nvPr>
            <p:ph type="subTitle" idx="8"/>
          </p:nvPr>
        </p:nvSpPr>
        <p:spPr>
          <a:xfrm>
            <a:off x="8229600" y="4757960"/>
            <a:ext cx="3607500" cy="391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General">
  <p:cSld name="CUSTOM_22">
    <p:spTree>
      <p:nvGrpSpPr>
        <p:cNvPr id="1" name="Shape 1388"/>
        <p:cNvGrpSpPr/>
        <p:nvPr/>
      </p:nvGrpSpPr>
      <p:grpSpPr>
        <a:xfrm>
          <a:off x="0" y="0"/>
          <a:ext cx="0" cy="0"/>
          <a:chOff x="0" y="0"/>
          <a:chExt cx="0" cy="0"/>
        </a:xfrm>
      </p:grpSpPr>
      <p:sp>
        <p:nvSpPr>
          <p:cNvPr id="1389" name="Google Shape;1389;g395a5d8f997_0_11046"/>
          <p:cNvSpPr txBox="1">
            <a:spLocks noGrp="1"/>
          </p:cNvSpPr>
          <p:nvPr>
            <p:ph type="title"/>
          </p:nvPr>
        </p:nvSpPr>
        <p:spPr>
          <a:xfrm>
            <a:off x="609600" y="914400"/>
            <a:ext cx="10363200" cy="7881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4800"/>
              <a:buNone/>
              <a:defRPr/>
            </a:lvl1pPr>
            <a:lvl2pPr lvl="1">
              <a:lnSpc>
                <a:spcPct val="90000"/>
              </a:lnSpc>
              <a:spcBef>
                <a:spcPts val="100"/>
              </a:spcBef>
              <a:spcAft>
                <a:spcPts val="0"/>
              </a:spcAft>
              <a:buSzPts val="3700"/>
              <a:buNone/>
              <a:defRPr/>
            </a:lvl2pPr>
            <a:lvl3pPr lvl="2">
              <a:lnSpc>
                <a:spcPct val="90000"/>
              </a:lnSpc>
              <a:spcBef>
                <a:spcPts val="100"/>
              </a:spcBef>
              <a:spcAft>
                <a:spcPts val="0"/>
              </a:spcAft>
              <a:buSzPts val="3700"/>
              <a:buNone/>
              <a:defRPr/>
            </a:lvl3pPr>
            <a:lvl4pPr lvl="3">
              <a:lnSpc>
                <a:spcPct val="90000"/>
              </a:lnSpc>
              <a:spcBef>
                <a:spcPts val="100"/>
              </a:spcBef>
              <a:spcAft>
                <a:spcPts val="0"/>
              </a:spcAft>
              <a:buSzPts val="3700"/>
              <a:buNone/>
              <a:defRPr/>
            </a:lvl4pPr>
            <a:lvl5pPr lvl="4">
              <a:lnSpc>
                <a:spcPct val="90000"/>
              </a:lnSpc>
              <a:spcBef>
                <a:spcPts val="100"/>
              </a:spcBef>
              <a:spcAft>
                <a:spcPts val="0"/>
              </a:spcAft>
              <a:buSzPts val="3700"/>
              <a:buNone/>
              <a:defRPr/>
            </a:lvl5pPr>
            <a:lvl6pPr lvl="5">
              <a:lnSpc>
                <a:spcPct val="90000"/>
              </a:lnSpc>
              <a:spcBef>
                <a:spcPts val="100"/>
              </a:spcBef>
              <a:spcAft>
                <a:spcPts val="0"/>
              </a:spcAft>
              <a:buSzPts val="3700"/>
              <a:buNone/>
              <a:defRPr/>
            </a:lvl6pPr>
            <a:lvl7pPr lvl="6">
              <a:lnSpc>
                <a:spcPct val="90000"/>
              </a:lnSpc>
              <a:spcBef>
                <a:spcPts val="100"/>
              </a:spcBef>
              <a:spcAft>
                <a:spcPts val="0"/>
              </a:spcAft>
              <a:buSzPts val="3700"/>
              <a:buNone/>
              <a:defRPr/>
            </a:lvl7pPr>
            <a:lvl8pPr lvl="7">
              <a:lnSpc>
                <a:spcPct val="90000"/>
              </a:lnSpc>
              <a:spcBef>
                <a:spcPts val="100"/>
              </a:spcBef>
              <a:spcAft>
                <a:spcPts val="0"/>
              </a:spcAft>
              <a:buSzPts val="3700"/>
              <a:buNone/>
              <a:defRPr/>
            </a:lvl8pPr>
            <a:lvl9pPr lvl="8">
              <a:lnSpc>
                <a:spcPct val="90000"/>
              </a:lnSpc>
              <a:spcBef>
                <a:spcPts val="100"/>
              </a:spcBef>
              <a:spcAft>
                <a:spcPts val="100"/>
              </a:spcAft>
              <a:buSzPts val="3700"/>
              <a:buNone/>
              <a:defRPr/>
            </a:lvl9pPr>
          </a:lstStyle>
          <a:p>
            <a:endParaRPr/>
          </a:p>
        </p:txBody>
      </p:sp>
      <p:sp>
        <p:nvSpPr>
          <p:cNvPr id="1390" name="Google Shape;1390;g395a5d8f997_0_11046"/>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1391" name="Google Shape;1391;g395a5d8f997_0_11046"/>
          <p:cNvSpPr txBox="1">
            <a:spLocks noGrp="1"/>
          </p:cNvSpPr>
          <p:nvPr>
            <p:ph type="body" idx="2"/>
          </p:nvPr>
        </p:nvSpPr>
        <p:spPr>
          <a:xfrm>
            <a:off x="609600" y="1828800"/>
            <a:ext cx="10972800" cy="4267200"/>
          </a:xfrm>
          <a:prstGeom prst="rect">
            <a:avLst/>
          </a:prstGeom>
        </p:spPr>
        <p:txBody>
          <a:bodyPr spcFirstLastPara="1" wrap="square" lIns="0" tIns="0" rIns="0" bIns="0" anchor="t" anchorCtr="0">
            <a:noAutofit/>
          </a:bodyPr>
          <a:lstStyle>
            <a:lvl1pPr marL="457200" lvl="0" indent="-349250">
              <a:spcBef>
                <a:spcPts val="1300"/>
              </a:spcBef>
              <a:spcAft>
                <a:spcPts val="0"/>
              </a:spcAft>
              <a:buSzPts val="1900"/>
              <a:buChar char="●"/>
              <a:defRPr sz="1900"/>
            </a:lvl1pPr>
            <a:lvl2pPr marL="914400" lvl="1" indent="-349250">
              <a:spcBef>
                <a:spcPts val="1600"/>
              </a:spcBef>
              <a:spcAft>
                <a:spcPts val="0"/>
              </a:spcAft>
              <a:buSzPts val="1900"/>
              <a:buChar char="○"/>
              <a:defRPr/>
            </a:lvl2pPr>
            <a:lvl3pPr marL="1371600" lvl="2" indent="-349250">
              <a:spcBef>
                <a:spcPts val="1600"/>
              </a:spcBef>
              <a:spcAft>
                <a:spcPts val="0"/>
              </a:spcAft>
              <a:buSzPts val="1900"/>
              <a:buChar char="■"/>
              <a:defRPr/>
            </a:lvl3pPr>
            <a:lvl4pPr marL="1828800" lvl="3" indent="-349250">
              <a:spcBef>
                <a:spcPts val="1600"/>
              </a:spcBef>
              <a:spcAft>
                <a:spcPts val="0"/>
              </a:spcAft>
              <a:buSzPts val="1900"/>
              <a:buChar char="●"/>
              <a:defRPr/>
            </a:lvl4pPr>
            <a:lvl5pPr marL="2286000" lvl="4" indent="-349250">
              <a:spcBef>
                <a:spcPts val="1600"/>
              </a:spcBef>
              <a:spcAft>
                <a:spcPts val="0"/>
              </a:spcAft>
              <a:buSzPts val="1900"/>
              <a:buChar char="○"/>
              <a:defRPr/>
            </a:lvl5pPr>
            <a:lvl6pPr marL="2743200" lvl="5" indent="-349250">
              <a:spcBef>
                <a:spcPts val="1600"/>
              </a:spcBef>
              <a:spcAft>
                <a:spcPts val="0"/>
              </a:spcAft>
              <a:buSzPts val="1900"/>
              <a:buChar char="■"/>
              <a:defRPr/>
            </a:lvl6pPr>
            <a:lvl7pPr marL="3200400" lvl="6" indent="-349250">
              <a:spcBef>
                <a:spcPts val="1600"/>
              </a:spcBef>
              <a:spcAft>
                <a:spcPts val="0"/>
              </a:spcAft>
              <a:buSzPts val="1900"/>
              <a:buChar char="●"/>
              <a:defRPr/>
            </a:lvl7pPr>
            <a:lvl8pPr marL="3657600" lvl="7" indent="-349250">
              <a:spcBef>
                <a:spcPts val="1600"/>
              </a:spcBef>
              <a:spcAft>
                <a:spcPts val="0"/>
              </a:spcAft>
              <a:buSzPts val="1900"/>
              <a:buChar char="○"/>
              <a:defRPr/>
            </a:lvl8pPr>
            <a:lvl9pPr marL="4114800" lvl="8" indent="-349250">
              <a:spcBef>
                <a:spcPts val="1600"/>
              </a:spcBef>
              <a:spcAft>
                <a:spcPts val="1600"/>
              </a:spcAft>
              <a:buSzPts val="1900"/>
              <a:buChar char="■"/>
              <a:defRPr/>
            </a:lvl9pPr>
          </a:lstStyle>
          <a:p>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3 Data Points">
  <p:cSld name="CUSTOM_22_2">
    <p:spTree>
      <p:nvGrpSpPr>
        <p:cNvPr id="1" name="Shape 1392"/>
        <p:cNvGrpSpPr/>
        <p:nvPr/>
      </p:nvGrpSpPr>
      <p:grpSpPr>
        <a:xfrm>
          <a:off x="0" y="0"/>
          <a:ext cx="0" cy="0"/>
          <a:chOff x="0" y="0"/>
          <a:chExt cx="0" cy="0"/>
        </a:xfrm>
      </p:grpSpPr>
      <p:sp>
        <p:nvSpPr>
          <p:cNvPr id="1393" name="Google Shape;1393;g395a5d8f997_0_11050"/>
          <p:cNvSpPr txBox="1">
            <a:spLocks noGrp="1"/>
          </p:cNvSpPr>
          <p:nvPr>
            <p:ph type="title"/>
          </p:nvPr>
        </p:nvSpPr>
        <p:spPr>
          <a:xfrm>
            <a:off x="609600" y="914400"/>
            <a:ext cx="10363200" cy="7881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4800"/>
              <a:buNone/>
              <a:defRPr/>
            </a:lvl1pPr>
            <a:lvl2pPr lvl="1">
              <a:spcBef>
                <a:spcPts val="10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1394" name="Google Shape;1394;g395a5d8f997_0_11050"/>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1395" name="Google Shape;1395;g395a5d8f997_0_11050"/>
          <p:cNvSpPr txBox="1">
            <a:spLocks noGrp="1"/>
          </p:cNvSpPr>
          <p:nvPr>
            <p:ph type="body" idx="2"/>
          </p:nvPr>
        </p:nvSpPr>
        <p:spPr>
          <a:xfrm>
            <a:off x="609600" y="1828800"/>
            <a:ext cx="6705600" cy="2133600"/>
          </a:xfrm>
          <a:prstGeom prst="rect">
            <a:avLst/>
          </a:prstGeom>
        </p:spPr>
        <p:txBody>
          <a:bodyPr spcFirstLastPara="1" wrap="square" lIns="0" tIns="0" rIns="0" bIns="0" anchor="t" anchorCtr="0">
            <a:noAutofit/>
          </a:bodyPr>
          <a:lstStyle>
            <a:lvl1pPr marL="457200" lvl="0" indent="-349250">
              <a:spcBef>
                <a:spcPts val="1300"/>
              </a:spcBef>
              <a:spcAft>
                <a:spcPts val="0"/>
              </a:spcAft>
              <a:buSzPts val="1900"/>
              <a:buChar char="●"/>
              <a:defRPr sz="1900"/>
            </a:lvl1pPr>
            <a:lvl2pPr marL="914400" lvl="1" indent="-349250">
              <a:spcBef>
                <a:spcPts val="1600"/>
              </a:spcBef>
              <a:spcAft>
                <a:spcPts val="0"/>
              </a:spcAft>
              <a:buSzPts val="1900"/>
              <a:buChar char="○"/>
              <a:defRPr/>
            </a:lvl2pPr>
            <a:lvl3pPr marL="1371600" lvl="2" indent="-349250">
              <a:spcBef>
                <a:spcPts val="1600"/>
              </a:spcBef>
              <a:spcAft>
                <a:spcPts val="0"/>
              </a:spcAft>
              <a:buSzPts val="1900"/>
              <a:buChar char="■"/>
              <a:defRPr/>
            </a:lvl3pPr>
            <a:lvl4pPr marL="1828800" lvl="3" indent="-349250">
              <a:spcBef>
                <a:spcPts val="1600"/>
              </a:spcBef>
              <a:spcAft>
                <a:spcPts val="0"/>
              </a:spcAft>
              <a:buSzPts val="1900"/>
              <a:buChar char="●"/>
              <a:defRPr/>
            </a:lvl4pPr>
            <a:lvl5pPr marL="2286000" lvl="4" indent="-349250">
              <a:spcBef>
                <a:spcPts val="1600"/>
              </a:spcBef>
              <a:spcAft>
                <a:spcPts val="0"/>
              </a:spcAft>
              <a:buSzPts val="1900"/>
              <a:buChar char="○"/>
              <a:defRPr/>
            </a:lvl5pPr>
            <a:lvl6pPr marL="2743200" lvl="5" indent="-349250">
              <a:spcBef>
                <a:spcPts val="1600"/>
              </a:spcBef>
              <a:spcAft>
                <a:spcPts val="0"/>
              </a:spcAft>
              <a:buSzPts val="1900"/>
              <a:buChar char="■"/>
              <a:defRPr/>
            </a:lvl6pPr>
            <a:lvl7pPr marL="3200400" lvl="6" indent="-349250">
              <a:spcBef>
                <a:spcPts val="1600"/>
              </a:spcBef>
              <a:spcAft>
                <a:spcPts val="0"/>
              </a:spcAft>
              <a:buSzPts val="1900"/>
              <a:buChar char="●"/>
              <a:defRPr/>
            </a:lvl7pPr>
            <a:lvl8pPr marL="3657600" lvl="7" indent="-349250">
              <a:spcBef>
                <a:spcPts val="1600"/>
              </a:spcBef>
              <a:spcAft>
                <a:spcPts val="0"/>
              </a:spcAft>
              <a:buSzPts val="1900"/>
              <a:buChar char="○"/>
              <a:defRPr/>
            </a:lvl8pPr>
            <a:lvl9pPr marL="4114800" lvl="8" indent="-349250">
              <a:spcBef>
                <a:spcPts val="1600"/>
              </a:spcBef>
              <a:spcAft>
                <a:spcPts val="1600"/>
              </a:spcAft>
              <a:buSzPts val="1900"/>
              <a:buChar char="■"/>
              <a:defRPr/>
            </a:lvl9pPr>
          </a:lstStyle>
          <a:p>
            <a:endParaRPr/>
          </a:p>
        </p:txBody>
      </p:sp>
      <p:cxnSp>
        <p:nvCxnSpPr>
          <p:cNvPr id="1396" name="Google Shape;1396;g395a5d8f997_0_11050"/>
          <p:cNvCxnSpPr/>
          <p:nvPr/>
        </p:nvCxnSpPr>
        <p:spPr>
          <a:xfrm>
            <a:off x="4114800" y="4398100"/>
            <a:ext cx="0" cy="1951500"/>
          </a:xfrm>
          <a:prstGeom prst="straightConnector1">
            <a:avLst/>
          </a:prstGeom>
          <a:noFill/>
          <a:ln w="19075" cap="flat" cmpd="sng">
            <a:solidFill>
              <a:srgbClr val="BFDFE0"/>
            </a:solidFill>
            <a:prstDash val="solid"/>
            <a:round/>
            <a:headEnd type="none" w="med" len="med"/>
            <a:tailEnd type="none" w="med" len="med"/>
          </a:ln>
        </p:spPr>
      </p:cxnSp>
      <p:cxnSp>
        <p:nvCxnSpPr>
          <p:cNvPr id="1397" name="Google Shape;1397;g395a5d8f997_0_11050"/>
          <p:cNvCxnSpPr/>
          <p:nvPr/>
        </p:nvCxnSpPr>
        <p:spPr>
          <a:xfrm>
            <a:off x="8077200" y="4398100"/>
            <a:ext cx="0" cy="1951500"/>
          </a:xfrm>
          <a:prstGeom prst="straightConnector1">
            <a:avLst/>
          </a:prstGeom>
          <a:noFill/>
          <a:ln w="19075" cap="flat" cmpd="sng">
            <a:solidFill>
              <a:srgbClr val="BFDFE0"/>
            </a:solidFill>
            <a:prstDash val="solid"/>
            <a:round/>
            <a:headEnd type="none" w="med" len="med"/>
            <a:tailEnd type="none" w="med" len="med"/>
          </a:ln>
        </p:spPr>
      </p:cxnSp>
      <p:sp>
        <p:nvSpPr>
          <p:cNvPr id="1398" name="Google Shape;1398;g395a5d8f997_0_11050"/>
          <p:cNvSpPr txBox="1">
            <a:spLocks noGrp="1"/>
          </p:cNvSpPr>
          <p:nvPr>
            <p:ph type="title" idx="3"/>
          </p:nvPr>
        </p:nvSpPr>
        <p:spPr>
          <a:xfrm>
            <a:off x="609600" y="4467573"/>
            <a:ext cx="3048000" cy="677100"/>
          </a:xfrm>
          <a:prstGeom prst="rect">
            <a:avLst/>
          </a:prstGeom>
        </p:spPr>
        <p:txBody>
          <a:bodyPr spcFirstLastPara="1" wrap="square" lIns="0" tIns="0" rIns="0" bIns="0" anchor="t" anchorCtr="0">
            <a:normAutofit/>
          </a:bodyPr>
          <a:lstStyle>
            <a:lvl1pPr lvl="0">
              <a:lnSpc>
                <a:spcPct val="80000"/>
              </a:lnSpc>
              <a:spcBef>
                <a:spcPts val="0"/>
              </a:spcBef>
              <a:spcAft>
                <a:spcPts val="0"/>
              </a:spcAft>
              <a:buSzPts val="4700"/>
              <a:buFont typeface="Oswald Medium"/>
              <a:buNone/>
              <a:defRPr sz="4700" b="0">
                <a:latin typeface="Oswald Medium"/>
                <a:ea typeface="Oswald Medium"/>
                <a:cs typeface="Oswald Medium"/>
                <a:sym typeface="Oswald Medium"/>
              </a:defRPr>
            </a:lvl1pPr>
            <a:lvl2pPr lvl="1">
              <a:lnSpc>
                <a:spcPct val="80000"/>
              </a:lnSpc>
              <a:spcBef>
                <a:spcPts val="100"/>
              </a:spcBef>
              <a:spcAft>
                <a:spcPts val="0"/>
              </a:spcAft>
              <a:buSzPts val="7300"/>
              <a:buNone/>
              <a:defRPr sz="7300"/>
            </a:lvl2pPr>
            <a:lvl3pPr lvl="2">
              <a:lnSpc>
                <a:spcPct val="80000"/>
              </a:lnSpc>
              <a:spcBef>
                <a:spcPts val="100"/>
              </a:spcBef>
              <a:spcAft>
                <a:spcPts val="0"/>
              </a:spcAft>
              <a:buSzPts val="7300"/>
              <a:buNone/>
              <a:defRPr sz="7300"/>
            </a:lvl3pPr>
            <a:lvl4pPr lvl="3">
              <a:lnSpc>
                <a:spcPct val="80000"/>
              </a:lnSpc>
              <a:spcBef>
                <a:spcPts val="100"/>
              </a:spcBef>
              <a:spcAft>
                <a:spcPts val="0"/>
              </a:spcAft>
              <a:buSzPts val="7300"/>
              <a:buNone/>
              <a:defRPr sz="7300"/>
            </a:lvl4pPr>
            <a:lvl5pPr lvl="4">
              <a:lnSpc>
                <a:spcPct val="80000"/>
              </a:lnSpc>
              <a:spcBef>
                <a:spcPts val="100"/>
              </a:spcBef>
              <a:spcAft>
                <a:spcPts val="0"/>
              </a:spcAft>
              <a:buSzPts val="7300"/>
              <a:buNone/>
              <a:defRPr sz="7300"/>
            </a:lvl5pPr>
            <a:lvl6pPr lvl="5">
              <a:lnSpc>
                <a:spcPct val="80000"/>
              </a:lnSpc>
              <a:spcBef>
                <a:spcPts val="100"/>
              </a:spcBef>
              <a:spcAft>
                <a:spcPts val="0"/>
              </a:spcAft>
              <a:buSzPts val="7300"/>
              <a:buNone/>
              <a:defRPr sz="7300"/>
            </a:lvl6pPr>
            <a:lvl7pPr lvl="6">
              <a:lnSpc>
                <a:spcPct val="80000"/>
              </a:lnSpc>
              <a:spcBef>
                <a:spcPts val="100"/>
              </a:spcBef>
              <a:spcAft>
                <a:spcPts val="0"/>
              </a:spcAft>
              <a:buSzPts val="7300"/>
              <a:buNone/>
              <a:defRPr sz="7300"/>
            </a:lvl7pPr>
            <a:lvl8pPr lvl="7">
              <a:lnSpc>
                <a:spcPct val="80000"/>
              </a:lnSpc>
              <a:spcBef>
                <a:spcPts val="100"/>
              </a:spcBef>
              <a:spcAft>
                <a:spcPts val="0"/>
              </a:spcAft>
              <a:buSzPts val="7300"/>
              <a:buNone/>
              <a:defRPr sz="7300"/>
            </a:lvl8pPr>
            <a:lvl9pPr lvl="8">
              <a:lnSpc>
                <a:spcPct val="80000"/>
              </a:lnSpc>
              <a:spcBef>
                <a:spcPts val="100"/>
              </a:spcBef>
              <a:spcAft>
                <a:spcPts val="100"/>
              </a:spcAft>
              <a:buSzPts val="7300"/>
              <a:buNone/>
              <a:defRPr sz="7300"/>
            </a:lvl9pPr>
          </a:lstStyle>
          <a:p>
            <a:endParaRPr/>
          </a:p>
        </p:txBody>
      </p:sp>
      <p:sp>
        <p:nvSpPr>
          <p:cNvPr id="1399" name="Google Shape;1399;g395a5d8f997_0_11050"/>
          <p:cNvSpPr txBox="1">
            <a:spLocks noGrp="1"/>
          </p:cNvSpPr>
          <p:nvPr>
            <p:ph type="title" idx="4"/>
          </p:nvPr>
        </p:nvSpPr>
        <p:spPr>
          <a:xfrm>
            <a:off x="4572000" y="4467573"/>
            <a:ext cx="3048000" cy="677100"/>
          </a:xfrm>
          <a:prstGeom prst="rect">
            <a:avLst/>
          </a:prstGeom>
        </p:spPr>
        <p:txBody>
          <a:bodyPr spcFirstLastPara="1" wrap="square" lIns="0" tIns="0" rIns="0" bIns="0" anchor="t" anchorCtr="0">
            <a:normAutofit/>
          </a:bodyPr>
          <a:lstStyle>
            <a:lvl1pPr lvl="0">
              <a:lnSpc>
                <a:spcPct val="80000"/>
              </a:lnSpc>
              <a:spcBef>
                <a:spcPts val="0"/>
              </a:spcBef>
              <a:spcAft>
                <a:spcPts val="0"/>
              </a:spcAft>
              <a:buSzPts val="4700"/>
              <a:buFont typeface="Oswald Medium"/>
              <a:buNone/>
              <a:defRPr sz="4700" b="0">
                <a:latin typeface="Oswald Medium"/>
                <a:ea typeface="Oswald Medium"/>
                <a:cs typeface="Oswald Medium"/>
                <a:sym typeface="Oswald Medium"/>
              </a:defRPr>
            </a:lvl1pPr>
            <a:lvl2pPr lvl="1">
              <a:lnSpc>
                <a:spcPct val="80000"/>
              </a:lnSpc>
              <a:spcBef>
                <a:spcPts val="100"/>
              </a:spcBef>
              <a:spcAft>
                <a:spcPts val="0"/>
              </a:spcAft>
              <a:buSzPts val="5300"/>
              <a:buFont typeface="Oswald Medium"/>
              <a:buNone/>
              <a:defRPr sz="5300">
                <a:latin typeface="Oswald Medium"/>
                <a:ea typeface="Oswald Medium"/>
                <a:cs typeface="Oswald Medium"/>
                <a:sym typeface="Oswald Medium"/>
              </a:defRPr>
            </a:lvl2pPr>
            <a:lvl3pPr lvl="2">
              <a:lnSpc>
                <a:spcPct val="80000"/>
              </a:lnSpc>
              <a:spcBef>
                <a:spcPts val="100"/>
              </a:spcBef>
              <a:spcAft>
                <a:spcPts val="0"/>
              </a:spcAft>
              <a:buSzPts val="5300"/>
              <a:buFont typeface="Oswald Medium"/>
              <a:buNone/>
              <a:defRPr sz="5300">
                <a:latin typeface="Oswald Medium"/>
                <a:ea typeface="Oswald Medium"/>
                <a:cs typeface="Oswald Medium"/>
                <a:sym typeface="Oswald Medium"/>
              </a:defRPr>
            </a:lvl3pPr>
            <a:lvl4pPr lvl="3">
              <a:lnSpc>
                <a:spcPct val="80000"/>
              </a:lnSpc>
              <a:spcBef>
                <a:spcPts val="100"/>
              </a:spcBef>
              <a:spcAft>
                <a:spcPts val="0"/>
              </a:spcAft>
              <a:buSzPts val="5300"/>
              <a:buFont typeface="Oswald Medium"/>
              <a:buNone/>
              <a:defRPr sz="5300">
                <a:latin typeface="Oswald Medium"/>
                <a:ea typeface="Oswald Medium"/>
                <a:cs typeface="Oswald Medium"/>
                <a:sym typeface="Oswald Medium"/>
              </a:defRPr>
            </a:lvl4pPr>
            <a:lvl5pPr lvl="4">
              <a:lnSpc>
                <a:spcPct val="80000"/>
              </a:lnSpc>
              <a:spcBef>
                <a:spcPts val="100"/>
              </a:spcBef>
              <a:spcAft>
                <a:spcPts val="0"/>
              </a:spcAft>
              <a:buSzPts val="5300"/>
              <a:buFont typeface="Oswald Medium"/>
              <a:buNone/>
              <a:defRPr sz="5300">
                <a:latin typeface="Oswald Medium"/>
                <a:ea typeface="Oswald Medium"/>
                <a:cs typeface="Oswald Medium"/>
                <a:sym typeface="Oswald Medium"/>
              </a:defRPr>
            </a:lvl5pPr>
            <a:lvl6pPr lvl="5">
              <a:lnSpc>
                <a:spcPct val="80000"/>
              </a:lnSpc>
              <a:spcBef>
                <a:spcPts val="100"/>
              </a:spcBef>
              <a:spcAft>
                <a:spcPts val="0"/>
              </a:spcAft>
              <a:buSzPts val="5300"/>
              <a:buFont typeface="Oswald Medium"/>
              <a:buNone/>
              <a:defRPr sz="5300">
                <a:latin typeface="Oswald Medium"/>
                <a:ea typeface="Oswald Medium"/>
                <a:cs typeface="Oswald Medium"/>
                <a:sym typeface="Oswald Medium"/>
              </a:defRPr>
            </a:lvl6pPr>
            <a:lvl7pPr lvl="6">
              <a:lnSpc>
                <a:spcPct val="80000"/>
              </a:lnSpc>
              <a:spcBef>
                <a:spcPts val="100"/>
              </a:spcBef>
              <a:spcAft>
                <a:spcPts val="0"/>
              </a:spcAft>
              <a:buSzPts val="5300"/>
              <a:buFont typeface="Oswald Medium"/>
              <a:buNone/>
              <a:defRPr sz="5300">
                <a:latin typeface="Oswald Medium"/>
                <a:ea typeface="Oswald Medium"/>
                <a:cs typeface="Oswald Medium"/>
                <a:sym typeface="Oswald Medium"/>
              </a:defRPr>
            </a:lvl7pPr>
            <a:lvl8pPr lvl="7">
              <a:lnSpc>
                <a:spcPct val="80000"/>
              </a:lnSpc>
              <a:spcBef>
                <a:spcPts val="100"/>
              </a:spcBef>
              <a:spcAft>
                <a:spcPts val="0"/>
              </a:spcAft>
              <a:buSzPts val="5300"/>
              <a:buFont typeface="Oswald Medium"/>
              <a:buNone/>
              <a:defRPr sz="5300">
                <a:latin typeface="Oswald Medium"/>
                <a:ea typeface="Oswald Medium"/>
                <a:cs typeface="Oswald Medium"/>
                <a:sym typeface="Oswald Medium"/>
              </a:defRPr>
            </a:lvl8pPr>
            <a:lvl9pPr lvl="8">
              <a:lnSpc>
                <a:spcPct val="80000"/>
              </a:lnSpc>
              <a:spcBef>
                <a:spcPts val="100"/>
              </a:spcBef>
              <a:spcAft>
                <a:spcPts val="100"/>
              </a:spcAft>
              <a:buSzPts val="5300"/>
              <a:buFont typeface="Oswald Medium"/>
              <a:buNone/>
              <a:defRPr sz="5300">
                <a:latin typeface="Oswald Medium"/>
                <a:ea typeface="Oswald Medium"/>
                <a:cs typeface="Oswald Medium"/>
                <a:sym typeface="Oswald Medium"/>
              </a:defRPr>
            </a:lvl9pPr>
          </a:lstStyle>
          <a:p>
            <a:endParaRPr/>
          </a:p>
        </p:txBody>
      </p:sp>
      <p:sp>
        <p:nvSpPr>
          <p:cNvPr id="1400" name="Google Shape;1400;g395a5d8f997_0_11050"/>
          <p:cNvSpPr txBox="1">
            <a:spLocks noGrp="1"/>
          </p:cNvSpPr>
          <p:nvPr>
            <p:ph type="title" idx="5"/>
          </p:nvPr>
        </p:nvSpPr>
        <p:spPr>
          <a:xfrm>
            <a:off x="8534400" y="4467573"/>
            <a:ext cx="3048000" cy="677100"/>
          </a:xfrm>
          <a:prstGeom prst="rect">
            <a:avLst/>
          </a:prstGeom>
        </p:spPr>
        <p:txBody>
          <a:bodyPr spcFirstLastPara="1" wrap="square" lIns="0" tIns="0" rIns="0" bIns="0" anchor="t" anchorCtr="0">
            <a:normAutofit/>
          </a:bodyPr>
          <a:lstStyle>
            <a:lvl1pPr lvl="0">
              <a:lnSpc>
                <a:spcPct val="80000"/>
              </a:lnSpc>
              <a:spcBef>
                <a:spcPts val="0"/>
              </a:spcBef>
              <a:spcAft>
                <a:spcPts val="0"/>
              </a:spcAft>
              <a:buSzPts val="4700"/>
              <a:buFont typeface="Oswald Medium"/>
              <a:buNone/>
              <a:defRPr sz="4700" b="0">
                <a:latin typeface="Oswald Medium"/>
                <a:ea typeface="Oswald Medium"/>
                <a:cs typeface="Oswald Medium"/>
                <a:sym typeface="Oswald Medium"/>
              </a:defRPr>
            </a:lvl1pPr>
            <a:lvl2pPr lvl="1">
              <a:lnSpc>
                <a:spcPct val="80000"/>
              </a:lnSpc>
              <a:spcBef>
                <a:spcPts val="100"/>
              </a:spcBef>
              <a:spcAft>
                <a:spcPts val="0"/>
              </a:spcAft>
              <a:buClr>
                <a:schemeClr val="dk2"/>
              </a:buClr>
              <a:buSzPts val="4700"/>
              <a:buFont typeface="Oswald Medium"/>
              <a:buNone/>
              <a:defRPr sz="4700">
                <a:solidFill>
                  <a:schemeClr val="dk2"/>
                </a:solidFill>
                <a:latin typeface="Oswald Medium"/>
                <a:ea typeface="Oswald Medium"/>
                <a:cs typeface="Oswald Medium"/>
                <a:sym typeface="Oswald Medium"/>
              </a:defRPr>
            </a:lvl2pPr>
            <a:lvl3pPr lvl="2">
              <a:lnSpc>
                <a:spcPct val="80000"/>
              </a:lnSpc>
              <a:spcBef>
                <a:spcPts val="100"/>
              </a:spcBef>
              <a:spcAft>
                <a:spcPts val="0"/>
              </a:spcAft>
              <a:buClr>
                <a:schemeClr val="dk2"/>
              </a:buClr>
              <a:buSzPts val="4700"/>
              <a:buFont typeface="Oswald Medium"/>
              <a:buNone/>
              <a:defRPr sz="4700">
                <a:solidFill>
                  <a:schemeClr val="dk2"/>
                </a:solidFill>
                <a:latin typeface="Oswald Medium"/>
                <a:ea typeface="Oswald Medium"/>
                <a:cs typeface="Oswald Medium"/>
                <a:sym typeface="Oswald Medium"/>
              </a:defRPr>
            </a:lvl3pPr>
            <a:lvl4pPr lvl="3">
              <a:lnSpc>
                <a:spcPct val="80000"/>
              </a:lnSpc>
              <a:spcBef>
                <a:spcPts val="100"/>
              </a:spcBef>
              <a:spcAft>
                <a:spcPts val="0"/>
              </a:spcAft>
              <a:buClr>
                <a:schemeClr val="dk2"/>
              </a:buClr>
              <a:buSzPts val="4700"/>
              <a:buFont typeface="Oswald Medium"/>
              <a:buNone/>
              <a:defRPr sz="4700">
                <a:solidFill>
                  <a:schemeClr val="dk2"/>
                </a:solidFill>
                <a:latin typeface="Oswald Medium"/>
                <a:ea typeface="Oswald Medium"/>
                <a:cs typeface="Oswald Medium"/>
                <a:sym typeface="Oswald Medium"/>
              </a:defRPr>
            </a:lvl4pPr>
            <a:lvl5pPr lvl="4">
              <a:lnSpc>
                <a:spcPct val="80000"/>
              </a:lnSpc>
              <a:spcBef>
                <a:spcPts val="100"/>
              </a:spcBef>
              <a:spcAft>
                <a:spcPts val="0"/>
              </a:spcAft>
              <a:buClr>
                <a:schemeClr val="dk2"/>
              </a:buClr>
              <a:buSzPts val="4700"/>
              <a:buFont typeface="Oswald Medium"/>
              <a:buNone/>
              <a:defRPr sz="4700">
                <a:solidFill>
                  <a:schemeClr val="dk2"/>
                </a:solidFill>
                <a:latin typeface="Oswald Medium"/>
                <a:ea typeface="Oswald Medium"/>
                <a:cs typeface="Oswald Medium"/>
                <a:sym typeface="Oswald Medium"/>
              </a:defRPr>
            </a:lvl5pPr>
            <a:lvl6pPr lvl="5">
              <a:lnSpc>
                <a:spcPct val="80000"/>
              </a:lnSpc>
              <a:spcBef>
                <a:spcPts val="100"/>
              </a:spcBef>
              <a:spcAft>
                <a:spcPts val="0"/>
              </a:spcAft>
              <a:buClr>
                <a:schemeClr val="dk2"/>
              </a:buClr>
              <a:buSzPts val="4700"/>
              <a:buFont typeface="Oswald Medium"/>
              <a:buNone/>
              <a:defRPr sz="4700">
                <a:solidFill>
                  <a:schemeClr val="dk2"/>
                </a:solidFill>
                <a:latin typeface="Oswald Medium"/>
                <a:ea typeface="Oswald Medium"/>
                <a:cs typeface="Oswald Medium"/>
                <a:sym typeface="Oswald Medium"/>
              </a:defRPr>
            </a:lvl6pPr>
            <a:lvl7pPr lvl="6">
              <a:lnSpc>
                <a:spcPct val="80000"/>
              </a:lnSpc>
              <a:spcBef>
                <a:spcPts val="100"/>
              </a:spcBef>
              <a:spcAft>
                <a:spcPts val="0"/>
              </a:spcAft>
              <a:buClr>
                <a:schemeClr val="dk2"/>
              </a:buClr>
              <a:buSzPts val="4700"/>
              <a:buFont typeface="Oswald Medium"/>
              <a:buNone/>
              <a:defRPr sz="4700">
                <a:solidFill>
                  <a:schemeClr val="dk2"/>
                </a:solidFill>
                <a:latin typeface="Oswald Medium"/>
                <a:ea typeface="Oswald Medium"/>
                <a:cs typeface="Oswald Medium"/>
                <a:sym typeface="Oswald Medium"/>
              </a:defRPr>
            </a:lvl7pPr>
            <a:lvl8pPr lvl="7">
              <a:lnSpc>
                <a:spcPct val="80000"/>
              </a:lnSpc>
              <a:spcBef>
                <a:spcPts val="100"/>
              </a:spcBef>
              <a:spcAft>
                <a:spcPts val="0"/>
              </a:spcAft>
              <a:buClr>
                <a:schemeClr val="dk2"/>
              </a:buClr>
              <a:buSzPts val="4700"/>
              <a:buFont typeface="Oswald Medium"/>
              <a:buNone/>
              <a:defRPr sz="4700">
                <a:solidFill>
                  <a:schemeClr val="dk2"/>
                </a:solidFill>
                <a:latin typeface="Oswald Medium"/>
                <a:ea typeface="Oswald Medium"/>
                <a:cs typeface="Oswald Medium"/>
                <a:sym typeface="Oswald Medium"/>
              </a:defRPr>
            </a:lvl8pPr>
            <a:lvl9pPr lvl="8">
              <a:lnSpc>
                <a:spcPct val="80000"/>
              </a:lnSpc>
              <a:spcBef>
                <a:spcPts val="100"/>
              </a:spcBef>
              <a:spcAft>
                <a:spcPts val="100"/>
              </a:spcAft>
              <a:buClr>
                <a:schemeClr val="dk2"/>
              </a:buClr>
              <a:buSzPts val="4700"/>
              <a:buFont typeface="Oswald Medium"/>
              <a:buNone/>
              <a:defRPr sz="4700">
                <a:solidFill>
                  <a:schemeClr val="dk2"/>
                </a:solidFill>
                <a:latin typeface="Oswald Medium"/>
                <a:ea typeface="Oswald Medium"/>
                <a:cs typeface="Oswald Medium"/>
                <a:sym typeface="Oswald Medium"/>
              </a:defRPr>
            </a:lvl9pPr>
          </a:lstStyle>
          <a:p>
            <a:endParaRPr/>
          </a:p>
        </p:txBody>
      </p:sp>
      <p:sp>
        <p:nvSpPr>
          <p:cNvPr id="1401" name="Google Shape;1401;g395a5d8f997_0_11050"/>
          <p:cNvSpPr txBox="1">
            <a:spLocks noGrp="1"/>
          </p:cNvSpPr>
          <p:nvPr>
            <p:ph type="subTitle" idx="6"/>
          </p:nvPr>
        </p:nvSpPr>
        <p:spPr>
          <a:xfrm>
            <a:off x="609600" y="5146110"/>
            <a:ext cx="3048000" cy="3225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2pPr>
            <a:lvl3pPr lvl="2">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3pPr>
            <a:lvl4pPr lvl="3">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4pPr>
            <a:lvl5pPr lvl="4">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5pPr>
            <a:lvl6pPr lvl="5">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6pPr>
            <a:lvl7pPr lvl="6">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7pPr>
            <a:lvl8pPr lvl="7">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8pPr>
            <a:lvl9pPr lvl="8">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9pPr>
          </a:lstStyle>
          <a:p>
            <a:endParaRPr/>
          </a:p>
        </p:txBody>
      </p:sp>
      <p:sp>
        <p:nvSpPr>
          <p:cNvPr id="1402" name="Google Shape;1402;g395a5d8f997_0_11050"/>
          <p:cNvSpPr txBox="1">
            <a:spLocks noGrp="1"/>
          </p:cNvSpPr>
          <p:nvPr>
            <p:ph type="subTitle" idx="7"/>
          </p:nvPr>
        </p:nvSpPr>
        <p:spPr>
          <a:xfrm>
            <a:off x="4572000" y="5146110"/>
            <a:ext cx="3048000" cy="3225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2pPr>
            <a:lvl3pPr lvl="2">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3pPr>
            <a:lvl4pPr lvl="3">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4pPr>
            <a:lvl5pPr lvl="4">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5pPr>
            <a:lvl6pPr lvl="5">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6pPr>
            <a:lvl7pPr lvl="6">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7pPr>
            <a:lvl8pPr lvl="7">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8pPr>
            <a:lvl9pPr lvl="8">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9pPr>
          </a:lstStyle>
          <a:p>
            <a:endParaRPr/>
          </a:p>
        </p:txBody>
      </p:sp>
      <p:sp>
        <p:nvSpPr>
          <p:cNvPr id="1403" name="Google Shape;1403;g395a5d8f997_0_11050"/>
          <p:cNvSpPr txBox="1">
            <a:spLocks noGrp="1"/>
          </p:cNvSpPr>
          <p:nvPr>
            <p:ph type="subTitle" idx="8"/>
          </p:nvPr>
        </p:nvSpPr>
        <p:spPr>
          <a:xfrm>
            <a:off x="8534400" y="5146110"/>
            <a:ext cx="3048000" cy="3225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2pPr>
            <a:lvl3pPr lvl="2">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3pPr>
            <a:lvl4pPr lvl="3">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4pPr>
            <a:lvl5pPr lvl="4">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5pPr>
            <a:lvl6pPr lvl="5">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6pPr>
            <a:lvl7pPr lvl="6">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7pPr>
            <a:lvl8pPr lvl="7">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8pPr>
            <a:lvl9pPr lvl="8">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9pPr>
          </a:lstStyle>
          <a:p>
            <a:endParaRPr/>
          </a:p>
        </p:txBody>
      </p:sp>
      <p:sp>
        <p:nvSpPr>
          <p:cNvPr id="1404" name="Google Shape;1404;g395a5d8f997_0_11050"/>
          <p:cNvSpPr>
            <a:spLocks noGrp="1"/>
          </p:cNvSpPr>
          <p:nvPr>
            <p:ph type="pic" idx="9"/>
          </p:nvPr>
        </p:nvSpPr>
        <p:spPr>
          <a:xfrm>
            <a:off x="8235033" y="1828800"/>
            <a:ext cx="3663300" cy="2133600"/>
          </a:xfrm>
          <a:prstGeom prst="rect">
            <a:avLst/>
          </a:prstGeom>
          <a:noFill/>
          <a:ln>
            <a:noFill/>
          </a:ln>
        </p:spPr>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Milestones 1">
  <p:cSld name="CUSTOM_22_2_1">
    <p:spTree>
      <p:nvGrpSpPr>
        <p:cNvPr id="1" name="Shape 1405"/>
        <p:cNvGrpSpPr/>
        <p:nvPr/>
      </p:nvGrpSpPr>
      <p:grpSpPr>
        <a:xfrm>
          <a:off x="0" y="0"/>
          <a:ext cx="0" cy="0"/>
          <a:chOff x="0" y="0"/>
          <a:chExt cx="0" cy="0"/>
        </a:xfrm>
      </p:grpSpPr>
      <p:sp>
        <p:nvSpPr>
          <p:cNvPr id="1406" name="Google Shape;1406;g395a5d8f997_0_11063"/>
          <p:cNvSpPr txBox="1">
            <a:spLocks noGrp="1"/>
          </p:cNvSpPr>
          <p:nvPr>
            <p:ph type="title"/>
          </p:nvPr>
        </p:nvSpPr>
        <p:spPr>
          <a:xfrm>
            <a:off x="609600" y="914400"/>
            <a:ext cx="10363200" cy="7881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4800"/>
              <a:buNone/>
              <a:defRPr/>
            </a:lvl1pPr>
            <a:lvl2pPr lvl="1">
              <a:spcBef>
                <a:spcPts val="10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1407" name="Google Shape;1407;g395a5d8f997_0_11063"/>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1408" name="Google Shape;1408;g395a5d8f997_0_11063"/>
          <p:cNvSpPr>
            <a:spLocks noGrp="1"/>
          </p:cNvSpPr>
          <p:nvPr>
            <p:ph type="pic" idx="2"/>
          </p:nvPr>
        </p:nvSpPr>
        <p:spPr>
          <a:xfrm>
            <a:off x="1223333" y="2438400"/>
            <a:ext cx="1524000" cy="1524000"/>
          </a:xfrm>
          <a:prstGeom prst="ellipse">
            <a:avLst/>
          </a:prstGeom>
          <a:noFill/>
          <a:ln>
            <a:noFill/>
          </a:ln>
        </p:spPr>
      </p:sp>
      <p:sp>
        <p:nvSpPr>
          <p:cNvPr id="1409" name="Google Shape;1409;g395a5d8f997_0_11063"/>
          <p:cNvSpPr txBox="1">
            <a:spLocks noGrp="1"/>
          </p:cNvSpPr>
          <p:nvPr>
            <p:ph type="subTitle" idx="3"/>
          </p:nvPr>
        </p:nvSpPr>
        <p:spPr>
          <a:xfrm>
            <a:off x="766133" y="4163600"/>
            <a:ext cx="2438400" cy="391200"/>
          </a:xfrm>
          <a:prstGeom prst="rect">
            <a:avLst/>
          </a:prstGeom>
        </p:spPr>
        <p:txBody>
          <a:bodyPr spcFirstLastPara="1" wrap="square" lIns="0" tIns="0" rIns="0" bIns="0" anchor="t" anchorCtr="0">
            <a:noAutofit/>
          </a:bodyPr>
          <a:lstStyle>
            <a:lvl1pPr lvl="0" algn="ctr">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1410" name="Google Shape;1410;g395a5d8f997_0_11063"/>
          <p:cNvSpPr txBox="1">
            <a:spLocks noGrp="1"/>
          </p:cNvSpPr>
          <p:nvPr>
            <p:ph type="subTitle" idx="4"/>
          </p:nvPr>
        </p:nvSpPr>
        <p:spPr>
          <a:xfrm>
            <a:off x="3506578" y="4163600"/>
            <a:ext cx="2438400" cy="391200"/>
          </a:xfrm>
          <a:prstGeom prst="rect">
            <a:avLst/>
          </a:prstGeom>
        </p:spPr>
        <p:txBody>
          <a:bodyPr spcFirstLastPara="1" wrap="square" lIns="0" tIns="0" rIns="0" bIns="0" anchor="t" anchorCtr="0">
            <a:noAutofit/>
          </a:bodyPr>
          <a:lstStyle>
            <a:lvl1pPr lvl="0" algn="ctr">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1411" name="Google Shape;1411;g395a5d8f997_0_11063"/>
          <p:cNvSpPr txBox="1">
            <a:spLocks noGrp="1"/>
          </p:cNvSpPr>
          <p:nvPr>
            <p:ph type="subTitle" idx="5"/>
          </p:nvPr>
        </p:nvSpPr>
        <p:spPr>
          <a:xfrm>
            <a:off x="6247022" y="4163600"/>
            <a:ext cx="2438400" cy="391200"/>
          </a:xfrm>
          <a:prstGeom prst="rect">
            <a:avLst/>
          </a:prstGeom>
        </p:spPr>
        <p:txBody>
          <a:bodyPr spcFirstLastPara="1" wrap="square" lIns="0" tIns="0" rIns="0" bIns="0" anchor="t" anchorCtr="0">
            <a:noAutofit/>
          </a:bodyPr>
          <a:lstStyle>
            <a:lvl1pPr lvl="0" algn="ctr">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1412" name="Google Shape;1412;g395a5d8f997_0_11063"/>
          <p:cNvSpPr txBox="1">
            <a:spLocks noGrp="1"/>
          </p:cNvSpPr>
          <p:nvPr>
            <p:ph type="subTitle" idx="6"/>
          </p:nvPr>
        </p:nvSpPr>
        <p:spPr>
          <a:xfrm>
            <a:off x="8987467" y="4163600"/>
            <a:ext cx="2438400" cy="391200"/>
          </a:xfrm>
          <a:prstGeom prst="rect">
            <a:avLst/>
          </a:prstGeom>
        </p:spPr>
        <p:txBody>
          <a:bodyPr spcFirstLastPara="1" wrap="square" lIns="0" tIns="0" rIns="0" bIns="0" anchor="t" anchorCtr="0">
            <a:noAutofit/>
          </a:bodyPr>
          <a:lstStyle>
            <a:lvl1pPr lvl="0" algn="ctr">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1413" name="Google Shape;1413;g395a5d8f997_0_11063"/>
          <p:cNvSpPr>
            <a:spLocks noGrp="1"/>
          </p:cNvSpPr>
          <p:nvPr>
            <p:ph type="pic" idx="7"/>
          </p:nvPr>
        </p:nvSpPr>
        <p:spPr>
          <a:xfrm>
            <a:off x="3963767" y="2438400"/>
            <a:ext cx="1524000" cy="1524000"/>
          </a:xfrm>
          <a:prstGeom prst="ellipse">
            <a:avLst/>
          </a:prstGeom>
          <a:noFill/>
          <a:ln>
            <a:noFill/>
          </a:ln>
        </p:spPr>
      </p:sp>
      <p:sp>
        <p:nvSpPr>
          <p:cNvPr id="1414" name="Google Shape;1414;g395a5d8f997_0_11063"/>
          <p:cNvSpPr>
            <a:spLocks noGrp="1"/>
          </p:cNvSpPr>
          <p:nvPr>
            <p:ph type="pic" idx="8"/>
          </p:nvPr>
        </p:nvSpPr>
        <p:spPr>
          <a:xfrm>
            <a:off x="6704222" y="2438400"/>
            <a:ext cx="1524000" cy="1524000"/>
          </a:xfrm>
          <a:prstGeom prst="ellipse">
            <a:avLst/>
          </a:prstGeom>
          <a:noFill/>
          <a:ln>
            <a:noFill/>
          </a:ln>
        </p:spPr>
      </p:sp>
      <p:sp>
        <p:nvSpPr>
          <p:cNvPr id="1415" name="Google Shape;1415;g395a5d8f997_0_11063"/>
          <p:cNvSpPr>
            <a:spLocks noGrp="1"/>
          </p:cNvSpPr>
          <p:nvPr>
            <p:ph type="pic" idx="9"/>
          </p:nvPr>
        </p:nvSpPr>
        <p:spPr>
          <a:xfrm>
            <a:off x="9444667" y="2438400"/>
            <a:ext cx="1524000" cy="1524000"/>
          </a:xfrm>
          <a:prstGeom prst="ellipse">
            <a:avLst/>
          </a:prstGeom>
          <a:noFill/>
          <a:ln>
            <a:noFill/>
          </a:ln>
        </p:spPr>
      </p:sp>
      <p:sp>
        <p:nvSpPr>
          <p:cNvPr id="1416" name="Google Shape;1416;g395a5d8f997_0_11063"/>
          <p:cNvSpPr txBox="1">
            <a:spLocks noGrp="1"/>
          </p:cNvSpPr>
          <p:nvPr>
            <p:ph type="subTitle" idx="13"/>
          </p:nvPr>
        </p:nvSpPr>
        <p:spPr>
          <a:xfrm>
            <a:off x="766133" y="4846900"/>
            <a:ext cx="2438400" cy="3912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
        <p:nvSpPr>
          <p:cNvPr id="1417" name="Google Shape;1417;g395a5d8f997_0_11063"/>
          <p:cNvSpPr txBox="1">
            <a:spLocks noGrp="1"/>
          </p:cNvSpPr>
          <p:nvPr>
            <p:ph type="subTitle" idx="14"/>
          </p:nvPr>
        </p:nvSpPr>
        <p:spPr>
          <a:xfrm>
            <a:off x="3506578" y="4846900"/>
            <a:ext cx="2438400" cy="3912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
        <p:nvSpPr>
          <p:cNvPr id="1418" name="Google Shape;1418;g395a5d8f997_0_11063"/>
          <p:cNvSpPr txBox="1">
            <a:spLocks noGrp="1"/>
          </p:cNvSpPr>
          <p:nvPr>
            <p:ph type="subTitle" idx="15"/>
          </p:nvPr>
        </p:nvSpPr>
        <p:spPr>
          <a:xfrm>
            <a:off x="6247022" y="4846900"/>
            <a:ext cx="2438400" cy="3912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
        <p:nvSpPr>
          <p:cNvPr id="1419" name="Google Shape;1419;g395a5d8f997_0_11063"/>
          <p:cNvSpPr txBox="1">
            <a:spLocks noGrp="1"/>
          </p:cNvSpPr>
          <p:nvPr>
            <p:ph type="subTitle" idx="16"/>
          </p:nvPr>
        </p:nvSpPr>
        <p:spPr>
          <a:xfrm>
            <a:off x="8987467" y="4846900"/>
            <a:ext cx="2438400" cy="3912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Milestones 2">
  <p:cSld name="CUSTOM_22_2_1_1">
    <p:spTree>
      <p:nvGrpSpPr>
        <p:cNvPr id="1" name="Shape 1420"/>
        <p:cNvGrpSpPr/>
        <p:nvPr/>
      </p:nvGrpSpPr>
      <p:grpSpPr>
        <a:xfrm>
          <a:off x="0" y="0"/>
          <a:ext cx="0" cy="0"/>
          <a:chOff x="0" y="0"/>
          <a:chExt cx="0" cy="0"/>
        </a:xfrm>
      </p:grpSpPr>
      <p:sp>
        <p:nvSpPr>
          <p:cNvPr id="1421" name="Google Shape;1421;g395a5d8f997_0_11078"/>
          <p:cNvSpPr txBox="1">
            <a:spLocks noGrp="1"/>
          </p:cNvSpPr>
          <p:nvPr>
            <p:ph type="title"/>
          </p:nvPr>
        </p:nvSpPr>
        <p:spPr>
          <a:xfrm>
            <a:off x="609600" y="914400"/>
            <a:ext cx="10363200" cy="7881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4800"/>
              <a:buNone/>
              <a:defRPr/>
            </a:lvl1pPr>
            <a:lvl2pPr lvl="1">
              <a:spcBef>
                <a:spcPts val="10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1422" name="Google Shape;1422;g395a5d8f997_0_11078"/>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1423" name="Google Shape;1423;g395a5d8f997_0_11078"/>
          <p:cNvSpPr txBox="1">
            <a:spLocks noGrp="1"/>
          </p:cNvSpPr>
          <p:nvPr>
            <p:ph type="subTitle" idx="2"/>
          </p:nvPr>
        </p:nvSpPr>
        <p:spPr>
          <a:xfrm>
            <a:off x="1072933" y="4579207"/>
            <a:ext cx="1828800" cy="391200"/>
          </a:xfrm>
          <a:prstGeom prst="rect">
            <a:avLst/>
          </a:prstGeom>
        </p:spPr>
        <p:txBody>
          <a:bodyPr spcFirstLastPara="1" wrap="square" lIns="0" tIns="0" rIns="0" bIns="0" anchor="t" anchorCtr="0">
            <a:noAutofit/>
          </a:bodyPr>
          <a:lstStyle>
            <a:lvl1pPr lvl="0">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1424" name="Google Shape;1424;g395a5d8f997_0_11078"/>
          <p:cNvSpPr txBox="1">
            <a:spLocks noGrp="1"/>
          </p:cNvSpPr>
          <p:nvPr>
            <p:ph type="subTitle" idx="3"/>
          </p:nvPr>
        </p:nvSpPr>
        <p:spPr>
          <a:xfrm>
            <a:off x="1072933" y="5275207"/>
            <a:ext cx="1828800" cy="391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
        <p:nvSpPr>
          <p:cNvPr id="1425" name="Google Shape;1425;g395a5d8f997_0_11078"/>
          <p:cNvSpPr>
            <a:spLocks noGrp="1"/>
          </p:cNvSpPr>
          <p:nvPr>
            <p:ph type="pic" idx="4"/>
          </p:nvPr>
        </p:nvSpPr>
        <p:spPr>
          <a:xfrm>
            <a:off x="1072933" y="2072640"/>
            <a:ext cx="1828800" cy="1828800"/>
          </a:xfrm>
          <a:prstGeom prst="rect">
            <a:avLst/>
          </a:prstGeom>
          <a:noFill/>
          <a:ln>
            <a:noFill/>
          </a:ln>
        </p:spPr>
      </p:sp>
      <p:sp>
        <p:nvSpPr>
          <p:cNvPr id="1426" name="Google Shape;1426;g395a5d8f997_0_11078"/>
          <p:cNvSpPr>
            <a:spLocks noGrp="1"/>
          </p:cNvSpPr>
          <p:nvPr>
            <p:ph type="pic" idx="5"/>
          </p:nvPr>
        </p:nvSpPr>
        <p:spPr>
          <a:xfrm>
            <a:off x="3076467" y="2072640"/>
            <a:ext cx="1828800" cy="1828800"/>
          </a:xfrm>
          <a:prstGeom prst="rect">
            <a:avLst/>
          </a:prstGeom>
          <a:noFill/>
          <a:ln>
            <a:noFill/>
          </a:ln>
        </p:spPr>
      </p:sp>
      <p:sp>
        <p:nvSpPr>
          <p:cNvPr id="1427" name="Google Shape;1427;g395a5d8f997_0_11078"/>
          <p:cNvSpPr>
            <a:spLocks noGrp="1"/>
          </p:cNvSpPr>
          <p:nvPr>
            <p:ph type="pic" idx="6"/>
          </p:nvPr>
        </p:nvSpPr>
        <p:spPr>
          <a:xfrm>
            <a:off x="5080000" y="2072640"/>
            <a:ext cx="1828800" cy="1828800"/>
          </a:xfrm>
          <a:prstGeom prst="rect">
            <a:avLst/>
          </a:prstGeom>
          <a:noFill/>
          <a:ln>
            <a:noFill/>
          </a:ln>
        </p:spPr>
      </p:sp>
      <p:sp>
        <p:nvSpPr>
          <p:cNvPr id="1428" name="Google Shape;1428;g395a5d8f997_0_11078"/>
          <p:cNvSpPr>
            <a:spLocks noGrp="1"/>
          </p:cNvSpPr>
          <p:nvPr>
            <p:ph type="pic" idx="7"/>
          </p:nvPr>
        </p:nvSpPr>
        <p:spPr>
          <a:xfrm>
            <a:off x="7083533" y="2072640"/>
            <a:ext cx="1828800" cy="1828800"/>
          </a:xfrm>
          <a:prstGeom prst="rect">
            <a:avLst/>
          </a:prstGeom>
          <a:noFill/>
          <a:ln>
            <a:noFill/>
          </a:ln>
        </p:spPr>
      </p:sp>
      <p:sp>
        <p:nvSpPr>
          <p:cNvPr id="1429" name="Google Shape;1429;g395a5d8f997_0_11078"/>
          <p:cNvSpPr>
            <a:spLocks noGrp="1"/>
          </p:cNvSpPr>
          <p:nvPr>
            <p:ph type="pic" idx="8"/>
          </p:nvPr>
        </p:nvSpPr>
        <p:spPr>
          <a:xfrm>
            <a:off x="9087067" y="2072640"/>
            <a:ext cx="1828800" cy="1828800"/>
          </a:xfrm>
          <a:prstGeom prst="rect">
            <a:avLst/>
          </a:prstGeom>
          <a:noFill/>
          <a:ln>
            <a:noFill/>
          </a:ln>
        </p:spPr>
      </p:sp>
      <p:sp>
        <p:nvSpPr>
          <p:cNvPr id="1430" name="Google Shape;1430;g395a5d8f997_0_11078"/>
          <p:cNvSpPr/>
          <p:nvPr/>
        </p:nvSpPr>
        <p:spPr>
          <a:xfrm>
            <a:off x="9087067" y="3974240"/>
            <a:ext cx="2235600" cy="608700"/>
          </a:xfrm>
          <a:prstGeom prst="rightArrow">
            <a:avLst>
              <a:gd name="adj1" fmla="val 50000"/>
              <a:gd name="adj2" fmla="val 50000"/>
            </a:avLst>
          </a:prstGeom>
          <a:solidFill>
            <a:schemeClr val="accent3"/>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431" name="Google Shape;1431;g395a5d8f997_0_11078"/>
          <p:cNvSpPr/>
          <p:nvPr/>
        </p:nvSpPr>
        <p:spPr>
          <a:xfrm>
            <a:off x="7083533" y="4126240"/>
            <a:ext cx="2003700" cy="3048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432" name="Google Shape;1432;g395a5d8f997_0_11078"/>
          <p:cNvSpPr/>
          <p:nvPr/>
        </p:nvSpPr>
        <p:spPr>
          <a:xfrm>
            <a:off x="5080000" y="4126240"/>
            <a:ext cx="2003700" cy="3048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433" name="Google Shape;1433;g395a5d8f997_0_11078"/>
          <p:cNvSpPr/>
          <p:nvPr/>
        </p:nvSpPr>
        <p:spPr>
          <a:xfrm>
            <a:off x="3076467" y="4126240"/>
            <a:ext cx="2003700" cy="304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434" name="Google Shape;1434;g395a5d8f997_0_11078"/>
          <p:cNvSpPr/>
          <p:nvPr/>
        </p:nvSpPr>
        <p:spPr>
          <a:xfrm>
            <a:off x="1072933" y="4126240"/>
            <a:ext cx="2003700" cy="3048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435" name="Google Shape;1435;g395a5d8f997_0_11078"/>
          <p:cNvSpPr txBox="1">
            <a:spLocks noGrp="1"/>
          </p:cNvSpPr>
          <p:nvPr>
            <p:ph type="subTitle" idx="9"/>
          </p:nvPr>
        </p:nvSpPr>
        <p:spPr>
          <a:xfrm>
            <a:off x="3076467" y="4579207"/>
            <a:ext cx="1828800" cy="391200"/>
          </a:xfrm>
          <a:prstGeom prst="rect">
            <a:avLst/>
          </a:prstGeom>
        </p:spPr>
        <p:txBody>
          <a:bodyPr spcFirstLastPara="1" wrap="square" lIns="0" tIns="0" rIns="0" bIns="0" anchor="t" anchorCtr="0">
            <a:noAutofit/>
          </a:bodyPr>
          <a:lstStyle>
            <a:lvl1pPr lvl="0">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1436" name="Google Shape;1436;g395a5d8f997_0_11078"/>
          <p:cNvSpPr txBox="1">
            <a:spLocks noGrp="1"/>
          </p:cNvSpPr>
          <p:nvPr>
            <p:ph type="subTitle" idx="13"/>
          </p:nvPr>
        </p:nvSpPr>
        <p:spPr>
          <a:xfrm>
            <a:off x="3076467" y="5275207"/>
            <a:ext cx="1828800" cy="391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
        <p:nvSpPr>
          <p:cNvPr id="1437" name="Google Shape;1437;g395a5d8f997_0_11078"/>
          <p:cNvSpPr txBox="1">
            <a:spLocks noGrp="1"/>
          </p:cNvSpPr>
          <p:nvPr>
            <p:ph type="subTitle" idx="14"/>
          </p:nvPr>
        </p:nvSpPr>
        <p:spPr>
          <a:xfrm>
            <a:off x="5080000" y="4579207"/>
            <a:ext cx="1828800" cy="391200"/>
          </a:xfrm>
          <a:prstGeom prst="rect">
            <a:avLst/>
          </a:prstGeom>
        </p:spPr>
        <p:txBody>
          <a:bodyPr spcFirstLastPara="1" wrap="square" lIns="0" tIns="0" rIns="0" bIns="0" anchor="t" anchorCtr="0">
            <a:noAutofit/>
          </a:bodyPr>
          <a:lstStyle>
            <a:lvl1pPr lvl="0">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1438" name="Google Shape;1438;g395a5d8f997_0_11078"/>
          <p:cNvSpPr txBox="1">
            <a:spLocks noGrp="1"/>
          </p:cNvSpPr>
          <p:nvPr>
            <p:ph type="subTitle" idx="15"/>
          </p:nvPr>
        </p:nvSpPr>
        <p:spPr>
          <a:xfrm>
            <a:off x="5080000" y="5275207"/>
            <a:ext cx="1828800" cy="391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
        <p:nvSpPr>
          <p:cNvPr id="1439" name="Google Shape;1439;g395a5d8f997_0_11078"/>
          <p:cNvSpPr txBox="1">
            <a:spLocks noGrp="1"/>
          </p:cNvSpPr>
          <p:nvPr>
            <p:ph type="subTitle" idx="16"/>
          </p:nvPr>
        </p:nvSpPr>
        <p:spPr>
          <a:xfrm>
            <a:off x="7083533" y="4579207"/>
            <a:ext cx="1828800" cy="391200"/>
          </a:xfrm>
          <a:prstGeom prst="rect">
            <a:avLst/>
          </a:prstGeom>
        </p:spPr>
        <p:txBody>
          <a:bodyPr spcFirstLastPara="1" wrap="square" lIns="0" tIns="0" rIns="0" bIns="0" anchor="t" anchorCtr="0">
            <a:noAutofit/>
          </a:bodyPr>
          <a:lstStyle>
            <a:lvl1pPr lvl="0">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1440" name="Google Shape;1440;g395a5d8f997_0_11078"/>
          <p:cNvSpPr txBox="1">
            <a:spLocks noGrp="1"/>
          </p:cNvSpPr>
          <p:nvPr>
            <p:ph type="subTitle" idx="17"/>
          </p:nvPr>
        </p:nvSpPr>
        <p:spPr>
          <a:xfrm>
            <a:off x="7083533" y="5275207"/>
            <a:ext cx="1828800" cy="391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
        <p:nvSpPr>
          <p:cNvPr id="1441" name="Google Shape;1441;g395a5d8f997_0_11078"/>
          <p:cNvSpPr txBox="1">
            <a:spLocks noGrp="1"/>
          </p:cNvSpPr>
          <p:nvPr>
            <p:ph type="subTitle" idx="18"/>
          </p:nvPr>
        </p:nvSpPr>
        <p:spPr>
          <a:xfrm>
            <a:off x="9087067" y="4579207"/>
            <a:ext cx="1828800" cy="391200"/>
          </a:xfrm>
          <a:prstGeom prst="rect">
            <a:avLst/>
          </a:prstGeom>
        </p:spPr>
        <p:txBody>
          <a:bodyPr spcFirstLastPara="1" wrap="square" lIns="0" tIns="0" rIns="0" bIns="0" anchor="t" anchorCtr="0">
            <a:noAutofit/>
          </a:bodyPr>
          <a:lstStyle>
            <a:lvl1pPr lvl="0">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1442" name="Google Shape;1442;g395a5d8f997_0_11078"/>
          <p:cNvSpPr txBox="1">
            <a:spLocks noGrp="1"/>
          </p:cNvSpPr>
          <p:nvPr>
            <p:ph type="subTitle" idx="19"/>
          </p:nvPr>
        </p:nvSpPr>
        <p:spPr>
          <a:xfrm>
            <a:off x="9087067" y="5275207"/>
            <a:ext cx="1828800" cy="391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Images — 3 Grid">
  <p:cSld name="CUSTOM_22_1">
    <p:spTree>
      <p:nvGrpSpPr>
        <p:cNvPr id="1" name="Shape 1443"/>
        <p:cNvGrpSpPr/>
        <p:nvPr/>
      </p:nvGrpSpPr>
      <p:grpSpPr>
        <a:xfrm>
          <a:off x="0" y="0"/>
          <a:ext cx="0" cy="0"/>
          <a:chOff x="0" y="0"/>
          <a:chExt cx="0" cy="0"/>
        </a:xfrm>
      </p:grpSpPr>
      <p:sp>
        <p:nvSpPr>
          <p:cNvPr id="1444" name="Google Shape;1444;g395a5d8f997_0_11101"/>
          <p:cNvSpPr txBox="1">
            <a:spLocks noGrp="1"/>
          </p:cNvSpPr>
          <p:nvPr>
            <p:ph type="title"/>
          </p:nvPr>
        </p:nvSpPr>
        <p:spPr>
          <a:xfrm>
            <a:off x="609600" y="914400"/>
            <a:ext cx="10363200" cy="7881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4800"/>
              <a:buNone/>
              <a:defRPr/>
            </a:lvl1pPr>
            <a:lvl2pPr lvl="1">
              <a:spcBef>
                <a:spcPts val="10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1445" name="Google Shape;1445;g395a5d8f997_0_11101"/>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1446" name="Google Shape;1446;g395a5d8f997_0_11101"/>
          <p:cNvSpPr>
            <a:spLocks noGrp="1"/>
          </p:cNvSpPr>
          <p:nvPr>
            <p:ph type="pic" idx="2"/>
          </p:nvPr>
        </p:nvSpPr>
        <p:spPr>
          <a:xfrm>
            <a:off x="0" y="1828800"/>
            <a:ext cx="5130000" cy="2414100"/>
          </a:xfrm>
          <a:prstGeom prst="rect">
            <a:avLst/>
          </a:prstGeom>
          <a:noFill/>
          <a:ln>
            <a:noFill/>
          </a:ln>
        </p:spPr>
      </p:sp>
      <p:sp>
        <p:nvSpPr>
          <p:cNvPr id="1447" name="Google Shape;1447;g395a5d8f997_0_11101"/>
          <p:cNvSpPr>
            <a:spLocks noGrp="1"/>
          </p:cNvSpPr>
          <p:nvPr>
            <p:ph type="pic" idx="3"/>
          </p:nvPr>
        </p:nvSpPr>
        <p:spPr>
          <a:xfrm>
            <a:off x="0" y="4443909"/>
            <a:ext cx="5130000" cy="2414100"/>
          </a:xfrm>
          <a:prstGeom prst="rect">
            <a:avLst/>
          </a:prstGeom>
          <a:noFill/>
          <a:ln>
            <a:noFill/>
          </a:ln>
        </p:spPr>
      </p:sp>
      <p:sp>
        <p:nvSpPr>
          <p:cNvPr id="1448" name="Google Shape;1448;g395a5d8f997_0_11101"/>
          <p:cNvSpPr>
            <a:spLocks noGrp="1"/>
          </p:cNvSpPr>
          <p:nvPr>
            <p:ph type="pic" idx="4"/>
          </p:nvPr>
        </p:nvSpPr>
        <p:spPr>
          <a:xfrm>
            <a:off x="5327033" y="1828800"/>
            <a:ext cx="6864900" cy="5029200"/>
          </a:xfrm>
          <a:prstGeom prst="rect">
            <a:avLst/>
          </a:prstGeom>
          <a:noFill/>
          <a:ln>
            <a:noFill/>
          </a:ln>
        </p:spPr>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Images — 1 with description">
  <p:cSld name="CUSTOM_22_1_1">
    <p:spTree>
      <p:nvGrpSpPr>
        <p:cNvPr id="1" name="Shape 1449"/>
        <p:cNvGrpSpPr/>
        <p:nvPr/>
      </p:nvGrpSpPr>
      <p:grpSpPr>
        <a:xfrm>
          <a:off x="0" y="0"/>
          <a:ext cx="0" cy="0"/>
          <a:chOff x="0" y="0"/>
          <a:chExt cx="0" cy="0"/>
        </a:xfrm>
      </p:grpSpPr>
      <p:sp>
        <p:nvSpPr>
          <p:cNvPr id="1450" name="Google Shape;1450;g395a5d8f997_0_11107"/>
          <p:cNvSpPr/>
          <p:nvPr/>
        </p:nvSpPr>
        <p:spPr>
          <a:xfrm>
            <a:off x="0" y="5029200"/>
            <a:ext cx="12192000" cy="18288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451" name="Google Shape;1451;g395a5d8f997_0_11107"/>
          <p:cNvSpPr txBox="1">
            <a:spLocks noGrp="1"/>
          </p:cNvSpPr>
          <p:nvPr>
            <p:ph type="title"/>
          </p:nvPr>
        </p:nvSpPr>
        <p:spPr>
          <a:xfrm>
            <a:off x="609600" y="914400"/>
            <a:ext cx="10363200" cy="7881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4800"/>
              <a:buNone/>
              <a:defRPr/>
            </a:lvl1pPr>
            <a:lvl2pPr lvl="1">
              <a:spcBef>
                <a:spcPts val="10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1452" name="Google Shape;1452;g395a5d8f997_0_11107"/>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1453" name="Google Shape;1453;g395a5d8f997_0_11107"/>
          <p:cNvSpPr>
            <a:spLocks noGrp="1"/>
          </p:cNvSpPr>
          <p:nvPr>
            <p:ph type="pic" idx="2"/>
          </p:nvPr>
        </p:nvSpPr>
        <p:spPr>
          <a:xfrm>
            <a:off x="5486400" y="1828800"/>
            <a:ext cx="6096000" cy="4267200"/>
          </a:xfrm>
          <a:prstGeom prst="rect">
            <a:avLst/>
          </a:prstGeom>
          <a:noFill/>
          <a:ln>
            <a:noFill/>
          </a:ln>
        </p:spPr>
      </p:sp>
      <p:sp>
        <p:nvSpPr>
          <p:cNvPr id="1454" name="Google Shape;1454;g395a5d8f997_0_11107"/>
          <p:cNvSpPr txBox="1">
            <a:spLocks noGrp="1"/>
          </p:cNvSpPr>
          <p:nvPr>
            <p:ph type="subTitle" idx="3"/>
          </p:nvPr>
        </p:nvSpPr>
        <p:spPr>
          <a:xfrm>
            <a:off x="609600" y="1828800"/>
            <a:ext cx="4267200" cy="2324100"/>
          </a:xfrm>
          <a:prstGeom prst="rect">
            <a:avLst/>
          </a:prstGeom>
        </p:spPr>
        <p:txBody>
          <a:bodyPr spcFirstLastPara="1" wrap="square" lIns="0" tIns="0" rIns="0" bIns="0" anchor="t" anchorCtr="0">
            <a:noAutofit/>
          </a:bodyPr>
          <a:lstStyle>
            <a:lvl1pPr lvl="0">
              <a:spcBef>
                <a:spcPts val="0"/>
              </a:spcBef>
              <a:spcAft>
                <a:spcPts val="0"/>
              </a:spcAft>
              <a:buSzPts val="1500"/>
              <a:buNone/>
              <a:defRPr sz="1500"/>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Images — 2 with descriptions">
  <p:cSld name="CUSTOM_22_1_1_1">
    <p:spTree>
      <p:nvGrpSpPr>
        <p:cNvPr id="1" name="Shape 1455"/>
        <p:cNvGrpSpPr/>
        <p:nvPr/>
      </p:nvGrpSpPr>
      <p:grpSpPr>
        <a:xfrm>
          <a:off x="0" y="0"/>
          <a:ext cx="0" cy="0"/>
          <a:chOff x="0" y="0"/>
          <a:chExt cx="0" cy="0"/>
        </a:xfrm>
      </p:grpSpPr>
      <p:sp>
        <p:nvSpPr>
          <p:cNvPr id="1456" name="Google Shape;1456;g395a5d8f997_0_11113"/>
          <p:cNvSpPr txBox="1">
            <a:spLocks noGrp="1"/>
          </p:cNvSpPr>
          <p:nvPr>
            <p:ph type="title"/>
          </p:nvPr>
        </p:nvSpPr>
        <p:spPr>
          <a:xfrm>
            <a:off x="609600" y="914400"/>
            <a:ext cx="10363200" cy="7881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4800"/>
              <a:buNone/>
              <a:defRPr/>
            </a:lvl1pPr>
            <a:lvl2pPr lvl="1">
              <a:spcBef>
                <a:spcPts val="10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1457" name="Google Shape;1457;g395a5d8f997_0_11113"/>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1458" name="Google Shape;1458;g395a5d8f997_0_11113"/>
          <p:cNvSpPr txBox="1">
            <a:spLocks noGrp="1"/>
          </p:cNvSpPr>
          <p:nvPr>
            <p:ph type="subTitle" idx="2"/>
          </p:nvPr>
        </p:nvSpPr>
        <p:spPr>
          <a:xfrm>
            <a:off x="5486400" y="1828800"/>
            <a:ext cx="5181600" cy="269700"/>
          </a:xfrm>
          <a:prstGeom prst="rect">
            <a:avLst/>
          </a:prstGeom>
        </p:spPr>
        <p:txBody>
          <a:bodyPr spcFirstLastPara="1" wrap="square" lIns="0" tIns="0" rIns="0" bIns="0" anchor="t" anchorCtr="0">
            <a:noAutofit/>
          </a:bodyPr>
          <a:lstStyle>
            <a:lvl1pPr lvl="0">
              <a:spcBef>
                <a:spcPts val="0"/>
              </a:spcBef>
              <a:spcAft>
                <a:spcPts val="0"/>
              </a:spcAft>
              <a:buSzPts val="2400"/>
              <a:buFont typeface="Oswald Medium"/>
              <a:buNone/>
              <a:defRPr sz="2400" b="0">
                <a:latin typeface="Oswald Medium"/>
                <a:ea typeface="Oswald Medium"/>
                <a:cs typeface="Oswald Medium"/>
                <a:sym typeface="Oswald Medium"/>
              </a:defRPr>
            </a:lvl1pPr>
            <a:lvl2pPr lvl="1">
              <a:spcBef>
                <a:spcPts val="0"/>
              </a:spcBef>
              <a:spcAft>
                <a:spcPts val="0"/>
              </a:spcAft>
              <a:buSzPts val="1900"/>
              <a:buFont typeface="Oswald Medium"/>
              <a:buNone/>
              <a:defRPr>
                <a:latin typeface="Oswald Medium"/>
                <a:ea typeface="Oswald Medium"/>
                <a:cs typeface="Oswald Medium"/>
                <a:sym typeface="Oswald Medium"/>
              </a:defRPr>
            </a:lvl2pPr>
            <a:lvl3pPr lvl="2">
              <a:spcBef>
                <a:spcPts val="0"/>
              </a:spcBef>
              <a:spcAft>
                <a:spcPts val="0"/>
              </a:spcAft>
              <a:buSzPts val="1900"/>
              <a:buFont typeface="Oswald Medium"/>
              <a:buNone/>
              <a:defRPr>
                <a:latin typeface="Oswald Medium"/>
                <a:ea typeface="Oswald Medium"/>
                <a:cs typeface="Oswald Medium"/>
                <a:sym typeface="Oswald Medium"/>
              </a:defRPr>
            </a:lvl3pPr>
            <a:lvl4pPr lvl="3">
              <a:spcBef>
                <a:spcPts val="0"/>
              </a:spcBef>
              <a:spcAft>
                <a:spcPts val="0"/>
              </a:spcAft>
              <a:buSzPts val="1900"/>
              <a:buFont typeface="Oswald Medium"/>
              <a:buNone/>
              <a:defRPr>
                <a:latin typeface="Oswald Medium"/>
                <a:ea typeface="Oswald Medium"/>
                <a:cs typeface="Oswald Medium"/>
                <a:sym typeface="Oswald Medium"/>
              </a:defRPr>
            </a:lvl4pPr>
            <a:lvl5pPr lvl="4">
              <a:spcBef>
                <a:spcPts val="0"/>
              </a:spcBef>
              <a:spcAft>
                <a:spcPts val="0"/>
              </a:spcAft>
              <a:buSzPts val="1900"/>
              <a:buFont typeface="Oswald Medium"/>
              <a:buNone/>
              <a:defRPr>
                <a:latin typeface="Oswald Medium"/>
                <a:ea typeface="Oswald Medium"/>
                <a:cs typeface="Oswald Medium"/>
                <a:sym typeface="Oswald Medium"/>
              </a:defRPr>
            </a:lvl5pPr>
            <a:lvl6pPr lvl="5">
              <a:spcBef>
                <a:spcPts val="0"/>
              </a:spcBef>
              <a:spcAft>
                <a:spcPts val="0"/>
              </a:spcAft>
              <a:buSzPts val="1900"/>
              <a:buFont typeface="Oswald Medium"/>
              <a:buNone/>
              <a:defRPr>
                <a:latin typeface="Oswald Medium"/>
                <a:ea typeface="Oswald Medium"/>
                <a:cs typeface="Oswald Medium"/>
                <a:sym typeface="Oswald Medium"/>
              </a:defRPr>
            </a:lvl6pPr>
            <a:lvl7pPr lvl="6">
              <a:spcBef>
                <a:spcPts val="0"/>
              </a:spcBef>
              <a:spcAft>
                <a:spcPts val="0"/>
              </a:spcAft>
              <a:buSzPts val="1900"/>
              <a:buFont typeface="Oswald Medium"/>
              <a:buNone/>
              <a:defRPr>
                <a:latin typeface="Oswald Medium"/>
                <a:ea typeface="Oswald Medium"/>
                <a:cs typeface="Oswald Medium"/>
                <a:sym typeface="Oswald Medium"/>
              </a:defRPr>
            </a:lvl7pPr>
            <a:lvl8pPr lvl="7">
              <a:spcBef>
                <a:spcPts val="0"/>
              </a:spcBef>
              <a:spcAft>
                <a:spcPts val="0"/>
              </a:spcAft>
              <a:buSzPts val="1900"/>
              <a:buFont typeface="Oswald Medium"/>
              <a:buNone/>
              <a:defRPr>
                <a:latin typeface="Oswald Medium"/>
                <a:ea typeface="Oswald Medium"/>
                <a:cs typeface="Oswald Medium"/>
                <a:sym typeface="Oswald Medium"/>
              </a:defRPr>
            </a:lvl8pPr>
            <a:lvl9pPr lvl="8">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1459" name="Google Shape;1459;g395a5d8f997_0_11113"/>
          <p:cNvSpPr>
            <a:spLocks noGrp="1"/>
          </p:cNvSpPr>
          <p:nvPr>
            <p:ph type="pic" idx="3"/>
          </p:nvPr>
        </p:nvSpPr>
        <p:spPr>
          <a:xfrm>
            <a:off x="1219200" y="1828800"/>
            <a:ext cx="3657600" cy="2133600"/>
          </a:xfrm>
          <a:prstGeom prst="rect">
            <a:avLst/>
          </a:prstGeom>
          <a:noFill/>
          <a:ln>
            <a:noFill/>
          </a:ln>
        </p:spPr>
      </p:sp>
      <p:sp>
        <p:nvSpPr>
          <p:cNvPr id="1460" name="Google Shape;1460;g395a5d8f997_0_11113"/>
          <p:cNvSpPr>
            <a:spLocks noGrp="1"/>
          </p:cNvSpPr>
          <p:nvPr>
            <p:ph type="pic" idx="4"/>
          </p:nvPr>
        </p:nvSpPr>
        <p:spPr>
          <a:xfrm>
            <a:off x="1219200" y="4145280"/>
            <a:ext cx="3657600" cy="2133600"/>
          </a:xfrm>
          <a:prstGeom prst="rect">
            <a:avLst/>
          </a:prstGeom>
          <a:noFill/>
          <a:ln>
            <a:noFill/>
          </a:ln>
        </p:spPr>
      </p:sp>
      <p:sp>
        <p:nvSpPr>
          <p:cNvPr id="1461" name="Google Shape;1461;g395a5d8f997_0_11113"/>
          <p:cNvSpPr txBox="1">
            <a:spLocks noGrp="1"/>
          </p:cNvSpPr>
          <p:nvPr>
            <p:ph type="subTitle" idx="5"/>
          </p:nvPr>
        </p:nvSpPr>
        <p:spPr>
          <a:xfrm>
            <a:off x="5486400" y="2255600"/>
            <a:ext cx="5181600" cy="17067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900"/>
              <a:buNone/>
              <a:defRPr sz="1900" b="0">
                <a:solidFill>
                  <a:schemeClr val="dk1"/>
                </a:solidFill>
              </a:defRPr>
            </a:lvl1pPr>
            <a:lvl2pPr lvl="1">
              <a:spcBef>
                <a:spcPts val="0"/>
              </a:spcBef>
              <a:spcAft>
                <a:spcPts val="0"/>
              </a:spcAft>
              <a:buClr>
                <a:schemeClr val="dk1"/>
              </a:buClr>
              <a:buSzPts val="1900"/>
              <a:buNone/>
              <a:defRPr>
                <a:solidFill>
                  <a:schemeClr val="dk1"/>
                </a:solidFill>
              </a:defRPr>
            </a:lvl2pPr>
            <a:lvl3pPr lvl="2">
              <a:spcBef>
                <a:spcPts val="0"/>
              </a:spcBef>
              <a:spcAft>
                <a:spcPts val="0"/>
              </a:spcAft>
              <a:buClr>
                <a:schemeClr val="dk1"/>
              </a:buClr>
              <a:buSzPts val="1900"/>
              <a:buNone/>
              <a:defRPr>
                <a:solidFill>
                  <a:schemeClr val="dk1"/>
                </a:solidFill>
              </a:defRPr>
            </a:lvl3pPr>
            <a:lvl4pPr lvl="3">
              <a:spcBef>
                <a:spcPts val="0"/>
              </a:spcBef>
              <a:spcAft>
                <a:spcPts val="0"/>
              </a:spcAft>
              <a:buClr>
                <a:schemeClr val="dk1"/>
              </a:buClr>
              <a:buSzPts val="1900"/>
              <a:buNone/>
              <a:defRPr>
                <a:solidFill>
                  <a:schemeClr val="dk1"/>
                </a:solidFill>
              </a:defRPr>
            </a:lvl4pPr>
            <a:lvl5pPr lvl="4">
              <a:spcBef>
                <a:spcPts val="0"/>
              </a:spcBef>
              <a:spcAft>
                <a:spcPts val="0"/>
              </a:spcAft>
              <a:buClr>
                <a:schemeClr val="dk1"/>
              </a:buClr>
              <a:buSzPts val="1900"/>
              <a:buNone/>
              <a:defRPr>
                <a:solidFill>
                  <a:schemeClr val="dk1"/>
                </a:solidFill>
              </a:defRPr>
            </a:lvl5pPr>
            <a:lvl6pPr lvl="5">
              <a:spcBef>
                <a:spcPts val="0"/>
              </a:spcBef>
              <a:spcAft>
                <a:spcPts val="0"/>
              </a:spcAft>
              <a:buClr>
                <a:schemeClr val="dk1"/>
              </a:buClr>
              <a:buSzPts val="1900"/>
              <a:buNone/>
              <a:defRPr>
                <a:solidFill>
                  <a:schemeClr val="dk1"/>
                </a:solidFill>
              </a:defRPr>
            </a:lvl6pPr>
            <a:lvl7pPr lvl="6">
              <a:spcBef>
                <a:spcPts val="0"/>
              </a:spcBef>
              <a:spcAft>
                <a:spcPts val="0"/>
              </a:spcAft>
              <a:buClr>
                <a:schemeClr val="dk1"/>
              </a:buClr>
              <a:buSzPts val="1900"/>
              <a:buNone/>
              <a:defRPr>
                <a:solidFill>
                  <a:schemeClr val="dk1"/>
                </a:solidFill>
              </a:defRPr>
            </a:lvl7pPr>
            <a:lvl8pPr lvl="7">
              <a:spcBef>
                <a:spcPts val="0"/>
              </a:spcBef>
              <a:spcAft>
                <a:spcPts val="0"/>
              </a:spcAft>
              <a:buClr>
                <a:schemeClr val="dk1"/>
              </a:buClr>
              <a:buSzPts val="1900"/>
              <a:buNone/>
              <a:defRPr>
                <a:solidFill>
                  <a:schemeClr val="dk1"/>
                </a:solidFill>
              </a:defRPr>
            </a:lvl8pPr>
            <a:lvl9pPr lvl="8">
              <a:spcBef>
                <a:spcPts val="0"/>
              </a:spcBef>
              <a:spcAft>
                <a:spcPts val="0"/>
              </a:spcAft>
              <a:buClr>
                <a:schemeClr val="dk1"/>
              </a:buClr>
              <a:buSzPts val="1900"/>
              <a:buNone/>
              <a:defRPr>
                <a:solidFill>
                  <a:schemeClr val="dk1"/>
                </a:solidFill>
              </a:defRPr>
            </a:lvl9pPr>
          </a:lstStyle>
          <a:p>
            <a:endParaRPr/>
          </a:p>
        </p:txBody>
      </p:sp>
      <p:sp>
        <p:nvSpPr>
          <p:cNvPr id="1462" name="Google Shape;1462;g395a5d8f997_0_11113"/>
          <p:cNvSpPr txBox="1">
            <a:spLocks noGrp="1"/>
          </p:cNvSpPr>
          <p:nvPr>
            <p:ph type="subTitle" idx="6"/>
          </p:nvPr>
        </p:nvSpPr>
        <p:spPr>
          <a:xfrm>
            <a:off x="5486400" y="4145280"/>
            <a:ext cx="5181600" cy="269700"/>
          </a:xfrm>
          <a:prstGeom prst="rect">
            <a:avLst/>
          </a:prstGeom>
        </p:spPr>
        <p:txBody>
          <a:bodyPr spcFirstLastPara="1" wrap="square" lIns="0" tIns="0" rIns="0" bIns="0" anchor="t" anchorCtr="0">
            <a:noAutofit/>
          </a:bodyPr>
          <a:lstStyle>
            <a:lvl1pPr lvl="0">
              <a:spcBef>
                <a:spcPts val="0"/>
              </a:spcBef>
              <a:spcAft>
                <a:spcPts val="0"/>
              </a:spcAft>
              <a:buSzPts val="2400"/>
              <a:buFont typeface="Oswald Medium"/>
              <a:buNone/>
              <a:defRPr sz="2400" b="0">
                <a:latin typeface="Oswald Medium"/>
                <a:ea typeface="Oswald Medium"/>
                <a:cs typeface="Oswald Medium"/>
                <a:sym typeface="Oswald Medium"/>
              </a:defRPr>
            </a:lvl1pPr>
            <a:lvl2pPr lvl="1">
              <a:spcBef>
                <a:spcPts val="0"/>
              </a:spcBef>
              <a:spcAft>
                <a:spcPts val="0"/>
              </a:spcAft>
              <a:buSzPts val="1900"/>
              <a:buFont typeface="Oswald Medium"/>
              <a:buNone/>
              <a:defRPr>
                <a:latin typeface="Oswald Medium"/>
                <a:ea typeface="Oswald Medium"/>
                <a:cs typeface="Oswald Medium"/>
                <a:sym typeface="Oswald Medium"/>
              </a:defRPr>
            </a:lvl2pPr>
            <a:lvl3pPr lvl="2">
              <a:spcBef>
                <a:spcPts val="0"/>
              </a:spcBef>
              <a:spcAft>
                <a:spcPts val="0"/>
              </a:spcAft>
              <a:buSzPts val="1900"/>
              <a:buFont typeface="Oswald Medium"/>
              <a:buNone/>
              <a:defRPr>
                <a:latin typeface="Oswald Medium"/>
                <a:ea typeface="Oswald Medium"/>
                <a:cs typeface="Oswald Medium"/>
                <a:sym typeface="Oswald Medium"/>
              </a:defRPr>
            </a:lvl3pPr>
            <a:lvl4pPr lvl="3">
              <a:spcBef>
                <a:spcPts val="0"/>
              </a:spcBef>
              <a:spcAft>
                <a:spcPts val="0"/>
              </a:spcAft>
              <a:buSzPts val="1900"/>
              <a:buFont typeface="Oswald Medium"/>
              <a:buNone/>
              <a:defRPr>
                <a:latin typeface="Oswald Medium"/>
                <a:ea typeface="Oswald Medium"/>
                <a:cs typeface="Oswald Medium"/>
                <a:sym typeface="Oswald Medium"/>
              </a:defRPr>
            </a:lvl4pPr>
            <a:lvl5pPr lvl="4">
              <a:spcBef>
                <a:spcPts val="0"/>
              </a:spcBef>
              <a:spcAft>
                <a:spcPts val="0"/>
              </a:spcAft>
              <a:buSzPts val="1900"/>
              <a:buFont typeface="Oswald Medium"/>
              <a:buNone/>
              <a:defRPr>
                <a:latin typeface="Oswald Medium"/>
                <a:ea typeface="Oswald Medium"/>
                <a:cs typeface="Oswald Medium"/>
                <a:sym typeface="Oswald Medium"/>
              </a:defRPr>
            </a:lvl5pPr>
            <a:lvl6pPr lvl="5">
              <a:spcBef>
                <a:spcPts val="0"/>
              </a:spcBef>
              <a:spcAft>
                <a:spcPts val="0"/>
              </a:spcAft>
              <a:buSzPts val="1900"/>
              <a:buFont typeface="Oswald Medium"/>
              <a:buNone/>
              <a:defRPr>
                <a:latin typeface="Oswald Medium"/>
                <a:ea typeface="Oswald Medium"/>
                <a:cs typeface="Oswald Medium"/>
                <a:sym typeface="Oswald Medium"/>
              </a:defRPr>
            </a:lvl6pPr>
            <a:lvl7pPr lvl="6">
              <a:spcBef>
                <a:spcPts val="0"/>
              </a:spcBef>
              <a:spcAft>
                <a:spcPts val="0"/>
              </a:spcAft>
              <a:buSzPts val="1900"/>
              <a:buFont typeface="Oswald Medium"/>
              <a:buNone/>
              <a:defRPr>
                <a:latin typeface="Oswald Medium"/>
                <a:ea typeface="Oswald Medium"/>
                <a:cs typeface="Oswald Medium"/>
                <a:sym typeface="Oswald Medium"/>
              </a:defRPr>
            </a:lvl7pPr>
            <a:lvl8pPr lvl="7">
              <a:spcBef>
                <a:spcPts val="0"/>
              </a:spcBef>
              <a:spcAft>
                <a:spcPts val="0"/>
              </a:spcAft>
              <a:buSzPts val="1900"/>
              <a:buFont typeface="Oswald Medium"/>
              <a:buNone/>
              <a:defRPr>
                <a:latin typeface="Oswald Medium"/>
                <a:ea typeface="Oswald Medium"/>
                <a:cs typeface="Oswald Medium"/>
                <a:sym typeface="Oswald Medium"/>
              </a:defRPr>
            </a:lvl8pPr>
            <a:lvl9pPr lvl="8">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1463" name="Google Shape;1463;g395a5d8f997_0_11113"/>
          <p:cNvSpPr txBox="1">
            <a:spLocks noGrp="1"/>
          </p:cNvSpPr>
          <p:nvPr>
            <p:ph type="subTitle" idx="7"/>
          </p:nvPr>
        </p:nvSpPr>
        <p:spPr>
          <a:xfrm>
            <a:off x="5486400" y="4572080"/>
            <a:ext cx="5181600" cy="17067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900"/>
              <a:buNone/>
              <a:defRPr sz="1900" b="0">
                <a:solidFill>
                  <a:schemeClr val="dk1"/>
                </a:solidFill>
              </a:defRPr>
            </a:lvl1pPr>
            <a:lvl2pPr lvl="1">
              <a:spcBef>
                <a:spcPts val="0"/>
              </a:spcBef>
              <a:spcAft>
                <a:spcPts val="0"/>
              </a:spcAft>
              <a:buClr>
                <a:schemeClr val="dk1"/>
              </a:buClr>
              <a:buSzPts val="1900"/>
              <a:buNone/>
              <a:defRPr>
                <a:solidFill>
                  <a:schemeClr val="dk1"/>
                </a:solidFill>
              </a:defRPr>
            </a:lvl2pPr>
            <a:lvl3pPr lvl="2">
              <a:spcBef>
                <a:spcPts val="0"/>
              </a:spcBef>
              <a:spcAft>
                <a:spcPts val="0"/>
              </a:spcAft>
              <a:buClr>
                <a:schemeClr val="dk1"/>
              </a:buClr>
              <a:buSzPts val="1900"/>
              <a:buNone/>
              <a:defRPr>
                <a:solidFill>
                  <a:schemeClr val="dk1"/>
                </a:solidFill>
              </a:defRPr>
            </a:lvl3pPr>
            <a:lvl4pPr lvl="3">
              <a:spcBef>
                <a:spcPts val="0"/>
              </a:spcBef>
              <a:spcAft>
                <a:spcPts val="0"/>
              </a:spcAft>
              <a:buClr>
                <a:schemeClr val="dk1"/>
              </a:buClr>
              <a:buSzPts val="1900"/>
              <a:buNone/>
              <a:defRPr>
                <a:solidFill>
                  <a:schemeClr val="dk1"/>
                </a:solidFill>
              </a:defRPr>
            </a:lvl4pPr>
            <a:lvl5pPr lvl="4">
              <a:spcBef>
                <a:spcPts val="0"/>
              </a:spcBef>
              <a:spcAft>
                <a:spcPts val="0"/>
              </a:spcAft>
              <a:buClr>
                <a:schemeClr val="dk1"/>
              </a:buClr>
              <a:buSzPts val="1900"/>
              <a:buNone/>
              <a:defRPr>
                <a:solidFill>
                  <a:schemeClr val="dk1"/>
                </a:solidFill>
              </a:defRPr>
            </a:lvl5pPr>
            <a:lvl6pPr lvl="5">
              <a:spcBef>
                <a:spcPts val="0"/>
              </a:spcBef>
              <a:spcAft>
                <a:spcPts val="0"/>
              </a:spcAft>
              <a:buClr>
                <a:schemeClr val="dk1"/>
              </a:buClr>
              <a:buSzPts val="1900"/>
              <a:buNone/>
              <a:defRPr>
                <a:solidFill>
                  <a:schemeClr val="dk1"/>
                </a:solidFill>
              </a:defRPr>
            </a:lvl6pPr>
            <a:lvl7pPr lvl="6">
              <a:spcBef>
                <a:spcPts val="0"/>
              </a:spcBef>
              <a:spcAft>
                <a:spcPts val="0"/>
              </a:spcAft>
              <a:buClr>
                <a:schemeClr val="dk1"/>
              </a:buClr>
              <a:buSzPts val="1900"/>
              <a:buNone/>
              <a:defRPr>
                <a:solidFill>
                  <a:schemeClr val="dk1"/>
                </a:solidFill>
              </a:defRPr>
            </a:lvl7pPr>
            <a:lvl8pPr lvl="7">
              <a:spcBef>
                <a:spcPts val="0"/>
              </a:spcBef>
              <a:spcAft>
                <a:spcPts val="0"/>
              </a:spcAft>
              <a:buClr>
                <a:schemeClr val="dk1"/>
              </a:buClr>
              <a:buSzPts val="1900"/>
              <a:buNone/>
              <a:defRPr>
                <a:solidFill>
                  <a:schemeClr val="dk1"/>
                </a:solidFill>
              </a:defRPr>
            </a:lvl8pPr>
            <a:lvl9pPr lvl="8">
              <a:spcBef>
                <a:spcPts val="0"/>
              </a:spcBef>
              <a:spcAft>
                <a:spcPts val="0"/>
              </a:spcAft>
              <a:buClr>
                <a:schemeClr val="dk1"/>
              </a:buClr>
              <a:buSzPts val="1900"/>
              <a:buNone/>
              <a:defRPr>
                <a:solidFill>
                  <a:schemeClr val="dk1"/>
                </a:solidFill>
              </a:defRPr>
            </a:lvl9pPr>
          </a:lstStyle>
          <a:p>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Images — 3 mosaic">
  <p:cSld name="CUSTOM_23">
    <p:spTree>
      <p:nvGrpSpPr>
        <p:cNvPr id="1" name="Shape 1464"/>
        <p:cNvGrpSpPr/>
        <p:nvPr/>
      </p:nvGrpSpPr>
      <p:grpSpPr>
        <a:xfrm>
          <a:off x="0" y="0"/>
          <a:ext cx="0" cy="0"/>
          <a:chOff x="0" y="0"/>
          <a:chExt cx="0" cy="0"/>
        </a:xfrm>
      </p:grpSpPr>
      <p:sp>
        <p:nvSpPr>
          <p:cNvPr id="1465" name="Google Shape;1465;g395a5d8f997_0_11122"/>
          <p:cNvSpPr>
            <a:spLocks noGrp="1"/>
          </p:cNvSpPr>
          <p:nvPr>
            <p:ph type="pic" idx="2"/>
          </p:nvPr>
        </p:nvSpPr>
        <p:spPr>
          <a:xfrm>
            <a:off x="0" y="1137400"/>
            <a:ext cx="5018700" cy="5720400"/>
          </a:xfrm>
          <a:prstGeom prst="rect">
            <a:avLst/>
          </a:prstGeom>
          <a:noFill/>
          <a:ln>
            <a:noFill/>
          </a:ln>
        </p:spPr>
      </p:sp>
      <p:sp>
        <p:nvSpPr>
          <p:cNvPr id="1466" name="Google Shape;1466;g395a5d8f997_0_11122"/>
          <p:cNvSpPr>
            <a:spLocks noGrp="1"/>
          </p:cNvSpPr>
          <p:nvPr>
            <p:ph type="pic" idx="3"/>
          </p:nvPr>
        </p:nvSpPr>
        <p:spPr>
          <a:xfrm>
            <a:off x="5120400" y="4320033"/>
            <a:ext cx="2983500" cy="2537700"/>
          </a:xfrm>
          <a:prstGeom prst="rect">
            <a:avLst/>
          </a:prstGeom>
          <a:noFill/>
          <a:ln>
            <a:noFill/>
          </a:ln>
        </p:spPr>
      </p:sp>
      <p:sp>
        <p:nvSpPr>
          <p:cNvPr id="1467" name="Google Shape;1467;g395a5d8f997_0_11122"/>
          <p:cNvSpPr>
            <a:spLocks noGrp="1"/>
          </p:cNvSpPr>
          <p:nvPr>
            <p:ph type="pic" idx="4"/>
          </p:nvPr>
        </p:nvSpPr>
        <p:spPr>
          <a:xfrm>
            <a:off x="5120400" y="1979067"/>
            <a:ext cx="2239500" cy="2239500"/>
          </a:xfrm>
          <a:prstGeom prst="rect">
            <a:avLst/>
          </a:prstGeom>
          <a:noFill/>
          <a:ln>
            <a:noFill/>
          </a:ln>
        </p:spPr>
      </p:sp>
      <p:sp>
        <p:nvSpPr>
          <p:cNvPr id="1468" name="Google Shape;1468;g395a5d8f997_0_11122"/>
          <p:cNvSpPr txBox="1">
            <a:spLocks noGrp="1"/>
          </p:cNvSpPr>
          <p:nvPr>
            <p:ph type="title"/>
          </p:nvPr>
        </p:nvSpPr>
        <p:spPr>
          <a:xfrm>
            <a:off x="7635300" y="2057100"/>
            <a:ext cx="4269300" cy="19797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SzPts val="4800"/>
              <a:buFont typeface="Montserrat"/>
              <a:buNone/>
              <a:defRPr sz="4800" b="1">
                <a:latin typeface="Montserrat"/>
                <a:ea typeface="Montserrat"/>
                <a:cs typeface="Montserrat"/>
                <a:sym typeface="Montserrat"/>
              </a:defRPr>
            </a:lvl1pPr>
            <a:lvl2pPr lvl="1" algn="r">
              <a:spcBef>
                <a:spcPts val="100"/>
              </a:spcBef>
              <a:spcAft>
                <a:spcPts val="0"/>
              </a:spcAft>
              <a:buClr>
                <a:schemeClr val="accent3"/>
              </a:buClr>
              <a:buSzPts val="6400"/>
              <a:buNone/>
              <a:defRPr sz="6400">
                <a:solidFill>
                  <a:schemeClr val="accent3"/>
                </a:solidFill>
              </a:defRPr>
            </a:lvl2pPr>
            <a:lvl3pPr lvl="2" algn="r">
              <a:spcBef>
                <a:spcPts val="0"/>
              </a:spcBef>
              <a:spcAft>
                <a:spcPts val="0"/>
              </a:spcAft>
              <a:buClr>
                <a:schemeClr val="accent3"/>
              </a:buClr>
              <a:buSzPts val="6400"/>
              <a:buNone/>
              <a:defRPr sz="6400">
                <a:solidFill>
                  <a:schemeClr val="accent3"/>
                </a:solidFill>
              </a:defRPr>
            </a:lvl3pPr>
            <a:lvl4pPr lvl="3" algn="r">
              <a:spcBef>
                <a:spcPts val="0"/>
              </a:spcBef>
              <a:spcAft>
                <a:spcPts val="0"/>
              </a:spcAft>
              <a:buClr>
                <a:schemeClr val="accent3"/>
              </a:buClr>
              <a:buSzPts val="6400"/>
              <a:buNone/>
              <a:defRPr sz="6400">
                <a:solidFill>
                  <a:schemeClr val="accent3"/>
                </a:solidFill>
              </a:defRPr>
            </a:lvl4pPr>
            <a:lvl5pPr lvl="4" algn="r">
              <a:spcBef>
                <a:spcPts val="0"/>
              </a:spcBef>
              <a:spcAft>
                <a:spcPts val="0"/>
              </a:spcAft>
              <a:buClr>
                <a:schemeClr val="accent3"/>
              </a:buClr>
              <a:buSzPts val="6400"/>
              <a:buNone/>
              <a:defRPr sz="6400">
                <a:solidFill>
                  <a:schemeClr val="accent3"/>
                </a:solidFill>
              </a:defRPr>
            </a:lvl5pPr>
            <a:lvl6pPr lvl="5" algn="r">
              <a:spcBef>
                <a:spcPts val="0"/>
              </a:spcBef>
              <a:spcAft>
                <a:spcPts val="0"/>
              </a:spcAft>
              <a:buClr>
                <a:schemeClr val="accent3"/>
              </a:buClr>
              <a:buSzPts val="6400"/>
              <a:buNone/>
              <a:defRPr sz="6400">
                <a:solidFill>
                  <a:schemeClr val="accent3"/>
                </a:solidFill>
              </a:defRPr>
            </a:lvl6pPr>
            <a:lvl7pPr lvl="6" algn="r">
              <a:spcBef>
                <a:spcPts val="0"/>
              </a:spcBef>
              <a:spcAft>
                <a:spcPts val="0"/>
              </a:spcAft>
              <a:buClr>
                <a:schemeClr val="accent3"/>
              </a:buClr>
              <a:buSzPts val="6400"/>
              <a:buNone/>
              <a:defRPr sz="6400">
                <a:solidFill>
                  <a:schemeClr val="accent3"/>
                </a:solidFill>
              </a:defRPr>
            </a:lvl7pPr>
            <a:lvl8pPr lvl="7" algn="r">
              <a:spcBef>
                <a:spcPts val="0"/>
              </a:spcBef>
              <a:spcAft>
                <a:spcPts val="0"/>
              </a:spcAft>
              <a:buClr>
                <a:schemeClr val="accent3"/>
              </a:buClr>
              <a:buSzPts val="6400"/>
              <a:buNone/>
              <a:defRPr sz="6400">
                <a:solidFill>
                  <a:schemeClr val="accent3"/>
                </a:solidFill>
              </a:defRPr>
            </a:lvl8pPr>
            <a:lvl9pPr lvl="8" algn="r">
              <a:spcBef>
                <a:spcPts val="0"/>
              </a:spcBef>
              <a:spcAft>
                <a:spcPts val="0"/>
              </a:spcAft>
              <a:buClr>
                <a:schemeClr val="accent3"/>
              </a:buClr>
              <a:buSzPts val="6400"/>
              <a:buNone/>
              <a:defRPr sz="6400">
                <a:solidFill>
                  <a:schemeClr val="accent3"/>
                </a:solidFill>
              </a:defRPr>
            </a:lvl9pPr>
          </a:lstStyle>
          <a:p>
            <a:endParaRPr/>
          </a:p>
        </p:txBody>
      </p:sp>
      <p:sp>
        <p:nvSpPr>
          <p:cNvPr id="1469" name="Google Shape;1469;g395a5d8f997_0_11122"/>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SzPts val="1200"/>
              <a:buFont typeface="Montserrat"/>
              <a:buNone/>
              <a:defRPr sz="1200" b="1">
                <a:latin typeface="Montserrat"/>
                <a:ea typeface="Montserrat"/>
                <a:cs typeface="Montserrat"/>
                <a:sym typeface="Montserrat"/>
              </a:defRPr>
            </a:lvl1pPr>
            <a:lvl2pPr lvl="1">
              <a:spcBef>
                <a:spcPts val="0"/>
              </a:spcBef>
              <a:spcAft>
                <a:spcPts val="0"/>
              </a:spcAft>
              <a:buClr>
                <a:schemeClr val="accent1"/>
              </a:buClr>
              <a:buSzPts val="1900"/>
              <a:buNone/>
              <a:defRPr>
                <a:solidFill>
                  <a:schemeClr val="accent1"/>
                </a:solidFill>
              </a:defRPr>
            </a:lvl2pPr>
            <a:lvl3pPr lvl="2">
              <a:spcBef>
                <a:spcPts val="0"/>
              </a:spcBef>
              <a:spcAft>
                <a:spcPts val="0"/>
              </a:spcAft>
              <a:buClr>
                <a:schemeClr val="accent1"/>
              </a:buClr>
              <a:buSzPts val="1900"/>
              <a:buNone/>
              <a:defRPr>
                <a:solidFill>
                  <a:schemeClr val="accent1"/>
                </a:solidFill>
              </a:defRPr>
            </a:lvl3pPr>
            <a:lvl4pPr lvl="3">
              <a:spcBef>
                <a:spcPts val="0"/>
              </a:spcBef>
              <a:spcAft>
                <a:spcPts val="0"/>
              </a:spcAft>
              <a:buClr>
                <a:schemeClr val="accent1"/>
              </a:buClr>
              <a:buSzPts val="1900"/>
              <a:buNone/>
              <a:defRPr>
                <a:solidFill>
                  <a:schemeClr val="accent1"/>
                </a:solidFill>
              </a:defRPr>
            </a:lvl4pPr>
            <a:lvl5pPr lvl="4">
              <a:spcBef>
                <a:spcPts val="0"/>
              </a:spcBef>
              <a:spcAft>
                <a:spcPts val="0"/>
              </a:spcAft>
              <a:buClr>
                <a:schemeClr val="accent1"/>
              </a:buClr>
              <a:buSzPts val="1900"/>
              <a:buNone/>
              <a:defRPr>
                <a:solidFill>
                  <a:schemeClr val="accent1"/>
                </a:solidFill>
              </a:defRPr>
            </a:lvl5pPr>
            <a:lvl6pPr lvl="5">
              <a:spcBef>
                <a:spcPts val="0"/>
              </a:spcBef>
              <a:spcAft>
                <a:spcPts val="0"/>
              </a:spcAft>
              <a:buClr>
                <a:schemeClr val="accent1"/>
              </a:buClr>
              <a:buSzPts val="1900"/>
              <a:buNone/>
              <a:defRPr>
                <a:solidFill>
                  <a:schemeClr val="accent1"/>
                </a:solidFill>
              </a:defRPr>
            </a:lvl6pPr>
            <a:lvl7pPr lvl="6">
              <a:spcBef>
                <a:spcPts val="0"/>
              </a:spcBef>
              <a:spcAft>
                <a:spcPts val="0"/>
              </a:spcAft>
              <a:buClr>
                <a:schemeClr val="accent1"/>
              </a:buClr>
              <a:buSzPts val="1900"/>
              <a:buNone/>
              <a:defRPr>
                <a:solidFill>
                  <a:schemeClr val="accent1"/>
                </a:solidFill>
              </a:defRPr>
            </a:lvl7pPr>
            <a:lvl8pPr lvl="7">
              <a:spcBef>
                <a:spcPts val="0"/>
              </a:spcBef>
              <a:spcAft>
                <a:spcPts val="0"/>
              </a:spcAft>
              <a:buClr>
                <a:schemeClr val="accent1"/>
              </a:buClr>
              <a:buSzPts val="1900"/>
              <a:buNone/>
              <a:defRPr>
                <a:solidFill>
                  <a:schemeClr val="accent1"/>
                </a:solidFill>
              </a:defRPr>
            </a:lvl8pPr>
            <a:lvl9pPr lvl="8">
              <a:spcBef>
                <a:spcPts val="0"/>
              </a:spcBef>
              <a:spcAft>
                <a:spcPts val="0"/>
              </a:spcAft>
              <a:buClr>
                <a:schemeClr val="accent1"/>
              </a:buClr>
              <a:buSzPts val="1900"/>
              <a:buNone/>
              <a:defRPr>
                <a:solidFill>
                  <a:schemeClr val="accent1"/>
                </a:solidFill>
              </a:defRPr>
            </a:lvl9pPr>
          </a:lstStyle>
          <a:p>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Images — 4 with caption">
  <p:cSld name="CUSTOM_24">
    <p:spTree>
      <p:nvGrpSpPr>
        <p:cNvPr id="1" name="Shape 1470"/>
        <p:cNvGrpSpPr/>
        <p:nvPr/>
      </p:nvGrpSpPr>
      <p:grpSpPr>
        <a:xfrm>
          <a:off x="0" y="0"/>
          <a:ext cx="0" cy="0"/>
          <a:chOff x="0" y="0"/>
          <a:chExt cx="0" cy="0"/>
        </a:xfrm>
      </p:grpSpPr>
      <p:sp>
        <p:nvSpPr>
          <p:cNvPr id="1471" name="Google Shape;1471;g395a5d8f997_0_11128"/>
          <p:cNvSpPr/>
          <p:nvPr/>
        </p:nvSpPr>
        <p:spPr>
          <a:xfrm rot="10800000">
            <a:off x="5200" y="5028133"/>
            <a:ext cx="12176400" cy="18288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472" name="Google Shape;1472;g395a5d8f997_0_11128"/>
          <p:cNvSpPr txBox="1">
            <a:spLocks noGrp="1"/>
          </p:cNvSpPr>
          <p:nvPr>
            <p:ph type="title"/>
          </p:nvPr>
        </p:nvSpPr>
        <p:spPr>
          <a:xfrm>
            <a:off x="609600" y="914400"/>
            <a:ext cx="10363200" cy="788100"/>
          </a:xfrm>
          <a:prstGeom prst="rect">
            <a:avLst/>
          </a:prstGeom>
        </p:spPr>
        <p:txBody>
          <a:bodyPr spcFirstLastPara="1" wrap="square" lIns="0" tIns="0" rIns="0" bIns="0" anchor="t" anchorCtr="0">
            <a:noAutofit/>
          </a:bodyPr>
          <a:lstStyle>
            <a:lvl1pPr lvl="0">
              <a:spcBef>
                <a:spcPts val="0"/>
              </a:spcBef>
              <a:spcAft>
                <a:spcPts val="0"/>
              </a:spcAft>
              <a:buSzPts val="4800"/>
              <a:buNone/>
              <a:defRPr/>
            </a:lvl1pPr>
            <a:lvl2pPr lvl="1">
              <a:spcBef>
                <a:spcPts val="10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1473" name="Google Shape;1473;g395a5d8f997_0_11128"/>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SzPts val="1200"/>
              <a:buFont typeface="Montserrat"/>
              <a:buNone/>
              <a:defRPr sz="1200" b="1">
                <a:latin typeface="Montserrat"/>
                <a:ea typeface="Montserrat"/>
                <a:cs typeface="Montserrat"/>
                <a:sym typeface="Montserrat"/>
              </a:defRPr>
            </a:lvl1pPr>
            <a:lvl2pPr lvl="1">
              <a:spcBef>
                <a:spcPts val="0"/>
              </a:spcBef>
              <a:spcAft>
                <a:spcPts val="0"/>
              </a:spcAft>
              <a:buClr>
                <a:schemeClr val="accent1"/>
              </a:buClr>
              <a:buSzPts val="1900"/>
              <a:buNone/>
              <a:defRPr>
                <a:solidFill>
                  <a:schemeClr val="accent1"/>
                </a:solidFill>
              </a:defRPr>
            </a:lvl2pPr>
            <a:lvl3pPr lvl="2">
              <a:spcBef>
                <a:spcPts val="0"/>
              </a:spcBef>
              <a:spcAft>
                <a:spcPts val="0"/>
              </a:spcAft>
              <a:buClr>
                <a:schemeClr val="accent1"/>
              </a:buClr>
              <a:buSzPts val="1900"/>
              <a:buNone/>
              <a:defRPr>
                <a:solidFill>
                  <a:schemeClr val="accent1"/>
                </a:solidFill>
              </a:defRPr>
            </a:lvl3pPr>
            <a:lvl4pPr lvl="3">
              <a:spcBef>
                <a:spcPts val="0"/>
              </a:spcBef>
              <a:spcAft>
                <a:spcPts val="0"/>
              </a:spcAft>
              <a:buClr>
                <a:schemeClr val="accent1"/>
              </a:buClr>
              <a:buSzPts val="1900"/>
              <a:buNone/>
              <a:defRPr>
                <a:solidFill>
                  <a:schemeClr val="accent1"/>
                </a:solidFill>
              </a:defRPr>
            </a:lvl4pPr>
            <a:lvl5pPr lvl="4">
              <a:spcBef>
                <a:spcPts val="0"/>
              </a:spcBef>
              <a:spcAft>
                <a:spcPts val="0"/>
              </a:spcAft>
              <a:buClr>
                <a:schemeClr val="accent1"/>
              </a:buClr>
              <a:buSzPts val="1900"/>
              <a:buNone/>
              <a:defRPr>
                <a:solidFill>
                  <a:schemeClr val="accent1"/>
                </a:solidFill>
              </a:defRPr>
            </a:lvl5pPr>
            <a:lvl6pPr lvl="5">
              <a:spcBef>
                <a:spcPts val="0"/>
              </a:spcBef>
              <a:spcAft>
                <a:spcPts val="0"/>
              </a:spcAft>
              <a:buClr>
                <a:schemeClr val="accent1"/>
              </a:buClr>
              <a:buSzPts val="1900"/>
              <a:buNone/>
              <a:defRPr>
                <a:solidFill>
                  <a:schemeClr val="accent1"/>
                </a:solidFill>
              </a:defRPr>
            </a:lvl6pPr>
            <a:lvl7pPr lvl="6">
              <a:spcBef>
                <a:spcPts val="0"/>
              </a:spcBef>
              <a:spcAft>
                <a:spcPts val="0"/>
              </a:spcAft>
              <a:buClr>
                <a:schemeClr val="accent1"/>
              </a:buClr>
              <a:buSzPts val="1900"/>
              <a:buNone/>
              <a:defRPr>
                <a:solidFill>
                  <a:schemeClr val="accent1"/>
                </a:solidFill>
              </a:defRPr>
            </a:lvl7pPr>
            <a:lvl8pPr lvl="7">
              <a:spcBef>
                <a:spcPts val="0"/>
              </a:spcBef>
              <a:spcAft>
                <a:spcPts val="0"/>
              </a:spcAft>
              <a:buClr>
                <a:schemeClr val="accent1"/>
              </a:buClr>
              <a:buSzPts val="1900"/>
              <a:buNone/>
              <a:defRPr>
                <a:solidFill>
                  <a:schemeClr val="accent1"/>
                </a:solidFill>
              </a:defRPr>
            </a:lvl8pPr>
            <a:lvl9pPr lvl="8">
              <a:spcBef>
                <a:spcPts val="0"/>
              </a:spcBef>
              <a:spcAft>
                <a:spcPts val="0"/>
              </a:spcAft>
              <a:buClr>
                <a:schemeClr val="accent1"/>
              </a:buClr>
              <a:buSzPts val="1900"/>
              <a:buNone/>
              <a:defRPr>
                <a:solidFill>
                  <a:schemeClr val="accent1"/>
                </a:solidFill>
              </a:defRPr>
            </a:lvl9pPr>
          </a:lstStyle>
          <a:p>
            <a:endParaRPr/>
          </a:p>
        </p:txBody>
      </p:sp>
      <p:sp>
        <p:nvSpPr>
          <p:cNvPr id="1474" name="Google Shape;1474;g395a5d8f997_0_11128"/>
          <p:cNvSpPr>
            <a:spLocks noGrp="1"/>
          </p:cNvSpPr>
          <p:nvPr>
            <p:ph type="pic" idx="2"/>
          </p:nvPr>
        </p:nvSpPr>
        <p:spPr>
          <a:xfrm>
            <a:off x="304800" y="1828800"/>
            <a:ext cx="2743200" cy="2438400"/>
          </a:xfrm>
          <a:prstGeom prst="rect">
            <a:avLst/>
          </a:prstGeom>
          <a:noFill/>
          <a:ln>
            <a:noFill/>
          </a:ln>
        </p:spPr>
      </p:sp>
      <p:sp>
        <p:nvSpPr>
          <p:cNvPr id="1475" name="Google Shape;1475;g395a5d8f997_0_11128"/>
          <p:cNvSpPr/>
          <p:nvPr/>
        </p:nvSpPr>
        <p:spPr>
          <a:xfrm>
            <a:off x="304800" y="4267200"/>
            <a:ext cx="2743200" cy="1828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476" name="Google Shape;1476;g395a5d8f997_0_11128"/>
          <p:cNvSpPr>
            <a:spLocks noGrp="1"/>
          </p:cNvSpPr>
          <p:nvPr>
            <p:ph type="pic" idx="3"/>
          </p:nvPr>
        </p:nvSpPr>
        <p:spPr>
          <a:xfrm>
            <a:off x="3251200" y="1828800"/>
            <a:ext cx="2743200" cy="2438400"/>
          </a:xfrm>
          <a:prstGeom prst="rect">
            <a:avLst/>
          </a:prstGeom>
          <a:noFill/>
          <a:ln>
            <a:noFill/>
          </a:ln>
        </p:spPr>
      </p:sp>
      <p:sp>
        <p:nvSpPr>
          <p:cNvPr id="1477" name="Google Shape;1477;g395a5d8f997_0_11128"/>
          <p:cNvSpPr>
            <a:spLocks noGrp="1"/>
          </p:cNvSpPr>
          <p:nvPr>
            <p:ph type="pic" idx="4"/>
          </p:nvPr>
        </p:nvSpPr>
        <p:spPr>
          <a:xfrm>
            <a:off x="6197600" y="1828800"/>
            <a:ext cx="2743200" cy="2438400"/>
          </a:xfrm>
          <a:prstGeom prst="rect">
            <a:avLst/>
          </a:prstGeom>
          <a:noFill/>
          <a:ln>
            <a:noFill/>
          </a:ln>
        </p:spPr>
      </p:sp>
      <p:sp>
        <p:nvSpPr>
          <p:cNvPr id="1478" name="Google Shape;1478;g395a5d8f997_0_11128"/>
          <p:cNvSpPr>
            <a:spLocks noGrp="1"/>
          </p:cNvSpPr>
          <p:nvPr>
            <p:ph type="pic" idx="5"/>
          </p:nvPr>
        </p:nvSpPr>
        <p:spPr>
          <a:xfrm>
            <a:off x="9144000" y="1828800"/>
            <a:ext cx="2743200" cy="2438400"/>
          </a:xfrm>
          <a:prstGeom prst="rect">
            <a:avLst/>
          </a:prstGeom>
          <a:noFill/>
          <a:ln>
            <a:noFill/>
          </a:ln>
        </p:spPr>
      </p:sp>
      <p:sp>
        <p:nvSpPr>
          <p:cNvPr id="1479" name="Google Shape;1479;g395a5d8f997_0_11128"/>
          <p:cNvSpPr/>
          <p:nvPr/>
        </p:nvSpPr>
        <p:spPr>
          <a:xfrm>
            <a:off x="3251200" y="4267200"/>
            <a:ext cx="2743200" cy="18288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480" name="Google Shape;1480;g395a5d8f997_0_11128"/>
          <p:cNvSpPr/>
          <p:nvPr/>
        </p:nvSpPr>
        <p:spPr>
          <a:xfrm>
            <a:off x="6197600" y="4267200"/>
            <a:ext cx="2743200" cy="18288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481" name="Google Shape;1481;g395a5d8f997_0_11128"/>
          <p:cNvSpPr/>
          <p:nvPr/>
        </p:nvSpPr>
        <p:spPr>
          <a:xfrm>
            <a:off x="9144000" y="4267200"/>
            <a:ext cx="2743200" cy="18288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482" name="Google Shape;1482;g395a5d8f997_0_11128"/>
          <p:cNvSpPr txBox="1">
            <a:spLocks noGrp="1"/>
          </p:cNvSpPr>
          <p:nvPr>
            <p:ph type="subTitle" idx="6"/>
          </p:nvPr>
        </p:nvSpPr>
        <p:spPr>
          <a:xfrm>
            <a:off x="609600" y="4586300"/>
            <a:ext cx="2133600" cy="1177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500"/>
              <a:buNone/>
              <a:defRPr sz="1500">
                <a:solidFill>
                  <a:schemeClr val="lt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1483" name="Google Shape;1483;g395a5d8f997_0_11128"/>
          <p:cNvSpPr txBox="1">
            <a:spLocks noGrp="1"/>
          </p:cNvSpPr>
          <p:nvPr>
            <p:ph type="subTitle" idx="7"/>
          </p:nvPr>
        </p:nvSpPr>
        <p:spPr>
          <a:xfrm>
            <a:off x="3556000" y="4586300"/>
            <a:ext cx="2133600" cy="1177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500"/>
              <a:buNone/>
              <a:defRPr sz="1500">
                <a:solidFill>
                  <a:schemeClr val="lt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1484" name="Google Shape;1484;g395a5d8f997_0_11128"/>
          <p:cNvSpPr txBox="1">
            <a:spLocks noGrp="1"/>
          </p:cNvSpPr>
          <p:nvPr>
            <p:ph type="subTitle" idx="8"/>
          </p:nvPr>
        </p:nvSpPr>
        <p:spPr>
          <a:xfrm>
            <a:off x="6502400" y="4586300"/>
            <a:ext cx="2133600" cy="1177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500"/>
              <a:buNone/>
              <a:defRPr sz="1500">
                <a:solidFill>
                  <a:schemeClr val="lt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1485" name="Google Shape;1485;g395a5d8f997_0_11128"/>
          <p:cNvSpPr txBox="1">
            <a:spLocks noGrp="1"/>
          </p:cNvSpPr>
          <p:nvPr>
            <p:ph type="subTitle" idx="9"/>
          </p:nvPr>
        </p:nvSpPr>
        <p:spPr>
          <a:xfrm>
            <a:off x="9448800" y="4586300"/>
            <a:ext cx="2133600" cy="1177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500"/>
              <a:buNone/>
              <a:defRPr sz="1500">
                <a:solidFill>
                  <a:schemeClr val="lt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ver 2">
  <p:cSld name="TITLE_1_1_1">
    <p:spTree>
      <p:nvGrpSpPr>
        <p:cNvPr id="1" name="Shape 22"/>
        <p:cNvGrpSpPr/>
        <p:nvPr/>
      </p:nvGrpSpPr>
      <p:grpSpPr>
        <a:xfrm>
          <a:off x="0" y="0"/>
          <a:ext cx="0" cy="0"/>
          <a:chOff x="0" y="0"/>
          <a:chExt cx="0" cy="0"/>
        </a:xfrm>
      </p:grpSpPr>
      <p:sp>
        <p:nvSpPr>
          <p:cNvPr id="23" name="Google Shape;23;g36335525d1a_0_347"/>
          <p:cNvSpPr/>
          <p:nvPr/>
        </p:nvSpPr>
        <p:spPr>
          <a:xfrm>
            <a:off x="0" y="33"/>
            <a:ext cx="12192000"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900">
                <a:latin typeface="Montserrat"/>
                <a:ea typeface="Montserrat"/>
                <a:cs typeface="Montserrat"/>
                <a:sym typeface="Montserrat"/>
              </a:rPr>
              <a:t>       </a:t>
            </a:r>
            <a:endParaRPr sz="1900">
              <a:latin typeface="Montserrat"/>
              <a:ea typeface="Montserrat"/>
              <a:cs typeface="Montserrat"/>
              <a:sym typeface="Montserrat"/>
            </a:endParaRPr>
          </a:p>
        </p:txBody>
      </p:sp>
      <p:sp>
        <p:nvSpPr>
          <p:cNvPr id="24" name="Google Shape;24;g36335525d1a_0_347"/>
          <p:cNvSpPr txBox="1">
            <a:spLocks noGrp="1"/>
          </p:cNvSpPr>
          <p:nvPr>
            <p:ph type="ctrTitle"/>
          </p:nvPr>
        </p:nvSpPr>
        <p:spPr>
          <a:xfrm>
            <a:off x="613567" y="1297467"/>
            <a:ext cx="10359300" cy="2954400"/>
          </a:xfrm>
          <a:prstGeom prst="rect">
            <a:avLst/>
          </a:prstGeom>
          <a:noFill/>
          <a:ln>
            <a:noFill/>
          </a:ln>
        </p:spPr>
        <p:txBody>
          <a:bodyPr spcFirstLastPara="1" wrap="square" lIns="0" tIns="0" rIns="0" bIns="0" anchor="b" anchorCtr="0">
            <a:noAutofit/>
          </a:bodyPr>
          <a:lstStyle>
            <a:lvl1pPr lvl="0">
              <a:lnSpc>
                <a:spcPct val="90000"/>
              </a:lnSpc>
              <a:spcBef>
                <a:spcPts val="0"/>
              </a:spcBef>
              <a:spcAft>
                <a:spcPts val="0"/>
              </a:spcAft>
              <a:buClr>
                <a:srgbClr val="BFDFE0"/>
              </a:buClr>
              <a:buSzPts val="6700"/>
              <a:buFont typeface="Montserrat"/>
              <a:buNone/>
              <a:defRPr sz="6700" b="1">
                <a:solidFill>
                  <a:srgbClr val="BFDFE0"/>
                </a:solidFill>
                <a:latin typeface="Montserrat"/>
                <a:ea typeface="Montserrat"/>
                <a:cs typeface="Montserrat"/>
                <a:sym typeface="Montserrat"/>
              </a:defRPr>
            </a:lvl1pPr>
            <a:lvl2pPr lvl="1" algn="ctr">
              <a:spcBef>
                <a:spcPts val="100"/>
              </a:spcBef>
              <a:spcAft>
                <a:spcPts val="0"/>
              </a:spcAft>
              <a:buSzPts val="6300"/>
              <a:buNone/>
              <a:defRPr sz="6300"/>
            </a:lvl2pPr>
            <a:lvl3pPr lvl="2" algn="ctr">
              <a:spcBef>
                <a:spcPts val="0"/>
              </a:spcBef>
              <a:spcAft>
                <a:spcPts val="0"/>
              </a:spcAft>
              <a:buSzPts val="6300"/>
              <a:buNone/>
              <a:defRPr sz="6300"/>
            </a:lvl3pPr>
            <a:lvl4pPr lvl="3" algn="ctr">
              <a:spcBef>
                <a:spcPts val="0"/>
              </a:spcBef>
              <a:spcAft>
                <a:spcPts val="0"/>
              </a:spcAft>
              <a:buSzPts val="6300"/>
              <a:buNone/>
              <a:defRPr sz="6300"/>
            </a:lvl4pPr>
            <a:lvl5pPr lvl="4" algn="ctr">
              <a:spcBef>
                <a:spcPts val="0"/>
              </a:spcBef>
              <a:spcAft>
                <a:spcPts val="0"/>
              </a:spcAft>
              <a:buSzPts val="6300"/>
              <a:buNone/>
              <a:defRPr sz="6300"/>
            </a:lvl5pPr>
            <a:lvl6pPr lvl="5" algn="ctr">
              <a:spcBef>
                <a:spcPts val="0"/>
              </a:spcBef>
              <a:spcAft>
                <a:spcPts val="0"/>
              </a:spcAft>
              <a:buSzPts val="6300"/>
              <a:buNone/>
              <a:defRPr sz="6300"/>
            </a:lvl6pPr>
            <a:lvl7pPr lvl="6" algn="ctr">
              <a:spcBef>
                <a:spcPts val="0"/>
              </a:spcBef>
              <a:spcAft>
                <a:spcPts val="0"/>
              </a:spcAft>
              <a:buSzPts val="6300"/>
              <a:buNone/>
              <a:defRPr sz="6300"/>
            </a:lvl7pPr>
            <a:lvl8pPr lvl="7" algn="ctr">
              <a:spcBef>
                <a:spcPts val="0"/>
              </a:spcBef>
              <a:spcAft>
                <a:spcPts val="0"/>
              </a:spcAft>
              <a:buSzPts val="6300"/>
              <a:buNone/>
              <a:defRPr sz="6300"/>
            </a:lvl8pPr>
            <a:lvl9pPr lvl="8" algn="ctr">
              <a:spcBef>
                <a:spcPts val="0"/>
              </a:spcBef>
              <a:spcAft>
                <a:spcPts val="0"/>
              </a:spcAft>
              <a:buSzPts val="6300"/>
              <a:buNone/>
              <a:defRPr sz="6300"/>
            </a:lvl9pPr>
          </a:lstStyle>
          <a:p>
            <a:endParaRPr/>
          </a:p>
        </p:txBody>
      </p:sp>
      <p:sp>
        <p:nvSpPr>
          <p:cNvPr id="25" name="Google Shape;25;g36335525d1a_0_347"/>
          <p:cNvSpPr txBox="1">
            <a:spLocks noGrp="1"/>
          </p:cNvSpPr>
          <p:nvPr>
            <p:ph type="subTitle" idx="1"/>
          </p:nvPr>
        </p:nvSpPr>
        <p:spPr>
          <a:xfrm>
            <a:off x="613566" y="4455100"/>
            <a:ext cx="8534400" cy="986700"/>
          </a:xfrm>
          <a:prstGeom prst="rect">
            <a:avLst/>
          </a:prstGeom>
          <a:noFill/>
        </p:spPr>
        <p:txBody>
          <a:bodyPr spcFirstLastPara="1" wrap="square" lIns="0" tIns="0" rIns="0" bIns="0" anchor="t" anchorCtr="0">
            <a:noAutofit/>
          </a:bodyPr>
          <a:lstStyle>
            <a:lvl1pPr lvl="0">
              <a:lnSpc>
                <a:spcPct val="100000"/>
              </a:lnSpc>
              <a:spcBef>
                <a:spcPts val="0"/>
              </a:spcBef>
              <a:spcAft>
                <a:spcPts val="0"/>
              </a:spcAft>
              <a:buClr>
                <a:schemeClr val="lt1"/>
              </a:buClr>
              <a:buSzPts val="4000"/>
              <a:buFont typeface="Oswald Medium"/>
              <a:buNone/>
              <a:defRPr sz="4000" b="0">
                <a:solidFill>
                  <a:schemeClr val="lt1"/>
                </a:solidFill>
                <a:latin typeface="Oswald Medium"/>
                <a:ea typeface="Oswald Medium"/>
                <a:cs typeface="Oswald Medium"/>
                <a:sym typeface="Oswald Medium"/>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pic>
        <p:nvPicPr>
          <p:cNvPr id="26" name="Google Shape;26;g36335525d1a_0_347" title="CI_logo_bluebackground_nt.png"/>
          <p:cNvPicPr preferRelativeResize="0"/>
          <p:nvPr/>
        </p:nvPicPr>
        <p:blipFill>
          <a:blip r:embed="rId2">
            <a:alphaModFix/>
          </a:blip>
          <a:stretch>
            <a:fillRect/>
          </a:stretch>
        </p:blipFill>
        <p:spPr>
          <a:xfrm>
            <a:off x="613567" y="654048"/>
            <a:ext cx="2438398" cy="919276"/>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estimonial — Large">
  <p:cSld name="CUSTOM_6">
    <p:spTree>
      <p:nvGrpSpPr>
        <p:cNvPr id="1" name="Shape 170"/>
        <p:cNvGrpSpPr/>
        <p:nvPr/>
      </p:nvGrpSpPr>
      <p:grpSpPr>
        <a:xfrm>
          <a:off x="0" y="0"/>
          <a:ext cx="0" cy="0"/>
          <a:chOff x="0" y="0"/>
          <a:chExt cx="0" cy="0"/>
        </a:xfrm>
      </p:grpSpPr>
      <p:sp>
        <p:nvSpPr>
          <p:cNvPr id="171" name="Google Shape;171;g36335525d1a_0_495"/>
          <p:cNvSpPr/>
          <p:nvPr/>
        </p:nvSpPr>
        <p:spPr>
          <a:xfrm rot="10800000">
            <a:off x="5200" y="5872633"/>
            <a:ext cx="12176400" cy="9843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72" name="Google Shape;172;g36335525d1a_0_495"/>
          <p:cNvSpPr>
            <a:spLocks noGrp="1"/>
          </p:cNvSpPr>
          <p:nvPr>
            <p:ph type="pic" idx="2"/>
          </p:nvPr>
        </p:nvSpPr>
        <p:spPr>
          <a:xfrm>
            <a:off x="6241000" y="1429567"/>
            <a:ext cx="5106300" cy="5106300"/>
          </a:xfrm>
          <a:prstGeom prst="ellipse">
            <a:avLst/>
          </a:prstGeom>
          <a:noFill/>
          <a:ln>
            <a:noFill/>
          </a:ln>
        </p:spPr>
      </p:sp>
      <p:sp>
        <p:nvSpPr>
          <p:cNvPr id="173" name="Google Shape;173;g36335525d1a_0_495"/>
          <p:cNvSpPr txBox="1">
            <a:spLocks noGrp="1"/>
          </p:cNvSpPr>
          <p:nvPr>
            <p:ph type="subTitle" idx="1"/>
          </p:nvPr>
        </p:nvSpPr>
        <p:spPr>
          <a:xfrm>
            <a:off x="609600" y="1177300"/>
            <a:ext cx="5447100" cy="3430500"/>
          </a:xfrm>
          <a:prstGeom prst="rect">
            <a:avLst/>
          </a:prstGeom>
        </p:spPr>
        <p:txBody>
          <a:bodyPr spcFirstLastPara="1" wrap="square" lIns="0" tIns="0" rIns="0" bIns="0" anchor="b" anchorCtr="0">
            <a:noAutofit/>
          </a:bodyPr>
          <a:lstStyle>
            <a:lvl1pPr lvl="0">
              <a:lnSpc>
                <a:spcPct val="90000"/>
              </a:lnSpc>
              <a:spcBef>
                <a:spcPts val="0"/>
              </a:spcBef>
              <a:spcAft>
                <a:spcPts val="0"/>
              </a:spcAft>
              <a:buClr>
                <a:schemeClr val="dk2"/>
              </a:buClr>
              <a:buSzPts val="3600"/>
              <a:buFont typeface="Montserrat"/>
              <a:buNone/>
              <a:defRPr sz="3600">
                <a:solidFill>
                  <a:schemeClr val="dk2"/>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174" name="Google Shape;174;g36335525d1a_0_495"/>
          <p:cNvSpPr txBox="1">
            <a:spLocks noGrp="1"/>
          </p:cNvSpPr>
          <p:nvPr>
            <p:ph type="subTitle" idx="3"/>
          </p:nvPr>
        </p:nvSpPr>
        <p:spPr>
          <a:xfrm>
            <a:off x="609600" y="4876800"/>
            <a:ext cx="3543900" cy="293700"/>
          </a:xfrm>
          <a:prstGeom prst="rect">
            <a:avLst/>
          </a:prstGeom>
        </p:spPr>
        <p:txBody>
          <a:bodyPr spcFirstLastPara="1" wrap="square" lIns="0" tIns="0" rIns="0" bIns="0" anchor="t" anchorCtr="0">
            <a:noAutofit/>
          </a:bodyPr>
          <a:lstStyle>
            <a:lvl1pPr lvl="0">
              <a:spcBef>
                <a:spcPts val="0"/>
              </a:spcBef>
              <a:spcAft>
                <a:spcPts val="0"/>
              </a:spcAft>
              <a:buSzPts val="1900"/>
              <a:buFont typeface="Oswald Medium"/>
              <a:buNone/>
              <a:defRPr sz="1900" b="0">
                <a:latin typeface="Oswald Medium"/>
                <a:ea typeface="Oswald Medium"/>
                <a:cs typeface="Oswald Medium"/>
                <a:sym typeface="Oswald Medium"/>
              </a:defRPr>
            </a:lvl1pPr>
            <a:lvl2pPr lvl="1">
              <a:spcBef>
                <a:spcPts val="0"/>
              </a:spcBef>
              <a:spcAft>
                <a:spcPts val="0"/>
              </a:spcAft>
              <a:buSzPts val="1900"/>
              <a:buFont typeface="Bebas Neue"/>
              <a:buNone/>
              <a:defRPr>
                <a:latin typeface="Bebas Neue"/>
                <a:ea typeface="Bebas Neue"/>
                <a:cs typeface="Bebas Neue"/>
                <a:sym typeface="Bebas Neue"/>
              </a:defRPr>
            </a:lvl2pPr>
            <a:lvl3pPr lvl="2">
              <a:spcBef>
                <a:spcPts val="0"/>
              </a:spcBef>
              <a:spcAft>
                <a:spcPts val="0"/>
              </a:spcAft>
              <a:buSzPts val="1900"/>
              <a:buFont typeface="Bebas Neue"/>
              <a:buNone/>
              <a:defRPr>
                <a:latin typeface="Bebas Neue"/>
                <a:ea typeface="Bebas Neue"/>
                <a:cs typeface="Bebas Neue"/>
                <a:sym typeface="Bebas Neue"/>
              </a:defRPr>
            </a:lvl3pPr>
            <a:lvl4pPr lvl="3">
              <a:spcBef>
                <a:spcPts val="0"/>
              </a:spcBef>
              <a:spcAft>
                <a:spcPts val="0"/>
              </a:spcAft>
              <a:buSzPts val="1900"/>
              <a:buFont typeface="Bebas Neue"/>
              <a:buNone/>
              <a:defRPr>
                <a:latin typeface="Bebas Neue"/>
                <a:ea typeface="Bebas Neue"/>
                <a:cs typeface="Bebas Neue"/>
                <a:sym typeface="Bebas Neue"/>
              </a:defRPr>
            </a:lvl4pPr>
            <a:lvl5pPr lvl="4">
              <a:spcBef>
                <a:spcPts val="0"/>
              </a:spcBef>
              <a:spcAft>
                <a:spcPts val="0"/>
              </a:spcAft>
              <a:buSzPts val="1900"/>
              <a:buFont typeface="Bebas Neue"/>
              <a:buNone/>
              <a:defRPr>
                <a:latin typeface="Bebas Neue"/>
                <a:ea typeface="Bebas Neue"/>
                <a:cs typeface="Bebas Neue"/>
                <a:sym typeface="Bebas Neue"/>
              </a:defRPr>
            </a:lvl5pPr>
            <a:lvl6pPr lvl="5">
              <a:spcBef>
                <a:spcPts val="0"/>
              </a:spcBef>
              <a:spcAft>
                <a:spcPts val="0"/>
              </a:spcAft>
              <a:buSzPts val="1900"/>
              <a:buFont typeface="Bebas Neue"/>
              <a:buNone/>
              <a:defRPr>
                <a:latin typeface="Bebas Neue"/>
                <a:ea typeface="Bebas Neue"/>
                <a:cs typeface="Bebas Neue"/>
                <a:sym typeface="Bebas Neue"/>
              </a:defRPr>
            </a:lvl6pPr>
            <a:lvl7pPr lvl="6">
              <a:spcBef>
                <a:spcPts val="0"/>
              </a:spcBef>
              <a:spcAft>
                <a:spcPts val="0"/>
              </a:spcAft>
              <a:buSzPts val="1900"/>
              <a:buFont typeface="Bebas Neue"/>
              <a:buNone/>
              <a:defRPr>
                <a:latin typeface="Bebas Neue"/>
                <a:ea typeface="Bebas Neue"/>
                <a:cs typeface="Bebas Neue"/>
                <a:sym typeface="Bebas Neue"/>
              </a:defRPr>
            </a:lvl7pPr>
            <a:lvl8pPr lvl="7">
              <a:spcBef>
                <a:spcPts val="0"/>
              </a:spcBef>
              <a:spcAft>
                <a:spcPts val="0"/>
              </a:spcAft>
              <a:buSzPts val="1900"/>
              <a:buFont typeface="Bebas Neue"/>
              <a:buNone/>
              <a:defRPr>
                <a:latin typeface="Bebas Neue"/>
                <a:ea typeface="Bebas Neue"/>
                <a:cs typeface="Bebas Neue"/>
                <a:sym typeface="Bebas Neue"/>
              </a:defRPr>
            </a:lvl8pPr>
            <a:lvl9pPr lvl="8">
              <a:spcBef>
                <a:spcPts val="0"/>
              </a:spcBef>
              <a:spcAft>
                <a:spcPts val="0"/>
              </a:spcAft>
              <a:buSzPts val="1900"/>
              <a:buFont typeface="Bebas Neue"/>
              <a:buNone/>
              <a:defRPr>
                <a:latin typeface="Bebas Neue"/>
                <a:ea typeface="Bebas Neue"/>
                <a:cs typeface="Bebas Neue"/>
                <a:sym typeface="Bebas Neue"/>
              </a:defRPr>
            </a:lvl9pPr>
          </a:lstStyle>
          <a:p>
            <a:endParaRPr/>
          </a:p>
        </p:txBody>
      </p:sp>
      <p:sp>
        <p:nvSpPr>
          <p:cNvPr id="175" name="Google Shape;175;g36335525d1a_0_495"/>
          <p:cNvSpPr txBox="1">
            <a:spLocks noGrp="1"/>
          </p:cNvSpPr>
          <p:nvPr>
            <p:ph type="subTitle" idx="4"/>
          </p:nvPr>
        </p:nvSpPr>
        <p:spPr>
          <a:xfrm>
            <a:off x="609600" y="5181600"/>
            <a:ext cx="3185100" cy="2937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300"/>
              <a:buFont typeface="Montserrat"/>
              <a:buNone/>
              <a:defRPr sz="1300">
                <a:solidFill>
                  <a:schemeClr val="dk1"/>
                </a:solidFill>
                <a:latin typeface="Montserrat"/>
                <a:ea typeface="Montserrat"/>
                <a:cs typeface="Montserrat"/>
                <a:sym typeface="Montserrat"/>
              </a:defRPr>
            </a:lvl1pPr>
            <a:lvl2pPr lvl="1">
              <a:spcBef>
                <a:spcPts val="0"/>
              </a:spcBef>
              <a:spcAft>
                <a:spcPts val="0"/>
              </a:spcAft>
              <a:buSzPts val="1300"/>
              <a:buFont typeface="Bebas Neue"/>
              <a:buNone/>
              <a:defRPr sz="1300">
                <a:latin typeface="Bebas Neue"/>
                <a:ea typeface="Bebas Neue"/>
                <a:cs typeface="Bebas Neue"/>
                <a:sym typeface="Bebas Neue"/>
              </a:defRPr>
            </a:lvl2pPr>
            <a:lvl3pPr lvl="2">
              <a:spcBef>
                <a:spcPts val="0"/>
              </a:spcBef>
              <a:spcAft>
                <a:spcPts val="0"/>
              </a:spcAft>
              <a:buSzPts val="1300"/>
              <a:buFont typeface="Bebas Neue"/>
              <a:buNone/>
              <a:defRPr sz="1300">
                <a:latin typeface="Bebas Neue"/>
                <a:ea typeface="Bebas Neue"/>
                <a:cs typeface="Bebas Neue"/>
                <a:sym typeface="Bebas Neue"/>
              </a:defRPr>
            </a:lvl3pPr>
            <a:lvl4pPr lvl="3">
              <a:spcBef>
                <a:spcPts val="0"/>
              </a:spcBef>
              <a:spcAft>
                <a:spcPts val="0"/>
              </a:spcAft>
              <a:buSzPts val="1300"/>
              <a:buFont typeface="Bebas Neue"/>
              <a:buNone/>
              <a:defRPr sz="1300">
                <a:latin typeface="Bebas Neue"/>
                <a:ea typeface="Bebas Neue"/>
                <a:cs typeface="Bebas Neue"/>
                <a:sym typeface="Bebas Neue"/>
              </a:defRPr>
            </a:lvl4pPr>
            <a:lvl5pPr lvl="4">
              <a:spcBef>
                <a:spcPts val="0"/>
              </a:spcBef>
              <a:spcAft>
                <a:spcPts val="0"/>
              </a:spcAft>
              <a:buSzPts val="1300"/>
              <a:buFont typeface="Bebas Neue"/>
              <a:buNone/>
              <a:defRPr sz="1300">
                <a:latin typeface="Bebas Neue"/>
                <a:ea typeface="Bebas Neue"/>
                <a:cs typeface="Bebas Neue"/>
                <a:sym typeface="Bebas Neue"/>
              </a:defRPr>
            </a:lvl5pPr>
            <a:lvl6pPr lvl="5">
              <a:spcBef>
                <a:spcPts val="0"/>
              </a:spcBef>
              <a:spcAft>
                <a:spcPts val="0"/>
              </a:spcAft>
              <a:buSzPts val="1300"/>
              <a:buFont typeface="Bebas Neue"/>
              <a:buNone/>
              <a:defRPr sz="1300">
                <a:latin typeface="Bebas Neue"/>
                <a:ea typeface="Bebas Neue"/>
                <a:cs typeface="Bebas Neue"/>
                <a:sym typeface="Bebas Neue"/>
              </a:defRPr>
            </a:lvl6pPr>
            <a:lvl7pPr lvl="6">
              <a:spcBef>
                <a:spcPts val="0"/>
              </a:spcBef>
              <a:spcAft>
                <a:spcPts val="0"/>
              </a:spcAft>
              <a:buSzPts val="1300"/>
              <a:buFont typeface="Bebas Neue"/>
              <a:buNone/>
              <a:defRPr sz="1300">
                <a:latin typeface="Bebas Neue"/>
                <a:ea typeface="Bebas Neue"/>
                <a:cs typeface="Bebas Neue"/>
                <a:sym typeface="Bebas Neue"/>
              </a:defRPr>
            </a:lvl7pPr>
            <a:lvl8pPr lvl="7">
              <a:spcBef>
                <a:spcPts val="0"/>
              </a:spcBef>
              <a:spcAft>
                <a:spcPts val="0"/>
              </a:spcAft>
              <a:buSzPts val="1300"/>
              <a:buFont typeface="Bebas Neue"/>
              <a:buNone/>
              <a:defRPr sz="1300">
                <a:latin typeface="Bebas Neue"/>
                <a:ea typeface="Bebas Neue"/>
                <a:cs typeface="Bebas Neue"/>
                <a:sym typeface="Bebas Neue"/>
              </a:defRPr>
            </a:lvl8pPr>
            <a:lvl9pPr lvl="8">
              <a:spcBef>
                <a:spcPts val="0"/>
              </a:spcBef>
              <a:spcAft>
                <a:spcPts val="0"/>
              </a:spcAft>
              <a:buSzPts val="1300"/>
              <a:buFont typeface="Bebas Neue"/>
              <a:buNone/>
              <a:defRPr sz="1300">
                <a:latin typeface="Bebas Neue"/>
                <a:ea typeface="Bebas Neue"/>
                <a:cs typeface="Bebas Neue"/>
                <a:sym typeface="Bebas Neue"/>
              </a:defRPr>
            </a:lvl9pPr>
          </a:lstStyle>
          <a:p>
            <a:endParaRPr/>
          </a:p>
        </p:txBody>
      </p:sp>
      <p:sp>
        <p:nvSpPr>
          <p:cNvPr id="176" name="Google Shape;176;g36335525d1a_0_495"/>
          <p:cNvSpPr txBox="1">
            <a:spLocks noGrp="1"/>
          </p:cNvSpPr>
          <p:nvPr>
            <p:ph type="subTitle" idx="5"/>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Big Quote 1">
  <p:cSld name="CUSTOM_1">
    <p:bg>
      <p:bgPr>
        <a:blipFill>
          <a:blip r:embed="rId2">
            <a:alphaModFix/>
          </a:blip>
          <a:stretch>
            <a:fillRect/>
          </a:stretch>
        </a:blipFill>
        <a:effectLst/>
      </p:bgPr>
    </p:bg>
    <p:spTree>
      <p:nvGrpSpPr>
        <p:cNvPr id="1" name="Shape 1486"/>
        <p:cNvGrpSpPr/>
        <p:nvPr/>
      </p:nvGrpSpPr>
      <p:grpSpPr>
        <a:xfrm>
          <a:off x="0" y="0"/>
          <a:ext cx="0" cy="0"/>
          <a:chOff x="0" y="0"/>
          <a:chExt cx="0" cy="0"/>
        </a:xfrm>
      </p:grpSpPr>
      <p:sp>
        <p:nvSpPr>
          <p:cNvPr id="1487" name="Google Shape;1487;g395a5d8f997_0_11144"/>
          <p:cNvSpPr/>
          <p:nvPr/>
        </p:nvSpPr>
        <p:spPr>
          <a:xfrm>
            <a:off x="1888600" y="-741133"/>
            <a:ext cx="8414700" cy="84147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488" name="Google Shape;1488;g395a5d8f997_0_11144"/>
          <p:cNvSpPr/>
          <p:nvPr/>
        </p:nvSpPr>
        <p:spPr>
          <a:xfrm>
            <a:off x="622467" y="-2044767"/>
            <a:ext cx="10947300" cy="10947600"/>
          </a:xfrm>
          <a:prstGeom prst="donut">
            <a:avLst>
              <a:gd name="adj" fmla="val 8431"/>
            </a:avLst>
          </a:prstGeom>
          <a:gradFill>
            <a:gsLst>
              <a:gs pos="0">
                <a:schemeClr val="accent4"/>
              </a:gs>
              <a:gs pos="100000">
                <a:srgbClr val="FFFFFF">
                  <a:alpha val="0"/>
                </a:srgbClr>
              </a:gs>
            </a:gsLst>
            <a:lin ang="5400012"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489" name="Google Shape;1489;g395a5d8f997_0_11144"/>
          <p:cNvSpPr txBox="1">
            <a:spLocks noGrp="1"/>
          </p:cNvSpPr>
          <p:nvPr>
            <p:ph type="subTitle" idx="1"/>
          </p:nvPr>
        </p:nvSpPr>
        <p:spPr>
          <a:xfrm>
            <a:off x="3232600" y="1637800"/>
            <a:ext cx="5726700" cy="3582300"/>
          </a:xfrm>
          <a:prstGeom prst="rect">
            <a:avLst/>
          </a:prstGeom>
        </p:spPr>
        <p:txBody>
          <a:bodyPr spcFirstLastPara="1" wrap="square" lIns="0" tIns="0" rIns="0" bIns="0" anchor="ctr" anchorCtr="0">
            <a:noAutofit/>
          </a:bodyPr>
          <a:lstStyle>
            <a:lvl1pPr lvl="0" algn="ctr">
              <a:lnSpc>
                <a:spcPct val="90000"/>
              </a:lnSpc>
              <a:spcBef>
                <a:spcPts val="0"/>
              </a:spcBef>
              <a:spcAft>
                <a:spcPts val="0"/>
              </a:spcAft>
              <a:buClr>
                <a:schemeClr val="dk2"/>
              </a:buClr>
              <a:buSzPts val="5300"/>
              <a:buNone/>
              <a:defRPr sz="5300">
                <a:solidFill>
                  <a:schemeClr val="dk2"/>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Big Quote 2">
  <p:cSld name="CUSTOM_1_2">
    <p:bg>
      <p:bgPr>
        <a:blipFill>
          <a:blip r:embed="rId2">
            <a:alphaModFix/>
          </a:blip>
          <a:stretch>
            <a:fillRect/>
          </a:stretch>
        </a:blipFill>
        <a:effectLst/>
      </p:bgPr>
    </p:bg>
    <p:spTree>
      <p:nvGrpSpPr>
        <p:cNvPr id="1" name="Shape 1490"/>
        <p:cNvGrpSpPr/>
        <p:nvPr/>
      </p:nvGrpSpPr>
      <p:grpSpPr>
        <a:xfrm>
          <a:off x="0" y="0"/>
          <a:ext cx="0" cy="0"/>
          <a:chOff x="0" y="0"/>
          <a:chExt cx="0" cy="0"/>
        </a:xfrm>
      </p:grpSpPr>
      <p:sp>
        <p:nvSpPr>
          <p:cNvPr id="1491" name="Google Shape;1491;g395a5d8f997_0_11148"/>
          <p:cNvSpPr/>
          <p:nvPr/>
        </p:nvSpPr>
        <p:spPr>
          <a:xfrm>
            <a:off x="1888600" y="-741133"/>
            <a:ext cx="8414700" cy="84147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492" name="Google Shape;1492;g395a5d8f997_0_11148"/>
          <p:cNvSpPr/>
          <p:nvPr/>
        </p:nvSpPr>
        <p:spPr>
          <a:xfrm>
            <a:off x="622467" y="-2044767"/>
            <a:ext cx="10947300" cy="10947600"/>
          </a:xfrm>
          <a:prstGeom prst="donut">
            <a:avLst>
              <a:gd name="adj" fmla="val 8431"/>
            </a:avLst>
          </a:prstGeom>
          <a:gradFill>
            <a:gsLst>
              <a:gs pos="0">
                <a:schemeClr val="accent1"/>
              </a:gs>
              <a:gs pos="100000">
                <a:srgbClr val="FFFFFF">
                  <a:alpha val="0"/>
                </a:srgbClr>
              </a:gs>
            </a:gsLst>
            <a:lin ang="540070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493" name="Google Shape;1493;g395a5d8f997_0_11148"/>
          <p:cNvSpPr txBox="1">
            <a:spLocks noGrp="1"/>
          </p:cNvSpPr>
          <p:nvPr>
            <p:ph type="subTitle" idx="1"/>
          </p:nvPr>
        </p:nvSpPr>
        <p:spPr>
          <a:xfrm>
            <a:off x="3232600" y="1637800"/>
            <a:ext cx="5726700" cy="3582300"/>
          </a:xfrm>
          <a:prstGeom prst="rect">
            <a:avLst/>
          </a:prstGeom>
        </p:spPr>
        <p:txBody>
          <a:bodyPr spcFirstLastPara="1" wrap="square" lIns="0" tIns="0" rIns="0" bIns="0" anchor="ctr" anchorCtr="0">
            <a:noAutofit/>
          </a:bodyPr>
          <a:lstStyle>
            <a:lvl1pPr lvl="0" algn="ctr">
              <a:lnSpc>
                <a:spcPct val="90000"/>
              </a:lnSpc>
              <a:spcBef>
                <a:spcPts val="0"/>
              </a:spcBef>
              <a:spcAft>
                <a:spcPts val="0"/>
              </a:spcAft>
              <a:buClr>
                <a:schemeClr val="dk2"/>
              </a:buClr>
              <a:buSzPts val="5300"/>
              <a:buNone/>
              <a:defRPr sz="5300">
                <a:solidFill>
                  <a:schemeClr val="dk2"/>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Big Quote 3">
  <p:cSld name="CUSTOM_1_1">
    <p:bg>
      <p:bgPr>
        <a:blipFill>
          <a:blip r:embed="rId2">
            <a:alphaModFix/>
          </a:blip>
          <a:stretch>
            <a:fillRect/>
          </a:stretch>
        </a:blipFill>
        <a:effectLst/>
      </p:bgPr>
    </p:bg>
    <p:spTree>
      <p:nvGrpSpPr>
        <p:cNvPr id="1" name="Shape 1494"/>
        <p:cNvGrpSpPr/>
        <p:nvPr/>
      </p:nvGrpSpPr>
      <p:grpSpPr>
        <a:xfrm>
          <a:off x="0" y="0"/>
          <a:ext cx="0" cy="0"/>
          <a:chOff x="0" y="0"/>
          <a:chExt cx="0" cy="0"/>
        </a:xfrm>
      </p:grpSpPr>
      <p:sp>
        <p:nvSpPr>
          <p:cNvPr id="1495" name="Google Shape;1495;g395a5d8f997_0_11152"/>
          <p:cNvSpPr/>
          <p:nvPr/>
        </p:nvSpPr>
        <p:spPr>
          <a:xfrm>
            <a:off x="1888600" y="-741133"/>
            <a:ext cx="8414700" cy="84147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496" name="Google Shape;1496;g395a5d8f997_0_11152"/>
          <p:cNvSpPr/>
          <p:nvPr/>
        </p:nvSpPr>
        <p:spPr>
          <a:xfrm>
            <a:off x="622467" y="-2044767"/>
            <a:ext cx="10947300" cy="10947600"/>
          </a:xfrm>
          <a:prstGeom prst="donut">
            <a:avLst>
              <a:gd name="adj" fmla="val 8431"/>
            </a:avLst>
          </a:prstGeom>
          <a:gradFill>
            <a:gsLst>
              <a:gs pos="0">
                <a:schemeClr val="dk2"/>
              </a:gs>
              <a:gs pos="100000">
                <a:srgbClr val="FFFFFF">
                  <a:alpha val="0"/>
                </a:srgbClr>
              </a:gs>
            </a:gsLst>
            <a:lin ang="8099331"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497" name="Google Shape;1497;g395a5d8f997_0_11152"/>
          <p:cNvSpPr txBox="1">
            <a:spLocks noGrp="1"/>
          </p:cNvSpPr>
          <p:nvPr>
            <p:ph type="subTitle" idx="1"/>
          </p:nvPr>
        </p:nvSpPr>
        <p:spPr>
          <a:xfrm>
            <a:off x="3232600" y="1637800"/>
            <a:ext cx="5726700" cy="3582300"/>
          </a:xfrm>
          <a:prstGeom prst="rect">
            <a:avLst/>
          </a:prstGeom>
        </p:spPr>
        <p:txBody>
          <a:bodyPr spcFirstLastPara="1" wrap="square" lIns="0" tIns="0" rIns="0" bIns="0" anchor="ctr" anchorCtr="0">
            <a:noAutofit/>
          </a:bodyPr>
          <a:lstStyle>
            <a:lvl1pPr lvl="0" algn="ctr">
              <a:lnSpc>
                <a:spcPct val="90000"/>
              </a:lnSpc>
              <a:spcBef>
                <a:spcPts val="0"/>
              </a:spcBef>
              <a:spcAft>
                <a:spcPts val="0"/>
              </a:spcAft>
              <a:buClr>
                <a:schemeClr val="dk2"/>
              </a:buClr>
              <a:buSzPts val="5300"/>
              <a:buNone/>
              <a:defRPr sz="5300">
                <a:solidFill>
                  <a:schemeClr val="dk2"/>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Big Quote 4">
  <p:cSld name="CUSTOM_1_1_1">
    <p:bg>
      <p:bgPr>
        <a:solidFill>
          <a:schemeClr val="dk2"/>
        </a:solidFill>
        <a:effectLst/>
      </p:bgPr>
    </p:bg>
    <p:spTree>
      <p:nvGrpSpPr>
        <p:cNvPr id="1" name="Shape 1498"/>
        <p:cNvGrpSpPr/>
        <p:nvPr/>
      </p:nvGrpSpPr>
      <p:grpSpPr>
        <a:xfrm>
          <a:off x="0" y="0"/>
          <a:ext cx="0" cy="0"/>
          <a:chOff x="0" y="0"/>
          <a:chExt cx="0" cy="0"/>
        </a:xfrm>
      </p:grpSpPr>
      <p:sp>
        <p:nvSpPr>
          <p:cNvPr id="1499" name="Google Shape;1499;g395a5d8f997_0_11156"/>
          <p:cNvSpPr txBox="1">
            <a:spLocks noGrp="1"/>
          </p:cNvSpPr>
          <p:nvPr>
            <p:ph type="subTitle" idx="1"/>
          </p:nvPr>
        </p:nvSpPr>
        <p:spPr>
          <a:xfrm>
            <a:off x="1219200" y="1637800"/>
            <a:ext cx="9753600" cy="3582300"/>
          </a:xfrm>
          <a:prstGeom prst="rect">
            <a:avLst/>
          </a:prstGeom>
        </p:spPr>
        <p:txBody>
          <a:bodyPr spcFirstLastPara="1" wrap="square" lIns="0" tIns="0" rIns="0" bIns="0" anchor="ctr" anchorCtr="0">
            <a:noAutofit/>
          </a:bodyPr>
          <a:lstStyle>
            <a:lvl1pPr lvl="0" algn="ctr">
              <a:lnSpc>
                <a:spcPct val="90000"/>
              </a:lnSpc>
              <a:spcBef>
                <a:spcPts val="0"/>
              </a:spcBef>
              <a:spcAft>
                <a:spcPts val="0"/>
              </a:spcAft>
              <a:buClr>
                <a:schemeClr val="lt1"/>
              </a:buClr>
              <a:buSzPts val="5300"/>
              <a:buNone/>
              <a:defRPr sz="5300">
                <a:solidFill>
                  <a:schemeClr val="lt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Computer Mockup">
  <p:cSld name="CUSTOM_5">
    <p:spTree>
      <p:nvGrpSpPr>
        <p:cNvPr id="1" name="Shape 1500"/>
        <p:cNvGrpSpPr/>
        <p:nvPr/>
      </p:nvGrpSpPr>
      <p:grpSpPr>
        <a:xfrm>
          <a:off x="0" y="0"/>
          <a:ext cx="0" cy="0"/>
          <a:chOff x="0" y="0"/>
          <a:chExt cx="0" cy="0"/>
        </a:xfrm>
      </p:grpSpPr>
      <p:sp>
        <p:nvSpPr>
          <p:cNvPr id="1501" name="Google Shape;1501;g395a5d8f997_0_11158"/>
          <p:cNvSpPr/>
          <p:nvPr/>
        </p:nvSpPr>
        <p:spPr>
          <a:xfrm rot="10800000">
            <a:off x="100" y="1321533"/>
            <a:ext cx="12221100" cy="41808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pic>
        <p:nvPicPr>
          <p:cNvPr id="1502" name="Google Shape;1502;g395a5d8f997_0_11158" title="GettyImages-2158979803.jpg"/>
          <p:cNvPicPr preferRelativeResize="0"/>
          <p:nvPr/>
        </p:nvPicPr>
        <p:blipFill rotWithShape="1">
          <a:blip r:embed="rId2">
            <a:alphaModFix/>
          </a:blip>
          <a:srcRect l="10283" t="3553" r="10131" b="3189"/>
          <a:stretch/>
        </p:blipFill>
        <p:spPr>
          <a:xfrm>
            <a:off x="3980067" y="1040467"/>
            <a:ext cx="7845166" cy="5817533"/>
          </a:xfrm>
          <a:prstGeom prst="rect">
            <a:avLst/>
          </a:prstGeom>
          <a:noFill/>
          <a:ln>
            <a:noFill/>
          </a:ln>
        </p:spPr>
      </p:pic>
      <p:sp>
        <p:nvSpPr>
          <p:cNvPr id="1503" name="Google Shape;1503;g395a5d8f997_0_11158"/>
          <p:cNvSpPr>
            <a:spLocks noGrp="1"/>
          </p:cNvSpPr>
          <p:nvPr>
            <p:ph type="pic" idx="2"/>
          </p:nvPr>
        </p:nvSpPr>
        <p:spPr>
          <a:xfrm>
            <a:off x="4284674" y="1335669"/>
            <a:ext cx="7224300" cy="4184100"/>
          </a:xfrm>
          <a:prstGeom prst="rect">
            <a:avLst/>
          </a:prstGeom>
          <a:noFill/>
          <a:ln>
            <a:noFill/>
          </a:ln>
        </p:spPr>
      </p:sp>
      <p:sp>
        <p:nvSpPr>
          <p:cNvPr id="1504" name="Google Shape;1504;g395a5d8f997_0_11158"/>
          <p:cNvSpPr txBox="1">
            <a:spLocks noGrp="1"/>
          </p:cNvSpPr>
          <p:nvPr>
            <p:ph type="subTitle" idx="1"/>
          </p:nvPr>
        </p:nvSpPr>
        <p:spPr>
          <a:xfrm>
            <a:off x="609600" y="1713800"/>
            <a:ext cx="3379200" cy="3430500"/>
          </a:xfrm>
          <a:prstGeom prst="rect">
            <a:avLst/>
          </a:prstGeom>
        </p:spPr>
        <p:txBody>
          <a:bodyPr spcFirstLastPara="1" wrap="square" lIns="0" tIns="0" rIns="0" bIns="0" anchor="ctr" anchorCtr="0">
            <a:noAutofit/>
          </a:bodyPr>
          <a:lstStyle>
            <a:lvl1pPr lvl="0">
              <a:lnSpc>
                <a:spcPct val="90000"/>
              </a:lnSpc>
              <a:spcBef>
                <a:spcPts val="0"/>
              </a:spcBef>
              <a:spcAft>
                <a:spcPts val="0"/>
              </a:spcAft>
              <a:buClr>
                <a:schemeClr val="lt1"/>
              </a:buClr>
              <a:buSzPts val="4800"/>
              <a:buFont typeface="Montserrat"/>
              <a:buNone/>
              <a:defRPr sz="4800">
                <a:solidFill>
                  <a:schemeClr val="lt1"/>
                </a:solidFill>
                <a:latin typeface="Montserrat"/>
                <a:ea typeface="Montserrat"/>
                <a:cs typeface="Montserrat"/>
                <a:sym typeface="Montserrat"/>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1505" name="Google Shape;1505;g395a5d8f997_0_11158"/>
          <p:cNvSpPr txBox="1">
            <a:spLocks noGrp="1"/>
          </p:cNvSpPr>
          <p:nvPr>
            <p:ph type="subTitle" idx="3"/>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Testimonial — Large">
  <p:cSld name="CUSTOM_6">
    <p:spTree>
      <p:nvGrpSpPr>
        <p:cNvPr id="1" name="Shape 1506"/>
        <p:cNvGrpSpPr/>
        <p:nvPr/>
      </p:nvGrpSpPr>
      <p:grpSpPr>
        <a:xfrm>
          <a:off x="0" y="0"/>
          <a:ext cx="0" cy="0"/>
          <a:chOff x="0" y="0"/>
          <a:chExt cx="0" cy="0"/>
        </a:xfrm>
      </p:grpSpPr>
      <p:sp>
        <p:nvSpPr>
          <p:cNvPr id="1507" name="Google Shape;1507;g395a5d8f997_0_11164"/>
          <p:cNvSpPr/>
          <p:nvPr/>
        </p:nvSpPr>
        <p:spPr>
          <a:xfrm rot="10800000">
            <a:off x="5200" y="5872633"/>
            <a:ext cx="12176400" cy="9843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508" name="Google Shape;1508;g395a5d8f997_0_11164"/>
          <p:cNvSpPr>
            <a:spLocks noGrp="1"/>
          </p:cNvSpPr>
          <p:nvPr>
            <p:ph type="pic" idx="2"/>
          </p:nvPr>
        </p:nvSpPr>
        <p:spPr>
          <a:xfrm>
            <a:off x="6241000" y="1429567"/>
            <a:ext cx="5106300" cy="5106300"/>
          </a:xfrm>
          <a:prstGeom prst="ellipse">
            <a:avLst/>
          </a:prstGeom>
          <a:noFill/>
          <a:ln>
            <a:noFill/>
          </a:ln>
        </p:spPr>
      </p:sp>
      <p:sp>
        <p:nvSpPr>
          <p:cNvPr id="1509" name="Google Shape;1509;g395a5d8f997_0_11164"/>
          <p:cNvSpPr txBox="1">
            <a:spLocks noGrp="1"/>
          </p:cNvSpPr>
          <p:nvPr>
            <p:ph type="subTitle" idx="1"/>
          </p:nvPr>
        </p:nvSpPr>
        <p:spPr>
          <a:xfrm>
            <a:off x="609600" y="1177300"/>
            <a:ext cx="5447100" cy="3430500"/>
          </a:xfrm>
          <a:prstGeom prst="rect">
            <a:avLst/>
          </a:prstGeom>
        </p:spPr>
        <p:txBody>
          <a:bodyPr spcFirstLastPara="1" wrap="square" lIns="0" tIns="0" rIns="0" bIns="0" anchor="b" anchorCtr="0">
            <a:noAutofit/>
          </a:bodyPr>
          <a:lstStyle>
            <a:lvl1pPr lvl="0">
              <a:lnSpc>
                <a:spcPct val="90000"/>
              </a:lnSpc>
              <a:spcBef>
                <a:spcPts val="0"/>
              </a:spcBef>
              <a:spcAft>
                <a:spcPts val="0"/>
              </a:spcAft>
              <a:buClr>
                <a:schemeClr val="dk2"/>
              </a:buClr>
              <a:buSzPts val="3600"/>
              <a:buFont typeface="Montserrat"/>
              <a:buNone/>
              <a:defRPr sz="3600">
                <a:solidFill>
                  <a:schemeClr val="dk2"/>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1510" name="Google Shape;1510;g395a5d8f997_0_11164"/>
          <p:cNvSpPr txBox="1">
            <a:spLocks noGrp="1"/>
          </p:cNvSpPr>
          <p:nvPr>
            <p:ph type="subTitle" idx="3"/>
          </p:nvPr>
        </p:nvSpPr>
        <p:spPr>
          <a:xfrm>
            <a:off x="609600" y="4876800"/>
            <a:ext cx="3543900" cy="293700"/>
          </a:xfrm>
          <a:prstGeom prst="rect">
            <a:avLst/>
          </a:prstGeom>
        </p:spPr>
        <p:txBody>
          <a:bodyPr spcFirstLastPara="1" wrap="square" lIns="0" tIns="0" rIns="0" bIns="0" anchor="t" anchorCtr="0">
            <a:noAutofit/>
          </a:bodyPr>
          <a:lstStyle>
            <a:lvl1pPr lvl="0">
              <a:spcBef>
                <a:spcPts val="0"/>
              </a:spcBef>
              <a:spcAft>
                <a:spcPts val="0"/>
              </a:spcAft>
              <a:buSzPts val="1900"/>
              <a:buFont typeface="Oswald Medium"/>
              <a:buNone/>
              <a:defRPr sz="1900" b="0">
                <a:latin typeface="Oswald Medium"/>
                <a:ea typeface="Oswald Medium"/>
                <a:cs typeface="Oswald Medium"/>
                <a:sym typeface="Oswald Medium"/>
              </a:defRPr>
            </a:lvl1pPr>
            <a:lvl2pPr lvl="1">
              <a:spcBef>
                <a:spcPts val="0"/>
              </a:spcBef>
              <a:spcAft>
                <a:spcPts val="0"/>
              </a:spcAft>
              <a:buSzPts val="1900"/>
              <a:buFont typeface="Bebas Neue"/>
              <a:buNone/>
              <a:defRPr>
                <a:latin typeface="Bebas Neue"/>
                <a:ea typeface="Bebas Neue"/>
                <a:cs typeface="Bebas Neue"/>
                <a:sym typeface="Bebas Neue"/>
              </a:defRPr>
            </a:lvl2pPr>
            <a:lvl3pPr lvl="2">
              <a:spcBef>
                <a:spcPts val="0"/>
              </a:spcBef>
              <a:spcAft>
                <a:spcPts val="0"/>
              </a:spcAft>
              <a:buSzPts val="1900"/>
              <a:buFont typeface="Bebas Neue"/>
              <a:buNone/>
              <a:defRPr>
                <a:latin typeface="Bebas Neue"/>
                <a:ea typeface="Bebas Neue"/>
                <a:cs typeface="Bebas Neue"/>
                <a:sym typeface="Bebas Neue"/>
              </a:defRPr>
            </a:lvl3pPr>
            <a:lvl4pPr lvl="3">
              <a:spcBef>
                <a:spcPts val="0"/>
              </a:spcBef>
              <a:spcAft>
                <a:spcPts val="0"/>
              </a:spcAft>
              <a:buSzPts val="1900"/>
              <a:buFont typeface="Bebas Neue"/>
              <a:buNone/>
              <a:defRPr>
                <a:latin typeface="Bebas Neue"/>
                <a:ea typeface="Bebas Neue"/>
                <a:cs typeface="Bebas Neue"/>
                <a:sym typeface="Bebas Neue"/>
              </a:defRPr>
            </a:lvl4pPr>
            <a:lvl5pPr lvl="4">
              <a:spcBef>
                <a:spcPts val="0"/>
              </a:spcBef>
              <a:spcAft>
                <a:spcPts val="0"/>
              </a:spcAft>
              <a:buSzPts val="1900"/>
              <a:buFont typeface="Bebas Neue"/>
              <a:buNone/>
              <a:defRPr>
                <a:latin typeface="Bebas Neue"/>
                <a:ea typeface="Bebas Neue"/>
                <a:cs typeface="Bebas Neue"/>
                <a:sym typeface="Bebas Neue"/>
              </a:defRPr>
            </a:lvl5pPr>
            <a:lvl6pPr lvl="5">
              <a:spcBef>
                <a:spcPts val="0"/>
              </a:spcBef>
              <a:spcAft>
                <a:spcPts val="0"/>
              </a:spcAft>
              <a:buSzPts val="1900"/>
              <a:buFont typeface="Bebas Neue"/>
              <a:buNone/>
              <a:defRPr>
                <a:latin typeface="Bebas Neue"/>
                <a:ea typeface="Bebas Neue"/>
                <a:cs typeface="Bebas Neue"/>
                <a:sym typeface="Bebas Neue"/>
              </a:defRPr>
            </a:lvl6pPr>
            <a:lvl7pPr lvl="6">
              <a:spcBef>
                <a:spcPts val="0"/>
              </a:spcBef>
              <a:spcAft>
                <a:spcPts val="0"/>
              </a:spcAft>
              <a:buSzPts val="1900"/>
              <a:buFont typeface="Bebas Neue"/>
              <a:buNone/>
              <a:defRPr>
                <a:latin typeface="Bebas Neue"/>
                <a:ea typeface="Bebas Neue"/>
                <a:cs typeface="Bebas Neue"/>
                <a:sym typeface="Bebas Neue"/>
              </a:defRPr>
            </a:lvl7pPr>
            <a:lvl8pPr lvl="7">
              <a:spcBef>
                <a:spcPts val="0"/>
              </a:spcBef>
              <a:spcAft>
                <a:spcPts val="0"/>
              </a:spcAft>
              <a:buSzPts val="1900"/>
              <a:buFont typeface="Bebas Neue"/>
              <a:buNone/>
              <a:defRPr>
                <a:latin typeface="Bebas Neue"/>
                <a:ea typeface="Bebas Neue"/>
                <a:cs typeface="Bebas Neue"/>
                <a:sym typeface="Bebas Neue"/>
              </a:defRPr>
            </a:lvl8pPr>
            <a:lvl9pPr lvl="8">
              <a:spcBef>
                <a:spcPts val="0"/>
              </a:spcBef>
              <a:spcAft>
                <a:spcPts val="0"/>
              </a:spcAft>
              <a:buSzPts val="1900"/>
              <a:buFont typeface="Bebas Neue"/>
              <a:buNone/>
              <a:defRPr>
                <a:latin typeface="Bebas Neue"/>
                <a:ea typeface="Bebas Neue"/>
                <a:cs typeface="Bebas Neue"/>
                <a:sym typeface="Bebas Neue"/>
              </a:defRPr>
            </a:lvl9pPr>
          </a:lstStyle>
          <a:p>
            <a:endParaRPr/>
          </a:p>
        </p:txBody>
      </p:sp>
      <p:sp>
        <p:nvSpPr>
          <p:cNvPr id="1511" name="Google Shape;1511;g395a5d8f997_0_11164"/>
          <p:cNvSpPr txBox="1">
            <a:spLocks noGrp="1"/>
          </p:cNvSpPr>
          <p:nvPr>
            <p:ph type="subTitle" idx="4"/>
          </p:nvPr>
        </p:nvSpPr>
        <p:spPr>
          <a:xfrm>
            <a:off x="609600" y="5181600"/>
            <a:ext cx="3185100" cy="2937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300"/>
              <a:buFont typeface="Montserrat"/>
              <a:buNone/>
              <a:defRPr sz="1300">
                <a:solidFill>
                  <a:schemeClr val="dk1"/>
                </a:solidFill>
                <a:latin typeface="Montserrat"/>
                <a:ea typeface="Montserrat"/>
                <a:cs typeface="Montserrat"/>
                <a:sym typeface="Montserrat"/>
              </a:defRPr>
            </a:lvl1pPr>
            <a:lvl2pPr lvl="1">
              <a:spcBef>
                <a:spcPts val="0"/>
              </a:spcBef>
              <a:spcAft>
                <a:spcPts val="0"/>
              </a:spcAft>
              <a:buSzPts val="1300"/>
              <a:buFont typeface="Bebas Neue"/>
              <a:buNone/>
              <a:defRPr sz="1300">
                <a:latin typeface="Bebas Neue"/>
                <a:ea typeface="Bebas Neue"/>
                <a:cs typeface="Bebas Neue"/>
                <a:sym typeface="Bebas Neue"/>
              </a:defRPr>
            </a:lvl2pPr>
            <a:lvl3pPr lvl="2">
              <a:spcBef>
                <a:spcPts val="0"/>
              </a:spcBef>
              <a:spcAft>
                <a:spcPts val="0"/>
              </a:spcAft>
              <a:buSzPts val="1300"/>
              <a:buFont typeface="Bebas Neue"/>
              <a:buNone/>
              <a:defRPr sz="1300">
                <a:latin typeface="Bebas Neue"/>
                <a:ea typeface="Bebas Neue"/>
                <a:cs typeface="Bebas Neue"/>
                <a:sym typeface="Bebas Neue"/>
              </a:defRPr>
            </a:lvl3pPr>
            <a:lvl4pPr lvl="3">
              <a:spcBef>
                <a:spcPts val="0"/>
              </a:spcBef>
              <a:spcAft>
                <a:spcPts val="0"/>
              </a:spcAft>
              <a:buSzPts val="1300"/>
              <a:buFont typeface="Bebas Neue"/>
              <a:buNone/>
              <a:defRPr sz="1300">
                <a:latin typeface="Bebas Neue"/>
                <a:ea typeface="Bebas Neue"/>
                <a:cs typeface="Bebas Neue"/>
                <a:sym typeface="Bebas Neue"/>
              </a:defRPr>
            </a:lvl4pPr>
            <a:lvl5pPr lvl="4">
              <a:spcBef>
                <a:spcPts val="0"/>
              </a:spcBef>
              <a:spcAft>
                <a:spcPts val="0"/>
              </a:spcAft>
              <a:buSzPts val="1300"/>
              <a:buFont typeface="Bebas Neue"/>
              <a:buNone/>
              <a:defRPr sz="1300">
                <a:latin typeface="Bebas Neue"/>
                <a:ea typeface="Bebas Neue"/>
                <a:cs typeface="Bebas Neue"/>
                <a:sym typeface="Bebas Neue"/>
              </a:defRPr>
            </a:lvl5pPr>
            <a:lvl6pPr lvl="5">
              <a:spcBef>
                <a:spcPts val="0"/>
              </a:spcBef>
              <a:spcAft>
                <a:spcPts val="0"/>
              </a:spcAft>
              <a:buSzPts val="1300"/>
              <a:buFont typeface="Bebas Neue"/>
              <a:buNone/>
              <a:defRPr sz="1300">
                <a:latin typeface="Bebas Neue"/>
                <a:ea typeface="Bebas Neue"/>
                <a:cs typeface="Bebas Neue"/>
                <a:sym typeface="Bebas Neue"/>
              </a:defRPr>
            </a:lvl6pPr>
            <a:lvl7pPr lvl="6">
              <a:spcBef>
                <a:spcPts val="0"/>
              </a:spcBef>
              <a:spcAft>
                <a:spcPts val="0"/>
              </a:spcAft>
              <a:buSzPts val="1300"/>
              <a:buFont typeface="Bebas Neue"/>
              <a:buNone/>
              <a:defRPr sz="1300">
                <a:latin typeface="Bebas Neue"/>
                <a:ea typeface="Bebas Neue"/>
                <a:cs typeface="Bebas Neue"/>
                <a:sym typeface="Bebas Neue"/>
              </a:defRPr>
            </a:lvl7pPr>
            <a:lvl8pPr lvl="7">
              <a:spcBef>
                <a:spcPts val="0"/>
              </a:spcBef>
              <a:spcAft>
                <a:spcPts val="0"/>
              </a:spcAft>
              <a:buSzPts val="1300"/>
              <a:buFont typeface="Bebas Neue"/>
              <a:buNone/>
              <a:defRPr sz="1300">
                <a:latin typeface="Bebas Neue"/>
                <a:ea typeface="Bebas Neue"/>
                <a:cs typeface="Bebas Neue"/>
                <a:sym typeface="Bebas Neue"/>
              </a:defRPr>
            </a:lvl8pPr>
            <a:lvl9pPr lvl="8">
              <a:spcBef>
                <a:spcPts val="0"/>
              </a:spcBef>
              <a:spcAft>
                <a:spcPts val="0"/>
              </a:spcAft>
              <a:buSzPts val="1300"/>
              <a:buFont typeface="Bebas Neue"/>
              <a:buNone/>
              <a:defRPr sz="1300">
                <a:latin typeface="Bebas Neue"/>
                <a:ea typeface="Bebas Neue"/>
                <a:cs typeface="Bebas Neue"/>
                <a:sym typeface="Bebas Neue"/>
              </a:defRPr>
            </a:lvl9pPr>
          </a:lstStyle>
          <a:p>
            <a:endParaRPr/>
          </a:p>
        </p:txBody>
      </p:sp>
      <p:sp>
        <p:nvSpPr>
          <p:cNvPr id="1512" name="Google Shape;1512;g395a5d8f997_0_11164"/>
          <p:cNvSpPr txBox="1">
            <a:spLocks noGrp="1"/>
          </p:cNvSpPr>
          <p:nvPr>
            <p:ph type="subTitle" idx="5"/>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Testimonial — Medium">
  <p:cSld name="CUSTOM_6_1">
    <p:spTree>
      <p:nvGrpSpPr>
        <p:cNvPr id="1" name="Shape 1513"/>
        <p:cNvGrpSpPr/>
        <p:nvPr/>
      </p:nvGrpSpPr>
      <p:grpSpPr>
        <a:xfrm>
          <a:off x="0" y="0"/>
          <a:ext cx="0" cy="0"/>
          <a:chOff x="0" y="0"/>
          <a:chExt cx="0" cy="0"/>
        </a:xfrm>
      </p:grpSpPr>
      <p:sp>
        <p:nvSpPr>
          <p:cNvPr id="1514" name="Google Shape;1514;g395a5d8f997_0_11171"/>
          <p:cNvSpPr/>
          <p:nvPr/>
        </p:nvSpPr>
        <p:spPr>
          <a:xfrm rot="10800000">
            <a:off x="5200" y="5872633"/>
            <a:ext cx="12176400" cy="9843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515" name="Google Shape;1515;g395a5d8f997_0_11171"/>
          <p:cNvSpPr>
            <a:spLocks noGrp="1"/>
          </p:cNvSpPr>
          <p:nvPr>
            <p:ph type="pic" idx="2"/>
          </p:nvPr>
        </p:nvSpPr>
        <p:spPr>
          <a:xfrm>
            <a:off x="9654013" y="4364200"/>
            <a:ext cx="1928400" cy="1928400"/>
          </a:xfrm>
          <a:prstGeom prst="ellipse">
            <a:avLst/>
          </a:prstGeom>
          <a:noFill/>
          <a:ln>
            <a:noFill/>
          </a:ln>
        </p:spPr>
      </p:sp>
      <p:sp>
        <p:nvSpPr>
          <p:cNvPr id="1516" name="Google Shape;1516;g395a5d8f997_0_11171"/>
          <p:cNvSpPr txBox="1">
            <a:spLocks noGrp="1"/>
          </p:cNvSpPr>
          <p:nvPr>
            <p:ph type="subTitle" idx="1"/>
          </p:nvPr>
        </p:nvSpPr>
        <p:spPr>
          <a:xfrm>
            <a:off x="609600" y="1524000"/>
            <a:ext cx="10972800" cy="2641200"/>
          </a:xfrm>
          <a:prstGeom prst="rect">
            <a:avLst/>
          </a:prstGeom>
        </p:spPr>
        <p:txBody>
          <a:bodyPr spcFirstLastPara="1" wrap="square" lIns="0" tIns="0" rIns="0" bIns="0" anchor="b" anchorCtr="0">
            <a:noAutofit/>
          </a:bodyPr>
          <a:lstStyle>
            <a:lvl1pPr lvl="0">
              <a:lnSpc>
                <a:spcPct val="100000"/>
              </a:lnSpc>
              <a:spcBef>
                <a:spcPts val="0"/>
              </a:spcBef>
              <a:spcAft>
                <a:spcPts val="0"/>
              </a:spcAft>
              <a:buClr>
                <a:schemeClr val="dk2"/>
              </a:buClr>
              <a:buSzPts val="3600"/>
              <a:buFont typeface="Montserrat"/>
              <a:buNone/>
              <a:defRPr sz="3600">
                <a:solidFill>
                  <a:schemeClr val="dk2"/>
                </a:solidFill>
                <a:latin typeface="Montserrat"/>
                <a:ea typeface="Montserrat"/>
                <a:cs typeface="Montserrat"/>
                <a:sym typeface="Montserrat"/>
              </a:defRPr>
            </a:lvl1pPr>
            <a:lvl2pPr lvl="1">
              <a:lnSpc>
                <a:spcPct val="100000"/>
              </a:lnSpc>
              <a:spcBef>
                <a:spcPts val="0"/>
              </a:spcBef>
              <a:spcAft>
                <a:spcPts val="0"/>
              </a:spcAft>
              <a:buSzPts val="1900"/>
              <a:buNone/>
              <a:defRPr/>
            </a:lvl2pPr>
            <a:lvl3pPr lvl="2">
              <a:lnSpc>
                <a:spcPct val="100000"/>
              </a:lnSpc>
              <a:spcBef>
                <a:spcPts val="0"/>
              </a:spcBef>
              <a:spcAft>
                <a:spcPts val="0"/>
              </a:spcAft>
              <a:buSzPts val="1900"/>
              <a:buNone/>
              <a:defRPr/>
            </a:lvl3pPr>
            <a:lvl4pPr lvl="3">
              <a:lnSpc>
                <a:spcPct val="100000"/>
              </a:lnSpc>
              <a:spcBef>
                <a:spcPts val="0"/>
              </a:spcBef>
              <a:spcAft>
                <a:spcPts val="0"/>
              </a:spcAft>
              <a:buSzPts val="1900"/>
              <a:buNone/>
              <a:defRPr/>
            </a:lvl4pPr>
            <a:lvl5pPr lvl="4">
              <a:lnSpc>
                <a:spcPct val="100000"/>
              </a:lnSpc>
              <a:spcBef>
                <a:spcPts val="0"/>
              </a:spcBef>
              <a:spcAft>
                <a:spcPts val="0"/>
              </a:spcAft>
              <a:buSzPts val="1900"/>
              <a:buNone/>
              <a:defRPr/>
            </a:lvl5pPr>
            <a:lvl6pPr lvl="5">
              <a:lnSpc>
                <a:spcPct val="100000"/>
              </a:lnSpc>
              <a:spcBef>
                <a:spcPts val="0"/>
              </a:spcBef>
              <a:spcAft>
                <a:spcPts val="0"/>
              </a:spcAft>
              <a:buSzPts val="1900"/>
              <a:buNone/>
              <a:defRPr/>
            </a:lvl6pPr>
            <a:lvl7pPr lvl="6">
              <a:lnSpc>
                <a:spcPct val="100000"/>
              </a:lnSpc>
              <a:spcBef>
                <a:spcPts val="0"/>
              </a:spcBef>
              <a:spcAft>
                <a:spcPts val="0"/>
              </a:spcAft>
              <a:buSzPts val="1900"/>
              <a:buNone/>
              <a:defRPr/>
            </a:lvl7pPr>
            <a:lvl8pPr lvl="7">
              <a:lnSpc>
                <a:spcPct val="100000"/>
              </a:lnSpc>
              <a:spcBef>
                <a:spcPts val="0"/>
              </a:spcBef>
              <a:spcAft>
                <a:spcPts val="0"/>
              </a:spcAft>
              <a:buSzPts val="1900"/>
              <a:buNone/>
              <a:defRPr/>
            </a:lvl8pPr>
            <a:lvl9pPr lvl="8">
              <a:lnSpc>
                <a:spcPct val="100000"/>
              </a:lnSpc>
              <a:spcBef>
                <a:spcPts val="0"/>
              </a:spcBef>
              <a:spcAft>
                <a:spcPts val="0"/>
              </a:spcAft>
              <a:buSzPts val="1900"/>
              <a:buNone/>
              <a:defRPr/>
            </a:lvl9pPr>
          </a:lstStyle>
          <a:p>
            <a:endParaRPr/>
          </a:p>
        </p:txBody>
      </p:sp>
      <p:sp>
        <p:nvSpPr>
          <p:cNvPr id="1517" name="Google Shape;1517;g395a5d8f997_0_11171"/>
          <p:cNvSpPr txBox="1">
            <a:spLocks noGrp="1"/>
          </p:cNvSpPr>
          <p:nvPr>
            <p:ph type="subTitle" idx="3"/>
          </p:nvPr>
        </p:nvSpPr>
        <p:spPr>
          <a:xfrm>
            <a:off x="5608328" y="4876800"/>
            <a:ext cx="3657600" cy="293700"/>
          </a:xfrm>
          <a:prstGeom prst="rect">
            <a:avLst/>
          </a:prstGeom>
        </p:spPr>
        <p:txBody>
          <a:bodyPr spcFirstLastPara="1" wrap="square" lIns="0" tIns="0" rIns="0" bIns="0" anchor="t" anchorCtr="0">
            <a:noAutofit/>
          </a:bodyPr>
          <a:lstStyle>
            <a:lvl1pPr lvl="0" algn="r">
              <a:spcBef>
                <a:spcPts val="0"/>
              </a:spcBef>
              <a:spcAft>
                <a:spcPts val="0"/>
              </a:spcAft>
              <a:buSzPts val="1900"/>
              <a:buFont typeface="Oswald Medium"/>
              <a:buNone/>
              <a:defRPr sz="1900" b="0">
                <a:latin typeface="Oswald Medium"/>
                <a:ea typeface="Oswald Medium"/>
                <a:cs typeface="Oswald Medium"/>
                <a:sym typeface="Oswald Medium"/>
              </a:defRPr>
            </a:lvl1pPr>
            <a:lvl2pPr lvl="1" algn="r">
              <a:spcBef>
                <a:spcPts val="0"/>
              </a:spcBef>
              <a:spcAft>
                <a:spcPts val="0"/>
              </a:spcAft>
              <a:buSzPts val="1900"/>
              <a:buFont typeface="Bebas Neue"/>
              <a:buNone/>
              <a:defRPr>
                <a:latin typeface="Bebas Neue"/>
                <a:ea typeface="Bebas Neue"/>
                <a:cs typeface="Bebas Neue"/>
                <a:sym typeface="Bebas Neue"/>
              </a:defRPr>
            </a:lvl2pPr>
            <a:lvl3pPr lvl="2" algn="r">
              <a:spcBef>
                <a:spcPts val="0"/>
              </a:spcBef>
              <a:spcAft>
                <a:spcPts val="0"/>
              </a:spcAft>
              <a:buSzPts val="1900"/>
              <a:buFont typeface="Bebas Neue"/>
              <a:buNone/>
              <a:defRPr>
                <a:latin typeface="Bebas Neue"/>
                <a:ea typeface="Bebas Neue"/>
                <a:cs typeface="Bebas Neue"/>
                <a:sym typeface="Bebas Neue"/>
              </a:defRPr>
            </a:lvl3pPr>
            <a:lvl4pPr lvl="3" algn="r">
              <a:spcBef>
                <a:spcPts val="0"/>
              </a:spcBef>
              <a:spcAft>
                <a:spcPts val="0"/>
              </a:spcAft>
              <a:buSzPts val="1900"/>
              <a:buFont typeface="Bebas Neue"/>
              <a:buNone/>
              <a:defRPr>
                <a:latin typeface="Bebas Neue"/>
                <a:ea typeface="Bebas Neue"/>
                <a:cs typeface="Bebas Neue"/>
                <a:sym typeface="Bebas Neue"/>
              </a:defRPr>
            </a:lvl4pPr>
            <a:lvl5pPr lvl="4" algn="r">
              <a:spcBef>
                <a:spcPts val="0"/>
              </a:spcBef>
              <a:spcAft>
                <a:spcPts val="0"/>
              </a:spcAft>
              <a:buSzPts val="1900"/>
              <a:buFont typeface="Bebas Neue"/>
              <a:buNone/>
              <a:defRPr>
                <a:latin typeface="Bebas Neue"/>
                <a:ea typeface="Bebas Neue"/>
                <a:cs typeface="Bebas Neue"/>
                <a:sym typeface="Bebas Neue"/>
              </a:defRPr>
            </a:lvl5pPr>
            <a:lvl6pPr lvl="5" algn="r">
              <a:spcBef>
                <a:spcPts val="0"/>
              </a:spcBef>
              <a:spcAft>
                <a:spcPts val="0"/>
              </a:spcAft>
              <a:buSzPts val="1900"/>
              <a:buFont typeface="Bebas Neue"/>
              <a:buNone/>
              <a:defRPr>
                <a:latin typeface="Bebas Neue"/>
                <a:ea typeface="Bebas Neue"/>
                <a:cs typeface="Bebas Neue"/>
                <a:sym typeface="Bebas Neue"/>
              </a:defRPr>
            </a:lvl6pPr>
            <a:lvl7pPr lvl="6" algn="r">
              <a:spcBef>
                <a:spcPts val="0"/>
              </a:spcBef>
              <a:spcAft>
                <a:spcPts val="0"/>
              </a:spcAft>
              <a:buSzPts val="1900"/>
              <a:buFont typeface="Bebas Neue"/>
              <a:buNone/>
              <a:defRPr>
                <a:latin typeface="Bebas Neue"/>
                <a:ea typeface="Bebas Neue"/>
                <a:cs typeface="Bebas Neue"/>
                <a:sym typeface="Bebas Neue"/>
              </a:defRPr>
            </a:lvl7pPr>
            <a:lvl8pPr lvl="7" algn="r">
              <a:spcBef>
                <a:spcPts val="0"/>
              </a:spcBef>
              <a:spcAft>
                <a:spcPts val="0"/>
              </a:spcAft>
              <a:buSzPts val="1900"/>
              <a:buFont typeface="Bebas Neue"/>
              <a:buNone/>
              <a:defRPr>
                <a:latin typeface="Bebas Neue"/>
                <a:ea typeface="Bebas Neue"/>
                <a:cs typeface="Bebas Neue"/>
                <a:sym typeface="Bebas Neue"/>
              </a:defRPr>
            </a:lvl8pPr>
            <a:lvl9pPr lvl="8" algn="r">
              <a:spcBef>
                <a:spcPts val="0"/>
              </a:spcBef>
              <a:spcAft>
                <a:spcPts val="0"/>
              </a:spcAft>
              <a:buSzPts val="1900"/>
              <a:buFont typeface="Bebas Neue"/>
              <a:buNone/>
              <a:defRPr>
                <a:latin typeface="Bebas Neue"/>
                <a:ea typeface="Bebas Neue"/>
                <a:cs typeface="Bebas Neue"/>
                <a:sym typeface="Bebas Neue"/>
              </a:defRPr>
            </a:lvl9pPr>
          </a:lstStyle>
          <a:p>
            <a:endParaRPr/>
          </a:p>
        </p:txBody>
      </p:sp>
      <p:sp>
        <p:nvSpPr>
          <p:cNvPr id="1518" name="Google Shape;1518;g395a5d8f997_0_11171"/>
          <p:cNvSpPr txBox="1">
            <a:spLocks noGrp="1"/>
          </p:cNvSpPr>
          <p:nvPr>
            <p:ph type="subTitle" idx="4"/>
          </p:nvPr>
        </p:nvSpPr>
        <p:spPr>
          <a:xfrm>
            <a:off x="5608320" y="5181600"/>
            <a:ext cx="3657600" cy="293700"/>
          </a:xfrm>
          <a:prstGeom prst="rect">
            <a:avLst/>
          </a:prstGeom>
        </p:spPr>
        <p:txBody>
          <a:bodyPr spcFirstLastPara="1" wrap="square" lIns="0" tIns="0" rIns="0" bIns="0" anchor="t" anchorCtr="0">
            <a:noAutofit/>
          </a:bodyPr>
          <a:lstStyle>
            <a:lvl1pPr lvl="0" algn="r">
              <a:spcBef>
                <a:spcPts val="0"/>
              </a:spcBef>
              <a:spcAft>
                <a:spcPts val="0"/>
              </a:spcAft>
              <a:buClr>
                <a:schemeClr val="dk1"/>
              </a:buClr>
              <a:buSzPts val="1300"/>
              <a:buFont typeface="Montserrat"/>
              <a:buNone/>
              <a:defRPr sz="1300">
                <a:solidFill>
                  <a:schemeClr val="dk1"/>
                </a:solidFill>
                <a:latin typeface="Montserrat"/>
                <a:ea typeface="Montserrat"/>
                <a:cs typeface="Montserrat"/>
                <a:sym typeface="Montserrat"/>
              </a:defRPr>
            </a:lvl1pPr>
            <a:lvl2pPr lvl="1" algn="r">
              <a:spcBef>
                <a:spcPts val="0"/>
              </a:spcBef>
              <a:spcAft>
                <a:spcPts val="0"/>
              </a:spcAft>
              <a:buSzPts val="1300"/>
              <a:buFont typeface="Bebas Neue"/>
              <a:buNone/>
              <a:defRPr sz="1300">
                <a:latin typeface="Bebas Neue"/>
                <a:ea typeface="Bebas Neue"/>
                <a:cs typeface="Bebas Neue"/>
                <a:sym typeface="Bebas Neue"/>
              </a:defRPr>
            </a:lvl2pPr>
            <a:lvl3pPr lvl="2" algn="r">
              <a:spcBef>
                <a:spcPts val="0"/>
              </a:spcBef>
              <a:spcAft>
                <a:spcPts val="0"/>
              </a:spcAft>
              <a:buSzPts val="1300"/>
              <a:buFont typeface="Bebas Neue"/>
              <a:buNone/>
              <a:defRPr sz="1300">
                <a:latin typeface="Bebas Neue"/>
                <a:ea typeface="Bebas Neue"/>
                <a:cs typeface="Bebas Neue"/>
                <a:sym typeface="Bebas Neue"/>
              </a:defRPr>
            </a:lvl3pPr>
            <a:lvl4pPr lvl="3" algn="r">
              <a:spcBef>
                <a:spcPts val="0"/>
              </a:spcBef>
              <a:spcAft>
                <a:spcPts val="0"/>
              </a:spcAft>
              <a:buSzPts val="1300"/>
              <a:buFont typeface="Bebas Neue"/>
              <a:buNone/>
              <a:defRPr sz="1300">
                <a:latin typeface="Bebas Neue"/>
                <a:ea typeface="Bebas Neue"/>
                <a:cs typeface="Bebas Neue"/>
                <a:sym typeface="Bebas Neue"/>
              </a:defRPr>
            </a:lvl4pPr>
            <a:lvl5pPr lvl="4" algn="r">
              <a:spcBef>
                <a:spcPts val="0"/>
              </a:spcBef>
              <a:spcAft>
                <a:spcPts val="0"/>
              </a:spcAft>
              <a:buSzPts val="1300"/>
              <a:buFont typeface="Bebas Neue"/>
              <a:buNone/>
              <a:defRPr sz="1300">
                <a:latin typeface="Bebas Neue"/>
                <a:ea typeface="Bebas Neue"/>
                <a:cs typeface="Bebas Neue"/>
                <a:sym typeface="Bebas Neue"/>
              </a:defRPr>
            </a:lvl5pPr>
            <a:lvl6pPr lvl="5" algn="r">
              <a:spcBef>
                <a:spcPts val="0"/>
              </a:spcBef>
              <a:spcAft>
                <a:spcPts val="0"/>
              </a:spcAft>
              <a:buSzPts val="1300"/>
              <a:buFont typeface="Bebas Neue"/>
              <a:buNone/>
              <a:defRPr sz="1300">
                <a:latin typeface="Bebas Neue"/>
                <a:ea typeface="Bebas Neue"/>
                <a:cs typeface="Bebas Neue"/>
                <a:sym typeface="Bebas Neue"/>
              </a:defRPr>
            </a:lvl6pPr>
            <a:lvl7pPr lvl="6" algn="r">
              <a:spcBef>
                <a:spcPts val="0"/>
              </a:spcBef>
              <a:spcAft>
                <a:spcPts val="0"/>
              </a:spcAft>
              <a:buSzPts val="1300"/>
              <a:buFont typeface="Bebas Neue"/>
              <a:buNone/>
              <a:defRPr sz="1300">
                <a:latin typeface="Bebas Neue"/>
                <a:ea typeface="Bebas Neue"/>
                <a:cs typeface="Bebas Neue"/>
                <a:sym typeface="Bebas Neue"/>
              </a:defRPr>
            </a:lvl7pPr>
            <a:lvl8pPr lvl="7" algn="r">
              <a:spcBef>
                <a:spcPts val="0"/>
              </a:spcBef>
              <a:spcAft>
                <a:spcPts val="0"/>
              </a:spcAft>
              <a:buSzPts val="1300"/>
              <a:buFont typeface="Bebas Neue"/>
              <a:buNone/>
              <a:defRPr sz="1300">
                <a:latin typeface="Bebas Neue"/>
                <a:ea typeface="Bebas Neue"/>
                <a:cs typeface="Bebas Neue"/>
                <a:sym typeface="Bebas Neue"/>
              </a:defRPr>
            </a:lvl8pPr>
            <a:lvl9pPr lvl="8" algn="r">
              <a:spcBef>
                <a:spcPts val="0"/>
              </a:spcBef>
              <a:spcAft>
                <a:spcPts val="0"/>
              </a:spcAft>
              <a:buSzPts val="1300"/>
              <a:buFont typeface="Bebas Neue"/>
              <a:buNone/>
              <a:defRPr sz="1300">
                <a:latin typeface="Bebas Neue"/>
                <a:ea typeface="Bebas Neue"/>
                <a:cs typeface="Bebas Neue"/>
                <a:sym typeface="Bebas Neue"/>
              </a:defRPr>
            </a:lvl9pPr>
          </a:lstStyle>
          <a:p>
            <a:endParaRPr/>
          </a:p>
        </p:txBody>
      </p:sp>
      <p:sp>
        <p:nvSpPr>
          <p:cNvPr id="1519" name="Google Shape;1519;g395a5d8f997_0_11171"/>
          <p:cNvSpPr txBox="1">
            <a:spLocks noGrp="1"/>
          </p:cNvSpPr>
          <p:nvPr>
            <p:ph type="subTitle" idx="5"/>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Testimonial — Three across" type="titleOnly">
  <p:cSld name="TITLE_ONLY">
    <p:spTree>
      <p:nvGrpSpPr>
        <p:cNvPr id="1" name="Shape 1520"/>
        <p:cNvGrpSpPr/>
        <p:nvPr/>
      </p:nvGrpSpPr>
      <p:grpSpPr>
        <a:xfrm>
          <a:off x="0" y="0"/>
          <a:ext cx="0" cy="0"/>
          <a:chOff x="0" y="0"/>
          <a:chExt cx="0" cy="0"/>
        </a:xfrm>
      </p:grpSpPr>
      <p:sp>
        <p:nvSpPr>
          <p:cNvPr id="1521" name="Google Shape;1521;g395a5d8f997_0_11178"/>
          <p:cNvSpPr/>
          <p:nvPr/>
        </p:nvSpPr>
        <p:spPr>
          <a:xfrm>
            <a:off x="0" y="4927800"/>
            <a:ext cx="12215100" cy="19305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522" name="Google Shape;1522;g395a5d8f997_0_11178"/>
          <p:cNvSpPr txBox="1"/>
          <p:nvPr/>
        </p:nvSpPr>
        <p:spPr>
          <a:xfrm>
            <a:off x="944733" y="4961264"/>
            <a:ext cx="2942700" cy="2036100"/>
          </a:xfrm>
          <a:prstGeom prst="rect">
            <a:avLst/>
          </a:prstGeom>
          <a:gradFill>
            <a:gsLst>
              <a:gs pos="0">
                <a:schemeClr val="accent1"/>
              </a:gs>
              <a:gs pos="100000">
                <a:srgbClr val="FFFFFF">
                  <a:alpha val="0"/>
                </a:srgbClr>
              </a:gs>
            </a:gsLst>
            <a:lin ang="5400012" scaled="0"/>
          </a:gradFill>
          <a:ln>
            <a:noFill/>
          </a:ln>
        </p:spPr>
        <p:txBody>
          <a:bodyPr spcFirstLastPara="1" wrap="square" lIns="121900" tIns="121900" rIns="121900" bIns="121900" anchor="t" anchorCtr="0">
            <a:noAutofit/>
          </a:bodyPr>
          <a:lstStyle/>
          <a:p>
            <a:pPr marL="0" lvl="0" indent="0" algn="l" rtl="0">
              <a:spcBef>
                <a:spcPts val="0"/>
              </a:spcBef>
              <a:spcAft>
                <a:spcPts val="0"/>
              </a:spcAft>
              <a:buNone/>
            </a:pPr>
            <a:endParaRPr sz="2400">
              <a:solidFill>
                <a:schemeClr val="dk1"/>
              </a:solidFill>
              <a:latin typeface="Montserrat"/>
              <a:ea typeface="Montserrat"/>
              <a:cs typeface="Montserrat"/>
              <a:sym typeface="Montserrat"/>
            </a:endParaRPr>
          </a:p>
        </p:txBody>
      </p:sp>
      <p:sp>
        <p:nvSpPr>
          <p:cNvPr id="1523" name="Google Shape;1523;g395a5d8f997_0_11178"/>
          <p:cNvSpPr>
            <a:spLocks noGrp="1"/>
          </p:cNvSpPr>
          <p:nvPr>
            <p:ph type="pic" idx="2"/>
          </p:nvPr>
        </p:nvSpPr>
        <p:spPr>
          <a:xfrm>
            <a:off x="944733" y="3561590"/>
            <a:ext cx="2942700" cy="2942700"/>
          </a:xfrm>
          <a:prstGeom prst="ellipse">
            <a:avLst/>
          </a:prstGeom>
          <a:noFill/>
          <a:ln>
            <a:noFill/>
          </a:ln>
        </p:spPr>
      </p:sp>
      <p:sp>
        <p:nvSpPr>
          <p:cNvPr id="1524" name="Google Shape;1524;g395a5d8f997_0_11178"/>
          <p:cNvSpPr txBox="1"/>
          <p:nvPr/>
        </p:nvSpPr>
        <p:spPr>
          <a:xfrm>
            <a:off x="4636200" y="4961264"/>
            <a:ext cx="2942700" cy="2036100"/>
          </a:xfrm>
          <a:prstGeom prst="rect">
            <a:avLst/>
          </a:prstGeom>
          <a:gradFill>
            <a:gsLst>
              <a:gs pos="0">
                <a:schemeClr val="accent1"/>
              </a:gs>
              <a:gs pos="100000">
                <a:srgbClr val="FFFFFF">
                  <a:alpha val="0"/>
                </a:srgbClr>
              </a:gs>
            </a:gsLst>
            <a:lin ang="5400012" scaled="0"/>
          </a:gradFill>
          <a:ln>
            <a:noFill/>
          </a:ln>
        </p:spPr>
        <p:txBody>
          <a:bodyPr spcFirstLastPara="1" wrap="square" lIns="121900" tIns="121900" rIns="121900" bIns="121900" anchor="t" anchorCtr="0">
            <a:noAutofit/>
          </a:bodyPr>
          <a:lstStyle/>
          <a:p>
            <a:pPr marL="0" lvl="0" indent="0" algn="l" rtl="0">
              <a:spcBef>
                <a:spcPts val="0"/>
              </a:spcBef>
              <a:spcAft>
                <a:spcPts val="0"/>
              </a:spcAft>
              <a:buNone/>
            </a:pPr>
            <a:endParaRPr sz="2400">
              <a:solidFill>
                <a:schemeClr val="dk1"/>
              </a:solidFill>
              <a:latin typeface="Montserrat"/>
              <a:ea typeface="Montserrat"/>
              <a:cs typeface="Montserrat"/>
              <a:sym typeface="Montserrat"/>
            </a:endParaRPr>
          </a:p>
        </p:txBody>
      </p:sp>
      <p:sp>
        <p:nvSpPr>
          <p:cNvPr id="1525" name="Google Shape;1525;g395a5d8f997_0_11178"/>
          <p:cNvSpPr>
            <a:spLocks noGrp="1"/>
          </p:cNvSpPr>
          <p:nvPr>
            <p:ph type="pic" idx="3"/>
          </p:nvPr>
        </p:nvSpPr>
        <p:spPr>
          <a:xfrm>
            <a:off x="4636200" y="3561590"/>
            <a:ext cx="2942700" cy="2942700"/>
          </a:xfrm>
          <a:prstGeom prst="ellipse">
            <a:avLst/>
          </a:prstGeom>
          <a:noFill/>
          <a:ln>
            <a:noFill/>
          </a:ln>
        </p:spPr>
      </p:sp>
      <p:sp>
        <p:nvSpPr>
          <p:cNvPr id="1526" name="Google Shape;1526;g395a5d8f997_0_11178"/>
          <p:cNvSpPr txBox="1"/>
          <p:nvPr/>
        </p:nvSpPr>
        <p:spPr>
          <a:xfrm>
            <a:off x="8304467" y="4961264"/>
            <a:ext cx="2942700" cy="2036100"/>
          </a:xfrm>
          <a:prstGeom prst="rect">
            <a:avLst/>
          </a:prstGeom>
          <a:gradFill>
            <a:gsLst>
              <a:gs pos="0">
                <a:schemeClr val="accent1"/>
              </a:gs>
              <a:gs pos="100000">
                <a:srgbClr val="FFFFFF">
                  <a:alpha val="0"/>
                </a:srgbClr>
              </a:gs>
            </a:gsLst>
            <a:lin ang="5400012" scaled="0"/>
          </a:gradFill>
          <a:ln>
            <a:noFill/>
          </a:ln>
        </p:spPr>
        <p:txBody>
          <a:bodyPr spcFirstLastPara="1" wrap="square" lIns="121900" tIns="121900" rIns="121900" bIns="121900" anchor="t" anchorCtr="0">
            <a:noAutofit/>
          </a:bodyPr>
          <a:lstStyle/>
          <a:p>
            <a:pPr marL="0" lvl="0" indent="0" algn="l" rtl="0">
              <a:spcBef>
                <a:spcPts val="0"/>
              </a:spcBef>
              <a:spcAft>
                <a:spcPts val="0"/>
              </a:spcAft>
              <a:buNone/>
            </a:pPr>
            <a:endParaRPr sz="2400">
              <a:solidFill>
                <a:schemeClr val="dk1"/>
              </a:solidFill>
              <a:latin typeface="Montserrat"/>
              <a:ea typeface="Montserrat"/>
              <a:cs typeface="Montserrat"/>
              <a:sym typeface="Montserrat"/>
            </a:endParaRPr>
          </a:p>
        </p:txBody>
      </p:sp>
      <p:sp>
        <p:nvSpPr>
          <p:cNvPr id="1527" name="Google Shape;1527;g395a5d8f997_0_11178"/>
          <p:cNvSpPr>
            <a:spLocks noGrp="1"/>
          </p:cNvSpPr>
          <p:nvPr>
            <p:ph type="pic" idx="4"/>
          </p:nvPr>
        </p:nvSpPr>
        <p:spPr>
          <a:xfrm>
            <a:off x="8304467" y="3561590"/>
            <a:ext cx="2942700" cy="2942700"/>
          </a:xfrm>
          <a:prstGeom prst="ellipse">
            <a:avLst/>
          </a:prstGeom>
          <a:noFill/>
          <a:ln>
            <a:noFill/>
          </a:ln>
        </p:spPr>
      </p:sp>
      <p:sp>
        <p:nvSpPr>
          <p:cNvPr id="1528" name="Google Shape;1528;g395a5d8f997_0_11178"/>
          <p:cNvSpPr txBox="1">
            <a:spLocks noGrp="1"/>
          </p:cNvSpPr>
          <p:nvPr>
            <p:ph type="subTitle" idx="1"/>
          </p:nvPr>
        </p:nvSpPr>
        <p:spPr>
          <a:xfrm>
            <a:off x="716933" y="1219200"/>
            <a:ext cx="3398400" cy="14676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Clr>
                <a:schemeClr val="dk2"/>
              </a:buClr>
              <a:buSzPts val="1900"/>
              <a:buFont typeface="Montserrat"/>
              <a:buNone/>
              <a:defRPr sz="1900">
                <a:solidFill>
                  <a:schemeClr val="dk2"/>
                </a:solidFill>
                <a:latin typeface="Montserrat"/>
                <a:ea typeface="Montserrat"/>
                <a:cs typeface="Montserrat"/>
                <a:sym typeface="Montserrat"/>
              </a:defRPr>
            </a:lvl1pPr>
            <a:lvl2pPr lvl="1" algn="ctr">
              <a:spcBef>
                <a:spcPts val="0"/>
              </a:spcBef>
              <a:spcAft>
                <a:spcPts val="0"/>
              </a:spcAft>
              <a:buSzPts val="2400"/>
              <a:buNone/>
              <a:defRPr sz="2400"/>
            </a:lvl2pPr>
            <a:lvl3pPr lvl="2" algn="ctr">
              <a:spcBef>
                <a:spcPts val="0"/>
              </a:spcBef>
              <a:spcAft>
                <a:spcPts val="0"/>
              </a:spcAft>
              <a:buSzPts val="2400"/>
              <a:buNone/>
              <a:defRPr sz="2400"/>
            </a:lvl3pPr>
            <a:lvl4pPr lvl="3" algn="ctr">
              <a:spcBef>
                <a:spcPts val="0"/>
              </a:spcBef>
              <a:spcAft>
                <a:spcPts val="0"/>
              </a:spcAft>
              <a:buSzPts val="2400"/>
              <a:buNone/>
              <a:defRPr sz="2400"/>
            </a:lvl4pPr>
            <a:lvl5pPr lvl="4" algn="ctr">
              <a:spcBef>
                <a:spcPts val="0"/>
              </a:spcBef>
              <a:spcAft>
                <a:spcPts val="0"/>
              </a:spcAft>
              <a:buSzPts val="2400"/>
              <a:buNone/>
              <a:defRPr sz="2400"/>
            </a:lvl5pPr>
            <a:lvl6pPr lvl="5" algn="ctr">
              <a:spcBef>
                <a:spcPts val="0"/>
              </a:spcBef>
              <a:spcAft>
                <a:spcPts val="0"/>
              </a:spcAft>
              <a:buSzPts val="2400"/>
              <a:buNone/>
              <a:defRPr sz="2400"/>
            </a:lvl6pPr>
            <a:lvl7pPr lvl="6" algn="ctr">
              <a:spcBef>
                <a:spcPts val="0"/>
              </a:spcBef>
              <a:spcAft>
                <a:spcPts val="0"/>
              </a:spcAft>
              <a:buSzPts val="2400"/>
              <a:buNone/>
              <a:defRPr sz="2400"/>
            </a:lvl7pPr>
            <a:lvl8pPr lvl="7" algn="ctr">
              <a:spcBef>
                <a:spcPts val="0"/>
              </a:spcBef>
              <a:spcAft>
                <a:spcPts val="0"/>
              </a:spcAft>
              <a:buSzPts val="2400"/>
              <a:buNone/>
              <a:defRPr sz="2400"/>
            </a:lvl8pPr>
            <a:lvl9pPr lvl="8" algn="ctr">
              <a:spcBef>
                <a:spcPts val="0"/>
              </a:spcBef>
              <a:spcAft>
                <a:spcPts val="0"/>
              </a:spcAft>
              <a:buSzPts val="2400"/>
              <a:buNone/>
              <a:defRPr sz="2400"/>
            </a:lvl9pPr>
          </a:lstStyle>
          <a:p>
            <a:endParaRPr/>
          </a:p>
        </p:txBody>
      </p:sp>
      <p:sp>
        <p:nvSpPr>
          <p:cNvPr id="1529" name="Google Shape;1529;g395a5d8f997_0_11178"/>
          <p:cNvSpPr txBox="1">
            <a:spLocks noGrp="1"/>
          </p:cNvSpPr>
          <p:nvPr>
            <p:ph type="subTitle" idx="5"/>
          </p:nvPr>
        </p:nvSpPr>
        <p:spPr>
          <a:xfrm>
            <a:off x="4408400" y="1219200"/>
            <a:ext cx="3398400" cy="14676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Clr>
                <a:schemeClr val="dk2"/>
              </a:buClr>
              <a:buSzPts val="1900"/>
              <a:buFont typeface="Montserrat"/>
              <a:buNone/>
              <a:defRPr sz="1900">
                <a:solidFill>
                  <a:schemeClr val="dk2"/>
                </a:solidFill>
                <a:latin typeface="Montserrat"/>
                <a:ea typeface="Montserrat"/>
                <a:cs typeface="Montserrat"/>
                <a:sym typeface="Montserrat"/>
              </a:defRPr>
            </a:lvl1pPr>
            <a:lvl2pPr lvl="1" algn="ctr">
              <a:spcBef>
                <a:spcPts val="0"/>
              </a:spcBef>
              <a:spcAft>
                <a:spcPts val="0"/>
              </a:spcAft>
              <a:buSzPts val="1900"/>
              <a:buNone/>
              <a:defRPr/>
            </a:lvl2pPr>
            <a:lvl3pPr lvl="2" algn="ctr">
              <a:spcBef>
                <a:spcPts val="0"/>
              </a:spcBef>
              <a:spcAft>
                <a:spcPts val="0"/>
              </a:spcAft>
              <a:buSzPts val="1900"/>
              <a:buNone/>
              <a:defRPr/>
            </a:lvl3pPr>
            <a:lvl4pPr lvl="3" algn="ctr">
              <a:spcBef>
                <a:spcPts val="0"/>
              </a:spcBef>
              <a:spcAft>
                <a:spcPts val="0"/>
              </a:spcAft>
              <a:buSzPts val="1900"/>
              <a:buNone/>
              <a:defRPr/>
            </a:lvl4pPr>
            <a:lvl5pPr lvl="4" algn="ctr">
              <a:spcBef>
                <a:spcPts val="0"/>
              </a:spcBef>
              <a:spcAft>
                <a:spcPts val="0"/>
              </a:spcAft>
              <a:buSzPts val="1900"/>
              <a:buNone/>
              <a:defRPr/>
            </a:lvl5pPr>
            <a:lvl6pPr lvl="5" algn="ctr">
              <a:spcBef>
                <a:spcPts val="0"/>
              </a:spcBef>
              <a:spcAft>
                <a:spcPts val="0"/>
              </a:spcAft>
              <a:buSzPts val="1900"/>
              <a:buNone/>
              <a:defRPr/>
            </a:lvl6pPr>
            <a:lvl7pPr lvl="6" algn="ctr">
              <a:spcBef>
                <a:spcPts val="0"/>
              </a:spcBef>
              <a:spcAft>
                <a:spcPts val="0"/>
              </a:spcAft>
              <a:buSzPts val="1900"/>
              <a:buNone/>
              <a:defRPr/>
            </a:lvl7pPr>
            <a:lvl8pPr lvl="7" algn="ctr">
              <a:spcBef>
                <a:spcPts val="0"/>
              </a:spcBef>
              <a:spcAft>
                <a:spcPts val="0"/>
              </a:spcAft>
              <a:buSzPts val="1900"/>
              <a:buNone/>
              <a:defRPr/>
            </a:lvl8pPr>
            <a:lvl9pPr lvl="8" algn="ctr">
              <a:spcBef>
                <a:spcPts val="0"/>
              </a:spcBef>
              <a:spcAft>
                <a:spcPts val="0"/>
              </a:spcAft>
              <a:buSzPts val="1900"/>
              <a:buNone/>
              <a:defRPr/>
            </a:lvl9pPr>
          </a:lstStyle>
          <a:p>
            <a:endParaRPr/>
          </a:p>
        </p:txBody>
      </p:sp>
      <p:sp>
        <p:nvSpPr>
          <p:cNvPr id="1530" name="Google Shape;1530;g395a5d8f997_0_11178"/>
          <p:cNvSpPr txBox="1">
            <a:spLocks noGrp="1"/>
          </p:cNvSpPr>
          <p:nvPr>
            <p:ph type="subTitle" idx="6"/>
          </p:nvPr>
        </p:nvSpPr>
        <p:spPr>
          <a:xfrm>
            <a:off x="8076667" y="1219200"/>
            <a:ext cx="3398400" cy="14676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Clr>
                <a:schemeClr val="dk2"/>
              </a:buClr>
              <a:buSzPts val="1900"/>
              <a:buFont typeface="Montserrat"/>
              <a:buNone/>
              <a:defRPr sz="1900">
                <a:solidFill>
                  <a:schemeClr val="dk2"/>
                </a:solidFill>
                <a:latin typeface="Montserrat"/>
                <a:ea typeface="Montserrat"/>
                <a:cs typeface="Montserrat"/>
                <a:sym typeface="Montserrat"/>
              </a:defRPr>
            </a:lvl1pPr>
            <a:lvl2pPr lvl="1" algn="ctr">
              <a:spcBef>
                <a:spcPts val="0"/>
              </a:spcBef>
              <a:spcAft>
                <a:spcPts val="0"/>
              </a:spcAft>
              <a:buSzPts val="2400"/>
              <a:buNone/>
              <a:defRPr sz="2400"/>
            </a:lvl2pPr>
            <a:lvl3pPr lvl="2" algn="ctr">
              <a:spcBef>
                <a:spcPts val="0"/>
              </a:spcBef>
              <a:spcAft>
                <a:spcPts val="0"/>
              </a:spcAft>
              <a:buSzPts val="2400"/>
              <a:buNone/>
              <a:defRPr sz="2400"/>
            </a:lvl3pPr>
            <a:lvl4pPr lvl="3" algn="ctr">
              <a:spcBef>
                <a:spcPts val="0"/>
              </a:spcBef>
              <a:spcAft>
                <a:spcPts val="0"/>
              </a:spcAft>
              <a:buSzPts val="2400"/>
              <a:buNone/>
              <a:defRPr sz="2400"/>
            </a:lvl4pPr>
            <a:lvl5pPr lvl="4" algn="ctr">
              <a:spcBef>
                <a:spcPts val="0"/>
              </a:spcBef>
              <a:spcAft>
                <a:spcPts val="0"/>
              </a:spcAft>
              <a:buSzPts val="2400"/>
              <a:buNone/>
              <a:defRPr sz="2400"/>
            </a:lvl5pPr>
            <a:lvl6pPr lvl="5" algn="ctr">
              <a:spcBef>
                <a:spcPts val="0"/>
              </a:spcBef>
              <a:spcAft>
                <a:spcPts val="0"/>
              </a:spcAft>
              <a:buSzPts val="2400"/>
              <a:buNone/>
              <a:defRPr sz="2400"/>
            </a:lvl6pPr>
            <a:lvl7pPr lvl="6" algn="ctr">
              <a:spcBef>
                <a:spcPts val="0"/>
              </a:spcBef>
              <a:spcAft>
                <a:spcPts val="0"/>
              </a:spcAft>
              <a:buSzPts val="2400"/>
              <a:buNone/>
              <a:defRPr sz="2400"/>
            </a:lvl7pPr>
            <a:lvl8pPr lvl="7" algn="ctr">
              <a:spcBef>
                <a:spcPts val="0"/>
              </a:spcBef>
              <a:spcAft>
                <a:spcPts val="0"/>
              </a:spcAft>
              <a:buSzPts val="2400"/>
              <a:buNone/>
              <a:defRPr sz="2400"/>
            </a:lvl8pPr>
            <a:lvl9pPr lvl="8" algn="ctr">
              <a:spcBef>
                <a:spcPts val="0"/>
              </a:spcBef>
              <a:spcAft>
                <a:spcPts val="0"/>
              </a:spcAft>
              <a:buSzPts val="2400"/>
              <a:buNone/>
              <a:defRPr sz="2400"/>
            </a:lvl9pPr>
          </a:lstStyle>
          <a:p>
            <a:endParaRPr/>
          </a:p>
        </p:txBody>
      </p:sp>
      <p:sp>
        <p:nvSpPr>
          <p:cNvPr id="1531" name="Google Shape;1531;g395a5d8f997_0_11178"/>
          <p:cNvSpPr txBox="1">
            <a:spLocks noGrp="1"/>
          </p:cNvSpPr>
          <p:nvPr>
            <p:ph type="subTitle" idx="7"/>
          </p:nvPr>
        </p:nvSpPr>
        <p:spPr>
          <a:xfrm>
            <a:off x="1300733" y="2883633"/>
            <a:ext cx="2230800" cy="293700"/>
          </a:xfrm>
          <a:prstGeom prst="rect">
            <a:avLst/>
          </a:prstGeom>
        </p:spPr>
        <p:txBody>
          <a:bodyPr spcFirstLastPara="1" wrap="square" lIns="0" tIns="0" rIns="0" bIns="0" anchor="t" anchorCtr="0">
            <a:noAutofit/>
          </a:bodyPr>
          <a:lstStyle>
            <a:lvl1pPr lvl="0" algn="ctr">
              <a:spcBef>
                <a:spcPts val="0"/>
              </a:spcBef>
              <a:spcAft>
                <a:spcPts val="0"/>
              </a:spcAft>
              <a:buSzPts val="1600"/>
              <a:buFont typeface="Oswald Medium"/>
              <a:buNone/>
              <a:defRPr sz="16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1532" name="Google Shape;1532;g395a5d8f997_0_11178"/>
          <p:cNvSpPr txBox="1">
            <a:spLocks noGrp="1"/>
          </p:cNvSpPr>
          <p:nvPr>
            <p:ph type="subTitle" idx="8"/>
          </p:nvPr>
        </p:nvSpPr>
        <p:spPr>
          <a:xfrm>
            <a:off x="1300733" y="3171800"/>
            <a:ext cx="2230800" cy="2937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200"/>
              <a:buFont typeface="Montserrat"/>
              <a:buNone/>
              <a:defRPr>
                <a:solidFill>
                  <a:schemeClr val="dk1"/>
                </a:solidFill>
                <a:latin typeface="Montserrat"/>
                <a:ea typeface="Montserrat"/>
                <a:cs typeface="Montserrat"/>
                <a:sym typeface="Montserrat"/>
              </a:defRPr>
            </a:lvl1pPr>
            <a:lvl2pPr lvl="1" algn="ctr">
              <a:spcBef>
                <a:spcPts val="0"/>
              </a:spcBef>
              <a:spcAft>
                <a:spcPts val="0"/>
              </a:spcAft>
              <a:buSzPts val="1300"/>
              <a:buFont typeface="Bebas Neue"/>
              <a:buNone/>
              <a:defRPr sz="1300">
                <a:latin typeface="Bebas Neue"/>
                <a:ea typeface="Bebas Neue"/>
                <a:cs typeface="Bebas Neue"/>
                <a:sym typeface="Bebas Neue"/>
              </a:defRPr>
            </a:lvl2pPr>
            <a:lvl3pPr lvl="2" algn="ctr">
              <a:spcBef>
                <a:spcPts val="0"/>
              </a:spcBef>
              <a:spcAft>
                <a:spcPts val="0"/>
              </a:spcAft>
              <a:buSzPts val="1300"/>
              <a:buFont typeface="Bebas Neue"/>
              <a:buNone/>
              <a:defRPr sz="1300">
                <a:latin typeface="Bebas Neue"/>
                <a:ea typeface="Bebas Neue"/>
                <a:cs typeface="Bebas Neue"/>
                <a:sym typeface="Bebas Neue"/>
              </a:defRPr>
            </a:lvl3pPr>
            <a:lvl4pPr lvl="3" algn="ctr">
              <a:spcBef>
                <a:spcPts val="0"/>
              </a:spcBef>
              <a:spcAft>
                <a:spcPts val="0"/>
              </a:spcAft>
              <a:buSzPts val="1300"/>
              <a:buFont typeface="Bebas Neue"/>
              <a:buNone/>
              <a:defRPr sz="1300">
                <a:latin typeface="Bebas Neue"/>
                <a:ea typeface="Bebas Neue"/>
                <a:cs typeface="Bebas Neue"/>
                <a:sym typeface="Bebas Neue"/>
              </a:defRPr>
            </a:lvl4pPr>
            <a:lvl5pPr lvl="4" algn="ctr">
              <a:spcBef>
                <a:spcPts val="0"/>
              </a:spcBef>
              <a:spcAft>
                <a:spcPts val="0"/>
              </a:spcAft>
              <a:buSzPts val="1300"/>
              <a:buFont typeface="Bebas Neue"/>
              <a:buNone/>
              <a:defRPr sz="1300">
                <a:latin typeface="Bebas Neue"/>
                <a:ea typeface="Bebas Neue"/>
                <a:cs typeface="Bebas Neue"/>
                <a:sym typeface="Bebas Neue"/>
              </a:defRPr>
            </a:lvl5pPr>
            <a:lvl6pPr lvl="5" algn="ctr">
              <a:spcBef>
                <a:spcPts val="0"/>
              </a:spcBef>
              <a:spcAft>
                <a:spcPts val="0"/>
              </a:spcAft>
              <a:buSzPts val="1300"/>
              <a:buFont typeface="Bebas Neue"/>
              <a:buNone/>
              <a:defRPr sz="1300">
                <a:latin typeface="Bebas Neue"/>
                <a:ea typeface="Bebas Neue"/>
                <a:cs typeface="Bebas Neue"/>
                <a:sym typeface="Bebas Neue"/>
              </a:defRPr>
            </a:lvl6pPr>
            <a:lvl7pPr lvl="6" algn="ctr">
              <a:spcBef>
                <a:spcPts val="0"/>
              </a:spcBef>
              <a:spcAft>
                <a:spcPts val="0"/>
              </a:spcAft>
              <a:buSzPts val="1300"/>
              <a:buFont typeface="Bebas Neue"/>
              <a:buNone/>
              <a:defRPr sz="1300">
                <a:latin typeface="Bebas Neue"/>
                <a:ea typeface="Bebas Neue"/>
                <a:cs typeface="Bebas Neue"/>
                <a:sym typeface="Bebas Neue"/>
              </a:defRPr>
            </a:lvl7pPr>
            <a:lvl8pPr lvl="7" algn="ctr">
              <a:spcBef>
                <a:spcPts val="0"/>
              </a:spcBef>
              <a:spcAft>
                <a:spcPts val="0"/>
              </a:spcAft>
              <a:buSzPts val="1300"/>
              <a:buFont typeface="Bebas Neue"/>
              <a:buNone/>
              <a:defRPr sz="1300">
                <a:latin typeface="Bebas Neue"/>
                <a:ea typeface="Bebas Neue"/>
                <a:cs typeface="Bebas Neue"/>
                <a:sym typeface="Bebas Neue"/>
              </a:defRPr>
            </a:lvl8pPr>
            <a:lvl9pPr lvl="8" algn="ctr">
              <a:spcBef>
                <a:spcPts val="0"/>
              </a:spcBef>
              <a:spcAft>
                <a:spcPts val="0"/>
              </a:spcAft>
              <a:buSzPts val="1300"/>
              <a:buFont typeface="Bebas Neue"/>
              <a:buNone/>
              <a:defRPr sz="1300">
                <a:latin typeface="Bebas Neue"/>
                <a:ea typeface="Bebas Neue"/>
                <a:cs typeface="Bebas Neue"/>
                <a:sym typeface="Bebas Neue"/>
              </a:defRPr>
            </a:lvl9pPr>
          </a:lstStyle>
          <a:p>
            <a:endParaRPr/>
          </a:p>
        </p:txBody>
      </p:sp>
      <p:sp>
        <p:nvSpPr>
          <p:cNvPr id="1533" name="Google Shape;1533;g395a5d8f997_0_11178"/>
          <p:cNvSpPr txBox="1">
            <a:spLocks noGrp="1"/>
          </p:cNvSpPr>
          <p:nvPr>
            <p:ph type="subTitle" idx="9"/>
          </p:nvPr>
        </p:nvSpPr>
        <p:spPr>
          <a:xfrm>
            <a:off x="4992200" y="2883617"/>
            <a:ext cx="2230800" cy="293700"/>
          </a:xfrm>
          <a:prstGeom prst="rect">
            <a:avLst/>
          </a:prstGeom>
        </p:spPr>
        <p:txBody>
          <a:bodyPr spcFirstLastPara="1" wrap="square" lIns="0" tIns="0" rIns="0" bIns="0" anchor="t" anchorCtr="0">
            <a:noAutofit/>
          </a:bodyPr>
          <a:lstStyle>
            <a:lvl1pPr lvl="0" algn="ctr">
              <a:spcBef>
                <a:spcPts val="0"/>
              </a:spcBef>
              <a:spcAft>
                <a:spcPts val="0"/>
              </a:spcAft>
              <a:buSzPts val="1600"/>
              <a:buFont typeface="Oswald Medium"/>
              <a:buNone/>
              <a:defRPr sz="16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1534" name="Google Shape;1534;g395a5d8f997_0_11178"/>
          <p:cNvSpPr txBox="1">
            <a:spLocks noGrp="1"/>
          </p:cNvSpPr>
          <p:nvPr>
            <p:ph type="subTitle" idx="13"/>
          </p:nvPr>
        </p:nvSpPr>
        <p:spPr>
          <a:xfrm>
            <a:off x="4992200" y="3171783"/>
            <a:ext cx="2230800" cy="2937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200"/>
              <a:buFont typeface="Montserrat"/>
              <a:buNone/>
              <a:defRPr>
                <a:solidFill>
                  <a:schemeClr val="dk1"/>
                </a:solidFill>
                <a:latin typeface="Montserrat"/>
                <a:ea typeface="Montserrat"/>
                <a:cs typeface="Montserrat"/>
                <a:sym typeface="Montserrat"/>
              </a:defRPr>
            </a:lvl1pPr>
            <a:lvl2pPr lvl="1" algn="ctr">
              <a:spcBef>
                <a:spcPts val="0"/>
              </a:spcBef>
              <a:spcAft>
                <a:spcPts val="0"/>
              </a:spcAft>
              <a:buSzPts val="1300"/>
              <a:buFont typeface="Bebas Neue"/>
              <a:buNone/>
              <a:defRPr sz="1300">
                <a:latin typeface="Bebas Neue"/>
                <a:ea typeface="Bebas Neue"/>
                <a:cs typeface="Bebas Neue"/>
                <a:sym typeface="Bebas Neue"/>
              </a:defRPr>
            </a:lvl2pPr>
            <a:lvl3pPr lvl="2" algn="ctr">
              <a:spcBef>
                <a:spcPts val="0"/>
              </a:spcBef>
              <a:spcAft>
                <a:spcPts val="0"/>
              </a:spcAft>
              <a:buSzPts val="1300"/>
              <a:buFont typeface="Bebas Neue"/>
              <a:buNone/>
              <a:defRPr sz="1300">
                <a:latin typeface="Bebas Neue"/>
                <a:ea typeface="Bebas Neue"/>
                <a:cs typeface="Bebas Neue"/>
                <a:sym typeface="Bebas Neue"/>
              </a:defRPr>
            </a:lvl3pPr>
            <a:lvl4pPr lvl="3" algn="ctr">
              <a:spcBef>
                <a:spcPts val="0"/>
              </a:spcBef>
              <a:spcAft>
                <a:spcPts val="0"/>
              </a:spcAft>
              <a:buSzPts val="1300"/>
              <a:buFont typeface="Bebas Neue"/>
              <a:buNone/>
              <a:defRPr sz="1300">
                <a:latin typeface="Bebas Neue"/>
                <a:ea typeface="Bebas Neue"/>
                <a:cs typeface="Bebas Neue"/>
                <a:sym typeface="Bebas Neue"/>
              </a:defRPr>
            </a:lvl4pPr>
            <a:lvl5pPr lvl="4" algn="ctr">
              <a:spcBef>
                <a:spcPts val="0"/>
              </a:spcBef>
              <a:spcAft>
                <a:spcPts val="0"/>
              </a:spcAft>
              <a:buSzPts val="1300"/>
              <a:buFont typeface="Bebas Neue"/>
              <a:buNone/>
              <a:defRPr sz="1300">
                <a:latin typeface="Bebas Neue"/>
                <a:ea typeface="Bebas Neue"/>
                <a:cs typeface="Bebas Neue"/>
                <a:sym typeface="Bebas Neue"/>
              </a:defRPr>
            </a:lvl5pPr>
            <a:lvl6pPr lvl="5" algn="ctr">
              <a:spcBef>
                <a:spcPts val="0"/>
              </a:spcBef>
              <a:spcAft>
                <a:spcPts val="0"/>
              </a:spcAft>
              <a:buSzPts val="1300"/>
              <a:buFont typeface="Bebas Neue"/>
              <a:buNone/>
              <a:defRPr sz="1300">
                <a:latin typeface="Bebas Neue"/>
                <a:ea typeface="Bebas Neue"/>
                <a:cs typeface="Bebas Neue"/>
                <a:sym typeface="Bebas Neue"/>
              </a:defRPr>
            </a:lvl6pPr>
            <a:lvl7pPr lvl="6" algn="ctr">
              <a:spcBef>
                <a:spcPts val="0"/>
              </a:spcBef>
              <a:spcAft>
                <a:spcPts val="0"/>
              </a:spcAft>
              <a:buSzPts val="1300"/>
              <a:buFont typeface="Bebas Neue"/>
              <a:buNone/>
              <a:defRPr sz="1300">
                <a:latin typeface="Bebas Neue"/>
                <a:ea typeface="Bebas Neue"/>
                <a:cs typeface="Bebas Neue"/>
                <a:sym typeface="Bebas Neue"/>
              </a:defRPr>
            </a:lvl7pPr>
            <a:lvl8pPr lvl="7" algn="ctr">
              <a:spcBef>
                <a:spcPts val="0"/>
              </a:spcBef>
              <a:spcAft>
                <a:spcPts val="0"/>
              </a:spcAft>
              <a:buSzPts val="1300"/>
              <a:buFont typeface="Bebas Neue"/>
              <a:buNone/>
              <a:defRPr sz="1300">
                <a:latin typeface="Bebas Neue"/>
                <a:ea typeface="Bebas Neue"/>
                <a:cs typeface="Bebas Neue"/>
                <a:sym typeface="Bebas Neue"/>
              </a:defRPr>
            </a:lvl8pPr>
            <a:lvl9pPr lvl="8" algn="ctr">
              <a:spcBef>
                <a:spcPts val="0"/>
              </a:spcBef>
              <a:spcAft>
                <a:spcPts val="0"/>
              </a:spcAft>
              <a:buSzPts val="1300"/>
              <a:buFont typeface="Bebas Neue"/>
              <a:buNone/>
              <a:defRPr sz="1300">
                <a:latin typeface="Bebas Neue"/>
                <a:ea typeface="Bebas Neue"/>
                <a:cs typeface="Bebas Neue"/>
                <a:sym typeface="Bebas Neue"/>
              </a:defRPr>
            </a:lvl9pPr>
          </a:lstStyle>
          <a:p>
            <a:endParaRPr/>
          </a:p>
        </p:txBody>
      </p:sp>
      <p:sp>
        <p:nvSpPr>
          <p:cNvPr id="1535" name="Google Shape;1535;g395a5d8f997_0_11178"/>
          <p:cNvSpPr txBox="1">
            <a:spLocks noGrp="1"/>
          </p:cNvSpPr>
          <p:nvPr>
            <p:ph type="subTitle" idx="14"/>
          </p:nvPr>
        </p:nvSpPr>
        <p:spPr>
          <a:xfrm>
            <a:off x="8660467" y="2883633"/>
            <a:ext cx="2230800" cy="293700"/>
          </a:xfrm>
          <a:prstGeom prst="rect">
            <a:avLst/>
          </a:prstGeom>
        </p:spPr>
        <p:txBody>
          <a:bodyPr spcFirstLastPara="1" wrap="square" lIns="0" tIns="0" rIns="0" bIns="0" anchor="t" anchorCtr="0">
            <a:noAutofit/>
          </a:bodyPr>
          <a:lstStyle>
            <a:lvl1pPr lvl="0" algn="ctr">
              <a:spcBef>
                <a:spcPts val="0"/>
              </a:spcBef>
              <a:spcAft>
                <a:spcPts val="0"/>
              </a:spcAft>
              <a:buSzPts val="1600"/>
              <a:buFont typeface="Oswald Medium"/>
              <a:buNone/>
              <a:defRPr sz="16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1536" name="Google Shape;1536;g395a5d8f997_0_11178"/>
          <p:cNvSpPr txBox="1">
            <a:spLocks noGrp="1"/>
          </p:cNvSpPr>
          <p:nvPr>
            <p:ph type="subTitle" idx="15"/>
          </p:nvPr>
        </p:nvSpPr>
        <p:spPr>
          <a:xfrm>
            <a:off x="8660467" y="3171800"/>
            <a:ext cx="2230800" cy="2937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200"/>
              <a:buFont typeface="Montserrat"/>
              <a:buNone/>
              <a:defRPr>
                <a:solidFill>
                  <a:schemeClr val="dk1"/>
                </a:solidFill>
                <a:latin typeface="Montserrat"/>
                <a:ea typeface="Montserrat"/>
                <a:cs typeface="Montserrat"/>
                <a:sym typeface="Montserrat"/>
              </a:defRPr>
            </a:lvl1pPr>
            <a:lvl2pPr lvl="1" algn="ctr">
              <a:spcBef>
                <a:spcPts val="0"/>
              </a:spcBef>
              <a:spcAft>
                <a:spcPts val="0"/>
              </a:spcAft>
              <a:buSzPts val="1300"/>
              <a:buFont typeface="Bebas Neue"/>
              <a:buNone/>
              <a:defRPr sz="1300">
                <a:latin typeface="Bebas Neue"/>
                <a:ea typeface="Bebas Neue"/>
                <a:cs typeface="Bebas Neue"/>
                <a:sym typeface="Bebas Neue"/>
              </a:defRPr>
            </a:lvl2pPr>
            <a:lvl3pPr lvl="2" algn="ctr">
              <a:spcBef>
                <a:spcPts val="0"/>
              </a:spcBef>
              <a:spcAft>
                <a:spcPts val="0"/>
              </a:spcAft>
              <a:buSzPts val="1300"/>
              <a:buFont typeface="Bebas Neue"/>
              <a:buNone/>
              <a:defRPr sz="1300">
                <a:latin typeface="Bebas Neue"/>
                <a:ea typeface="Bebas Neue"/>
                <a:cs typeface="Bebas Neue"/>
                <a:sym typeface="Bebas Neue"/>
              </a:defRPr>
            </a:lvl3pPr>
            <a:lvl4pPr lvl="3" algn="ctr">
              <a:spcBef>
                <a:spcPts val="0"/>
              </a:spcBef>
              <a:spcAft>
                <a:spcPts val="0"/>
              </a:spcAft>
              <a:buSzPts val="1300"/>
              <a:buFont typeface="Bebas Neue"/>
              <a:buNone/>
              <a:defRPr sz="1300">
                <a:latin typeface="Bebas Neue"/>
                <a:ea typeface="Bebas Neue"/>
                <a:cs typeface="Bebas Neue"/>
                <a:sym typeface="Bebas Neue"/>
              </a:defRPr>
            </a:lvl4pPr>
            <a:lvl5pPr lvl="4" algn="ctr">
              <a:spcBef>
                <a:spcPts val="0"/>
              </a:spcBef>
              <a:spcAft>
                <a:spcPts val="0"/>
              </a:spcAft>
              <a:buSzPts val="1300"/>
              <a:buFont typeface="Bebas Neue"/>
              <a:buNone/>
              <a:defRPr sz="1300">
                <a:latin typeface="Bebas Neue"/>
                <a:ea typeface="Bebas Neue"/>
                <a:cs typeface="Bebas Neue"/>
                <a:sym typeface="Bebas Neue"/>
              </a:defRPr>
            </a:lvl5pPr>
            <a:lvl6pPr lvl="5" algn="ctr">
              <a:spcBef>
                <a:spcPts val="0"/>
              </a:spcBef>
              <a:spcAft>
                <a:spcPts val="0"/>
              </a:spcAft>
              <a:buSzPts val="1300"/>
              <a:buFont typeface="Bebas Neue"/>
              <a:buNone/>
              <a:defRPr sz="1300">
                <a:latin typeface="Bebas Neue"/>
                <a:ea typeface="Bebas Neue"/>
                <a:cs typeface="Bebas Neue"/>
                <a:sym typeface="Bebas Neue"/>
              </a:defRPr>
            </a:lvl6pPr>
            <a:lvl7pPr lvl="6" algn="ctr">
              <a:spcBef>
                <a:spcPts val="0"/>
              </a:spcBef>
              <a:spcAft>
                <a:spcPts val="0"/>
              </a:spcAft>
              <a:buSzPts val="1300"/>
              <a:buFont typeface="Bebas Neue"/>
              <a:buNone/>
              <a:defRPr sz="1300">
                <a:latin typeface="Bebas Neue"/>
                <a:ea typeface="Bebas Neue"/>
                <a:cs typeface="Bebas Neue"/>
                <a:sym typeface="Bebas Neue"/>
              </a:defRPr>
            </a:lvl7pPr>
            <a:lvl8pPr lvl="7" algn="ctr">
              <a:spcBef>
                <a:spcPts val="0"/>
              </a:spcBef>
              <a:spcAft>
                <a:spcPts val="0"/>
              </a:spcAft>
              <a:buSzPts val="1300"/>
              <a:buFont typeface="Bebas Neue"/>
              <a:buNone/>
              <a:defRPr sz="1300">
                <a:latin typeface="Bebas Neue"/>
                <a:ea typeface="Bebas Neue"/>
                <a:cs typeface="Bebas Neue"/>
                <a:sym typeface="Bebas Neue"/>
              </a:defRPr>
            </a:lvl8pPr>
            <a:lvl9pPr lvl="8" algn="ctr">
              <a:spcBef>
                <a:spcPts val="0"/>
              </a:spcBef>
              <a:spcAft>
                <a:spcPts val="0"/>
              </a:spcAft>
              <a:buSzPts val="1300"/>
              <a:buFont typeface="Bebas Neue"/>
              <a:buNone/>
              <a:defRPr sz="1300">
                <a:latin typeface="Bebas Neue"/>
                <a:ea typeface="Bebas Neue"/>
                <a:cs typeface="Bebas Neue"/>
                <a:sym typeface="Bebas Neue"/>
              </a:defRPr>
            </a:lvl9pPr>
          </a:lstStyle>
          <a:p>
            <a:endParaRPr/>
          </a:p>
        </p:txBody>
      </p:sp>
      <p:sp>
        <p:nvSpPr>
          <p:cNvPr id="1537" name="Google Shape;1537;g395a5d8f997_0_11178"/>
          <p:cNvSpPr txBox="1">
            <a:spLocks noGrp="1"/>
          </p:cNvSpPr>
          <p:nvPr>
            <p:ph type="subTitle" idx="16"/>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General — with large fact">
  <p:cSld name="CUSTOM_7">
    <p:bg>
      <p:bgPr>
        <a:solidFill>
          <a:schemeClr val="lt1"/>
        </a:solidFill>
        <a:effectLst/>
      </p:bgPr>
    </p:bg>
    <p:spTree>
      <p:nvGrpSpPr>
        <p:cNvPr id="1" name="Shape 1538"/>
        <p:cNvGrpSpPr/>
        <p:nvPr/>
      </p:nvGrpSpPr>
      <p:grpSpPr>
        <a:xfrm>
          <a:off x="0" y="0"/>
          <a:ext cx="0" cy="0"/>
          <a:chOff x="0" y="0"/>
          <a:chExt cx="0" cy="0"/>
        </a:xfrm>
      </p:grpSpPr>
      <p:sp>
        <p:nvSpPr>
          <p:cNvPr id="1539" name="Google Shape;1539;g395a5d8f997_0_11196"/>
          <p:cNvSpPr/>
          <p:nvPr/>
        </p:nvSpPr>
        <p:spPr>
          <a:xfrm>
            <a:off x="8229600" y="0"/>
            <a:ext cx="3962400"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540" name="Google Shape;1540;g395a5d8f997_0_11196"/>
          <p:cNvSpPr txBox="1">
            <a:spLocks noGrp="1"/>
          </p:cNvSpPr>
          <p:nvPr>
            <p:ph type="body" idx="1"/>
          </p:nvPr>
        </p:nvSpPr>
        <p:spPr>
          <a:xfrm>
            <a:off x="609600" y="2438400"/>
            <a:ext cx="6705600" cy="4004700"/>
          </a:xfrm>
          <a:prstGeom prst="rect">
            <a:avLst/>
          </a:prstGeom>
        </p:spPr>
        <p:txBody>
          <a:bodyPr spcFirstLastPara="1" wrap="square" lIns="0" tIns="0" rIns="0" bIns="0" anchor="t" anchorCtr="0">
            <a:noAutofit/>
          </a:bodyPr>
          <a:lstStyle>
            <a:lvl1pPr marL="457200" lvl="0" indent="-349250">
              <a:spcBef>
                <a:spcPts val="1300"/>
              </a:spcBef>
              <a:spcAft>
                <a:spcPts val="0"/>
              </a:spcAft>
              <a:buSzPts val="1900"/>
              <a:buChar char="●"/>
              <a:defRPr sz="1900"/>
            </a:lvl1pPr>
            <a:lvl2pPr marL="914400" lvl="1" indent="-349250">
              <a:spcBef>
                <a:spcPts val="1600"/>
              </a:spcBef>
              <a:spcAft>
                <a:spcPts val="0"/>
              </a:spcAft>
              <a:buSzPts val="1900"/>
              <a:buChar char="○"/>
              <a:defRPr/>
            </a:lvl2pPr>
            <a:lvl3pPr marL="1371600" lvl="2" indent="-349250">
              <a:spcBef>
                <a:spcPts val="1300"/>
              </a:spcBef>
              <a:spcAft>
                <a:spcPts val="0"/>
              </a:spcAft>
              <a:buSzPts val="1900"/>
              <a:buChar char="■"/>
              <a:defRPr/>
            </a:lvl3pPr>
            <a:lvl4pPr marL="1828800" lvl="3" indent="-349250">
              <a:spcBef>
                <a:spcPts val="1300"/>
              </a:spcBef>
              <a:spcAft>
                <a:spcPts val="0"/>
              </a:spcAft>
              <a:buSzPts val="1900"/>
              <a:buChar char="●"/>
              <a:defRPr/>
            </a:lvl4pPr>
            <a:lvl5pPr marL="2286000" lvl="4" indent="-349250">
              <a:spcBef>
                <a:spcPts val="1300"/>
              </a:spcBef>
              <a:spcAft>
                <a:spcPts val="0"/>
              </a:spcAft>
              <a:buSzPts val="1900"/>
              <a:buChar char="○"/>
              <a:defRPr/>
            </a:lvl5pPr>
            <a:lvl6pPr marL="2743200" lvl="5" indent="-349250">
              <a:spcBef>
                <a:spcPts val="1300"/>
              </a:spcBef>
              <a:spcAft>
                <a:spcPts val="0"/>
              </a:spcAft>
              <a:buSzPts val="1900"/>
              <a:buChar char="■"/>
              <a:defRPr/>
            </a:lvl6pPr>
            <a:lvl7pPr marL="3200400" lvl="6" indent="-349250">
              <a:spcBef>
                <a:spcPts val="1300"/>
              </a:spcBef>
              <a:spcAft>
                <a:spcPts val="0"/>
              </a:spcAft>
              <a:buSzPts val="1900"/>
              <a:buChar char="●"/>
              <a:defRPr/>
            </a:lvl7pPr>
            <a:lvl8pPr marL="3657600" lvl="7" indent="-349250">
              <a:spcBef>
                <a:spcPts val="1300"/>
              </a:spcBef>
              <a:spcAft>
                <a:spcPts val="0"/>
              </a:spcAft>
              <a:buSzPts val="1900"/>
              <a:buChar char="○"/>
              <a:defRPr/>
            </a:lvl8pPr>
            <a:lvl9pPr marL="4114800" lvl="8" indent="-349250">
              <a:spcBef>
                <a:spcPts val="1300"/>
              </a:spcBef>
              <a:spcAft>
                <a:spcPts val="0"/>
              </a:spcAft>
              <a:buSzPts val="1900"/>
              <a:buChar char="■"/>
              <a:defRPr/>
            </a:lvl9pPr>
          </a:lstStyle>
          <a:p>
            <a:endParaRPr/>
          </a:p>
        </p:txBody>
      </p:sp>
      <p:sp>
        <p:nvSpPr>
          <p:cNvPr id="1541" name="Google Shape;1541;g395a5d8f997_0_11196"/>
          <p:cNvSpPr txBox="1">
            <a:spLocks noGrp="1"/>
          </p:cNvSpPr>
          <p:nvPr>
            <p:ph type="title"/>
          </p:nvPr>
        </p:nvSpPr>
        <p:spPr>
          <a:xfrm>
            <a:off x="8839200" y="1635600"/>
            <a:ext cx="2743200" cy="1219200"/>
          </a:xfrm>
          <a:prstGeom prst="rect">
            <a:avLst/>
          </a:prstGeom>
        </p:spPr>
        <p:txBody>
          <a:bodyPr spcFirstLastPara="1" wrap="square" lIns="0" tIns="0" rIns="0" bIns="0" anchor="t" anchorCtr="0">
            <a:noAutofit/>
          </a:bodyPr>
          <a:lstStyle>
            <a:lvl1pPr lvl="0">
              <a:lnSpc>
                <a:spcPct val="80000"/>
              </a:lnSpc>
              <a:spcBef>
                <a:spcPts val="0"/>
              </a:spcBef>
              <a:spcAft>
                <a:spcPts val="0"/>
              </a:spcAft>
              <a:buClr>
                <a:schemeClr val="lt1"/>
              </a:buClr>
              <a:buSzPts val="7300"/>
              <a:buFont typeface="Oswald Medium"/>
              <a:buNone/>
              <a:defRPr sz="7300" b="0">
                <a:solidFill>
                  <a:schemeClr val="lt1"/>
                </a:solidFill>
                <a:latin typeface="Oswald Medium"/>
                <a:ea typeface="Oswald Medium"/>
                <a:cs typeface="Oswald Medium"/>
                <a:sym typeface="Oswald Medium"/>
              </a:defRPr>
            </a:lvl1pPr>
            <a:lvl2pPr lvl="1">
              <a:spcBef>
                <a:spcPts val="10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1542" name="Google Shape;1542;g395a5d8f997_0_11196"/>
          <p:cNvSpPr txBox="1">
            <a:spLocks noGrp="1"/>
          </p:cNvSpPr>
          <p:nvPr>
            <p:ph type="body" idx="2"/>
          </p:nvPr>
        </p:nvSpPr>
        <p:spPr>
          <a:xfrm>
            <a:off x="8839200" y="2822567"/>
            <a:ext cx="2743200" cy="1828800"/>
          </a:xfrm>
          <a:prstGeom prst="rect">
            <a:avLst/>
          </a:prstGeom>
        </p:spPr>
        <p:txBody>
          <a:bodyPr spcFirstLastPara="1" wrap="square" lIns="0" tIns="0" rIns="0" bIns="0" anchor="t" anchorCtr="0">
            <a:noAutofit/>
          </a:bodyPr>
          <a:lstStyle>
            <a:lvl1pPr marL="457200" lvl="0" indent="-336550">
              <a:spcBef>
                <a:spcPts val="1300"/>
              </a:spcBef>
              <a:spcAft>
                <a:spcPts val="0"/>
              </a:spcAft>
              <a:buClr>
                <a:schemeClr val="accent4"/>
              </a:buClr>
              <a:buSzPts val="1700"/>
              <a:buChar char="●"/>
              <a:defRPr sz="1700" b="1">
                <a:solidFill>
                  <a:schemeClr val="accent4"/>
                </a:solidFill>
              </a:defRPr>
            </a:lvl1pPr>
            <a:lvl2pPr marL="914400" lvl="1" indent="-349250">
              <a:spcBef>
                <a:spcPts val="1600"/>
              </a:spcBef>
              <a:spcAft>
                <a:spcPts val="0"/>
              </a:spcAft>
              <a:buClr>
                <a:schemeClr val="accent4"/>
              </a:buClr>
              <a:buSzPts val="1900"/>
              <a:buChar char="○"/>
              <a:defRPr b="1">
                <a:solidFill>
                  <a:schemeClr val="accent4"/>
                </a:solidFill>
              </a:defRPr>
            </a:lvl2pPr>
            <a:lvl3pPr marL="1371600" lvl="2" indent="-349250">
              <a:spcBef>
                <a:spcPts val="1300"/>
              </a:spcBef>
              <a:spcAft>
                <a:spcPts val="0"/>
              </a:spcAft>
              <a:buClr>
                <a:schemeClr val="accent4"/>
              </a:buClr>
              <a:buSzPts val="1900"/>
              <a:buChar char="■"/>
              <a:defRPr b="1">
                <a:solidFill>
                  <a:schemeClr val="accent4"/>
                </a:solidFill>
              </a:defRPr>
            </a:lvl3pPr>
            <a:lvl4pPr marL="1828800" lvl="3" indent="-336550">
              <a:spcBef>
                <a:spcPts val="1300"/>
              </a:spcBef>
              <a:spcAft>
                <a:spcPts val="0"/>
              </a:spcAft>
              <a:buClr>
                <a:schemeClr val="accent4"/>
              </a:buClr>
              <a:buSzPts val="1700"/>
              <a:buChar char="●"/>
              <a:defRPr sz="1700" b="1">
                <a:solidFill>
                  <a:schemeClr val="accent4"/>
                </a:solidFill>
              </a:defRPr>
            </a:lvl4pPr>
            <a:lvl5pPr marL="2286000" lvl="4" indent="-336550">
              <a:spcBef>
                <a:spcPts val="1300"/>
              </a:spcBef>
              <a:spcAft>
                <a:spcPts val="0"/>
              </a:spcAft>
              <a:buClr>
                <a:schemeClr val="accent4"/>
              </a:buClr>
              <a:buSzPts val="1700"/>
              <a:buChar char="○"/>
              <a:defRPr sz="1700" b="1">
                <a:solidFill>
                  <a:schemeClr val="accent4"/>
                </a:solidFill>
              </a:defRPr>
            </a:lvl5pPr>
            <a:lvl6pPr marL="2743200" lvl="5" indent="-336550">
              <a:spcBef>
                <a:spcPts val="1300"/>
              </a:spcBef>
              <a:spcAft>
                <a:spcPts val="0"/>
              </a:spcAft>
              <a:buClr>
                <a:schemeClr val="accent4"/>
              </a:buClr>
              <a:buSzPts val="1700"/>
              <a:buChar char="■"/>
              <a:defRPr sz="1700" b="1">
                <a:solidFill>
                  <a:schemeClr val="accent4"/>
                </a:solidFill>
              </a:defRPr>
            </a:lvl6pPr>
            <a:lvl7pPr marL="3200400" lvl="6" indent="-336550">
              <a:spcBef>
                <a:spcPts val="1300"/>
              </a:spcBef>
              <a:spcAft>
                <a:spcPts val="0"/>
              </a:spcAft>
              <a:buClr>
                <a:schemeClr val="accent4"/>
              </a:buClr>
              <a:buSzPts val="1700"/>
              <a:buChar char="●"/>
              <a:defRPr sz="1700" b="1">
                <a:solidFill>
                  <a:schemeClr val="accent4"/>
                </a:solidFill>
              </a:defRPr>
            </a:lvl7pPr>
            <a:lvl8pPr marL="3657600" lvl="7" indent="-336550">
              <a:spcBef>
                <a:spcPts val="1300"/>
              </a:spcBef>
              <a:spcAft>
                <a:spcPts val="0"/>
              </a:spcAft>
              <a:buClr>
                <a:schemeClr val="accent4"/>
              </a:buClr>
              <a:buSzPts val="1700"/>
              <a:buChar char="○"/>
              <a:defRPr sz="1700" b="1">
                <a:solidFill>
                  <a:schemeClr val="accent4"/>
                </a:solidFill>
              </a:defRPr>
            </a:lvl8pPr>
            <a:lvl9pPr marL="4114800" lvl="8" indent="-336550">
              <a:spcBef>
                <a:spcPts val="1300"/>
              </a:spcBef>
              <a:spcAft>
                <a:spcPts val="0"/>
              </a:spcAft>
              <a:buClr>
                <a:schemeClr val="accent4"/>
              </a:buClr>
              <a:buSzPts val="1700"/>
              <a:buChar char="■"/>
              <a:defRPr sz="1700" b="1">
                <a:solidFill>
                  <a:schemeClr val="accent4"/>
                </a:solidFill>
              </a:defRPr>
            </a:lvl9pPr>
          </a:lstStyle>
          <a:p>
            <a:endParaRPr/>
          </a:p>
        </p:txBody>
      </p:sp>
      <p:sp>
        <p:nvSpPr>
          <p:cNvPr id="1543" name="Google Shape;1543;g395a5d8f997_0_11196"/>
          <p:cNvSpPr txBox="1">
            <a:spLocks noGrp="1"/>
          </p:cNvSpPr>
          <p:nvPr>
            <p:ph type="subTitle" idx="3"/>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1544" name="Google Shape;1544;g395a5d8f997_0_11196"/>
          <p:cNvSpPr txBox="1">
            <a:spLocks noGrp="1"/>
          </p:cNvSpPr>
          <p:nvPr>
            <p:ph type="title" idx="4"/>
          </p:nvPr>
        </p:nvSpPr>
        <p:spPr>
          <a:xfrm>
            <a:off x="609600" y="914400"/>
            <a:ext cx="6705600" cy="7881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1pPr>
            <a:lvl2pPr lvl="1">
              <a:spcBef>
                <a:spcPts val="10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General — with photo">
  <p:cSld name="CUSTOM_11">
    <p:spTree>
      <p:nvGrpSpPr>
        <p:cNvPr id="1" name="Shape 1545"/>
        <p:cNvGrpSpPr/>
        <p:nvPr/>
      </p:nvGrpSpPr>
      <p:grpSpPr>
        <a:xfrm>
          <a:off x="0" y="0"/>
          <a:ext cx="0" cy="0"/>
          <a:chOff x="0" y="0"/>
          <a:chExt cx="0" cy="0"/>
        </a:xfrm>
      </p:grpSpPr>
      <p:sp>
        <p:nvSpPr>
          <p:cNvPr id="1546" name="Google Shape;1546;g395a5d8f997_0_11203"/>
          <p:cNvSpPr/>
          <p:nvPr/>
        </p:nvSpPr>
        <p:spPr>
          <a:xfrm rot="84">
            <a:off x="-15133" y="4020317"/>
            <a:ext cx="12207300" cy="28377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547" name="Google Shape;1547;g395a5d8f997_0_11203"/>
          <p:cNvSpPr>
            <a:spLocks noGrp="1"/>
          </p:cNvSpPr>
          <p:nvPr>
            <p:ph type="pic" idx="2"/>
          </p:nvPr>
        </p:nvSpPr>
        <p:spPr>
          <a:xfrm>
            <a:off x="609600" y="3340767"/>
            <a:ext cx="4572000" cy="3517200"/>
          </a:xfrm>
          <a:prstGeom prst="rect">
            <a:avLst/>
          </a:prstGeom>
          <a:noFill/>
          <a:ln>
            <a:noFill/>
          </a:ln>
        </p:spPr>
      </p:sp>
      <p:sp>
        <p:nvSpPr>
          <p:cNvPr id="1548" name="Google Shape;1548;g395a5d8f997_0_11203"/>
          <p:cNvSpPr txBox="1">
            <a:spLocks noGrp="1"/>
          </p:cNvSpPr>
          <p:nvPr>
            <p:ph type="body" idx="1"/>
          </p:nvPr>
        </p:nvSpPr>
        <p:spPr>
          <a:xfrm>
            <a:off x="6096000" y="609600"/>
            <a:ext cx="4876800" cy="2988300"/>
          </a:xfrm>
          <a:prstGeom prst="rect">
            <a:avLst/>
          </a:prstGeom>
        </p:spPr>
        <p:txBody>
          <a:bodyPr spcFirstLastPara="1" wrap="square" lIns="0" tIns="0" rIns="0" bIns="0" anchor="t" anchorCtr="0">
            <a:noAutofit/>
          </a:bodyPr>
          <a:lstStyle>
            <a:lvl1pPr marL="457200" lvl="0" indent="-330200">
              <a:spcBef>
                <a:spcPts val="1300"/>
              </a:spcBef>
              <a:spcAft>
                <a:spcPts val="0"/>
              </a:spcAft>
              <a:buSzPts val="1600"/>
              <a:buChar char="●"/>
              <a:defRPr sz="1600"/>
            </a:lvl1pPr>
            <a:lvl2pPr marL="914400" lvl="1" indent="-349250">
              <a:spcBef>
                <a:spcPts val="1600"/>
              </a:spcBef>
              <a:spcAft>
                <a:spcPts val="0"/>
              </a:spcAft>
              <a:buSzPts val="1900"/>
              <a:buChar char="○"/>
              <a:defRPr/>
            </a:lvl2pPr>
            <a:lvl3pPr marL="1371600" lvl="2" indent="-349250">
              <a:spcBef>
                <a:spcPts val="1300"/>
              </a:spcBef>
              <a:spcAft>
                <a:spcPts val="0"/>
              </a:spcAft>
              <a:buSzPts val="1900"/>
              <a:buChar char="■"/>
              <a:defRPr/>
            </a:lvl3pPr>
            <a:lvl4pPr marL="1828800" lvl="3" indent="-349250">
              <a:spcBef>
                <a:spcPts val="1300"/>
              </a:spcBef>
              <a:spcAft>
                <a:spcPts val="0"/>
              </a:spcAft>
              <a:buSzPts val="1900"/>
              <a:buChar char="●"/>
              <a:defRPr/>
            </a:lvl4pPr>
            <a:lvl5pPr marL="2286000" lvl="4" indent="-349250">
              <a:spcBef>
                <a:spcPts val="1300"/>
              </a:spcBef>
              <a:spcAft>
                <a:spcPts val="0"/>
              </a:spcAft>
              <a:buSzPts val="1900"/>
              <a:buChar char="○"/>
              <a:defRPr/>
            </a:lvl5pPr>
            <a:lvl6pPr marL="2743200" lvl="5" indent="-349250">
              <a:spcBef>
                <a:spcPts val="1300"/>
              </a:spcBef>
              <a:spcAft>
                <a:spcPts val="0"/>
              </a:spcAft>
              <a:buSzPts val="1900"/>
              <a:buChar char="■"/>
              <a:defRPr/>
            </a:lvl6pPr>
            <a:lvl7pPr marL="3200400" lvl="6" indent="-349250">
              <a:spcBef>
                <a:spcPts val="1300"/>
              </a:spcBef>
              <a:spcAft>
                <a:spcPts val="0"/>
              </a:spcAft>
              <a:buSzPts val="1900"/>
              <a:buChar char="●"/>
              <a:defRPr/>
            </a:lvl7pPr>
            <a:lvl8pPr marL="3657600" lvl="7" indent="-349250">
              <a:spcBef>
                <a:spcPts val="1300"/>
              </a:spcBef>
              <a:spcAft>
                <a:spcPts val="0"/>
              </a:spcAft>
              <a:buSzPts val="1900"/>
              <a:buChar char="○"/>
              <a:defRPr/>
            </a:lvl8pPr>
            <a:lvl9pPr marL="4114800" lvl="8" indent="-349250">
              <a:spcBef>
                <a:spcPts val="1300"/>
              </a:spcBef>
              <a:spcAft>
                <a:spcPts val="0"/>
              </a:spcAft>
              <a:buSzPts val="1900"/>
              <a:buChar char="■"/>
              <a:defRPr/>
            </a:lvl9pPr>
          </a:lstStyle>
          <a:p>
            <a:endParaRPr/>
          </a:p>
        </p:txBody>
      </p:sp>
      <p:sp>
        <p:nvSpPr>
          <p:cNvPr id="1549" name="Google Shape;1549;g395a5d8f997_0_11203"/>
          <p:cNvSpPr txBox="1">
            <a:spLocks noGrp="1"/>
          </p:cNvSpPr>
          <p:nvPr>
            <p:ph type="subTitle" idx="3"/>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1550" name="Google Shape;1550;g395a5d8f997_0_11203"/>
          <p:cNvSpPr txBox="1">
            <a:spLocks noGrp="1"/>
          </p:cNvSpPr>
          <p:nvPr>
            <p:ph type="title"/>
          </p:nvPr>
        </p:nvSpPr>
        <p:spPr>
          <a:xfrm>
            <a:off x="609600" y="914400"/>
            <a:ext cx="5181600" cy="788100"/>
          </a:xfrm>
          <a:prstGeom prst="rect">
            <a:avLst/>
          </a:prstGeom>
          <a:ln>
            <a:noFill/>
          </a:ln>
        </p:spPr>
        <p:txBody>
          <a:bodyPr spcFirstLastPara="1" wrap="square" lIns="0" tIns="0" rIns="0" bIns="0" anchor="t" anchorCtr="0">
            <a:normAutofit/>
          </a:bodyPr>
          <a:lstStyle>
            <a:lvl1pPr lvl="0">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1pPr>
            <a:lvl2pPr lvl="1">
              <a:spcBef>
                <a:spcPts val="10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estimonial — Medium">
  <p:cSld name="CUSTOM_6_1">
    <p:spTree>
      <p:nvGrpSpPr>
        <p:cNvPr id="1" name="Shape 177"/>
        <p:cNvGrpSpPr/>
        <p:nvPr/>
      </p:nvGrpSpPr>
      <p:grpSpPr>
        <a:xfrm>
          <a:off x="0" y="0"/>
          <a:ext cx="0" cy="0"/>
          <a:chOff x="0" y="0"/>
          <a:chExt cx="0" cy="0"/>
        </a:xfrm>
      </p:grpSpPr>
      <p:sp>
        <p:nvSpPr>
          <p:cNvPr id="178" name="Google Shape;178;g36335525d1a_0_502"/>
          <p:cNvSpPr/>
          <p:nvPr/>
        </p:nvSpPr>
        <p:spPr>
          <a:xfrm rot="10800000">
            <a:off x="5200" y="5872633"/>
            <a:ext cx="12176400" cy="9843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79" name="Google Shape;179;g36335525d1a_0_502"/>
          <p:cNvSpPr>
            <a:spLocks noGrp="1"/>
          </p:cNvSpPr>
          <p:nvPr>
            <p:ph type="pic" idx="2"/>
          </p:nvPr>
        </p:nvSpPr>
        <p:spPr>
          <a:xfrm>
            <a:off x="9654013" y="4364200"/>
            <a:ext cx="1928400" cy="1928400"/>
          </a:xfrm>
          <a:prstGeom prst="ellipse">
            <a:avLst/>
          </a:prstGeom>
          <a:noFill/>
          <a:ln>
            <a:noFill/>
          </a:ln>
        </p:spPr>
      </p:sp>
      <p:sp>
        <p:nvSpPr>
          <p:cNvPr id="180" name="Google Shape;180;g36335525d1a_0_502"/>
          <p:cNvSpPr txBox="1">
            <a:spLocks noGrp="1"/>
          </p:cNvSpPr>
          <p:nvPr>
            <p:ph type="subTitle" idx="1"/>
          </p:nvPr>
        </p:nvSpPr>
        <p:spPr>
          <a:xfrm>
            <a:off x="609600" y="1524000"/>
            <a:ext cx="10972800" cy="2641200"/>
          </a:xfrm>
          <a:prstGeom prst="rect">
            <a:avLst/>
          </a:prstGeom>
        </p:spPr>
        <p:txBody>
          <a:bodyPr spcFirstLastPara="1" wrap="square" lIns="0" tIns="0" rIns="0" bIns="0" anchor="b" anchorCtr="0">
            <a:noAutofit/>
          </a:bodyPr>
          <a:lstStyle>
            <a:lvl1pPr lvl="0">
              <a:lnSpc>
                <a:spcPct val="100000"/>
              </a:lnSpc>
              <a:spcBef>
                <a:spcPts val="0"/>
              </a:spcBef>
              <a:spcAft>
                <a:spcPts val="0"/>
              </a:spcAft>
              <a:buClr>
                <a:schemeClr val="dk2"/>
              </a:buClr>
              <a:buSzPts val="3600"/>
              <a:buFont typeface="Montserrat"/>
              <a:buNone/>
              <a:defRPr sz="3600">
                <a:solidFill>
                  <a:schemeClr val="dk2"/>
                </a:solidFill>
                <a:latin typeface="Montserrat"/>
                <a:ea typeface="Montserrat"/>
                <a:cs typeface="Montserrat"/>
                <a:sym typeface="Montserrat"/>
              </a:defRPr>
            </a:lvl1pPr>
            <a:lvl2pPr lvl="1">
              <a:lnSpc>
                <a:spcPct val="100000"/>
              </a:lnSpc>
              <a:spcBef>
                <a:spcPts val="0"/>
              </a:spcBef>
              <a:spcAft>
                <a:spcPts val="0"/>
              </a:spcAft>
              <a:buSzPts val="1900"/>
              <a:buNone/>
              <a:defRPr/>
            </a:lvl2pPr>
            <a:lvl3pPr lvl="2">
              <a:lnSpc>
                <a:spcPct val="100000"/>
              </a:lnSpc>
              <a:spcBef>
                <a:spcPts val="0"/>
              </a:spcBef>
              <a:spcAft>
                <a:spcPts val="0"/>
              </a:spcAft>
              <a:buSzPts val="1900"/>
              <a:buNone/>
              <a:defRPr/>
            </a:lvl3pPr>
            <a:lvl4pPr lvl="3">
              <a:lnSpc>
                <a:spcPct val="100000"/>
              </a:lnSpc>
              <a:spcBef>
                <a:spcPts val="0"/>
              </a:spcBef>
              <a:spcAft>
                <a:spcPts val="0"/>
              </a:spcAft>
              <a:buSzPts val="1900"/>
              <a:buNone/>
              <a:defRPr/>
            </a:lvl4pPr>
            <a:lvl5pPr lvl="4">
              <a:lnSpc>
                <a:spcPct val="100000"/>
              </a:lnSpc>
              <a:spcBef>
                <a:spcPts val="0"/>
              </a:spcBef>
              <a:spcAft>
                <a:spcPts val="0"/>
              </a:spcAft>
              <a:buSzPts val="1900"/>
              <a:buNone/>
              <a:defRPr/>
            </a:lvl5pPr>
            <a:lvl6pPr lvl="5">
              <a:lnSpc>
                <a:spcPct val="100000"/>
              </a:lnSpc>
              <a:spcBef>
                <a:spcPts val="0"/>
              </a:spcBef>
              <a:spcAft>
                <a:spcPts val="0"/>
              </a:spcAft>
              <a:buSzPts val="1900"/>
              <a:buNone/>
              <a:defRPr/>
            </a:lvl6pPr>
            <a:lvl7pPr lvl="6">
              <a:lnSpc>
                <a:spcPct val="100000"/>
              </a:lnSpc>
              <a:spcBef>
                <a:spcPts val="0"/>
              </a:spcBef>
              <a:spcAft>
                <a:spcPts val="0"/>
              </a:spcAft>
              <a:buSzPts val="1900"/>
              <a:buNone/>
              <a:defRPr/>
            </a:lvl7pPr>
            <a:lvl8pPr lvl="7">
              <a:lnSpc>
                <a:spcPct val="100000"/>
              </a:lnSpc>
              <a:spcBef>
                <a:spcPts val="0"/>
              </a:spcBef>
              <a:spcAft>
                <a:spcPts val="0"/>
              </a:spcAft>
              <a:buSzPts val="1900"/>
              <a:buNone/>
              <a:defRPr/>
            </a:lvl8pPr>
            <a:lvl9pPr lvl="8">
              <a:lnSpc>
                <a:spcPct val="100000"/>
              </a:lnSpc>
              <a:spcBef>
                <a:spcPts val="0"/>
              </a:spcBef>
              <a:spcAft>
                <a:spcPts val="0"/>
              </a:spcAft>
              <a:buSzPts val="1900"/>
              <a:buNone/>
              <a:defRPr/>
            </a:lvl9pPr>
          </a:lstStyle>
          <a:p>
            <a:endParaRPr/>
          </a:p>
        </p:txBody>
      </p:sp>
      <p:sp>
        <p:nvSpPr>
          <p:cNvPr id="181" name="Google Shape;181;g36335525d1a_0_502"/>
          <p:cNvSpPr txBox="1">
            <a:spLocks noGrp="1"/>
          </p:cNvSpPr>
          <p:nvPr>
            <p:ph type="subTitle" idx="3"/>
          </p:nvPr>
        </p:nvSpPr>
        <p:spPr>
          <a:xfrm>
            <a:off x="5608328" y="4876800"/>
            <a:ext cx="3657600" cy="293700"/>
          </a:xfrm>
          <a:prstGeom prst="rect">
            <a:avLst/>
          </a:prstGeom>
        </p:spPr>
        <p:txBody>
          <a:bodyPr spcFirstLastPara="1" wrap="square" lIns="0" tIns="0" rIns="0" bIns="0" anchor="t" anchorCtr="0">
            <a:noAutofit/>
          </a:bodyPr>
          <a:lstStyle>
            <a:lvl1pPr lvl="0" algn="r">
              <a:spcBef>
                <a:spcPts val="0"/>
              </a:spcBef>
              <a:spcAft>
                <a:spcPts val="0"/>
              </a:spcAft>
              <a:buSzPts val="1900"/>
              <a:buFont typeface="Oswald Medium"/>
              <a:buNone/>
              <a:defRPr sz="1900" b="0">
                <a:latin typeface="Oswald Medium"/>
                <a:ea typeface="Oswald Medium"/>
                <a:cs typeface="Oswald Medium"/>
                <a:sym typeface="Oswald Medium"/>
              </a:defRPr>
            </a:lvl1pPr>
            <a:lvl2pPr lvl="1" algn="r">
              <a:spcBef>
                <a:spcPts val="0"/>
              </a:spcBef>
              <a:spcAft>
                <a:spcPts val="0"/>
              </a:spcAft>
              <a:buSzPts val="1900"/>
              <a:buFont typeface="Bebas Neue"/>
              <a:buNone/>
              <a:defRPr>
                <a:latin typeface="Bebas Neue"/>
                <a:ea typeface="Bebas Neue"/>
                <a:cs typeface="Bebas Neue"/>
                <a:sym typeface="Bebas Neue"/>
              </a:defRPr>
            </a:lvl2pPr>
            <a:lvl3pPr lvl="2" algn="r">
              <a:spcBef>
                <a:spcPts val="0"/>
              </a:spcBef>
              <a:spcAft>
                <a:spcPts val="0"/>
              </a:spcAft>
              <a:buSzPts val="1900"/>
              <a:buFont typeface="Bebas Neue"/>
              <a:buNone/>
              <a:defRPr>
                <a:latin typeface="Bebas Neue"/>
                <a:ea typeface="Bebas Neue"/>
                <a:cs typeface="Bebas Neue"/>
                <a:sym typeface="Bebas Neue"/>
              </a:defRPr>
            </a:lvl3pPr>
            <a:lvl4pPr lvl="3" algn="r">
              <a:spcBef>
                <a:spcPts val="0"/>
              </a:spcBef>
              <a:spcAft>
                <a:spcPts val="0"/>
              </a:spcAft>
              <a:buSzPts val="1900"/>
              <a:buFont typeface="Bebas Neue"/>
              <a:buNone/>
              <a:defRPr>
                <a:latin typeface="Bebas Neue"/>
                <a:ea typeface="Bebas Neue"/>
                <a:cs typeface="Bebas Neue"/>
                <a:sym typeface="Bebas Neue"/>
              </a:defRPr>
            </a:lvl4pPr>
            <a:lvl5pPr lvl="4" algn="r">
              <a:spcBef>
                <a:spcPts val="0"/>
              </a:spcBef>
              <a:spcAft>
                <a:spcPts val="0"/>
              </a:spcAft>
              <a:buSzPts val="1900"/>
              <a:buFont typeface="Bebas Neue"/>
              <a:buNone/>
              <a:defRPr>
                <a:latin typeface="Bebas Neue"/>
                <a:ea typeface="Bebas Neue"/>
                <a:cs typeface="Bebas Neue"/>
                <a:sym typeface="Bebas Neue"/>
              </a:defRPr>
            </a:lvl5pPr>
            <a:lvl6pPr lvl="5" algn="r">
              <a:spcBef>
                <a:spcPts val="0"/>
              </a:spcBef>
              <a:spcAft>
                <a:spcPts val="0"/>
              </a:spcAft>
              <a:buSzPts val="1900"/>
              <a:buFont typeface="Bebas Neue"/>
              <a:buNone/>
              <a:defRPr>
                <a:latin typeface="Bebas Neue"/>
                <a:ea typeface="Bebas Neue"/>
                <a:cs typeface="Bebas Neue"/>
                <a:sym typeface="Bebas Neue"/>
              </a:defRPr>
            </a:lvl6pPr>
            <a:lvl7pPr lvl="6" algn="r">
              <a:spcBef>
                <a:spcPts val="0"/>
              </a:spcBef>
              <a:spcAft>
                <a:spcPts val="0"/>
              </a:spcAft>
              <a:buSzPts val="1900"/>
              <a:buFont typeface="Bebas Neue"/>
              <a:buNone/>
              <a:defRPr>
                <a:latin typeface="Bebas Neue"/>
                <a:ea typeface="Bebas Neue"/>
                <a:cs typeface="Bebas Neue"/>
                <a:sym typeface="Bebas Neue"/>
              </a:defRPr>
            </a:lvl7pPr>
            <a:lvl8pPr lvl="7" algn="r">
              <a:spcBef>
                <a:spcPts val="0"/>
              </a:spcBef>
              <a:spcAft>
                <a:spcPts val="0"/>
              </a:spcAft>
              <a:buSzPts val="1900"/>
              <a:buFont typeface="Bebas Neue"/>
              <a:buNone/>
              <a:defRPr>
                <a:latin typeface="Bebas Neue"/>
                <a:ea typeface="Bebas Neue"/>
                <a:cs typeface="Bebas Neue"/>
                <a:sym typeface="Bebas Neue"/>
              </a:defRPr>
            </a:lvl8pPr>
            <a:lvl9pPr lvl="8" algn="r">
              <a:spcBef>
                <a:spcPts val="0"/>
              </a:spcBef>
              <a:spcAft>
                <a:spcPts val="0"/>
              </a:spcAft>
              <a:buSzPts val="1900"/>
              <a:buFont typeface="Bebas Neue"/>
              <a:buNone/>
              <a:defRPr>
                <a:latin typeface="Bebas Neue"/>
                <a:ea typeface="Bebas Neue"/>
                <a:cs typeface="Bebas Neue"/>
                <a:sym typeface="Bebas Neue"/>
              </a:defRPr>
            </a:lvl9pPr>
          </a:lstStyle>
          <a:p>
            <a:endParaRPr/>
          </a:p>
        </p:txBody>
      </p:sp>
      <p:sp>
        <p:nvSpPr>
          <p:cNvPr id="182" name="Google Shape;182;g36335525d1a_0_502"/>
          <p:cNvSpPr txBox="1">
            <a:spLocks noGrp="1"/>
          </p:cNvSpPr>
          <p:nvPr>
            <p:ph type="subTitle" idx="4"/>
          </p:nvPr>
        </p:nvSpPr>
        <p:spPr>
          <a:xfrm>
            <a:off x="5608320" y="5181600"/>
            <a:ext cx="3657600" cy="293700"/>
          </a:xfrm>
          <a:prstGeom prst="rect">
            <a:avLst/>
          </a:prstGeom>
        </p:spPr>
        <p:txBody>
          <a:bodyPr spcFirstLastPara="1" wrap="square" lIns="0" tIns="0" rIns="0" bIns="0" anchor="t" anchorCtr="0">
            <a:noAutofit/>
          </a:bodyPr>
          <a:lstStyle>
            <a:lvl1pPr lvl="0" algn="r">
              <a:spcBef>
                <a:spcPts val="0"/>
              </a:spcBef>
              <a:spcAft>
                <a:spcPts val="0"/>
              </a:spcAft>
              <a:buClr>
                <a:schemeClr val="dk1"/>
              </a:buClr>
              <a:buSzPts val="1300"/>
              <a:buFont typeface="Montserrat"/>
              <a:buNone/>
              <a:defRPr sz="1300">
                <a:solidFill>
                  <a:schemeClr val="dk1"/>
                </a:solidFill>
                <a:latin typeface="Montserrat"/>
                <a:ea typeface="Montserrat"/>
                <a:cs typeface="Montserrat"/>
                <a:sym typeface="Montserrat"/>
              </a:defRPr>
            </a:lvl1pPr>
            <a:lvl2pPr lvl="1" algn="r">
              <a:spcBef>
                <a:spcPts val="0"/>
              </a:spcBef>
              <a:spcAft>
                <a:spcPts val="0"/>
              </a:spcAft>
              <a:buSzPts val="1300"/>
              <a:buFont typeface="Bebas Neue"/>
              <a:buNone/>
              <a:defRPr sz="1300">
                <a:latin typeface="Bebas Neue"/>
                <a:ea typeface="Bebas Neue"/>
                <a:cs typeface="Bebas Neue"/>
                <a:sym typeface="Bebas Neue"/>
              </a:defRPr>
            </a:lvl2pPr>
            <a:lvl3pPr lvl="2" algn="r">
              <a:spcBef>
                <a:spcPts val="0"/>
              </a:spcBef>
              <a:spcAft>
                <a:spcPts val="0"/>
              </a:spcAft>
              <a:buSzPts val="1300"/>
              <a:buFont typeface="Bebas Neue"/>
              <a:buNone/>
              <a:defRPr sz="1300">
                <a:latin typeface="Bebas Neue"/>
                <a:ea typeface="Bebas Neue"/>
                <a:cs typeface="Bebas Neue"/>
                <a:sym typeface="Bebas Neue"/>
              </a:defRPr>
            </a:lvl3pPr>
            <a:lvl4pPr lvl="3" algn="r">
              <a:spcBef>
                <a:spcPts val="0"/>
              </a:spcBef>
              <a:spcAft>
                <a:spcPts val="0"/>
              </a:spcAft>
              <a:buSzPts val="1300"/>
              <a:buFont typeface="Bebas Neue"/>
              <a:buNone/>
              <a:defRPr sz="1300">
                <a:latin typeface="Bebas Neue"/>
                <a:ea typeface="Bebas Neue"/>
                <a:cs typeface="Bebas Neue"/>
                <a:sym typeface="Bebas Neue"/>
              </a:defRPr>
            </a:lvl4pPr>
            <a:lvl5pPr lvl="4" algn="r">
              <a:spcBef>
                <a:spcPts val="0"/>
              </a:spcBef>
              <a:spcAft>
                <a:spcPts val="0"/>
              </a:spcAft>
              <a:buSzPts val="1300"/>
              <a:buFont typeface="Bebas Neue"/>
              <a:buNone/>
              <a:defRPr sz="1300">
                <a:latin typeface="Bebas Neue"/>
                <a:ea typeface="Bebas Neue"/>
                <a:cs typeface="Bebas Neue"/>
                <a:sym typeface="Bebas Neue"/>
              </a:defRPr>
            </a:lvl5pPr>
            <a:lvl6pPr lvl="5" algn="r">
              <a:spcBef>
                <a:spcPts val="0"/>
              </a:spcBef>
              <a:spcAft>
                <a:spcPts val="0"/>
              </a:spcAft>
              <a:buSzPts val="1300"/>
              <a:buFont typeface="Bebas Neue"/>
              <a:buNone/>
              <a:defRPr sz="1300">
                <a:latin typeface="Bebas Neue"/>
                <a:ea typeface="Bebas Neue"/>
                <a:cs typeface="Bebas Neue"/>
                <a:sym typeface="Bebas Neue"/>
              </a:defRPr>
            </a:lvl6pPr>
            <a:lvl7pPr lvl="6" algn="r">
              <a:spcBef>
                <a:spcPts val="0"/>
              </a:spcBef>
              <a:spcAft>
                <a:spcPts val="0"/>
              </a:spcAft>
              <a:buSzPts val="1300"/>
              <a:buFont typeface="Bebas Neue"/>
              <a:buNone/>
              <a:defRPr sz="1300">
                <a:latin typeface="Bebas Neue"/>
                <a:ea typeface="Bebas Neue"/>
                <a:cs typeface="Bebas Neue"/>
                <a:sym typeface="Bebas Neue"/>
              </a:defRPr>
            </a:lvl7pPr>
            <a:lvl8pPr lvl="7" algn="r">
              <a:spcBef>
                <a:spcPts val="0"/>
              </a:spcBef>
              <a:spcAft>
                <a:spcPts val="0"/>
              </a:spcAft>
              <a:buSzPts val="1300"/>
              <a:buFont typeface="Bebas Neue"/>
              <a:buNone/>
              <a:defRPr sz="1300">
                <a:latin typeface="Bebas Neue"/>
                <a:ea typeface="Bebas Neue"/>
                <a:cs typeface="Bebas Neue"/>
                <a:sym typeface="Bebas Neue"/>
              </a:defRPr>
            </a:lvl8pPr>
            <a:lvl9pPr lvl="8" algn="r">
              <a:spcBef>
                <a:spcPts val="0"/>
              </a:spcBef>
              <a:spcAft>
                <a:spcPts val="0"/>
              </a:spcAft>
              <a:buSzPts val="1300"/>
              <a:buFont typeface="Bebas Neue"/>
              <a:buNone/>
              <a:defRPr sz="1300">
                <a:latin typeface="Bebas Neue"/>
                <a:ea typeface="Bebas Neue"/>
                <a:cs typeface="Bebas Neue"/>
                <a:sym typeface="Bebas Neue"/>
              </a:defRPr>
            </a:lvl9pPr>
          </a:lstStyle>
          <a:p>
            <a:endParaRPr/>
          </a:p>
        </p:txBody>
      </p:sp>
      <p:sp>
        <p:nvSpPr>
          <p:cNvPr id="183" name="Google Shape;183;g36335525d1a_0_502"/>
          <p:cNvSpPr txBox="1">
            <a:spLocks noGrp="1"/>
          </p:cNvSpPr>
          <p:nvPr>
            <p:ph type="subTitle" idx="5"/>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General — with photo and icons">
  <p:cSld name="CUSTOM_12">
    <p:spTree>
      <p:nvGrpSpPr>
        <p:cNvPr id="1" name="Shape 1551"/>
        <p:cNvGrpSpPr/>
        <p:nvPr/>
      </p:nvGrpSpPr>
      <p:grpSpPr>
        <a:xfrm>
          <a:off x="0" y="0"/>
          <a:ext cx="0" cy="0"/>
          <a:chOff x="0" y="0"/>
          <a:chExt cx="0" cy="0"/>
        </a:xfrm>
      </p:grpSpPr>
      <p:sp>
        <p:nvSpPr>
          <p:cNvPr id="1552" name="Google Shape;1552;g395a5d8f997_0_11209"/>
          <p:cNvSpPr/>
          <p:nvPr/>
        </p:nvSpPr>
        <p:spPr>
          <a:xfrm>
            <a:off x="0" y="0"/>
            <a:ext cx="5486400"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553" name="Google Shape;1553;g395a5d8f997_0_11209"/>
          <p:cNvSpPr txBox="1">
            <a:spLocks noGrp="1"/>
          </p:cNvSpPr>
          <p:nvPr>
            <p:ph type="title"/>
          </p:nvPr>
        </p:nvSpPr>
        <p:spPr>
          <a:xfrm>
            <a:off x="609600" y="914400"/>
            <a:ext cx="3657600" cy="5486400"/>
          </a:xfrm>
          <a:prstGeom prst="rect">
            <a:avLst/>
          </a:prstGeom>
          <a:ln>
            <a:noFill/>
          </a:ln>
        </p:spPr>
        <p:txBody>
          <a:bodyPr spcFirstLastPara="1" wrap="square" lIns="0" tIns="0" rIns="0" bIns="0" anchor="t" anchorCtr="0">
            <a:noAutofit/>
          </a:bodyPr>
          <a:lstStyle>
            <a:lvl1pPr lvl="0">
              <a:lnSpc>
                <a:spcPct val="85000"/>
              </a:lnSpc>
              <a:spcBef>
                <a:spcPts val="0"/>
              </a:spcBef>
              <a:spcAft>
                <a:spcPts val="0"/>
              </a:spcAft>
              <a:buClr>
                <a:schemeClr val="lt1"/>
              </a:buClr>
              <a:buSzPts val="4800"/>
              <a:buFont typeface="Montserrat"/>
              <a:buNone/>
              <a:defRPr sz="4800" b="1">
                <a:solidFill>
                  <a:schemeClr val="lt1"/>
                </a:solidFill>
                <a:latin typeface="Montserrat"/>
                <a:ea typeface="Montserrat"/>
                <a:cs typeface="Montserrat"/>
                <a:sym typeface="Montserrat"/>
              </a:defRPr>
            </a:lvl1pPr>
            <a:lvl2pPr lvl="1">
              <a:spcBef>
                <a:spcPts val="100"/>
              </a:spcBef>
              <a:spcAft>
                <a:spcPts val="0"/>
              </a:spcAft>
              <a:buClr>
                <a:schemeClr val="dk1"/>
              </a:buClr>
              <a:buSzPts val="8000"/>
              <a:buNone/>
              <a:defRPr sz="8000">
                <a:solidFill>
                  <a:schemeClr val="dk1"/>
                </a:solidFill>
              </a:defRPr>
            </a:lvl2pPr>
            <a:lvl3pPr lvl="2">
              <a:spcBef>
                <a:spcPts val="0"/>
              </a:spcBef>
              <a:spcAft>
                <a:spcPts val="0"/>
              </a:spcAft>
              <a:buClr>
                <a:schemeClr val="dk1"/>
              </a:buClr>
              <a:buSzPts val="8000"/>
              <a:buNone/>
              <a:defRPr sz="8000">
                <a:solidFill>
                  <a:schemeClr val="dk1"/>
                </a:solidFill>
              </a:defRPr>
            </a:lvl3pPr>
            <a:lvl4pPr lvl="3">
              <a:spcBef>
                <a:spcPts val="0"/>
              </a:spcBef>
              <a:spcAft>
                <a:spcPts val="0"/>
              </a:spcAft>
              <a:buClr>
                <a:schemeClr val="dk1"/>
              </a:buClr>
              <a:buSzPts val="8000"/>
              <a:buNone/>
              <a:defRPr sz="8000">
                <a:solidFill>
                  <a:schemeClr val="dk1"/>
                </a:solidFill>
              </a:defRPr>
            </a:lvl4pPr>
            <a:lvl5pPr lvl="4">
              <a:spcBef>
                <a:spcPts val="0"/>
              </a:spcBef>
              <a:spcAft>
                <a:spcPts val="0"/>
              </a:spcAft>
              <a:buClr>
                <a:schemeClr val="dk1"/>
              </a:buClr>
              <a:buSzPts val="8000"/>
              <a:buNone/>
              <a:defRPr sz="8000">
                <a:solidFill>
                  <a:schemeClr val="dk1"/>
                </a:solidFill>
              </a:defRPr>
            </a:lvl5pPr>
            <a:lvl6pPr lvl="5">
              <a:spcBef>
                <a:spcPts val="0"/>
              </a:spcBef>
              <a:spcAft>
                <a:spcPts val="0"/>
              </a:spcAft>
              <a:buClr>
                <a:schemeClr val="dk1"/>
              </a:buClr>
              <a:buSzPts val="8000"/>
              <a:buNone/>
              <a:defRPr sz="8000">
                <a:solidFill>
                  <a:schemeClr val="dk1"/>
                </a:solidFill>
              </a:defRPr>
            </a:lvl6pPr>
            <a:lvl7pPr lvl="6">
              <a:spcBef>
                <a:spcPts val="0"/>
              </a:spcBef>
              <a:spcAft>
                <a:spcPts val="0"/>
              </a:spcAft>
              <a:buClr>
                <a:schemeClr val="dk1"/>
              </a:buClr>
              <a:buSzPts val="8000"/>
              <a:buNone/>
              <a:defRPr sz="8000">
                <a:solidFill>
                  <a:schemeClr val="dk1"/>
                </a:solidFill>
              </a:defRPr>
            </a:lvl7pPr>
            <a:lvl8pPr lvl="7">
              <a:spcBef>
                <a:spcPts val="0"/>
              </a:spcBef>
              <a:spcAft>
                <a:spcPts val="0"/>
              </a:spcAft>
              <a:buClr>
                <a:schemeClr val="dk1"/>
              </a:buClr>
              <a:buSzPts val="8000"/>
              <a:buNone/>
              <a:defRPr sz="8000">
                <a:solidFill>
                  <a:schemeClr val="dk1"/>
                </a:solidFill>
              </a:defRPr>
            </a:lvl8pPr>
            <a:lvl9pPr lvl="8">
              <a:spcBef>
                <a:spcPts val="0"/>
              </a:spcBef>
              <a:spcAft>
                <a:spcPts val="0"/>
              </a:spcAft>
              <a:buClr>
                <a:schemeClr val="dk1"/>
              </a:buClr>
              <a:buSzPts val="8000"/>
              <a:buNone/>
              <a:defRPr sz="8000">
                <a:solidFill>
                  <a:schemeClr val="dk1"/>
                </a:solidFill>
              </a:defRPr>
            </a:lvl9pPr>
          </a:lstStyle>
          <a:p>
            <a:endParaRPr/>
          </a:p>
        </p:txBody>
      </p:sp>
      <p:sp>
        <p:nvSpPr>
          <p:cNvPr id="1554" name="Google Shape;1554;g395a5d8f997_0_11209"/>
          <p:cNvSpPr>
            <a:spLocks noGrp="1"/>
          </p:cNvSpPr>
          <p:nvPr>
            <p:ph type="pic" idx="2"/>
          </p:nvPr>
        </p:nvSpPr>
        <p:spPr>
          <a:xfrm>
            <a:off x="4876800" y="854933"/>
            <a:ext cx="3352800" cy="6002700"/>
          </a:xfrm>
          <a:prstGeom prst="rect">
            <a:avLst/>
          </a:prstGeom>
          <a:noFill/>
          <a:ln>
            <a:noFill/>
          </a:ln>
        </p:spPr>
      </p:sp>
      <p:sp>
        <p:nvSpPr>
          <p:cNvPr id="1555" name="Google Shape;1555;g395a5d8f997_0_11209"/>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rgbClr val="BFDFE0"/>
              </a:buClr>
              <a:buSzPts val="1200"/>
              <a:buFont typeface="Montserrat"/>
              <a:buNone/>
              <a:defRPr sz="1200" b="1">
                <a:solidFill>
                  <a:srgbClr val="BFDFE0"/>
                </a:solidFill>
                <a:latin typeface="Montserrat"/>
                <a:ea typeface="Montserrat"/>
                <a:cs typeface="Montserrat"/>
                <a:sym typeface="Montserrat"/>
              </a:defRPr>
            </a:lvl1pPr>
            <a:lvl2pPr lvl="1">
              <a:spcBef>
                <a:spcPts val="0"/>
              </a:spcBef>
              <a:spcAft>
                <a:spcPts val="0"/>
              </a:spcAft>
              <a:buClr>
                <a:srgbClr val="BFDFE0"/>
              </a:buClr>
              <a:buSzPts val="1900"/>
              <a:buNone/>
              <a:defRPr>
                <a:solidFill>
                  <a:srgbClr val="BFDFE0"/>
                </a:solidFill>
              </a:defRPr>
            </a:lvl2pPr>
            <a:lvl3pPr lvl="2">
              <a:spcBef>
                <a:spcPts val="0"/>
              </a:spcBef>
              <a:spcAft>
                <a:spcPts val="0"/>
              </a:spcAft>
              <a:buClr>
                <a:srgbClr val="BFDFE0"/>
              </a:buClr>
              <a:buSzPts val="1900"/>
              <a:buNone/>
              <a:defRPr>
                <a:solidFill>
                  <a:srgbClr val="BFDFE0"/>
                </a:solidFill>
              </a:defRPr>
            </a:lvl3pPr>
            <a:lvl4pPr lvl="3">
              <a:spcBef>
                <a:spcPts val="0"/>
              </a:spcBef>
              <a:spcAft>
                <a:spcPts val="0"/>
              </a:spcAft>
              <a:buClr>
                <a:srgbClr val="BFDFE0"/>
              </a:buClr>
              <a:buSzPts val="1900"/>
              <a:buNone/>
              <a:defRPr>
                <a:solidFill>
                  <a:srgbClr val="BFDFE0"/>
                </a:solidFill>
              </a:defRPr>
            </a:lvl4pPr>
            <a:lvl5pPr lvl="4">
              <a:spcBef>
                <a:spcPts val="0"/>
              </a:spcBef>
              <a:spcAft>
                <a:spcPts val="0"/>
              </a:spcAft>
              <a:buClr>
                <a:srgbClr val="BFDFE0"/>
              </a:buClr>
              <a:buSzPts val="1900"/>
              <a:buNone/>
              <a:defRPr>
                <a:solidFill>
                  <a:srgbClr val="BFDFE0"/>
                </a:solidFill>
              </a:defRPr>
            </a:lvl5pPr>
            <a:lvl6pPr lvl="5">
              <a:spcBef>
                <a:spcPts val="0"/>
              </a:spcBef>
              <a:spcAft>
                <a:spcPts val="0"/>
              </a:spcAft>
              <a:buClr>
                <a:srgbClr val="BFDFE0"/>
              </a:buClr>
              <a:buSzPts val="1900"/>
              <a:buNone/>
              <a:defRPr>
                <a:solidFill>
                  <a:srgbClr val="BFDFE0"/>
                </a:solidFill>
              </a:defRPr>
            </a:lvl6pPr>
            <a:lvl7pPr lvl="6">
              <a:spcBef>
                <a:spcPts val="0"/>
              </a:spcBef>
              <a:spcAft>
                <a:spcPts val="0"/>
              </a:spcAft>
              <a:buClr>
                <a:srgbClr val="BFDFE0"/>
              </a:buClr>
              <a:buSzPts val="1900"/>
              <a:buNone/>
              <a:defRPr>
                <a:solidFill>
                  <a:srgbClr val="BFDFE0"/>
                </a:solidFill>
              </a:defRPr>
            </a:lvl7pPr>
            <a:lvl8pPr lvl="7">
              <a:spcBef>
                <a:spcPts val="0"/>
              </a:spcBef>
              <a:spcAft>
                <a:spcPts val="0"/>
              </a:spcAft>
              <a:buClr>
                <a:srgbClr val="BFDFE0"/>
              </a:buClr>
              <a:buSzPts val="1900"/>
              <a:buNone/>
              <a:defRPr>
                <a:solidFill>
                  <a:srgbClr val="BFDFE0"/>
                </a:solidFill>
              </a:defRPr>
            </a:lvl8pPr>
            <a:lvl9pPr lvl="8">
              <a:spcBef>
                <a:spcPts val="0"/>
              </a:spcBef>
              <a:spcAft>
                <a:spcPts val="0"/>
              </a:spcAft>
              <a:buClr>
                <a:srgbClr val="BFDFE0"/>
              </a:buClr>
              <a:buSzPts val="1900"/>
              <a:buNone/>
              <a:defRPr>
                <a:solidFill>
                  <a:srgbClr val="BFDFE0"/>
                </a:solidFill>
              </a:defRPr>
            </a:lvl9pPr>
          </a:lstStyle>
          <a:p>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General — with facts — left">
  <p:cSld name="CUSTOM_13">
    <p:spTree>
      <p:nvGrpSpPr>
        <p:cNvPr id="1" name="Shape 1556"/>
        <p:cNvGrpSpPr/>
        <p:nvPr/>
      </p:nvGrpSpPr>
      <p:grpSpPr>
        <a:xfrm>
          <a:off x="0" y="0"/>
          <a:ext cx="0" cy="0"/>
          <a:chOff x="0" y="0"/>
          <a:chExt cx="0" cy="0"/>
        </a:xfrm>
      </p:grpSpPr>
      <p:sp>
        <p:nvSpPr>
          <p:cNvPr id="1557" name="Google Shape;1557;g395a5d8f997_0_11214"/>
          <p:cNvSpPr/>
          <p:nvPr/>
        </p:nvSpPr>
        <p:spPr>
          <a:xfrm>
            <a:off x="0" y="0"/>
            <a:ext cx="5791200" cy="68784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558" name="Google Shape;1558;g395a5d8f997_0_11214"/>
          <p:cNvSpPr txBox="1">
            <a:spLocks noGrp="1"/>
          </p:cNvSpPr>
          <p:nvPr>
            <p:ph type="title"/>
          </p:nvPr>
        </p:nvSpPr>
        <p:spPr>
          <a:xfrm>
            <a:off x="6400567" y="1250067"/>
            <a:ext cx="5486400" cy="14925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SzPts val="4800"/>
              <a:buFont typeface="Montserrat"/>
              <a:buNone/>
              <a:defRPr b="1">
                <a:latin typeface="Montserrat"/>
                <a:ea typeface="Montserrat"/>
                <a:cs typeface="Montserrat"/>
                <a:sym typeface="Montserrat"/>
              </a:defRPr>
            </a:lvl1pPr>
            <a:lvl2pPr lvl="1">
              <a:spcBef>
                <a:spcPts val="100"/>
              </a:spcBef>
              <a:spcAft>
                <a:spcPts val="0"/>
              </a:spcAft>
              <a:buClr>
                <a:schemeClr val="dk2"/>
              </a:buClr>
              <a:buSzPts val="6400"/>
              <a:buFont typeface="Montserrat"/>
              <a:buNone/>
              <a:defRPr sz="6400" b="1">
                <a:solidFill>
                  <a:schemeClr val="dk2"/>
                </a:solidFill>
                <a:latin typeface="Montserrat"/>
                <a:ea typeface="Montserrat"/>
                <a:cs typeface="Montserrat"/>
                <a:sym typeface="Montserrat"/>
              </a:defRPr>
            </a:lvl2pPr>
            <a:lvl3pPr lvl="2">
              <a:spcBef>
                <a:spcPts val="0"/>
              </a:spcBef>
              <a:spcAft>
                <a:spcPts val="0"/>
              </a:spcAft>
              <a:buClr>
                <a:schemeClr val="dk2"/>
              </a:buClr>
              <a:buSzPts val="6400"/>
              <a:buFont typeface="Montserrat"/>
              <a:buNone/>
              <a:defRPr sz="6400" b="1">
                <a:solidFill>
                  <a:schemeClr val="dk2"/>
                </a:solidFill>
                <a:latin typeface="Montserrat"/>
                <a:ea typeface="Montserrat"/>
                <a:cs typeface="Montserrat"/>
                <a:sym typeface="Montserrat"/>
              </a:defRPr>
            </a:lvl3pPr>
            <a:lvl4pPr lvl="3">
              <a:spcBef>
                <a:spcPts val="0"/>
              </a:spcBef>
              <a:spcAft>
                <a:spcPts val="0"/>
              </a:spcAft>
              <a:buClr>
                <a:schemeClr val="dk2"/>
              </a:buClr>
              <a:buSzPts val="6400"/>
              <a:buFont typeface="Montserrat"/>
              <a:buNone/>
              <a:defRPr sz="6400" b="1">
                <a:solidFill>
                  <a:schemeClr val="dk2"/>
                </a:solidFill>
                <a:latin typeface="Montserrat"/>
                <a:ea typeface="Montserrat"/>
                <a:cs typeface="Montserrat"/>
                <a:sym typeface="Montserrat"/>
              </a:defRPr>
            </a:lvl4pPr>
            <a:lvl5pPr lvl="4">
              <a:spcBef>
                <a:spcPts val="0"/>
              </a:spcBef>
              <a:spcAft>
                <a:spcPts val="0"/>
              </a:spcAft>
              <a:buClr>
                <a:schemeClr val="dk2"/>
              </a:buClr>
              <a:buSzPts val="6400"/>
              <a:buFont typeface="Montserrat"/>
              <a:buNone/>
              <a:defRPr sz="6400" b="1">
                <a:solidFill>
                  <a:schemeClr val="dk2"/>
                </a:solidFill>
                <a:latin typeface="Montserrat"/>
                <a:ea typeface="Montserrat"/>
                <a:cs typeface="Montserrat"/>
                <a:sym typeface="Montserrat"/>
              </a:defRPr>
            </a:lvl5pPr>
            <a:lvl6pPr lvl="5">
              <a:spcBef>
                <a:spcPts val="0"/>
              </a:spcBef>
              <a:spcAft>
                <a:spcPts val="0"/>
              </a:spcAft>
              <a:buClr>
                <a:schemeClr val="dk2"/>
              </a:buClr>
              <a:buSzPts val="6400"/>
              <a:buFont typeface="Montserrat"/>
              <a:buNone/>
              <a:defRPr sz="6400" b="1">
                <a:solidFill>
                  <a:schemeClr val="dk2"/>
                </a:solidFill>
                <a:latin typeface="Montserrat"/>
                <a:ea typeface="Montserrat"/>
                <a:cs typeface="Montserrat"/>
                <a:sym typeface="Montserrat"/>
              </a:defRPr>
            </a:lvl6pPr>
            <a:lvl7pPr lvl="6">
              <a:spcBef>
                <a:spcPts val="0"/>
              </a:spcBef>
              <a:spcAft>
                <a:spcPts val="0"/>
              </a:spcAft>
              <a:buClr>
                <a:schemeClr val="dk2"/>
              </a:buClr>
              <a:buSzPts val="6400"/>
              <a:buFont typeface="Montserrat"/>
              <a:buNone/>
              <a:defRPr sz="6400" b="1">
                <a:solidFill>
                  <a:schemeClr val="dk2"/>
                </a:solidFill>
                <a:latin typeface="Montserrat"/>
                <a:ea typeface="Montserrat"/>
                <a:cs typeface="Montserrat"/>
                <a:sym typeface="Montserrat"/>
              </a:defRPr>
            </a:lvl7pPr>
            <a:lvl8pPr lvl="7">
              <a:spcBef>
                <a:spcPts val="0"/>
              </a:spcBef>
              <a:spcAft>
                <a:spcPts val="0"/>
              </a:spcAft>
              <a:buClr>
                <a:schemeClr val="dk2"/>
              </a:buClr>
              <a:buSzPts val="6400"/>
              <a:buFont typeface="Montserrat"/>
              <a:buNone/>
              <a:defRPr sz="6400" b="1">
                <a:solidFill>
                  <a:schemeClr val="dk2"/>
                </a:solidFill>
                <a:latin typeface="Montserrat"/>
                <a:ea typeface="Montserrat"/>
                <a:cs typeface="Montserrat"/>
                <a:sym typeface="Montserrat"/>
              </a:defRPr>
            </a:lvl8pPr>
            <a:lvl9pPr lvl="8">
              <a:spcBef>
                <a:spcPts val="0"/>
              </a:spcBef>
              <a:spcAft>
                <a:spcPts val="0"/>
              </a:spcAft>
              <a:buClr>
                <a:schemeClr val="dk2"/>
              </a:buClr>
              <a:buSzPts val="6400"/>
              <a:buFont typeface="Montserrat"/>
              <a:buNone/>
              <a:defRPr sz="6400" b="1">
                <a:solidFill>
                  <a:schemeClr val="dk2"/>
                </a:solidFill>
                <a:latin typeface="Montserrat"/>
                <a:ea typeface="Montserrat"/>
                <a:cs typeface="Montserrat"/>
                <a:sym typeface="Montserrat"/>
              </a:defRPr>
            </a:lvl9pPr>
          </a:lstStyle>
          <a:p>
            <a:endParaRPr/>
          </a:p>
        </p:txBody>
      </p:sp>
      <p:sp>
        <p:nvSpPr>
          <p:cNvPr id="1559" name="Google Shape;1559;g395a5d8f997_0_11214"/>
          <p:cNvSpPr txBox="1">
            <a:spLocks noGrp="1"/>
          </p:cNvSpPr>
          <p:nvPr>
            <p:ph type="body" idx="1"/>
          </p:nvPr>
        </p:nvSpPr>
        <p:spPr>
          <a:xfrm>
            <a:off x="6400567" y="2842567"/>
            <a:ext cx="4876800" cy="2805900"/>
          </a:xfrm>
          <a:prstGeom prst="rect">
            <a:avLst/>
          </a:prstGeom>
        </p:spPr>
        <p:txBody>
          <a:bodyPr spcFirstLastPara="1" wrap="square" lIns="0" tIns="0" rIns="0" bIns="0" anchor="t" anchorCtr="0">
            <a:noAutofit/>
          </a:bodyPr>
          <a:lstStyle>
            <a:lvl1pPr marL="457200" lvl="0" indent="-349250">
              <a:spcBef>
                <a:spcPts val="1300"/>
              </a:spcBef>
              <a:spcAft>
                <a:spcPts val="0"/>
              </a:spcAft>
              <a:buSzPts val="1900"/>
              <a:buChar char="●"/>
              <a:defRPr sz="1900"/>
            </a:lvl1pPr>
            <a:lvl2pPr marL="914400" lvl="1" indent="-349250">
              <a:spcBef>
                <a:spcPts val="1600"/>
              </a:spcBef>
              <a:spcAft>
                <a:spcPts val="0"/>
              </a:spcAft>
              <a:buSzPts val="1900"/>
              <a:buChar char="○"/>
              <a:defRPr/>
            </a:lvl2pPr>
            <a:lvl3pPr marL="1371600" lvl="2" indent="-349250">
              <a:spcBef>
                <a:spcPts val="1600"/>
              </a:spcBef>
              <a:spcAft>
                <a:spcPts val="0"/>
              </a:spcAft>
              <a:buSzPts val="1900"/>
              <a:buChar char="■"/>
              <a:defRPr/>
            </a:lvl3pPr>
            <a:lvl4pPr marL="1828800" lvl="3" indent="-349250">
              <a:spcBef>
                <a:spcPts val="1600"/>
              </a:spcBef>
              <a:spcAft>
                <a:spcPts val="0"/>
              </a:spcAft>
              <a:buSzPts val="1900"/>
              <a:buChar char="●"/>
              <a:defRPr/>
            </a:lvl4pPr>
            <a:lvl5pPr marL="2286000" lvl="4" indent="-349250">
              <a:spcBef>
                <a:spcPts val="1600"/>
              </a:spcBef>
              <a:spcAft>
                <a:spcPts val="0"/>
              </a:spcAft>
              <a:buSzPts val="1900"/>
              <a:buChar char="○"/>
              <a:defRPr/>
            </a:lvl5pPr>
            <a:lvl6pPr marL="2743200" lvl="5" indent="-349250">
              <a:spcBef>
                <a:spcPts val="1600"/>
              </a:spcBef>
              <a:spcAft>
                <a:spcPts val="0"/>
              </a:spcAft>
              <a:buSzPts val="1900"/>
              <a:buChar char="■"/>
              <a:defRPr/>
            </a:lvl6pPr>
            <a:lvl7pPr marL="3200400" lvl="6" indent="-349250">
              <a:spcBef>
                <a:spcPts val="1600"/>
              </a:spcBef>
              <a:spcAft>
                <a:spcPts val="0"/>
              </a:spcAft>
              <a:buSzPts val="1900"/>
              <a:buChar char="●"/>
              <a:defRPr/>
            </a:lvl7pPr>
            <a:lvl8pPr marL="3657600" lvl="7" indent="-349250">
              <a:spcBef>
                <a:spcPts val="1600"/>
              </a:spcBef>
              <a:spcAft>
                <a:spcPts val="0"/>
              </a:spcAft>
              <a:buSzPts val="1900"/>
              <a:buChar char="○"/>
              <a:defRPr/>
            </a:lvl8pPr>
            <a:lvl9pPr marL="4114800" lvl="8" indent="-349250">
              <a:spcBef>
                <a:spcPts val="1600"/>
              </a:spcBef>
              <a:spcAft>
                <a:spcPts val="1600"/>
              </a:spcAft>
              <a:buSzPts val="1900"/>
              <a:buChar char="■"/>
              <a:defRPr/>
            </a:lvl9pPr>
          </a:lstStyle>
          <a:p>
            <a:endParaRPr/>
          </a:p>
        </p:txBody>
      </p:sp>
      <p:sp>
        <p:nvSpPr>
          <p:cNvPr id="1560" name="Google Shape;1560;g395a5d8f997_0_11214"/>
          <p:cNvSpPr txBox="1">
            <a:spLocks noGrp="1"/>
          </p:cNvSpPr>
          <p:nvPr>
            <p:ph type="title" idx="2"/>
          </p:nvPr>
        </p:nvSpPr>
        <p:spPr>
          <a:xfrm>
            <a:off x="0" y="1250067"/>
            <a:ext cx="5791200" cy="1348500"/>
          </a:xfrm>
          <a:prstGeom prst="rect">
            <a:avLst/>
          </a:prstGeom>
          <a:noFill/>
        </p:spPr>
        <p:txBody>
          <a:bodyPr spcFirstLastPara="1" wrap="square" lIns="0" tIns="0" rIns="0" bIns="0" anchor="t" anchorCtr="0">
            <a:noAutofit/>
          </a:bodyPr>
          <a:lstStyle>
            <a:lvl1pPr lvl="0" algn="ctr">
              <a:lnSpc>
                <a:spcPct val="70000"/>
              </a:lnSpc>
              <a:spcBef>
                <a:spcPts val="0"/>
              </a:spcBef>
              <a:spcAft>
                <a:spcPts val="0"/>
              </a:spcAft>
              <a:buClr>
                <a:schemeClr val="lt1"/>
              </a:buClr>
              <a:buSzPts val="12000"/>
              <a:buFont typeface="Oswald Medium"/>
              <a:buNone/>
              <a:defRPr sz="12000" b="0">
                <a:solidFill>
                  <a:schemeClr val="lt1"/>
                </a:solidFill>
                <a:latin typeface="Oswald Medium"/>
                <a:ea typeface="Oswald Medium"/>
                <a:cs typeface="Oswald Medium"/>
                <a:sym typeface="Oswald Medium"/>
              </a:defRPr>
            </a:lvl1pPr>
            <a:lvl2pPr lvl="1">
              <a:spcBef>
                <a:spcPts val="100"/>
              </a:spcBef>
              <a:spcAft>
                <a:spcPts val="0"/>
              </a:spcAft>
              <a:buClr>
                <a:schemeClr val="lt1"/>
              </a:buClr>
              <a:buSzPts val="12800"/>
              <a:buNone/>
              <a:defRPr sz="12800">
                <a:solidFill>
                  <a:schemeClr val="lt1"/>
                </a:solidFill>
              </a:defRPr>
            </a:lvl2pPr>
            <a:lvl3pPr lvl="2">
              <a:spcBef>
                <a:spcPts val="0"/>
              </a:spcBef>
              <a:spcAft>
                <a:spcPts val="0"/>
              </a:spcAft>
              <a:buClr>
                <a:schemeClr val="lt1"/>
              </a:buClr>
              <a:buSzPts val="12800"/>
              <a:buNone/>
              <a:defRPr sz="12800">
                <a:solidFill>
                  <a:schemeClr val="lt1"/>
                </a:solidFill>
              </a:defRPr>
            </a:lvl3pPr>
            <a:lvl4pPr lvl="3">
              <a:spcBef>
                <a:spcPts val="0"/>
              </a:spcBef>
              <a:spcAft>
                <a:spcPts val="0"/>
              </a:spcAft>
              <a:buClr>
                <a:schemeClr val="lt1"/>
              </a:buClr>
              <a:buSzPts val="12800"/>
              <a:buNone/>
              <a:defRPr sz="12800">
                <a:solidFill>
                  <a:schemeClr val="lt1"/>
                </a:solidFill>
              </a:defRPr>
            </a:lvl4pPr>
            <a:lvl5pPr lvl="4">
              <a:spcBef>
                <a:spcPts val="0"/>
              </a:spcBef>
              <a:spcAft>
                <a:spcPts val="0"/>
              </a:spcAft>
              <a:buClr>
                <a:schemeClr val="lt1"/>
              </a:buClr>
              <a:buSzPts val="12800"/>
              <a:buNone/>
              <a:defRPr sz="12800">
                <a:solidFill>
                  <a:schemeClr val="lt1"/>
                </a:solidFill>
              </a:defRPr>
            </a:lvl5pPr>
            <a:lvl6pPr lvl="5">
              <a:spcBef>
                <a:spcPts val="0"/>
              </a:spcBef>
              <a:spcAft>
                <a:spcPts val="0"/>
              </a:spcAft>
              <a:buClr>
                <a:schemeClr val="lt1"/>
              </a:buClr>
              <a:buSzPts val="12800"/>
              <a:buNone/>
              <a:defRPr sz="12800">
                <a:solidFill>
                  <a:schemeClr val="lt1"/>
                </a:solidFill>
              </a:defRPr>
            </a:lvl6pPr>
            <a:lvl7pPr lvl="6">
              <a:spcBef>
                <a:spcPts val="0"/>
              </a:spcBef>
              <a:spcAft>
                <a:spcPts val="0"/>
              </a:spcAft>
              <a:buClr>
                <a:schemeClr val="lt1"/>
              </a:buClr>
              <a:buSzPts val="12800"/>
              <a:buNone/>
              <a:defRPr sz="12800">
                <a:solidFill>
                  <a:schemeClr val="lt1"/>
                </a:solidFill>
              </a:defRPr>
            </a:lvl7pPr>
            <a:lvl8pPr lvl="7">
              <a:spcBef>
                <a:spcPts val="0"/>
              </a:spcBef>
              <a:spcAft>
                <a:spcPts val="0"/>
              </a:spcAft>
              <a:buClr>
                <a:schemeClr val="lt1"/>
              </a:buClr>
              <a:buSzPts val="12800"/>
              <a:buNone/>
              <a:defRPr sz="12800">
                <a:solidFill>
                  <a:schemeClr val="lt1"/>
                </a:solidFill>
              </a:defRPr>
            </a:lvl8pPr>
            <a:lvl9pPr lvl="8">
              <a:spcBef>
                <a:spcPts val="0"/>
              </a:spcBef>
              <a:spcAft>
                <a:spcPts val="0"/>
              </a:spcAft>
              <a:buClr>
                <a:schemeClr val="lt1"/>
              </a:buClr>
              <a:buSzPts val="12800"/>
              <a:buNone/>
              <a:defRPr sz="12800">
                <a:solidFill>
                  <a:schemeClr val="lt1"/>
                </a:solidFill>
              </a:defRPr>
            </a:lvl9pPr>
          </a:lstStyle>
          <a:p>
            <a:endParaRPr/>
          </a:p>
        </p:txBody>
      </p:sp>
      <p:sp>
        <p:nvSpPr>
          <p:cNvPr id="1561" name="Google Shape;1561;g395a5d8f997_0_11214"/>
          <p:cNvSpPr txBox="1">
            <a:spLocks noGrp="1"/>
          </p:cNvSpPr>
          <p:nvPr>
            <p:ph type="subTitle" idx="3"/>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200"/>
              <a:buFont typeface="Montserrat"/>
              <a:buNone/>
              <a:defRPr sz="1200" b="1">
                <a:solidFill>
                  <a:schemeClr val="lt1"/>
                </a:solidFill>
                <a:latin typeface="Montserrat"/>
                <a:ea typeface="Montserrat"/>
                <a:cs typeface="Montserrat"/>
                <a:sym typeface="Montserrat"/>
              </a:defRPr>
            </a:lvl1pPr>
            <a:lvl2pPr lvl="1">
              <a:spcBef>
                <a:spcPts val="0"/>
              </a:spcBef>
              <a:spcAft>
                <a:spcPts val="0"/>
              </a:spcAft>
              <a:buClr>
                <a:schemeClr val="lt1"/>
              </a:buClr>
              <a:buSzPts val="1900"/>
              <a:buNone/>
              <a:defRPr>
                <a:solidFill>
                  <a:schemeClr val="lt1"/>
                </a:solidFill>
              </a:defRPr>
            </a:lvl2pPr>
            <a:lvl3pPr lvl="2">
              <a:spcBef>
                <a:spcPts val="0"/>
              </a:spcBef>
              <a:spcAft>
                <a:spcPts val="0"/>
              </a:spcAft>
              <a:buClr>
                <a:schemeClr val="lt1"/>
              </a:buClr>
              <a:buSzPts val="1900"/>
              <a:buNone/>
              <a:defRPr>
                <a:solidFill>
                  <a:schemeClr val="lt1"/>
                </a:solidFill>
              </a:defRPr>
            </a:lvl3pPr>
            <a:lvl4pPr lvl="3">
              <a:spcBef>
                <a:spcPts val="0"/>
              </a:spcBef>
              <a:spcAft>
                <a:spcPts val="0"/>
              </a:spcAft>
              <a:buClr>
                <a:schemeClr val="lt1"/>
              </a:buClr>
              <a:buSzPts val="1900"/>
              <a:buNone/>
              <a:defRPr>
                <a:solidFill>
                  <a:schemeClr val="lt1"/>
                </a:solidFill>
              </a:defRPr>
            </a:lvl4pPr>
            <a:lvl5pPr lvl="4">
              <a:spcBef>
                <a:spcPts val="0"/>
              </a:spcBef>
              <a:spcAft>
                <a:spcPts val="0"/>
              </a:spcAft>
              <a:buClr>
                <a:schemeClr val="lt1"/>
              </a:buClr>
              <a:buSzPts val="1900"/>
              <a:buNone/>
              <a:defRPr>
                <a:solidFill>
                  <a:schemeClr val="lt1"/>
                </a:solidFill>
              </a:defRPr>
            </a:lvl5pPr>
            <a:lvl6pPr lvl="5">
              <a:spcBef>
                <a:spcPts val="0"/>
              </a:spcBef>
              <a:spcAft>
                <a:spcPts val="0"/>
              </a:spcAft>
              <a:buClr>
                <a:schemeClr val="lt1"/>
              </a:buClr>
              <a:buSzPts val="1900"/>
              <a:buNone/>
              <a:defRPr>
                <a:solidFill>
                  <a:schemeClr val="lt1"/>
                </a:solidFill>
              </a:defRPr>
            </a:lvl6pPr>
            <a:lvl7pPr lvl="6">
              <a:spcBef>
                <a:spcPts val="0"/>
              </a:spcBef>
              <a:spcAft>
                <a:spcPts val="0"/>
              </a:spcAft>
              <a:buClr>
                <a:schemeClr val="lt1"/>
              </a:buClr>
              <a:buSzPts val="1900"/>
              <a:buNone/>
              <a:defRPr>
                <a:solidFill>
                  <a:schemeClr val="lt1"/>
                </a:solidFill>
              </a:defRPr>
            </a:lvl7pPr>
            <a:lvl8pPr lvl="7">
              <a:spcBef>
                <a:spcPts val="0"/>
              </a:spcBef>
              <a:spcAft>
                <a:spcPts val="0"/>
              </a:spcAft>
              <a:buClr>
                <a:schemeClr val="lt1"/>
              </a:buClr>
              <a:buSzPts val="1900"/>
              <a:buNone/>
              <a:defRPr>
                <a:solidFill>
                  <a:schemeClr val="lt1"/>
                </a:solidFill>
              </a:defRPr>
            </a:lvl8pPr>
            <a:lvl9pPr lvl="8">
              <a:spcBef>
                <a:spcPts val="0"/>
              </a:spcBef>
              <a:spcAft>
                <a:spcPts val="0"/>
              </a:spcAft>
              <a:buClr>
                <a:schemeClr val="lt1"/>
              </a:buClr>
              <a:buSzPts val="1900"/>
              <a:buNone/>
              <a:defRPr>
                <a:solidFill>
                  <a:schemeClr val="lt1"/>
                </a:solidFill>
              </a:defRPr>
            </a:lvl9pPr>
          </a:lstStyle>
          <a:p>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Centered Text">
  <p:cSld name="CUSTOM_14">
    <p:spTree>
      <p:nvGrpSpPr>
        <p:cNvPr id="1" name="Shape 1562"/>
        <p:cNvGrpSpPr/>
        <p:nvPr/>
      </p:nvGrpSpPr>
      <p:grpSpPr>
        <a:xfrm>
          <a:off x="0" y="0"/>
          <a:ext cx="0" cy="0"/>
          <a:chOff x="0" y="0"/>
          <a:chExt cx="0" cy="0"/>
        </a:xfrm>
      </p:grpSpPr>
      <p:sp>
        <p:nvSpPr>
          <p:cNvPr id="1563" name="Google Shape;1563;g395a5d8f997_0_11220"/>
          <p:cNvSpPr txBox="1">
            <a:spLocks noGrp="1"/>
          </p:cNvSpPr>
          <p:nvPr>
            <p:ph type="title"/>
          </p:nvPr>
        </p:nvSpPr>
        <p:spPr>
          <a:xfrm>
            <a:off x="609600" y="1524000"/>
            <a:ext cx="5486400" cy="3235500"/>
          </a:xfrm>
          <a:prstGeom prst="rect">
            <a:avLst/>
          </a:prstGeom>
          <a:ln>
            <a:noFill/>
          </a:ln>
        </p:spPr>
        <p:txBody>
          <a:bodyPr spcFirstLastPara="1" wrap="square" lIns="0" tIns="0" rIns="0" bIns="0" anchor="t" anchorCtr="0">
            <a:noAutofit/>
          </a:bodyPr>
          <a:lstStyle>
            <a:lvl1pPr lvl="0" algn="r">
              <a:lnSpc>
                <a:spcPct val="90000"/>
              </a:lnSpc>
              <a:spcBef>
                <a:spcPts val="0"/>
              </a:spcBef>
              <a:spcAft>
                <a:spcPts val="0"/>
              </a:spcAft>
              <a:buSzPts val="4800"/>
              <a:buFont typeface="Montserrat"/>
              <a:buNone/>
              <a:defRPr b="1">
                <a:latin typeface="Montserrat"/>
                <a:ea typeface="Montserrat"/>
                <a:cs typeface="Montserrat"/>
                <a:sym typeface="Montserrat"/>
              </a:defRPr>
            </a:lvl1pPr>
            <a:lvl2pPr lvl="1" algn="r">
              <a:spcBef>
                <a:spcPts val="100"/>
              </a:spcBef>
              <a:spcAft>
                <a:spcPts val="0"/>
              </a:spcAft>
              <a:buClr>
                <a:schemeClr val="dk1"/>
              </a:buClr>
              <a:buSzPts val="8000"/>
              <a:buNone/>
              <a:defRPr sz="8000">
                <a:solidFill>
                  <a:schemeClr val="dk1"/>
                </a:solidFill>
              </a:defRPr>
            </a:lvl2pPr>
            <a:lvl3pPr lvl="2" algn="r">
              <a:spcBef>
                <a:spcPts val="0"/>
              </a:spcBef>
              <a:spcAft>
                <a:spcPts val="0"/>
              </a:spcAft>
              <a:buClr>
                <a:schemeClr val="dk1"/>
              </a:buClr>
              <a:buSzPts val="8000"/>
              <a:buNone/>
              <a:defRPr sz="8000">
                <a:solidFill>
                  <a:schemeClr val="dk1"/>
                </a:solidFill>
              </a:defRPr>
            </a:lvl3pPr>
            <a:lvl4pPr lvl="3" algn="r">
              <a:spcBef>
                <a:spcPts val="0"/>
              </a:spcBef>
              <a:spcAft>
                <a:spcPts val="0"/>
              </a:spcAft>
              <a:buClr>
                <a:schemeClr val="dk1"/>
              </a:buClr>
              <a:buSzPts val="8000"/>
              <a:buNone/>
              <a:defRPr sz="8000">
                <a:solidFill>
                  <a:schemeClr val="dk1"/>
                </a:solidFill>
              </a:defRPr>
            </a:lvl4pPr>
            <a:lvl5pPr lvl="4" algn="r">
              <a:spcBef>
                <a:spcPts val="0"/>
              </a:spcBef>
              <a:spcAft>
                <a:spcPts val="0"/>
              </a:spcAft>
              <a:buClr>
                <a:schemeClr val="dk1"/>
              </a:buClr>
              <a:buSzPts val="8000"/>
              <a:buNone/>
              <a:defRPr sz="8000">
                <a:solidFill>
                  <a:schemeClr val="dk1"/>
                </a:solidFill>
              </a:defRPr>
            </a:lvl5pPr>
            <a:lvl6pPr lvl="5" algn="r">
              <a:spcBef>
                <a:spcPts val="0"/>
              </a:spcBef>
              <a:spcAft>
                <a:spcPts val="0"/>
              </a:spcAft>
              <a:buClr>
                <a:schemeClr val="dk1"/>
              </a:buClr>
              <a:buSzPts val="8000"/>
              <a:buNone/>
              <a:defRPr sz="8000">
                <a:solidFill>
                  <a:schemeClr val="dk1"/>
                </a:solidFill>
              </a:defRPr>
            </a:lvl6pPr>
            <a:lvl7pPr lvl="6" algn="r">
              <a:spcBef>
                <a:spcPts val="0"/>
              </a:spcBef>
              <a:spcAft>
                <a:spcPts val="0"/>
              </a:spcAft>
              <a:buClr>
                <a:schemeClr val="dk1"/>
              </a:buClr>
              <a:buSzPts val="8000"/>
              <a:buNone/>
              <a:defRPr sz="8000">
                <a:solidFill>
                  <a:schemeClr val="dk1"/>
                </a:solidFill>
              </a:defRPr>
            </a:lvl7pPr>
            <a:lvl8pPr lvl="7" algn="r">
              <a:spcBef>
                <a:spcPts val="0"/>
              </a:spcBef>
              <a:spcAft>
                <a:spcPts val="0"/>
              </a:spcAft>
              <a:buClr>
                <a:schemeClr val="dk1"/>
              </a:buClr>
              <a:buSzPts val="8000"/>
              <a:buNone/>
              <a:defRPr sz="8000">
                <a:solidFill>
                  <a:schemeClr val="dk1"/>
                </a:solidFill>
              </a:defRPr>
            </a:lvl8pPr>
            <a:lvl9pPr lvl="8" algn="r">
              <a:spcBef>
                <a:spcPts val="0"/>
              </a:spcBef>
              <a:spcAft>
                <a:spcPts val="0"/>
              </a:spcAft>
              <a:buClr>
                <a:schemeClr val="dk1"/>
              </a:buClr>
              <a:buSzPts val="8000"/>
              <a:buNone/>
              <a:defRPr sz="8000">
                <a:solidFill>
                  <a:schemeClr val="dk1"/>
                </a:solidFill>
              </a:defRPr>
            </a:lvl9pPr>
          </a:lstStyle>
          <a:p>
            <a:endParaRPr/>
          </a:p>
        </p:txBody>
      </p:sp>
      <p:sp>
        <p:nvSpPr>
          <p:cNvPr id="1564" name="Google Shape;1564;g395a5d8f997_0_11220"/>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1pPr>
            <a:lvl2pPr lvl="1">
              <a:spcBef>
                <a:spcPts val="0"/>
              </a:spcBef>
              <a:spcAft>
                <a:spcPts val="0"/>
              </a:spcAft>
              <a:buClr>
                <a:schemeClr val="dk2"/>
              </a:buClr>
              <a:buSzPts val="1900"/>
              <a:buNone/>
              <a:defRPr>
                <a:solidFill>
                  <a:schemeClr val="dk2"/>
                </a:solidFill>
              </a:defRPr>
            </a:lvl2pPr>
            <a:lvl3pPr lvl="2">
              <a:spcBef>
                <a:spcPts val="0"/>
              </a:spcBef>
              <a:spcAft>
                <a:spcPts val="0"/>
              </a:spcAft>
              <a:buClr>
                <a:schemeClr val="dk2"/>
              </a:buClr>
              <a:buSzPts val="1900"/>
              <a:buNone/>
              <a:defRPr>
                <a:solidFill>
                  <a:schemeClr val="dk2"/>
                </a:solidFill>
              </a:defRPr>
            </a:lvl3pPr>
            <a:lvl4pPr lvl="3">
              <a:spcBef>
                <a:spcPts val="0"/>
              </a:spcBef>
              <a:spcAft>
                <a:spcPts val="0"/>
              </a:spcAft>
              <a:buClr>
                <a:schemeClr val="dk2"/>
              </a:buClr>
              <a:buSzPts val="1900"/>
              <a:buNone/>
              <a:defRPr>
                <a:solidFill>
                  <a:schemeClr val="dk2"/>
                </a:solidFill>
              </a:defRPr>
            </a:lvl4pPr>
            <a:lvl5pPr lvl="4">
              <a:spcBef>
                <a:spcPts val="0"/>
              </a:spcBef>
              <a:spcAft>
                <a:spcPts val="0"/>
              </a:spcAft>
              <a:buClr>
                <a:schemeClr val="dk2"/>
              </a:buClr>
              <a:buSzPts val="1900"/>
              <a:buNone/>
              <a:defRPr>
                <a:solidFill>
                  <a:schemeClr val="dk2"/>
                </a:solidFill>
              </a:defRPr>
            </a:lvl5pPr>
            <a:lvl6pPr lvl="5">
              <a:spcBef>
                <a:spcPts val="0"/>
              </a:spcBef>
              <a:spcAft>
                <a:spcPts val="0"/>
              </a:spcAft>
              <a:buClr>
                <a:schemeClr val="dk2"/>
              </a:buClr>
              <a:buSzPts val="1900"/>
              <a:buNone/>
              <a:defRPr>
                <a:solidFill>
                  <a:schemeClr val="dk2"/>
                </a:solidFill>
              </a:defRPr>
            </a:lvl6pPr>
            <a:lvl7pPr lvl="6">
              <a:spcBef>
                <a:spcPts val="0"/>
              </a:spcBef>
              <a:spcAft>
                <a:spcPts val="0"/>
              </a:spcAft>
              <a:buClr>
                <a:schemeClr val="dk2"/>
              </a:buClr>
              <a:buSzPts val="1900"/>
              <a:buNone/>
              <a:defRPr>
                <a:solidFill>
                  <a:schemeClr val="dk2"/>
                </a:solidFill>
              </a:defRPr>
            </a:lvl7pPr>
            <a:lvl8pPr lvl="7">
              <a:spcBef>
                <a:spcPts val="0"/>
              </a:spcBef>
              <a:spcAft>
                <a:spcPts val="0"/>
              </a:spcAft>
              <a:buClr>
                <a:schemeClr val="dk2"/>
              </a:buClr>
              <a:buSzPts val="1900"/>
              <a:buNone/>
              <a:defRPr>
                <a:solidFill>
                  <a:schemeClr val="dk2"/>
                </a:solidFill>
              </a:defRPr>
            </a:lvl8pPr>
            <a:lvl9pPr lvl="8">
              <a:spcBef>
                <a:spcPts val="0"/>
              </a:spcBef>
              <a:spcAft>
                <a:spcPts val="0"/>
              </a:spcAft>
              <a:buClr>
                <a:schemeClr val="dk2"/>
              </a:buClr>
              <a:buSzPts val="1900"/>
              <a:buNone/>
              <a:defRPr>
                <a:solidFill>
                  <a:schemeClr val="dk2"/>
                </a:solidFill>
              </a:defRPr>
            </a:lvl9pPr>
          </a:lstStyle>
          <a:p>
            <a:endParaRPr/>
          </a:p>
        </p:txBody>
      </p:sp>
      <p:sp>
        <p:nvSpPr>
          <p:cNvPr id="1565" name="Google Shape;1565;g395a5d8f997_0_11220"/>
          <p:cNvSpPr txBox="1">
            <a:spLocks noGrp="1"/>
          </p:cNvSpPr>
          <p:nvPr>
            <p:ph type="subTitle" idx="2"/>
          </p:nvPr>
        </p:nvSpPr>
        <p:spPr>
          <a:xfrm>
            <a:off x="6705600" y="1625600"/>
            <a:ext cx="4267200" cy="3134100"/>
          </a:xfrm>
          <a:prstGeom prst="rect">
            <a:avLst/>
          </a:prstGeom>
        </p:spPr>
        <p:txBody>
          <a:bodyPr spcFirstLastPara="1" wrap="square" lIns="0" tIns="0" rIns="0" bIns="0" anchor="t" anchorCtr="0">
            <a:noAutofit/>
          </a:bodyPr>
          <a:lstStyle>
            <a:lvl1pPr lvl="0">
              <a:spcBef>
                <a:spcPts val="0"/>
              </a:spcBef>
              <a:spcAft>
                <a:spcPts val="0"/>
              </a:spcAft>
              <a:buSzPts val="1900"/>
              <a:buNone/>
              <a:defRPr sz="1900"/>
            </a:lvl1pPr>
            <a:lvl2pPr lvl="1">
              <a:spcBef>
                <a:spcPts val="120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1566" name="Google Shape;1566;g395a5d8f997_0_11220"/>
          <p:cNvSpPr/>
          <p:nvPr/>
        </p:nvSpPr>
        <p:spPr>
          <a:xfrm rot="10800000">
            <a:off x="5200" y="5028133"/>
            <a:ext cx="12176400" cy="18288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Large Data Point">
  <p:cSld name="CUSTOM_20">
    <p:spTree>
      <p:nvGrpSpPr>
        <p:cNvPr id="1" name="Shape 1567"/>
        <p:cNvGrpSpPr/>
        <p:nvPr/>
      </p:nvGrpSpPr>
      <p:grpSpPr>
        <a:xfrm>
          <a:off x="0" y="0"/>
          <a:ext cx="0" cy="0"/>
          <a:chOff x="0" y="0"/>
          <a:chExt cx="0" cy="0"/>
        </a:xfrm>
      </p:grpSpPr>
      <p:sp>
        <p:nvSpPr>
          <p:cNvPr id="1568" name="Google Shape;1568;g395a5d8f997_0_11225"/>
          <p:cNvSpPr/>
          <p:nvPr/>
        </p:nvSpPr>
        <p:spPr>
          <a:xfrm>
            <a:off x="8229600" y="0"/>
            <a:ext cx="3962400"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569" name="Google Shape;1569;g395a5d8f997_0_11225"/>
          <p:cNvSpPr txBox="1">
            <a:spLocks noGrp="1"/>
          </p:cNvSpPr>
          <p:nvPr>
            <p:ph type="title"/>
          </p:nvPr>
        </p:nvSpPr>
        <p:spPr>
          <a:xfrm>
            <a:off x="3172633" y="2205267"/>
            <a:ext cx="4094100" cy="3782400"/>
          </a:xfrm>
          <a:prstGeom prst="rect">
            <a:avLst/>
          </a:prstGeom>
          <a:ln>
            <a:noFill/>
          </a:ln>
        </p:spPr>
        <p:txBody>
          <a:bodyPr spcFirstLastPara="1" wrap="square" lIns="0" tIns="0" rIns="0" bIns="0" anchor="t" anchorCtr="0">
            <a:noAutofit/>
          </a:bodyPr>
          <a:lstStyle>
            <a:lvl1pPr lvl="0" algn="r">
              <a:lnSpc>
                <a:spcPct val="90000"/>
              </a:lnSpc>
              <a:spcBef>
                <a:spcPts val="0"/>
              </a:spcBef>
              <a:spcAft>
                <a:spcPts val="0"/>
              </a:spcAft>
              <a:buSzPts val="4800"/>
              <a:buFont typeface="Montserrat"/>
              <a:buNone/>
              <a:defRPr b="1">
                <a:latin typeface="Montserrat"/>
                <a:ea typeface="Montserrat"/>
                <a:cs typeface="Montserrat"/>
                <a:sym typeface="Montserrat"/>
              </a:defRPr>
            </a:lvl1pPr>
            <a:lvl2pPr lvl="1" algn="r">
              <a:spcBef>
                <a:spcPts val="100"/>
              </a:spcBef>
              <a:spcAft>
                <a:spcPts val="0"/>
              </a:spcAft>
              <a:buClr>
                <a:schemeClr val="dk1"/>
              </a:buClr>
              <a:buSzPts val="8000"/>
              <a:buNone/>
              <a:defRPr sz="8000">
                <a:solidFill>
                  <a:schemeClr val="dk1"/>
                </a:solidFill>
              </a:defRPr>
            </a:lvl2pPr>
            <a:lvl3pPr lvl="2" algn="r">
              <a:spcBef>
                <a:spcPts val="0"/>
              </a:spcBef>
              <a:spcAft>
                <a:spcPts val="0"/>
              </a:spcAft>
              <a:buClr>
                <a:schemeClr val="dk1"/>
              </a:buClr>
              <a:buSzPts val="8000"/>
              <a:buNone/>
              <a:defRPr sz="8000">
                <a:solidFill>
                  <a:schemeClr val="dk1"/>
                </a:solidFill>
              </a:defRPr>
            </a:lvl3pPr>
            <a:lvl4pPr lvl="3" algn="r">
              <a:spcBef>
                <a:spcPts val="0"/>
              </a:spcBef>
              <a:spcAft>
                <a:spcPts val="0"/>
              </a:spcAft>
              <a:buClr>
                <a:schemeClr val="dk1"/>
              </a:buClr>
              <a:buSzPts val="8000"/>
              <a:buNone/>
              <a:defRPr sz="8000">
                <a:solidFill>
                  <a:schemeClr val="dk1"/>
                </a:solidFill>
              </a:defRPr>
            </a:lvl4pPr>
            <a:lvl5pPr lvl="4" algn="r">
              <a:spcBef>
                <a:spcPts val="0"/>
              </a:spcBef>
              <a:spcAft>
                <a:spcPts val="0"/>
              </a:spcAft>
              <a:buClr>
                <a:schemeClr val="dk1"/>
              </a:buClr>
              <a:buSzPts val="8000"/>
              <a:buNone/>
              <a:defRPr sz="8000">
                <a:solidFill>
                  <a:schemeClr val="dk1"/>
                </a:solidFill>
              </a:defRPr>
            </a:lvl5pPr>
            <a:lvl6pPr lvl="5" algn="r">
              <a:spcBef>
                <a:spcPts val="0"/>
              </a:spcBef>
              <a:spcAft>
                <a:spcPts val="0"/>
              </a:spcAft>
              <a:buClr>
                <a:schemeClr val="dk1"/>
              </a:buClr>
              <a:buSzPts val="8000"/>
              <a:buNone/>
              <a:defRPr sz="8000">
                <a:solidFill>
                  <a:schemeClr val="dk1"/>
                </a:solidFill>
              </a:defRPr>
            </a:lvl6pPr>
            <a:lvl7pPr lvl="6" algn="r">
              <a:spcBef>
                <a:spcPts val="0"/>
              </a:spcBef>
              <a:spcAft>
                <a:spcPts val="0"/>
              </a:spcAft>
              <a:buClr>
                <a:schemeClr val="dk1"/>
              </a:buClr>
              <a:buSzPts val="8000"/>
              <a:buNone/>
              <a:defRPr sz="8000">
                <a:solidFill>
                  <a:schemeClr val="dk1"/>
                </a:solidFill>
              </a:defRPr>
            </a:lvl7pPr>
            <a:lvl8pPr lvl="7" algn="r">
              <a:spcBef>
                <a:spcPts val="0"/>
              </a:spcBef>
              <a:spcAft>
                <a:spcPts val="0"/>
              </a:spcAft>
              <a:buClr>
                <a:schemeClr val="dk1"/>
              </a:buClr>
              <a:buSzPts val="8000"/>
              <a:buNone/>
              <a:defRPr sz="8000">
                <a:solidFill>
                  <a:schemeClr val="dk1"/>
                </a:solidFill>
              </a:defRPr>
            </a:lvl8pPr>
            <a:lvl9pPr lvl="8" algn="r">
              <a:spcBef>
                <a:spcPts val="0"/>
              </a:spcBef>
              <a:spcAft>
                <a:spcPts val="0"/>
              </a:spcAft>
              <a:buClr>
                <a:schemeClr val="dk1"/>
              </a:buClr>
              <a:buSzPts val="8000"/>
              <a:buNone/>
              <a:defRPr sz="8000">
                <a:solidFill>
                  <a:schemeClr val="dk1"/>
                </a:solidFill>
              </a:defRPr>
            </a:lvl9pPr>
          </a:lstStyle>
          <a:p>
            <a:endParaRPr/>
          </a:p>
        </p:txBody>
      </p:sp>
      <p:sp>
        <p:nvSpPr>
          <p:cNvPr id="1570" name="Google Shape;1570;g395a5d8f997_0_11225"/>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1pPr>
            <a:lvl2pPr lvl="1">
              <a:spcBef>
                <a:spcPts val="0"/>
              </a:spcBef>
              <a:spcAft>
                <a:spcPts val="0"/>
              </a:spcAft>
              <a:buClr>
                <a:schemeClr val="dk2"/>
              </a:buClr>
              <a:buSzPts val="1900"/>
              <a:buNone/>
              <a:defRPr>
                <a:solidFill>
                  <a:schemeClr val="dk2"/>
                </a:solidFill>
              </a:defRPr>
            </a:lvl2pPr>
            <a:lvl3pPr lvl="2">
              <a:spcBef>
                <a:spcPts val="0"/>
              </a:spcBef>
              <a:spcAft>
                <a:spcPts val="0"/>
              </a:spcAft>
              <a:buClr>
                <a:schemeClr val="dk2"/>
              </a:buClr>
              <a:buSzPts val="1900"/>
              <a:buNone/>
              <a:defRPr>
                <a:solidFill>
                  <a:schemeClr val="dk2"/>
                </a:solidFill>
              </a:defRPr>
            </a:lvl3pPr>
            <a:lvl4pPr lvl="3">
              <a:spcBef>
                <a:spcPts val="0"/>
              </a:spcBef>
              <a:spcAft>
                <a:spcPts val="0"/>
              </a:spcAft>
              <a:buClr>
                <a:schemeClr val="dk2"/>
              </a:buClr>
              <a:buSzPts val="1900"/>
              <a:buNone/>
              <a:defRPr>
                <a:solidFill>
                  <a:schemeClr val="dk2"/>
                </a:solidFill>
              </a:defRPr>
            </a:lvl4pPr>
            <a:lvl5pPr lvl="4">
              <a:spcBef>
                <a:spcPts val="0"/>
              </a:spcBef>
              <a:spcAft>
                <a:spcPts val="0"/>
              </a:spcAft>
              <a:buClr>
                <a:schemeClr val="dk2"/>
              </a:buClr>
              <a:buSzPts val="1900"/>
              <a:buNone/>
              <a:defRPr>
                <a:solidFill>
                  <a:schemeClr val="dk2"/>
                </a:solidFill>
              </a:defRPr>
            </a:lvl5pPr>
            <a:lvl6pPr lvl="5">
              <a:spcBef>
                <a:spcPts val="0"/>
              </a:spcBef>
              <a:spcAft>
                <a:spcPts val="0"/>
              </a:spcAft>
              <a:buClr>
                <a:schemeClr val="dk2"/>
              </a:buClr>
              <a:buSzPts val="1900"/>
              <a:buNone/>
              <a:defRPr>
                <a:solidFill>
                  <a:schemeClr val="dk2"/>
                </a:solidFill>
              </a:defRPr>
            </a:lvl6pPr>
            <a:lvl7pPr lvl="6">
              <a:spcBef>
                <a:spcPts val="0"/>
              </a:spcBef>
              <a:spcAft>
                <a:spcPts val="0"/>
              </a:spcAft>
              <a:buClr>
                <a:schemeClr val="dk2"/>
              </a:buClr>
              <a:buSzPts val="1900"/>
              <a:buNone/>
              <a:defRPr>
                <a:solidFill>
                  <a:schemeClr val="dk2"/>
                </a:solidFill>
              </a:defRPr>
            </a:lvl7pPr>
            <a:lvl8pPr lvl="7">
              <a:spcBef>
                <a:spcPts val="0"/>
              </a:spcBef>
              <a:spcAft>
                <a:spcPts val="0"/>
              </a:spcAft>
              <a:buClr>
                <a:schemeClr val="dk2"/>
              </a:buClr>
              <a:buSzPts val="1900"/>
              <a:buNone/>
              <a:defRPr>
                <a:solidFill>
                  <a:schemeClr val="dk2"/>
                </a:solidFill>
              </a:defRPr>
            </a:lvl8pPr>
            <a:lvl9pPr lvl="8">
              <a:spcBef>
                <a:spcPts val="0"/>
              </a:spcBef>
              <a:spcAft>
                <a:spcPts val="0"/>
              </a:spcAft>
              <a:buClr>
                <a:schemeClr val="dk2"/>
              </a:buClr>
              <a:buSzPts val="1900"/>
              <a:buNone/>
              <a:defRPr>
                <a:solidFill>
                  <a:schemeClr val="dk2"/>
                </a:solidFill>
              </a:defRPr>
            </a:lvl9pPr>
          </a:lstStyle>
          <a:p>
            <a:endParaRPr/>
          </a:p>
        </p:txBody>
      </p:sp>
      <p:sp>
        <p:nvSpPr>
          <p:cNvPr id="1571" name="Google Shape;1571;g395a5d8f997_0_11225"/>
          <p:cNvSpPr/>
          <p:nvPr/>
        </p:nvSpPr>
        <p:spPr>
          <a:xfrm>
            <a:off x="7519600" y="1704167"/>
            <a:ext cx="3917100" cy="4283700"/>
          </a:xfrm>
          <a:prstGeom prst="roundRect">
            <a:avLst>
              <a:gd name="adj" fmla="val 0"/>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572" name="Google Shape;1572;g395a5d8f997_0_11225"/>
          <p:cNvSpPr txBox="1">
            <a:spLocks noGrp="1"/>
          </p:cNvSpPr>
          <p:nvPr>
            <p:ph type="title" idx="2"/>
          </p:nvPr>
        </p:nvSpPr>
        <p:spPr>
          <a:xfrm>
            <a:off x="7864600" y="2205133"/>
            <a:ext cx="3352800" cy="3782400"/>
          </a:xfrm>
          <a:prstGeom prst="rect">
            <a:avLst/>
          </a:prstGeom>
        </p:spPr>
        <p:txBody>
          <a:bodyPr spcFirstLastPara="1" wrap="square" lIns="0" tIns="0" rIns="0" bIns="0" anchor="t" anchorCtr="0">
            <a:noAutofit/>
          </a:bodyPr>
          <a:lstStyle>
            <a:lvl1pPr lvl="0" algn="ctr">
              <a:lnSpc>
                <a:spcPct val="70000"/>
              </a:lnSpc>
              <a:spcBef>
                <a:spcPts val="0"/>
              </a:spcBef>
              <a:spcAft>
                <a:spcPts val="0"/>
              </a:spcAft>
              <a:buSzPts val="10700"/>
              <a:buFont typeface="Oswald Medium"/>
              <a:buNone/>
              <a:defRPr sz="10700" b="0">
                <a:latin typeface="Oswald Medium"/>
                <a:ea typeface="Oswald Medium"/>
                <a:cs typeface="Oswald Medium"/>
                <a:sym typeface="Oswald Medium"/>
              </a:defRPr>
            </a:lvl1pPr>
            <a:lvl2pPr lvl="1">
              <a:spcBef>
                <a:spcPts val="100"/>
              </a:spcBef>
              <a:spcAft>
                <a:spcPts val="0"/>
              </a:spcAft>
              <a:buClr>
                <a:schemeClr val="lt1"/>
              </a:buClr>
              <a:buSzPts val="12800"/>
              <a:buNone/>
              <a:defRPr sz="12800">
                <a:solidFill>
                  <a:schemeClr val="lt1"/>
                </a:solidFill>
              </a:defRPr>
            </a:lvl2pPr>
            <a:lvl3pPr lvl="2">
              <a:spcBef>
                <a:spcPts val="0"/>
              </a:spcBef>
              <a:spcAft>
                <a:spcPts val="0"/>
              </a:spcAft>
              <a:buClr>
                <a:schemeClr val="lt1"/>
              </a:buClr>
              <a:buSzPts val="12800"/>
              <a:buNone/>
              <a:defRPr sz="12800">
                <a:solidFill>
                  <a:schemeClr val="lt1"/>
                </a:solidFill>
              </a:defRPr>
            </a:lvl3pPr>
            <a:lvl4pPr lvl="3">
              <a:spcBef>
                <a:spcPts val="0"/>
              </a:spcBef>
              <a:spcAft>
                <a:spcPts val="0"/>
              </a:spcAft>
              <a:buClr>
                <a:schemeClr val="lt1"/>
              </a:buClr>
              <a:buSzPts val="12800"/>
              <a:buNone/>
              <a:defRPr sz="12800">
                <a:solidFill>
                  <a:schemeClr val="lt1"/>
                </a:solidFill>
              </a:defRPr>
            </a:lvl4pPr>
            <a:lvl5pPr lvl="4">
              <a:spcBef>
                <a:spcPts val="0"/>
              </a:spcBef>
              <a:spcAft>
                <a:spcPts val="0"/>
              </a:spcAft>
              <a:buClr>
                <a:schemeClr val="lt1"/>
              </a:buClr>
              <a:buSzPts val="12800"/>
              <a:buNone/>
              <a:defRPr sz="12800">
                <a:solidFill>
                  <a:schemeClr val="lt1"/>
                </a:solidFill>
              </a:defRPr>
            </a:lvl5pPr>
            <a:lvl6pPr lvl="5">
              <a:spcBef>
                <a:spcPts val="0"/>
              </a:spcBef>
              <a:spcAft>
                <a:spcPts val="0"/>
              </a:spcAft>
              <a:buClr>
                <a:schemeClr val="lt1"/>
              </a:buClr>
              <a:buSzPts val="12800"/>
              <a:buNone/>
              <a:defRPr sz="12800">
                <a:solidFill>
                  <a:schemeClr val="lt1"/>
                </a:solidFill>
              </a:defRPr>
            </a:lvl6pPr>
            <a:lvl7pPr lvl="6">
              <a:spcBef>
                <a:spcPts val="0"/>
              </a:spcBef>
              <a:spcAft>
                <a:spcPts val="0"/>
              </a:spcAft>
              <a:buClr>
                <a:schemeClr val="lt1"/>
              </a:buClr>
              <a:buSzPts val="12800"/>
              <a:buNone/>
              <a:defRPr sz="12800">
                <a:solidFill>
                  <a:schemeClr val="lt1"/>
                </a:solidFill>
              </a:defRPr>
            </a:lvl7pPr>
            <a:lvl8pPr lvl="7">
              <a:spcBef>
                <a:spcPts val="0"/>
              </a:spcBef>
              <a:spcAft>
                <a:spcPts val="0"/>
              </a:spcAft>
              <a:buClr>
                <a:schemeClr val="lt1"/>
              </a:buClr>
              <a:buSzPts val="12800"/>
              <a:buNone/>
              <a:defRPr sz="12800">
                <a:solidFill>
                  <a:schemeClr val="lt1"/>
                </a:solidFill>
              </a:defRPr>
            </a:lvl8pPr>
            <a:lvl9pPr lvl="8">
              <a:spcBef>
                <a:spcPts val="0"/>
              </a:spcBef>
              <a:spcAft>
                <a:spcPts val="0"/>
              </a:spcAft>
              <a:buClr>
                <a:schemeClr val="lt1"/>
              </a:buClr>
              <a:buSzPts val="12800"/>
              <a:buNone/>
              <a:defRPr sz="12800">
                <a:solidFill>
                  <a:schemeClr val="lt1"/>
                </a:solidFill>
              </a:defRPr>
            </a:lvl9pPr>
          </a:lstStyle>
          <a:p>
            <a:endParaRPr/>
          </a:p>
        </p:txBody>
      </p:sp>
      <p:sp>
        <p:nvSpPr>
          <p:cNvPr id="1573" name="Google Shape;1573;g395a5d8f997_0_11225"/>
          <p:cNvSpPr/>
          <p:nvPr/>
        </p:nvSpPr>
        <p:spPr>
          <a:xfrm>
            <a:off x="11473867" y="0"/>
            <a:ext cx="609600" cy="678000"/>
          </a:xfrm>
          <a:prstGeom prst="rect">
            <a:avLst/>
          </a:prstGeom>
          <a:solidFill>
            <a:srgbClr val="FFFFFF"/>
          </a:solidFill>
          <a:ln w="12700"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1574" name="Google Shape;1574;g395a5d8f997_0_11225" title="250331_CI_2025-Slides_assets_Logo mark.png"/>
          <p:cNvPicPr preferRelativeResize="0"/>
          <p:nvPr/>
        </p:nvPicPr>
        <p:blipFill>
          <a:blip r:embed="rId2">
            <a:alphaModFix/>
          </a:blip>
          <a:stretch>
            <a:fillRect/>
          </a:stretch>
        </p:blipFill>
        <p:spPr>
          <a:xfrm>
            <a:off x="11569157" y="94752"/>
            <a:ext cx="419025" cy="488500"/>
          </a:xfrm>
          <a:prstGeom prst="rect">
            <a:avLst/>
          </a:prstGeom>
          <a:noFill/>
          <a:ln>
            <a:noFill/>
          </a:ln>
        </p:spPr>
      </p:pic>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Dark — Layout 1">
  <p:cSld name="CUSTOM_15">
    <p:bg>
      <p:bgPr>
        <a:solidFill>
          <a:schemeClr val="dk2"/>
        </a:solidFill>
        <a:effectLst/>
      </p:bgPr>
    </p:bg>
    <p:spTree>
      <p:nvGrpSpPr>
        <p:cNvPr id="1" name="Shape 1575"/>
        <p:cNvGrpSpPr/>
        <p:nvPr/>
      </p:nvGrpSpPr>
      <p:grpSpPr>
        <a:xfrm>
          <a:off x="0" y="0"/>
          <a:ext cx="0" cy="0"/>
          <a:chOff x="0" y="0"/>
          <a:chExt cx="0" cy="0"/>
        </a:xfrm>
      </p:grpSpPr>
      <p:sp>
        <p:nvSpPr>
          <p:cNvPr id="1576" name="Google Shape;1576;g395a5d8f997_0_11233"/>
          <p:cNvSpPr txBox="1">
            <a:spLocks noGrp="1"/>
          </p:cNvSpPr>
          <p:nvPr>
            <p:ph type="title"/>
          </p:nvPr>
        </p:nvSpPr>
        <p:spPr>
          <a:xfrm>
            <a:off x="609600" y="1591667"/>
            <a:ext cx="6096000" cy="4267200"/>
          </a:xfrm>
          <a:prstGeom prst="rect">
            <a:avLst/>
          </a:prstGeom>
          <a:ln>
            <a:noFill/>
          </a:ln>
        </p:spPr>
        <p:txBody>
          <a:bodyPr spcFirstLastPara="1" wrap="square" lIns="0" tIns="0" rIns="0" bIns="0" anchor="t" anchorCtr="0">
            <a:noAutofit/>
          </a:bodyPr>
          <a:lstStyle>
            <a:lvl1pPr lvl="0">
              <a:lnSpc>
                <a:spcPct val="85000"/>
              </a:lnSpc>
              <a:spcBef>
                <a:spcPts val="0"/>
              </a:spcBef>
              <a:spcAft>
                <a:spcPts val="0"/>
              </a:spcAft>
              <a:buClr>
                <a:srgbClr val="BFDFE0"/>
              </a:buClr>
              <a:buSzPts val="4800"/>
              <a:buFont typeface="Montserrat"/>
              <a:buNone/>
              <a:defRPr sz="4800" b="1">
                <a:solidFill>
                  <a:srgbClr val="BFDFE0"/>
                </a:solidFill>
                <a:latin typeface="Montserrat"/>
                <a:ea typeface="Montserrat"/>
                <a:cs typeface="Montserrat"/>
                <a:sym typeface="Montserrat"/>
              </a:defRPr>
            </a:lvl1pPr>
            <a:lvl2pPr lvl="1" algn="r">
              <a:spcBef>
                <a:spcPts val="100"/>
              </a:spcBef>
              <a:spcAft>
                <a:spcPts val="0"/>
              </a:spcAft>
              <a:buClr>
                <a:srgbClr val="BFDFE0"/>
              </a:buClr>
              <a:buSzPts val="8000"/>
              <a:buNone/>
              <a:defRPr sz="8000">
                <a:solidFill>
                  <a:srgbClr val="BFDFE0"/>
                </a:solidFill>
              </a:defRPr>
            </a:lvl2pPr>
            <a:lvl3pPr lvl="2" algn="r">
              <a:spcBef>
                <a:spcPts val="0"/>
              </a:spcBef>
              <a:spcAft>
                <a:spcPts val="0"/>
              </a:spcAft>
              <a:buClr>
                <a:srgbClr val="BFDFE0"/>
              </a:buClr>
              <a:buSzPts val="8000"/>
              <a:buNone/>
              <a:defRPr sz="8000">
                <a:solidFill>
                  <a:srgbClr val="BFDFE0"/>
                </a:solidFill>
              </a:defRPr>
            </a:lvl3pPr>
            <a:lvl4pPr lvl="3" algn="r">
              <a:spcBef>
                <a:spcPts val="0"/>
              </a:spcBef>
              <a:spcAft>
                <a:spcPts val="0"/>
              </a:spcAft>
              <a:buClr>
                <a:srgbClr val="BFDFE0"/>
              </a:buClr>
              <a:buSzPts val="8000"/>
              <a:buNone/>
              <a:defRPr sz="8000">
                <a:solidFill>
                  <a:srgbClr val="BFDFE0"/>
                </a:solidFill>
              </a:defRPr>
            </a:lvl4pPr>
            <a:lvl5pPr lvl="4" algn="r">
              <a:spcBef>
                <a:spcPts val="0"/>
              </a:spcBef>
              <a:spcAft>
                <a:spcPts val="0"/>
              </a:spcAft>
              <a:buClr>
                <a:srgbClr val="BFDFE0"/>
              </a:buClr>
              <a:buSzPts val="8000"/>
              <a:buNone/>
              <a:defRPr sz="8000">
                <a:solidFill>
                  <a:srgbClr val="BFDFE0"/>
                </a:solidFill>
              </a:defRPr>
            </a:lvl5pPr>
            <a:lvl6pPr lvl="5" algn="r">
              <a:spcBef>
                <a:spcPts val="0"/>
              </a:spcBef>
              <a:spcAft>
                <a:spcPts val="0"/>
              </a:spcAft>
              <a:buClr>
                <a:srgbClr val="BFDFE0"/>
              </a:buClr>
              <a:buSzPts val="8000"/>
              <a:buNone/>
              <a:defRPr sz="8000">
                <a:solidFill>
                  <a:srgbClr val="BFDFE0"/>
                </a:solidFill>
              </a:defRPr>
            </a:lvl6pPr>
            <a:lvl7pPr lvl="6" algn="r">
              <a:spcBef>
                <a:spcPts val="0"/>
              </a:spcBef>
              <a:spcAft>
                <a:spcPts val="0"/>
              </a:spcAft>
              <a:buClr>
                <a:srgbClr val="BFDFE0"/>
              </a:buClr>
              <a:buSzPts val="8000"/>
              <a:buNone/>
              <a:defRPr sz="8000">
                <a:solidFill>
                  <a:srgbClr val="BFDFE0"/>
                </a:solidFill>
              </a:defRPr>
            </a:lvl7pPr>
            <a:lvl8pPr lvl="7" algn="r">
              <a:spcBef>
                <a:spcPts val="0"/>
              </a:spcBef>
              <a:spcAft>
                <a:spcPts val="0"/>
              </a:spcAft>
              <a:buClr>
                <a:srgbClr val="BFDFE0"/>
              </a:buClr>
              <a:buSzPts val="8000"/>
              <a:buNone/>
              <a:defRPr sz="8000">
                <a:solidFill>
                  <a:srgbClr val="BFDFE0"/>
                </a:solidFill>
              </a:defRPr>
            </a:lvl8pPr>
            <a:lvl9pPr lvl="8" algn="r">
              <a:spcBef>
                <a:spcPts val="0"/>
              </a:spcBef>
              <a:spcAft>
                <a:spcPts val="0"/>
              </a:spcAft>
              <a:buClr>
                <a:srgbClr val="BFDFE0"/>
              </a:buClr>
              <a:buSzPts val="8000"/>
              <a:buNone/>
              <a:defRPr sz="8000">
                <a:solidFill>
                  <a:srgbClr val="BFDFE0"/>
                </a:solidFill>
              </a:defRPr>
            </a:lvl9pPr>
          </a:lstStyle>
          <a:p>
            <a:endParaRPr/>
          </a:p>
        </p:txBody>
      </p:sp>
      <p:sp>
        <p:nvSpPr>
          <p:cNvPr id="1577" name="Google Shape;1577;g395a5d8f997_0_11233"/>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200"/>
              <a:buFont typeface="Montserrat"/>
              <a:buNone/>
              <a:defRPr sz="1200" b="1">
                <a:solidFill>
                  <a:schemeClr val="accent2"/>
                </a:solidFill>
                <a:latin typeface="Montserrat"/>
                <a:ea typeface="Montserrat"/>
                <a:cs typeface="Montserrat"/>
                <a:sym typeface="Montserrat"/>
              </a:defRPr>
            </a:lvl1pPr>
            <a:lvl2pPr lvl="1">
              <a:spcBef>
                <a:spcPts val="0"/>
              </a:spcBef>
              <a:spcAft>
                <a:spcPts val="0"/>
              </a:spcAft>
              <a:buClr>
                <a:schemeClr val="accent2"/>
              </a:buClr>
              <a:buSzPts val="1900"/>
              <a:buNone/>
              <a:defRPr>
                <a:solidFill>
                  <a:schemeClr val="accent2"/>
                </a:solidFill>
              </a:defRPr>
            </a:lvl2pPr>
            <a:lvl3pPr lvl="2">
              <a:spcBef>
                <a:spcPts val="0"/>
              </a:spcBef>
              <a:spcAft>
                <a:spcPts val="0"/>
              </a:spcAft>
              <a:buClr>
                <a:schemeClr val="accent2"/>
              </a:buClr>
              <a:buSzPts val="1900"/>
              <a:buNone/>
              <a:defRPr>
                <a:solidFill>
                  <a:schemeClr val="accent2"/>
                </a:solidFill>
              </a:defRPr>
            </a:lvl3pPr>
            <a:lvl4pPr lvl="3">
              <a:spcBef>
                <a:spcPts val="0"/>
              </a:spcBef>
              <a:spcAft>
                <a:spcPts val="0"/>
              </a:spcAft>
              <a:buClr>
                <a:schemeClr val="accent2"/>
              </a:buClr>
              <a:buSzPts val="1900"/>
              <a:buNone/>
              <a:defRPr>
                <a:solidFill>
                  <a:schemeClr val="accent2"/>
                </a:solidFill>
              </a:defRPr>
            </a:lvl4pPr>
            <a:lvl5pPr lvl="4">
              <a:spcBef>
                <a:spcPts val="0"/>
              </a:spcBef>
              <a:spcAft>
                <a:spcPts val="0"/>
              </a:spcAft>
              <a:buClr>
                <a:schemeClr val="accent2"/>
              </a:buClr>
              <a:buSzPts val="1900"/>
              <a:buNone/>
              <a:defRPr>
                <a:solidFill>
                  <a:schemeClr val="accent2"/>
                </a:solidFill>
              </a:defRPr>
            </a:lvl5pPr>
            <a:lvl6pPr lvl="5">
              <a:spcBef>
                <a:spcPts val="0"/>
              </a:spcBef>
              <a:spcAft>
                <a:spcPts val="0"/>
              </a:spcAft>
              <a:buClr>
                <a:schemeClr val="accent2"/>
              </a:buClr>
              <a:buSzPts val="1900"/>
              <a:buNone/>
              <a:defRPr>
                <a:solidFill>
                  <a:schemeClr val="accent2"/>
                </a:solidFill>
              </a:defRPr>
            </a:lvl6pPr>
            <a:lvl7pPr lvl="6">
              <a:spcBef>
                <a:spcPts val="0"/>
              </a:spcBef>
              <a:spcAft>
                <a:spcPts val="0"/>
              </a:spcAft>
              <a:buClr>
                <a:schemeClr val="accent2"/>
              </a:buClr>
              <a:buSzPts val="1900"/>
              <a:buNone/>
              <a:defRPr>
                <a:solidFill>
                  <a:schemeClr val="accent2"/>
                </a:solidFill>
              </a:defRPr>
            </a:lvl7pPr>
            <a:lvl8pPr lvl="7">
              <a:spcBef>
                <a:spcPts val="0"/>
              </a:spcBef>
              <a:spcAft>
                <a:spcPts val="0"/>
              </a:spcAft>
              <a:buClr>
                <a:schemeClr val="accent2"/>
              </a:buClr>
              <a:buSzPts val="1900"/>
              <a:buNone/>
              <a:defRPr>
                <a:solidFill>
                  <a:schemeClr val="accent2"/>
                </a:solidFill>
              </a:defRPr>
            </a:lvl8pPr>
            <a:lvl9pPr lvl="8">
              <a:spcBef>
                <a:spcPts val="0"/>
              </a:spcBef>
              <a:spcAft>
                <a:spcPts val="0"/>
              </a:spcAft>
              <a:buClr>
                <a:schemeClr val="accent2"/>
              </a:buClr>
              <a:buSzPts val="1900"/>
              <a:buNone/>
              <a:defRPr>
                <a:solidFill>
                  <a:schemeClr val="accent2"/>
                </a:solidFill>
              </a:defRPr>
            </a:lvl9pPr>
          </a:lstStyle>
          <a:p>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Dark — map">
  <p:cSld name="CUSTOM_15_1_1">
    <p:bg>
      <p:bgPr>
        <a:solidFill>
          <a:schemeClr val="dk2"/>
        </a:solidFill>
        <a:effectLst/>
      </p:bgPr>
    </p:bg>
    <p:spTree>
      <p:nvGrpSpPr>
        <p:cNvPr id="1" name="Shape 1578"/>
        <p:cNvGrpSpPr/>
        <p:nvPr/>
      </p:nvGrpSpPr>
      <p:grpSpPr>
        <a:xfrm>
          <a:off x="0" y="0"/>
          <a:ext cx="0" cy="0"/>
          <a:chOff x="0" y="0"/>
          <a:chExt cx="0" cy="0"/>
        </a:xfrm>
      </p:grpSpPr>
      <p:pic>
        <p:nvPicPr>
          <p:cNvPr id="1579" name="Google Shape;1579;g395a5d8f997_0_11236" title="map_blue.png"/>
          <p:cNvPicPr preferRelativeResize="0"/>
          <p:nvPr/>
        </p:nvPicPr>
        <p:blipFill>
          <a:blip r:embed="rId2">
            <a:alphaModFix/>
          </a:blip>
          <a:stretch>
            <a:fillRect/>
          </a:stretch>
        </p:blipFill>
        <p:spPr>
          <a:xfrm>
            <a:off x="3504283" y="1638400"/>
            <a:ext cx="8480650" cy="4174068"/>
          </a:xfrm>
          <a:prstGeom prst="rect">
            <a:avLst/>
          </a:prstGeom>
          <a:noFill/>
          <a:ln>
            <a:noFill/>
          </a:ln>
        </p:spPr>
      </p:pic>
      <p:sp>
        <p:nvSpPr>
          <p:cNvPr id="1580" name="Google Shape;1580;g395a5d8f997_0_11236"/>
          <p:cNvSpPr txBox="1">
            <a:spLocks noGrp="1"/>
          </p:cNvSpPr>
          <p:nvPr>
            <p:ph type="title"/>
          </p:nvPr>
        </p:nvSpPr>
        <p:spPr>
          <a:xfrm>
            <a:off x="609590" y="1581733"/>
            <a:ext cx="4572000" cy="2407200"/>
          </a:xfrm>
          <a:prstGeom prst="rect">
            <a:avLst/>
          </a:prstGeom>
          <a:ln>
            <a:noFill/>
          </a:ln>
        </p:spPr>
        <p:txBody>
          <a:bodyPr spcFirstLastPara="1" wrap="square" lIns="0" tIns="0" rIns="0" bIns="0" anchor="t" anchorCtr="0">
            <a:noAutofit/>
          </a:bodyPr>
          <a:lstStyle>
            <a:lvl1pPr lvl="0">
              <a:lnSpc>
                <a:spcPct val="85000"/>
              </a:lnSpc>
              <a:spcBef>
                <a:spcPts val="0"/>
              </a:spcBef>
              <a:spcAft>
                <a:spcPts val="0"/>
              </a:spcAft>
              <a:buClr>
                <a:srgbClr val="BFDFE0"/>
              </a:buClr>
              <a:buSzPts val="4800"/>
              <a:buFont typeface="Montserrat"/>
              <a:buNone/>
              <a:defRPr sz="4800" b="1">
                <a:solidFill>
                  <a:srgbClr val="BFDFE0"/>
                </a:solidFill>
                <a:latin typeface="Montserrat"/>
                <a:ea typeface="Montserrat"/>
                <a:cs typeface="Montserrat"/>
                <a:sym typeface="Montserrat"/>
              </a:defRPr>
            </a:lvl1pPr>
            <a:lvl2pPr lvl="1" algn="r">
              <a:spcBef>
                <a:spcPts val="100"/>
              </a:spcBef>
              <a:spcAft>
                <a:spcPts val="0"/>
              </a:spcAft>
              <a:buClr>
                <a:srgbClr val="BFDFE0"/>
              </a:buClr>
              <a:buSzPts val="4800"/>
              <a:buNone/>
              <a:defRPr sz="4800">
                <a:solidFill>
                  <a:srgbClr val="BFDFE0"/>
                </a:solidFill>
              </a:defRPr>
            </a:lvl2pPr>
            <a:lvl3pPr lvl="2" algn="r">
              <a:spcBef>
                <a:spcPts val="0"/>
              </a:spcBef>
              <a:spcAft>
                <a:spcPts val="0"/>
              </a:spcAft>
              <a:buClr>
                <a:srgbClr val="BFDFE0"/>
              </a:buClr>
              <a:buSzPts val="4800"/>
              <a:buNone/>
              <a:defRPr sz="4800">
                <a:solidFill>
                  <a:srgbClr val="BFDFE0"/>
                </a:solidFill>
              </a:defRPr>
            </a:lvl3pPr>
            <a:lvl4pPr lvl="3" algn="r">
              <a:spcBef>
                <a:spcPts val="0"/>
              </a:spcBef>
              <a:spcAft>
                <a:spcPts val="0"/>
              </a:spcAft>
              <a:buClr>
                <a:srgbClr val="BFDFE0"/>
              </a:buClr>
              <a:buSzPts val="4800"/>
              <a:buNone/>
              <a:defRPr sz="4800">
                <a:solidFill>
                  <a:srgbClr val="BFDFE0"/>
                </a:solidFill>
              </a:defRPr>
            </a:lvl4pPr>
            <a:lvl5pPr lvl="4" algn="r">
              <a:spcBef>
                <a:spcPts val="0"/>
              </a:spcBef>
              <a:spcAft>
                <a:spcPts val="0"/>
              </a:spcAft>
              <a:buClr>
                <a:srgbClr val="BFDFE0"/>
              </a:buClr>
              <a:buSzPts val="4800"/>
              <a:buNone/>
              <a:defRPr sz="4800">
                <a:solidFill>
                  <a:srgbClr val="BFDFE0"/>
                </a:solidFill>
              </a:defRPr>
            </a:lvl5pPr>
            <a:lvl6pPr lvl="5" algn="r">
              <a:spcBef>
                <a:spcPts val="0"/>
              </a:spcBef>
              <a:spcAft>
                <a:spcPts val="0"/>
              </a:spcAft>
              <a:buClr>
                <a:srgbClr val="BFDFE0"/>
              </a:buClr>
              <a:buSzPts val="4800"/>
              <a:buNone/>
              <a:defRPr sz="4800">
                <a:solidFill>
                  <a:srgbClr val="BFDFE0"/>
                </a:solidFill>
              </a:defRPr>
            </a:lvl6pPr>
            <a:lvl7pPr lvl="6" algn="r">
              <a:spcBef>
                <a:spcPts val="0"/>
              </a:spcBef>
              <a:spcAft>
                <a:spcPts val="0"/>
              </a:spcAft>
              <a:buClr>
                <a:srgbClr val="BFDFE0"/>
              </a:buClr>
              <a:buSzPts val="4800"/>
              <a:buNone/>
              <a:defRPr sz="4800">
                <a:solidFill>
                  <a:srgbClr val="BFDFE0"/>
                </a:solidFill>
              </a:defRPr>
            </a:lvl7pPr>
            <a:lvl8pPr lvl="7" algn="r">
              <a:spcBef>
                <a:spcPts val="0"/>
              </a:spcBef>
              <a:spcAft>
                <a:spcPts val="0"/>
              </a:spcAft>
              <a:buClr>
                <a:srgbClr val="BFDFE0"/>
              </a:buClr>
              <a:buSzPts val="4800"/>
              <a:buNone/>
              <a:defRPr sz="4800">
                <a:solidFill>
                  <a:srgbClr val="BFDFE0"/>
                </a:solidFill>
              </a:defRPr>
            </a:lvl8pPr>
            <a:lvl9pPr lvl="8" algn="r">
              <a:spcBef>
                <a:spcPts val="0"/>
              </a:spcBef>
              <a:spcAft>
                <a:spcPts val="0"/>
              </a:spcAft>
              <a:buClr>
                <a:srgbClr val="BFDFE0"/>
              </a:buClr>
              <a:buSzPts val="4800"/>
              <a:buNone/>
              <a:defRPr sz="4800">
                <a:solidFill>
                  <a:srgbClr val="BFDFE0"/>
                </a:solidFill>
              </a:defRPr>
            </a:lvl9pPr>
          </a:lstStyle>
          <a:p>
            <a:endParaRPr/>
          </a:p>
        </p:txBody>
      </p:sp>
      <p:sp>
        <p:nvSpPr>
          <p:cNvPr id="1581" name="Google Shape;1581;g395a5d8f997_0_11236"/>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200"/>
              <a:buFont typeface="Montserrat"/>
              <a:buNone/>
              <a:defRPr sz="1200" b="1">
                <a:solidFill>
                  <a:schemeClr val="accent2"/>
                </a:solidFill>
                <a:latin typeface="Montserrat"/>
                <a:ea typeface="Montserrat"/>
                <a:cs typeface="Montserrat"/>
                <a:sym typeface="Montserrat"/>
              </a:defRPr>
            </a:lvl1pPr>
            <a:lvl2pPr lvl="1">
              <a:spcBef>
                <a:spcPts val="0"/>
              </a:spcBef>
              <a:spcAft>
                <a:spcPts val="0"/>
              </a:spcAft>
              <a:buClr>
                <a:schemeClr val="accent2"/>
              </a:buClr>
              <a:buSzPts val="1900"/>
              <a:buNone/>
              <a:defRPr>
                <a:solidFill>
                  <a:schemeClr val="accent2"/>
                </a:solidFill>
              </a:defRPr>
            </a:lvl2pPr>
            <a:lvl3pPr lvl="2">
              <a:spcBef>
                <a:spcPts val="0"/>
              </a:spcBef>
              <a:spcAft>
                <a:spcPts val="0"/>
              </a:spcAft>
              <a:buClr>
                <a:schemeClr val="accent2"/>
              </a:buClr>
              <a:buSzPts val="1900"/>
              <a:buNone/>
              <a:defRPr>
                <a:solidFill>
                  <a:schemeClr val="accent2"/>
                </a:solidFill>
              </a:defRPr>
            </a:lvl3pPr>
            <a:lvl4pPr lvl="3">
              <a:spcBef>
                <a:spcPts val="0"/>
              </a:spcBef>
              <a:spcAft>
                <a:spcPts val="0"/>
              </a:spcAft>
              <a:buClr>
                <a:schemeClr val="accent2"/>
              </a:buClr>
              <a:buSzPts val="1900"/>
              <a:buNone/>
              <a:defRPr>
                <a:solidFill>
                  <a:schemeClr val="accent2"/>
                </a:solidFill>
              </a:defRPr>
            </a:lvl4pPr>
            <a:lvl5pPr lvl="4">
              <a:spcBef>
                <a:spcPts val="0"/>
              </a:spcBef>
              <a:spcAft>
                <a:spcPts val="0"/>
              </a:spcAft>
              <a:buClr>
                <a:schemeClr val="accent2"/>
              </a:buClr>
              <a:buSzPts val="1900"/>
              <a:buNone/>
              <a:defRPr>
                <a:solidFill>
                  <a:schemeClr val="accent2"/>
                </a:solidFill>
              </a:defRPr>
            </a:lvl5pPr>
            <a:lvl6pPr lvl="5">
              <a:spcBef>
                <a:spcPts val="0"/>
              </a:spcBef>
              <a:spcAft>
                <a:spcPts val="0"/>
              </a:spcAft>
              <a:buClr>
                <a:schemeClr val="accent2"/>
              </a:buClr>
              <a:buSzPts val="1900"/>
              <a:buNone/>
              <a:defRPr>
                <a:solidFill>
                  <a:schemeClr val="accent2"/>
                </a:solidFill>
              </a:defRPr>
            </a:lvl6pPr>
            <a:lvl7pPr lvl="6">
              <a:spcBef>
                <a:spcPts val="0"/>
              </a:spcBef>
              <a:spcAft>
                <a:spcPts val="0"/>
              </a:spcAft>
              <a:buClr>
                <a:schemeClr val="accent2"/>
              </a:buClr>
              <a:buSzPts val="1900"/>
              <a:buNone/>
              <a:defRPr>
                <a:solidFill>
                  <a:schemeClr val="accent2"/>
                </a:solidFill>
              </a:defRPr>
            </a:lvl7pPr>
            <a:lvl8pPr lvl="7">
              <a:spcBef>
                <a:spcPts val="0"/>
              </a:spcBef>
              <a:spcAft>
                <a:spcPts val="0"/>
              </a:spcAft>
              <a:buClr>
                <a:schemeClr val="accent2"/>
              </a:buClr>
              <a:buSzPts val="1900"/>
              <a:buNone/>
              <a:defRPr>
                <a:solidFill>
                  <a:schemeClr val="accent2"/>
                </a:solidFill>
              </a:defRPr>
            </a:lvl8pPr>
            <a:lvl9pPr lvl="8">
              <a:spcBef>
                <a:spcPts val="0"/>
              </a:spcBef>
              <a:spcAft>
                <a:spcPts val="0"/>
              </a:spcAft>
              <a:buClr>
                <a:schemeClr val="accent2"/>
              </a:buClr>
              <a:buSzPts val="1900"/>
              <a:buNone/>
              <a:defRPr>
                <a:solidFill>
                  <a:schemeClr val="accent2"/>
                </a:solidFill>
              </a:defRPr>
            </a:lvl9pPr>
          </a:lstStyle>
          <a:p>
            <a:endParaRPr/>
          </a:p>
        </p:txBody>
      </p:sp>
      <p:sp>
        <p:nvSpPr>
          <p:cNvPr id="1582" name="Google Shape;1582;g395a5d8f997_0_11236"/>
          <p:cNvSpPr txBox="1">
            <a:spLocks noGrp="1"/>
          </p:cNvSpPr>
          <p:nvPr>
            <p:ph type="subTitle" idx="2"/>
          </p:nvPr>
        </p:nvSpPr>
        <p:spPr>
          <a:xfrm>
            <a:off x="609434" y="4645067"/>
            <a:ext cx="4572000" cy="12753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900"/>
              <a:buNone/>
              <a:defRPr sz="1900">
                <a:solidFill>
                  <a:schemeClr val="lt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Dark — Layout 2">
  <p:cSld name="CUSTOM_16_2_1">
    <p:bg>
      <p:bgPr>
        <a:solidFill>
          <a:schemeClr val="dk2"/>
        </a:solidFill>
        <a:effectLst/>
      </p:bgPr>
    </p:bg>
    <p:spTree>
      <p:nvGrpSpPr>
        <p:cNvPr id="1" name="Shape 1583"/>
        <p:cNvGrpSpPr/>
        <p:nvPr/>
      </p:nvGrpSpPr>
      <p:grpSpPr>
        <a:xfrm>
          <a:off x="0" y="0"/>
          <a:ext cx="0" cy="0"/>
          <a:chOff x="0" y="0"/>
          <a:chExt cx="0" cy="0"/>
        </a:xfrm>
      </p:grpSpPr>
      <p:sp>
        <p:nvSpPr>
          <p:cNvPr id="1584" name="Google Shape;1584;g395a5d8f997_0_11241"/>
          <p:cNvSpPr txBox="1">
            <a:spLocks noGrp="1"/>
          </p:cNvSpPr>
          <p:nvPr>
            <p:ph type="title"/>
          </p:nvPr>
        </p:nvSpPr>
        <p:spPr>
          <a:xfrm>
            <a:off x="609600" y="4328160"/>
            <a:ext cx="4876800" cy="1207500"/>
          </a:xfrm>
          <a:prstGeom prst="rect">
            <a:avLst/>
          </a:prstGeom>
          <a:ln>
            <a:noFill/>
          </a:ln>
        </p:spPr>
        <p:txBody>
          <a:bodyPr spcFirstLastPara="1" wrap="square" lIns="0" tIns="0" rIns="0" bIns="0" anchor="t" anchorCtr="0">
            <a:noAutofit/>
          </a:bodyPr>
          <a:lstStyle>
            <a:lvl1pPr lvl="0" algn="ctr">
              <a:lnSpc>
                <a:spcPct val="85000"/>
              </a:lnSpc>
              <a:spcBef>
                <a:spcPts val="0"/>
              </a:spcBef>
              <a:spcAft>
                <a:spcPts val="0"/>
              </a:spcAft>
              <a:buClr>
                <a:srgbClr val="BFDFE0"/>
              </a:buClr>
              <a:buSzPts val="4800"/>
              <a:buFont typeface="Montserrat"/>
              <a:buNone/>
              <a:defRPr sz="4800" b="1">
                <a:solidFill>
                  <a:srgbClr val="BFDFE0"/>
                </a:solidFill>
                <a:latin typeface="Montserrat"/>
                <a:ea typeface="Montserrat"/>
                <a:cs typeface="Montserrat"/>
                <a:sym typeface="Montserrat"/>
              </a:defRPr>
            </a:lvl1pPr>
            <a:lvl2pPr lvl="1" algn="r">
              <a:spcBef>
                <a:spcPts val="100"/>
              </a:spcBef>
              <a:spcAft>
                <a:spcPts val="0"/>
              </a:spcAft>
              <a:buClr>
                <a:schemeClr val="accent3"/>
              </a:buClr>
              <a:buSzPts val="6400"/>
              <a:buNone/>
              <a:defRPr sz="6400">
                <a:solidFill>
                  <a:schemeClr val="accent3"/>
                </a:solidFill>
              </a:defRPr>
            </a:lvl2pPr>
            <a:lvl3pPr lvl="2" algn="r">
              <a:spcBef>
                <a:spcPts val="0"/>
              </a:spcBef>
              <a:spcAft>
                <a:spcPts val="0"/>
              </a:spcAft>
              <a:buClr>
                <a:schemeClr val="accent3"/>
              </a:buClr>
              <a:buSzPts val="6400"/>
              <a:buNone/>
              <a:defRPr sz="6400">
                <a:solidFill>
                  <a:schemeClr val="accent3"/>
                </a:solidFill>
              </a:defRPr>
            </a:lvl3pPr>
            <a:lvl4pPr lvl="3" algn="r">
              <a:spcBef>
                <a:spcPts val="0"/>
              </a:spcBef>
              <a:spcAft>
                <a:spcPts val="0"/>
              </a:spcAft>
              <a:buClr>
                <a:schemeClr val="accent3"/>
              </a:buClr>
              <a:buSzPts val="6400"/>
              <a:buNone/>
              <a:defRPr sz="6400">
                <a:solidFill>
                  <a:schemeClr val="accent3"/>
                </a:solidFill>
              </a:defRPr>
            </a:lvl4pPr>
            <a:lvl5pPr lvl="4" algn="r">
              <a:spcBef>
                <a:spcPts val="0"/>
              </a:spcBef>
              <a:spcAft>
                <a:spcPts val="0"/>
              </a:spcAft>
              <a:buClr>
                <a:schemeClr val="accent3"/>
              </a:buClr>
              <a:buSzPts val="6400"/>
              <a:buNone/>
              <a:defRPr sz="6400">
                <a:solidFill>
                  <a:schemeClr val="accent3"/>
                </a:solidFill>
              </a:defRPr>
            </a:lvl5pPr>
            <a:lvl6pPr lvl="5" algn="r">
              <a:spcBef>
                <a:spcPts val="0"/>
              </a:spcBef>
              <a:spcAft>
                <a:spcPts val="0"/>
              </a:spcAft>
              <a:buClr>
                <a:schemeClr val="accent3"/>
              </a:buClr>
              <a:buSzPts val="6400"/>
              <a:buNone/>
              <a:defRPr sz="6400">
                <a:solidFill>
                  <a:schemeClr val="accent3"/>
                </a:solidFill>
              </a:defRPr>
            </a:lvl6pPr>
            <a:lvl7pPr lvl="6" algn="r">
              <a:spcBef>
                <a:spcPts val="0"/>
              </a:spcBef>
              <a:spcAft>
                <a:spcPts val="0"/>
              </a:spcAft>
              <a:buClr>
                <a:schemeClr val="accent3"/>
              </a:buClr>
              <a:buSzPts val="6400"/>
              <a:buNone/>
              <a:defRPr sz="6400">
                <a:solidFill>
                  <a:schemeClr val="accent3"/>
                </a:solidFill>
              </a:defRPr>
            </a:lvl7pPr>
            <a:lvl8pPr lvl="7" algn="r">
              <a:spcBef>
                <a:spcPts val="0"/>
              </a:spcBef>
              <a:spcAft>
                <a:spcPts val="0"/>
              </a:spcAft>
              <a:buClr>
                <a:schemeClr val="accent3"/>
              </a:buClr>
              <a:buSzPts val="6400"/>
              <a:buNone/>
              <a:defRPr sz="6400">
                <a:solidFill>
                  <a:schemeClr val="accent3"/>
                </a:solidFill>
              </a:defRPr>
            </a:lvl8pPr>
            <a:lvl9pPr lvl="8" algn="r">
              <a:spcBef>
                <a:spcPts val="0"/>
              </a:spcBef>
              <a:spcAft>
                <a:spcPts val="0"/>
              </a:spcAft>
              <a:buClr>
                <a:schemeClr val="accent3"/>
              </a:buClr>
              <a:buSzPts val="6400"/>
              <a:buNone/>
              <a:defRPr sz="6400">
                <a:solidFill>
                  <a:schemeClr val="accent3"/>
                </a:solidFill>
              </a:defRPr>
            </a:lvl9pPr>
          </a:lstStyle>
          <a:p>
            <a:endParaRPr/>
          </a:p>
        </p:txBody>
      </p:sp>
      <p:sp>
        <p:nvSpPr>
          <p:cNvPr id="1585" name="Google Shape;1585;g395a5d8f997_0_11241"/>
          <p:cNvSpPr/>
          <p:nvPr/>
        </p:nvSpPr>
        <p:spPr>
          <a:xfrm>
            <a:off x="6705600" y="1318100"/>
            <a:ext cx="4876800" cy="4991100"/>
          </a:xfrm>
          <a:prstGeom prst="roundRect">
            <a:avLst>
              <a:gd name="adj" fmla="val 0"/>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586" name="Google Shape;1586;g395a5d8f997_0_11241"/>
          <p:cNvSpPr txBox="1">
            <a:spLocks noGrp="1"/>
          </p:cNvSpPr>
          <p:nvPr>
            <p:ph type="title" idx="2"/>
          </p:nvPr>
        </p:nvSpPr>
        <p:spPr>
          <a:xfrm>
            <a:off x="7245667" y="2369742"/>
            <a:ext cx="3870000" cy="2144700"/>
          </a:xfrm>
          <a:prstGeom prst="rect">
            <a:avLst/>
          </a:prstGeom>
        </p:spPr>
        <p:txBody>
          <a:bodyPr spcFirstLastPara="1" wrap="square" lIns="0" tIns="0" rIns="0" bIns="0" anchor="t" anchorCtr="0">
            <a:noAutofit/>
          </a:bodyPr>
          <a:lstStyle>
            <a:lvl1pPr lvl="0" algn="ctr">
              <a:lnSpc>
                <a:spcPct val="70000"/>
              </a:lnSpc>
              <a:spcBef>
                <a:spcPts val="0"/>
              </a:spcBef>
              <a:spcAft>
                <a:spcPts val="0"/>
              </a:spcAft>
              <a:buSzPts val="12000"/>
              <a:buFont typeface="Oswald Medium"/>
              <a:buNone/>
              <a:defRPr sz="12000" b="0">
                <a:latin typeface="Oswald Medium"/>
                <a:ea typeface="Oswald Medium"/>
                <a:cs typeface="Oswald Medium"/>
                <a:sym typeface="Oswald Medium"/>
              </a:defRPr>
            </a:lvl1pPr>
            <a:lvl2pPr lvl="1">
              <a:spcBef>
                <a:spcPts val="100"/>
              </a:spcBef>
              <a:spcAft>
                <a:spcPts val="0"/>
              </a:spcAft>
              <a:buClr>
                <a:schemeClr val="dk2"/>
              </a:buClr>
              <a:buSzPts val="12000"/>
              <a:buFont typeface="Oswald Medium"/>
              <a:buNone/>
              <a:defRPr sz="12000">
                <a:solidFill>
                  <a:schemeClr val="dk2"/>
                </a:solidFill>
                <a:latin typeface="Oswald Medium"/>
                <a:ea typeface="Oswald Medium"/>
                <a:cs typeface="Oswald Medium"/>
                <a:sym typeface="Oswald Medium"/>
              </a:defRPr>
            </a:lvl2pPr>
            <a:lvl3pPr lvl="2">
              <a:spcBef>
                <a:spcPts val="0"/>
              </a:spcBef>
              <a:spcAft>
                <a:spcPts val="0"/>
              </a:spcAft>
              <a:buClr>
                <a:schemeClr val="dk2"/>
              </a:buClr>
              <a:buSzPts val="12000"/>
              <a:buFont typeface="Oswald Medium"/>
              <a:buNone/>
              <a:defRPr sz="12000">
                <a:solidFill>
                  <a:schemeClr val="dk2"/>
                </a:solidFill>
                <a:latin typeface="Oswald Medium"/>
                <a:ea typeface="Oswald Medium"/>
                <a:cs typeface="Oswald Medium"/>
                <a:sym typeface="Oswald Medium"/>
              </a:defRPr>
            </a:lvl3pPr>
            <a:lvl4pPr lvl="3">
              <a:spcBef>
                <a:spcPts val="0"/>
              </a:spcBef>
              <a:spcAft>
                <a:spcPts val="0"/>
              </a:spcAft>
              <a:buClr>
                <a:schemeClr val="dk2"/>
              </a:buClr>
              <a:buSzPts val="12000"/>
              <a:buFont typeface="Oswald Medium"/>
              <a:buNone/>
              <a:defRPr sz="12000">
                <a:solidFill>
                  <a:schemeClr val="dk2"/>
                </a:solidFill>
                <a:latin typeface="Oswald Medium"/>
                <a:ea typeface="Oswald Medium"/>
                <a:cs typeface="Oswald Medium"/>
                <a:sym typeface="Oswald Medium"/>
              </a:defRPr>
            </a:lvl4pPr>
            <a:lvl5pPr lvl="4">
              <a:spcBef>
                <a:spcPts val="0"/>
              </a:spcBef>
              <a:spcAft>
                <a:spcPts val="0"/>
              </a:spcAft>
              <a:buClr>
                <a:schemeClr val="dk2"/>
              </a:buClr>
              <a:buSzPts val="12000"/>
              <a:buFont typeface="Oswald Medium"/>
              <a:buNone/>
              <a:defRPr sz="12000">
                <a:solidFill>
                  <a:schemeClr val="dk2"/>
                </a:solidFill>
                <a:latin typeface="Oswald Medium"/>
                <a:ea typeface="Oswald Medium"/>
                <a:cs typeface="Oswald Medium"/>
                <a:sym typeface="Oswald Medium"/>
              </a:defRPr>
            </a:lvl5pPr>
            <a:lvl6pPr lvl="5">
              <a:spcBef>
                <a:spcPts val="0"/>
              </a:spcBef>
              <a:spcAft>
                <a:spcPts val="0"/>
              </a:spcAft>
              <a:buClr>
                <a:schemeClr val="dk2"/>
              </a:buClr>
              <a:buSzPts val="12000"/>
              <a:buFont typeface="Oswald Medium"/>
              <a:buNone/>
              <a:defRPr sz="12000">
                <a:solidFill>
                  <a:schemeClr val="dk2"/>
                </a:solidFill>
                <a:latin typeface="Oswald Medium"/>
                <a:ea typeface="Oswald Medium"/>
                <a:cs typeface="Oswald Medium"/>
                <a:sym typeface="Oswald Medium"/>
              </a:defRPr>
            </a:lvl6pPr>
            <a:lvl7pPr lvl="6">
              <a:spcBef>
                <a:spcPts val="0"/>
              </a:spcBef>
              <a:spcAft>
                <a:spcPts val="0"/>
              </a:spcAft>
              <a:buClr>
                <a:schemeClr val="dk2"/>
              </a:buClr>
              <a:buSzPts val="12000"/>
              <a:buFont typeface="Oswald Medium"/>
              <a:buNone/>
              <a:defRPr sz="12000">
                <a:solidFill>
                  <a:schemeClr val="dk2"/>
                </a:solidFill>
                <a:latin typeface="Oswald Medium"/>
                <a:ea typeface="Oswald Medium"/>
                <a:cs typeface="Oswald Medium"/>
                <a:sym typeface="Oswald Medium"/>
              </a:defRPr>
            </a:lvl7pPr>
            <a:lvl8pPr lvl="7">
              <a:spcBef>
                <a:spcPts val="0"/>
              </a:spcBef>
              <a:spcAft>
                <a:spcPts val="0"/>
              </a:spcAft>
              <a:buClr>
                <a:schemeClr val="dk2"/>
              </a:buClr>
              <a:buSzPts val="12000"/>
              <a:buFont typeface="Oswald Medium"/>
              <a:buNone/>
              <a:defRPr sz="12000">
                <a:solidFill>
                  <a:schemeClr val="dk2"/>
                </a:solidFill>
                <a:latin typeface="Oswald Medium"/>
                <a:ea typeface="Oswald Medium"/>
                <a:cs typeface="Oswald Medium"/>
                <a:sym typeface="Oswald Medium"/>
              </a:defRPr>
            </a:lvl8pPr>
            <a:lvl9pPr lvl="8">
              <a:spcBef>
                <a:spcPts val="0"/>
              </a:spcBef>
              <a:spcAft>
                <a:spcPts val="0"/>
              </a:spcAft>
              <a:buClr>
                <a:schemeClr val="dk2"/>
              </a:buClr>
              <a:buSzPts val="12000"/>
              <a:buFont typeface="Oswald Medium"/>
              <a:buNone/>
              <a:defRPr sz="12000">
                <a:solidFill>
                  <a:schemeClr val="dk2"/>
                </a:solidFill>
                <a:latin typeface="Oswald Medium"/>
                <a:ea typeface="Oswald Medium"/>
                <a:cs typeface="Oswald Medium"/>
                <a:sym typeface="Oswald Medium"/>
              </a:defRPr>
            </a:lvl9pPr>
          </a:lstStyle>
          <a:p>
            <a:endParaRPr/>
          </a:p>
        </p:txBody>
      </p:sp>
      <p:sp>
        <p:nvSpPr>
          <p:cNvPr id="1587" name="Google Shape;1587;g395a5d8f997_0_11241"/>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200"/>
              <a:buFont typeface="Montserrat"/>
              <a:buNone/>
              <a:defRPr sz="1200" b="1">
                <a:solidFill>
                  <a:schemeClr val="accent2"/>
                </a:solidFill>
                <a:latin typeface="Montserrat"/>
                <a:ea typeface="Montserrat"/>
                <a:cs typeface="Montserrat"/>
                <a:sym typeface="Montserrat"/>
              </a:defRPr>
            </a:lvl1pPr>
            <a:lvl2pPr lvl="1">
              <a:spcBef>
                <a:spcPts val="0"/>
              </a:spcBef>
              <a:spcAft>
                <a:spcPts val="0"/>
              </a:spcAft>
              <a:buClr>
                <a:schemeClr val="accent2"/>
              </a:buClr>
              <a:buSzPts val="1900"/>
              <a:buNone/>
              <a:defRPr>
                <a:solidFill>
                  <a:schemeClr val="accent2"/>
                </a:solidFill>
              </a:defRPr>
            </a:lvl2pPr>
            <a:lvl3pPr lvl="2">
              <a:spcBef>
                <a:spcPts val="0"/>
              </a:spcBef>
              <a:spcAft>
                <a:spcPts val="0"/>
              </a:spcAft>
              <a:buClr>
                <a:schemeClr val="accent2"/>
              </a:buClr>
              <a:buSzPts val="1900"/>
              <a:buNone/>
              <a:defRPr>
                <a:solidFill>
                  <a:schemeClr val="accent2"/>
                </a:solidFill>
              </a:defRPr>
            </a:lvl3pPr>
            <a:lvl4pPr lvl="3">
              <a:spcBef>
                <a:spcPts val="0"/>
              </a:spcBef>
              <a:spcAft>
                <a:spcPts val="0"/>
              </a:spcAft>
              <a:buClr>
                <a:schemeClr val="accent2"/>
              </a:buClr>
              <a:buSzPts val="1900"/>
              <a:buNone/>
              <a:defRPr>
                <a:solidFill>
                  <a:schemeClr val="accent2"/>
                </a:solidFill>
              </a:defRPr>
            </a:lvl4pPr>
            <a:lvl5pPr lvl="4">
              <a:spcBef>
                <a:spcPts val="0"/>
              </a:spcBef>
              <a:spcAft>
                <a:spcPts val="0"/>
              </a:spcAft>
              <a:buClr>
                <a:schemeClr val="accent2"/>
              </a:buClr>
              <a:buSzPts val="1900"/>
              <a:buNone/>
              <a:defRPr>
                <a:solidFill>
                  <a:schemeClr val="accent2"/>
                </a:solidFill>
              </a:defRPr>
            </a:lvl5pPr>
            <a:lvl6pPr lvl="5">
              <a:spcBef>
                <a:spcPts val="0"/>
              </a:spcBef>
              <a:spcAft>
                <a:spcPts val="0"/>
              </a:spcAft>
              <a:buClr>
                <a:schemeClr val="accent2"/>
              </a:buClr>
              <a:buSzPts val="1900"/>
              <a:buNone/>
              <a:defRPr>
                <a:solidFill>
                  <a:schemeClr val="accent2"/>
                </a:solidFill>
              </a:defRPr>
            </a:lvl6pPr>
            <a:lvl7pPr lvl="6">
              <a:spcBef>
                <a:spcPts val="0"/>
              </a:spcBef>
              <a:spcAft>
                <a:spcPts val="0"/>
              </a:spcAft>
              <a:buClr>
                <a:schemeClr val="accent2"/>
              </a:buClr>
              <a:buSzPts val="1900"/>
              <a:buNone/>
              <a:defRPr>
                <a:solidFill>
                  <a:schemeClr val="accent2"/>
                </a:solidFill>
              </a:defRPr>
            </a:lvl7pPr>
            <a:lvl8pPr lvl="7">
              <a:spcBef>
                <a:spcPts val="0"/>
              </a:spcBef>
              <a:spcAft>
                <a:spcPts val="0"/>
              </a:spcAft>
              <a:buClr>
                <a:schemeClr val="accent2"/>
              </a:buClr>
              <a:buSzPts val="1900"/>
              <a:buNone/>
              <a:defRPr>
                <a:solidFill>
                  <a:schemeClr val="accent2"/>
                </a:solidFill>
              </a:defRPr>
            </a:lvl8pPr>
            <a:lvl9pPr lvl="8">
              <a:spcBef>
                <a:spcPts val="0"/>
              </a:spcBef>
              <a:spcAft>
                <a:spcPts val="0"/>
              </a:spcAft>
              <a:buClr>
                <a:schemeClr val="accent2"/>
              </a:buClr>
              <a:buSzPts val="1900"/>
              <a:buNone/>
              <a:defRPr>
                <a:solidFill>
                  <a:schemeClr val="accent2"/>
                </a:solidFill>
              </a:defRPr>
            </a:lvl9pPr>
          </a:lstStyle>
          <a:p>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Dark — 3 Large Data Points">
  <p:cSld name="CUSTOM_25">
    <p:bg>
      <p:bgPr>
        <a:solidFill>
          <a:schemeClr val="dk2"/>
        </a:solidFill>
        <a:effectLst/>
      </p:bgPr>
    </p:bg>
    <p:spTree>
      <p:nvGrpSpPr>
        <p:cNvPr id="1" name="Shape 1588"/>
        <p:cNvGrpSpPr/>
        <p:nvPr/>
      </p:nvGrpSpPr>
      <p:grpSpPr>
        <a:xfrm>
          <a:off x="0" y="0"/>
          <a:ext cx="0" cy="0"/>
          <a:chOff x="0" y="0"/>
          <a:chExt cx="0" cy="0"/>
        </a:xfrm>
      </p:grpSpPr>
      <p:grpSp>
        <p:nvGrpSpPr>
          <p:cNvPr id="1589" name="Google Shape;1589;g395a5d8f997_0_11246"/>
          <p:cNvGrpSpPr/>
          <p:nvPr/>
        </p:nvGrpSpPr>
        <p:grpSpPr>
          <a:xfrm>
            <a:off x="0" y="1828800"/>
            <a:ext cx="12201695" cy="3962569"/>
            <a:chOff x="0" y="1283300"/>
            <a:chExt cx="9151500" cy="3207000"/>
          </a:xfrm>
        </p:grpSpPr>
        <p:sp>
          <p:nvSpPr>
            <p:cNvPr id="1590" name="Google Shape;1590;g395a5d8f997_0_11246"/>
            <p:cNvSpPr/>
            <p:nvPr/>
          </p:nvSpPr>
          <p:spPr>
            <a:xfrm>
              <a:off x="0" y="1283300"/>
              <a:ext cx="9151500" cy="3207000"/>
            </a:xfrm>
            <a:prstGeom prst="rect">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cxnSp>
          <p:nvCxnSpPr>
            <p:cNvPr id="1591" name="Google Shape;1591;g395a5d8f997_0_11246"/>
            <p:cNvCxnSpPr/>
            <p:nvPr/>
          </p:nvCxnSpPr>
          <p:spPr>
            <a:xfrm>
              <a:off x="3143938" y="1651550"/>
              <a:ext cx="0" cy="2470500"/>
            </a:xfrm>
            <a:prstGeom prst="straightConnector1">
              <a:avLst/>
            </a:prstGeom>
            <a:noFill/>
            <a:ln w="19075" cap="flat" cmpd="sng">
              <a:solidFill>
                <a:srgbClr val="BFDFE0"/>
              </a:solidFill>
              <a:prstDash val="solid"/>
              <a:round/>
              <a:headEnd type="none" w="med" len="med"/>
              <a:tailEnd type="none" w="med" len="med"/>
            </a:ln>
          </p:spPr>
        </p:cxnSp>
        <p:cxnSp>
          <p:nvCxnSpPr>
            <p:cNvPr id="1592" name="Google Shape;1592;g395a5d8f997_0_11246"/>
            <p:cNvCxnSpPr/>
            <p:nvPr/>
          </p:nvCxnSpPr>
          <p:spPr>
            <a:xfrm>
              <a:off x="5942363" y="1651550"/>
              <a:ext cx="0" cy="2470500"/>
            </a:xfrm>
            <a:prstGeom prst="straightConnector1">
              <a:avLst/>
            </a:prstGeom>
            <a:noFill/>
            <a:ln w="19075" cap="flat" cmpd="sng">
              <a:solidFill>
                <a:srgbClr val="BFDFE0"/>
              </a:solidFill>
              <a:prstDash val="solid"/>
              <a:round/>
              <a:headEnd type="none" w="med" len="med"/>
              <a:tailEnd type="none" w="med" len="med"/>
            </a:ln>
          </p:spPr>
        </p:cxnSp>
      </p:grpSp>
      <p:sp>
        <p:nvSpPr>
          <p:cNvPr id="1593" name="Google Shape;1593;g395a5d8f997_0_11246"/>
          <p:cNvSpPr txBox="1">
            <a:spLocks noGrp="1"/>
          </p:cNvSpPr>
          <p:nvPr>
            <p:ph type="title"/>
          </p:nvPr>
        </p:nvSpPr>
        <p:spPr>
          <a:xfrm>
            <a:off x="609600" y="914400"/>
            <a:ext cx="10363200" cy="788100"/>
          </a:xfrm>
          <a:prstGeom prst="rect">
            <a:avLst/>
          </a:prstGeom>
        </p:spPr>
        <p:txBody>
          <a:bodyPr spcFirstLastPara="1" wrap="square" lIns="0" tIns="0" rIns="0" bIns="0" anchor="t" anchorCtr="0">
            <a:normAutofit/>
          </a:bodyPr>
          <a:lstStyle>
            <a:lvl1pPr lvl="0">
              <a:spcBef>
                <a:spcPts val="0"/>
              </a:spcBef>
              <a:spcAft>
                <a:spcPts val="0"/>
              </a:spcAft>
              <a:buClr>
                <a:srgbClr val="BFDFE0"/>
              </a:buClr>
              <a:buSzPts val="4800"/>
              <a:buNone/>
              <a:defRPr>
                <a:solidFill>
                  <a:srgbClr val="BFDFE0"/>
                </a:solidFill>
              </a:defRPr>
            </a:lvl1pPr>
            <a:lvl2pPr lvl="1">
              <a:spcBef>
                <a:spcPts val="10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1594" name="Google Shape;1594;g395a5d8f997_0_11246"/>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200"/>
              <a:buFont typeface="Montserrat"/>
              <a:buNone/>
              <a:defRPr sz="1200" b="1">
                <a:solidFill>
                  <a:schemeClr val="accent2"/>
                </a:solidFill>
                <a:latin typeface="Montserrat"/>
                <a:ea typeface="Montserrat"/>
                <a:cs typeface="Montserrat"/>
                <a:sym typeface="Montserrat"/>
              </a:defRPr>
            </a:lvl1pPr>
            <a:lvl2pPr lvl="1">
              <a:spcBef>
                <a:spcPts val="0"/>
              </a:spcBef>
              <a:spcAft>
                <a:spcPts val="0"/>
              </a:spcAft>
              <a:buClr>
                <a:schemeClr val="accent2"/>
              </a:buClr>
              <a:buSzPts val="1900"/>
              <a:buNone/>
              <a:defRPr>
                <a:solidFill>
                  <a:schemeClr val="accent2"/>
                </a:solidFill>
              </a:defRPr>
            </a:lvl2pPr>
            <a:lvl3pPr lvl="2">
              <a:spcBef>
                <a:spcPts val="0"/>
              </a:spcBef>
              <a:spcAft>
                <a:spcPts val="0"/>
              </a:spcAft>
              <a:buClr>
                <a:schemeClr val="accent2"/>
              </a:buClr>
              <a:buSzPts val="1900"/>
              <a:buNone/>
              <a:defRPr>
                <a:solidFill>
                  <a:schemeClr val="accent2"/>
                </a:solidFill>
              </a:defRPr>
            </a:lvl3pPr>
            <a:lvl4pPr lvl="3">
              <a:spcBef>
                <a:spcPts val="0"/>
              </a:spcBef>
              <a:spcAft>
                <a:spcPts val="0"/>
              </a:spcAft>
              <a:buClr>
                <a:schemeClr val="accent2"/>
              </a:buClr>
              <a:buSzPts val="1900"/>
              <a:buNone/>
              <a:defRPr>
                <a:solidFill>
                  <a:schemeClr val="accent2"/>
                </a:solidFill>
              </a:defRPr>
            </a:lvl4pPr>
            <a:lvl5pPr lvl="4">
              <a:spcBef>
                <a:spcPts val="0"/>
              </a:spcBef>
              <a:spcAft>
                <a:spcPts val="0"/>
              </a:spcAft>
              <a:buClr>
                <a:schemeClr val="accent2"/>
              </a:buClr>
              <a:buSzPts val="1900"/>
              <a:buNone/>
              <a:defRPr>
                <a:solidFill>
                  <a:schemeClr val="accent2"/>
                </a:solidFill>
              </a:defRPr>
            </a:lvl5pPr>
            <a:lvl6pPr lvl="5">
              <a:spcBef>
                <a:spcPts val="0"/>
              </a:spcBef>
              <a:spcAft>
                <a:spcPts val="0"/>
              </a:spcAft>
              <a:buClr>
                <a:schemeClr val="accent2"/>
              </a:buClr>
              <a:buSzPts val="1900"/>
              <a:buNone/>
              <a:defRPr>
                <a:solidFill>
                  <a:schemeClr val="accent2"/>
                </a:solidFill>
              </a:defRPr>
            </a:lvl6pPr>
            <a:lvl7pPr lvl="6">
              <a:spcBef>
                <a:spcPts val="0"/>
              </a:spcBef>
              <a:spcAft>
                <a:spcPts val="0"/>
              </a:spcAft>
              <a:buClr>
                <a:schemeClr val="accent2"/>
              </a:buClr>
              <a:buSzPts val="1900"/>
              <a:buNone/>
              <a:defRPr>
                <a:solidFill>
                  <a:schemeClr val="accent2"/>
                </a:solidFill>
              </a:defRPr>
            </a:lvl7pPr>
            <a:lvl8pPr lvl="7">
              <a:spcBef>
                <a:spcPts val="0"/>
              </a:spcBef>
              <a:spcAft>
                <a:spcPts val="0"/>
              </a:spcAft>
              <a:buClr>
                <a:schemeClr val="accent2"/>
              </a:buClr>
              <a:buSzPts val="1900"/>
              <a:buNone/>
              <a:defRPr>
                <a:solidFill>
                  <a:schemeClr val="accent2"/>
                </a:solidFill>
              </a:defRPr>
            </a:lvl8pPr>
            <a:lvl9pPr lvl="8">
              <a:spcBef>
                <a:spcPts val="0"/>
              </a:spcBef>
              <a:spcAft>
                <a:spcPts val="0"/>
              </a:spcAft>
              <a:buClr>
                <a:schemeClr val="accent2"/>
              </a:buClr>
              <a:buSzPts val="1900"/>
              <a:buNone/>
              <a:defRPr>
                <a:solidFill>
                  <a:schemeClr val="accent2"/>
                </a:solidFill>
              </a:defRPr>
            </a:lvl9pPr>
          </a:lstStyle>
          <a:p>
            <a:endParaRPr/>
          </a:p>
        </p:txBody>
      </p:sp>
      <p:sp>
        <p:nvSpPr>
          <p:cNvPr id="1595" name="Google Shape;1595;g395a5d8f997_0_11246"/>
          <p:cNvSpPr txBox="1">
            <a:spLocks noGrp="1"/>
          </p:cNvSpPr>
          <p:nvPr>
            <p:ph type="title" idx="2"/>
          </p:nvPr>
        </p:nvSpPr>
        <p:spPr>
          <a:xfrm>
            <a:off x="633617" y="2377440"/>
            <a:ext cx="3048000" cy="677100"/>
          </a:xfrm>
          <a:prstGeom prst="rect">
            <a:avLst/>
          </a:prstGeom>
        </p:spPr>
        <p:txBody>
          <a:bodyPr spcFirstLastPara="1" wrap="square" lIns="0" tIns="0" rIns="0" bIns="0" anchor="t" anchorCtr="0">
            <a:normAutofit/>
          </a:bodyPr>
          <a:lstStyle>
            <a:lvl1pPr lvl="0" algn="ctr">
              <a:lnSpc>
                <a:spcPct val="80000"/>
              </a:lnSpc>
              <a:spcBef>
                <a:spcPts val="0"/>
              </a:spcBef>
              <a:spcAft>
                <a:spcPts val="0"/>
              </a:spcAft>
              <a:buSzPts val="6000"/>
              <a:buFont typeface="Oswald Medium"/>
              <a:buNone/>
              <a:defRPr sz="6000" b="0">
                <a:latin typeface="Oswald Medium"/>
                <a:ea typeface="Oswald Medium"/>
                <a:cs typeface="Oswald Medium"/>
                <a:sym typeface="Oswald Medium"/>
              </a:defRPr>
            </a:lvl1pPr>
            <a:lvl2pPr lvl="1"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2pPr>
            <a:lvl3pPr lvl="2"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3pPr>
            <a:lvl4pPr lvl="3"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4pPr>
            <a:lvl5pPr lvl="4"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5pPr>
            <a:lvl6pPr lvl="5"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6pPr>
            <a:lvl7pPr lvl="6"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7pPr>
            <a:lvl8pPr lvl="7"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8pPr>
            <a:lvl9pPr lvl="8" algn="ctr">
              <a:lnSpc>
                <a:spcPct val="80000"/>
              </a:lnSpc>
              <a:spcBef>
                <a:spcPts val="100"/>
              </a:spcBef>
              <a:spcAft>
                <a:spcPts val="100"/>
              </a:spcAft>
              <a:buSzPts val="6000"/>
              <a:buFont typeface="Oswald Medium"/>
              <a:buNone/>
              <a:defRPr sz="6000">
                <a:latin typeface="Oswald Medium"/>
                <a:ea typeface="Oswald Medium"/>
                <a:cs typeface="Oswald Medium"/>
                <a:sym typeface="Oswald Medium"/>
              </a:defRPr>
            </a:lvl9pPr>
          </a:lstStyle>
          <a:p>
            <a:endParaRPr/>
          </a:p>
        </p:txBody>
      </p:sp>
      <p:sp>
        <p:nvSpPr>
          <p:cNvPr id="1596" name="Google Shape;1596;g395a5d8f997_0_11246"/>
          <p:cNvSpPr txBox="1">
            <a:spLocks noGrp="1"/>
          </p:cNvSpPr>
          <p:nvPr>
            <p:ph type="title" idx="3"/>
          </p:nvPr>
        </p:nvSpPr>
        <p:spPr>
          <a:xfrm>
            <a:off x="4572000" y="2377440"/>
            <a:ext cx="3048000" cy="677100"/>
          </a:xfrm>
          <a:prstGeom prst="rect">
            <a:avLst/>
          </a:prstGeom>
        </p:spPr>
        <p:txBody>
          <a:bodyPr spcFirstLastPara="1" wrap="square" lIns="0" tIns="0" rIns="0" bIns="0" anchor="t" anchorCtr="0">
            <a:normAutofit/>
          </a:bodyPr>
          <a:lstStyle>
            <a:lvl1pPr lvl="0" algn="ctr">
              <a:lnSpc>
                <a:spcPct val="80000"/>
              </a:lnSpc>
              <a:spcBef>
                <a:spcPts val="0"/>
              </a:spcBef>
              <a:spcAft>
                <a:spcPts val="0"/>
              </a:spcAft>
              <a:buSzPts val="6000"/>
              <a:buFont typeface="Oswald Medium"/>
              <a:buNone/>
              <a:defRPr sz="6000" b="0">
                <a:latin typeface="Oswald Medium"/>
                <a:ea typeface="Oswald Medium"/>
                <a:cs typeface="Oswald Medium"/>
                <a:sym typeface="Oswald Medium"/>
              </a:defRPr>
            </a:lvl1pPr>
            <a:lvl2pPr lvl="1"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2pPr>
            <a:lvl3pPr lvl="2"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3pPr>
            <a:lvl4pPr lvl="3"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4pPr>
            <a:lvl5pPr lvl="4"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5pPr>
            <a:lvl6pPr lvl="5"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6pPr>
            <a:lvl7pPr lvl="6"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7pPr>
            <a:lvl8pPr lvl="7"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8pPr>
            <a:lvl9pPr lvl="8" algn="ctr">
              <a:lnSpc>
                <a:spcPct val="80000"/>
              </a:lnSpc>
              <a:spcBef>
                <a:spcPts val="100"/>
              </a:spcBef>
              <a:spcAft>
                <a:spcPts val="100"/>
              </a:spcAft>
              <a:buSzPts val="6000"/>
              <a:buFont typeface="Oswald Medium"/>
              <a:buNone/>
              <a:defRPr sz="6000">
                <a:latin typeface="Oswald Medium"/>
                <a:ea typeface="Oswald Medium"/>
                <a:cs typeface="Oswald Medium"/>
                <a:sym typeface="Oswald Medium"/>
              </a:defRPr>
            </a:lvl9pPr>
          </a:lstStyle>
          <a:p>
            <a:endParaRPr/>
          </a:p>
        </p:txBody>
      </p:sp>
      <p:sp>
        <p:nvSpPr>
          <p:cNvPr id="1597" name="Google Shape;1597;g395a5d8f997_0_11246"/>
          <p:cNvSpPr txBox="1">
            <a:spLocks noGrp="1"/>
          </p:cNvSpPr>
          <p:nvPr>
            <p:ph type="title" idx="4"/>
          </p:nvPr>
        </p:nvSpPr>
        <p:spPr>
          <a:xfrm>
            <a:off x="8510383" y="2377440"/>
            <a:ext cx="3048000" cy="677100"/>
          </a:xfrm>
          <a:prstGeom prst="rect">
            <a:avLst/>
          </a:prstGeom>
        </p:spPr>
        <p:txBody>
          <a:bodyPr spcFirstLastPara="1" wrap="square" lIns="0" tIns="0" rIns="0" bIns="0" anchor="t" anchorCtr="0">
            <a:normAutofit/>
          </a:bodyPr>
          <a:lstStyle>
            <a:lvl1pPr lvl="0" algn="ctr">
              <a:lnSpc>
                <a:spcPct val="80000"/>
              </a:lnSpc>
              <a:spcBef>
                <a:spcPts val="0"/>
              </a:spcBef>
              <a:spcAft>
                <a:spcPts val="0"/>
              </a:spcAft>
              <a:buSzPts val="6000"/>
              <a:buFont typeface="Oswald Medium"/>
              <a:buNone/>
              <a:defRPr sz="6000" b="0">
                <a:latin typeface="Oswald Medium"/>
                <a:ea typeface="Oswald Medium"/>
                <a:cs typeface="Oswald Medium"/>
                <a:sym typeface="Oswald Medium"/>
              </a:defRPr>
            </a:lvl1pPr>
            <a:lvl2pPr lvl="1" algn="ctr">
              <a:lnSpc>
                <a:spcPct val="80000"/>
              </a:lnSpc>
              <a:spcBef>
                <a:spcPts val="100"/>
              </a:spcBef>
              <a:spcAft>
                <a:spcPts val="0"/>
              </a:spcAft>
              <a:buClr>
                <a:schemeClr val="dk2"/>
              </a:buClr>
              <a:buSzPts val="6000"/>
              <a:buFont typeface="Oswald Medium"/>
              <a:buNone/>
              <a:defRPr sz="6000">
                <a:solidFill>
                  <a:schemeClr val="dk2"/>
                </a:solidFill>
                <a:latin typeface="Oswald Medium"/>
                <a:ea typeface="Oswald Medium"/>
                <a:cs typeface="Oswald Medium"/>
                <a:sym typeface="Oswald Medium"/>
              </a:defRPr>
            </a:lvl2pPr>
            <a:lvl3pPr lvl="2" algn="ctr">
              <a:lnSpc>
                <a:spcPct val="80000"/>
              </a:lnSpc>
              <a:spcBef>
                <a:spcPts val="100"/>
              </a:spcBef>
              <a:spcAft>
                <a:spcPts val="0"/>
              </a:spcAft>
              <a:buClr>
                <a:schemeClr val="dk2"/>
              </a:buClr>
              <a:buSzPts val="6000"/>
              <a:buFont typeface="Oswald Medium"/>
              <a:buNone/>
              <a:defRPr sz="6000">
                <a:solidFill>
                  <a:schemeClr val="dk2"/>
                </a:solidFill>
                <a:latin typeface="Oswald Medium"/>
                <a:ea typeface="Oswald Medium"/>
                <a:cs typeface="Oswald Medium"/>
                <a:sym typeface="Oswald Medium"/>
              </a:defRPr>
            </a:lvl3pPr>
            <a:lvl4pPr lvl="3" algn="ctr">
              <a:lnSpc>
                <a:spcPct val="80000"/>
              </a:lnSpc>
              <a:spcBef>
                <a:spcPts val="100"/>
              </a:spcBef>
              <a:spcAft>
                <a:spcPts val="0"/>
              </a:spcAft>
              <a:buClr>
                <a:schemeClr val="dk2"/>
              </a:buClr>
              <a:buSzPts val="6000"/>
              <a:buFont typeface="Oswald Medium"/>
              <a:buNone/>
              <a:defRPr sz="6000">
                <a:solidFill>
                  <a:schemeClr val="dk2"/>
                </a:solidFill>
                <a:latin typeface="Oswald Medium"/>
                <a:ea typeface="Oswald Medium"/>
                <a:cs typeface="Oswald Medium"/>
                <a:sym typeface="Oswald Medium"/>
              </a:defRPr>
            </a:lvl4pPr>
            <a:lvl5pPr lvl="4" algn="ctr">
              <a:lnSpc>
                <a:spcPct val="80000"/>
              </a:lnSpc>
              <a:spcBef>
                <a:spcPts val="100"/>
              </a:spcBef>
              <a:spcAft>
                <a:spcPts val="0"/>
              </a:spcAft>
              <a:buClr>
                <a:schemeClr val="dk2"/>
              </a:buClr>
              <a:buSzPts val="6000"/>
              <a:buFont typeface="Oswald Medium"/>
              <a:buNone/>
              <a:defRPr sz="6000">
                <a:solidFill>
                  <a:schemeClr val="dk2"/>
                </a:solidFill>
                <a:latin typeface="Oswald Medium"/>
                <a:ea typeface="Oswald Medium"/>
                <a:cs typeface="Oswald Medium"/>
                <a:sym typeface="Oswald Medium"/>
              </a:defRPr>
            </a:lvl5pPr>
            <a:lvl6pPr lvl="5" algn="ctr">
              <a:lnSpc>
                <a:spcPct val="80000"/>
              </a:lnSpc>
              <a:spcBef>
                <a:spcPts val="100"/>
              </a:spcBef>
              <a:spcAft>
                <a:spcPts val="0"/>
              </a:spcAft>
              <a:buClr>
                <a:schemeClr val="dk2"/>
              </a:buClr>
              <a:buSzPts val="6000"/>
              <a:buFont typeface="Oswald Medium"/>
              <a:buNone/>
              <a:defRPr sz="6000">
                <a:solidFill>
                  <a:schemeClr val="dk2"/>
                </a:solidFill>
                <a:latin typeface="Oswald Medium"/>
                <a:ea typeface="Oswald Medium"/>
                <a:cs typeface="Oswald Medium"/>
                <a:sym typeface="Oswald Medium"/>
              </a:defRPr>
            </a:lvl6pPr>
            <a:lvl7pPr lvl="6" algn="ctr">
              <a:lnSpc>
                <a:spcPct val="80000"/>
              </a:lnSpc>
              <a:spcBef>
                <a:spcPts val="100"/>
              </a:spcBef>
              <a:spcAft>
                <a:spcPts val="0"/>
              </a:spcAft>
              <a:buClr>
                <a:schemeClr val="dk2"/>
              </a:buClr>
              <a:buSzPts val="6000"/>
              <a:buFont typeface="Oswald Medium"/>
              <a:buNone/>
              <a:defRPr sz="6000">
                <a:solidFill>
                  <a:schemeClr val="dk2"/>
                </a:solidFill>
                <a:latin typeface="Oswald Medium"/>
                <a:ea typeface="Oswald Medium"/>
                <a:cs typeface="Oswald Medium"/>
                <a:sym typeface="Oswald Medium"/>
              </a:defRPr>
            </a:lvl7pPr>
            <a:lvl8pPr lvl="7" algn="ctr">
              <a:lnSpc>
                <a:spcPct val="80000"/>
              </a:lnSpc>
              <a:spcBef>
                <a:spcPts val="100"/>
              </a:spcBef>
              <a:spcAft>
                <a:spcPts val="0"/>
              </a:spcAft>
              <a:buClr>
                <a:schemeClr val="dk2"/>
              </a:buClr>
              <a:buSzPts val="6000"/>
              <a:buFont typeface="Oswald Medium"/>
              <a:buNone/>
              <a:defRPr sz="6000">
                <a:solidFill>
                  <a:schemeClr val="dk2"/>
                </a:solidFill>
                <a:latin typeface="Oswald Medium"/>
                <a:ea typeface="Oswald Medium"/>
                <a:cs typeface="Oswald Medium"/>
                <a:sym typeface="Oswald Medium"/>
              </a:defRPr>
            </a:lvl8pPr>
            <a:lvl9pPr lvl="8" algn="ctr">
              <a:lnSpc>
                <a:spcPct val="80000"/>
              </a:lnSpc>
              <a:spcBef>
                <a:spcPts val="100"/>
              </a:spcBef>
              <a:spcAft>
                <a:spcPts val="100"/>
              </a:spcAft>
              <a:buClr>
                <a:schemeClr val="dk2"/>
              </a:buClr>
              <a:buSzPts val="6000"/>
              <a:buFont typeface="Oswald Medium"/>
              <a:buNone/>
              <a:defRPr sz="6000">
                <a:solidFill>
                  <a:schemeClr val="dk2"/>
                </a:solidFill>
                <a:latin typeface="Oswald Medium"/>
                <a:ea typeface="Oswald Medium"/>
                <a:cs typeface="Oswald Medium"/>
                <a:sym typeface="Oswald Medium"/>
              </a:defRPr>
            </a:lvl9pPr>
          </a:lstStyle>
          <a:p>
            <a:endParaRPr/>
          </a:p>
        </p:txBody>
      </p:sp>
      <p:sp>
        <p:nvSpPr>
          <p:cNvPr id="1598" name="Google Shape;1598;g395a5d8f997_0_11246"/>
          <p:cNvSpPr txBox="1">
            <a:spLocks noGrp="1"/>
          </p:cNvSpPr>
          <p:nvPr>
            <p:ph type="subTitle" idx="5"/>
          </p:nvPr>
        </p:nvSpPr>
        <p:spPr>
          <a:xfrm>
            <a:off x="633633" y="3226270"/>
            <a:ext cx="3048000" cy="3225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SzPts val="2400"/>
              <a:buFont typeface="Oswald Medium"/>
              <a:buNone/>
              <a:defRPr sz="2400" b="0">
                <a:latin typeface="Oswald Medium"/>
                <a:ea typeface="Oswald Medium"/>
                <a:cs typeface="Oswald Medium"/>
                <a:sym typeface="Oswald Medium"/>
              </a:defRPr>
            </a:lvl1pPr>
            <a:lvl2pPr lvl="1"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2pPr>
            <a:lvl3pPr lvl="2"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3pPr>
            <a:lvl4pPr lvl="3"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4pPr>
            <a:lvl5pPr lvl="4"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5pPr>
            <a:lvl6pPr lvl="5"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6pPr>
            <a:lvl7pPr lvl="6"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7pPr>
            <a:lvl8pPr lvl="7"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8pPr>
            <a:lvl9pPr lvl="8"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9pPr>
          </a:lstStyle>
          <a:p>
            <a:endParaRPr/>
          </a:p>
        </p:txBody>
      </p:sp>
      <p:sp>
        <p:nvSpPr>
          <p:cNvPr id="1599" name="Google Shape;1599;g395a5d8f997_0_11246"/>
          <p:cNvSpPr txBox="1">
            <a:spLocks noGrp="1"/>
          </p:cNvSpPr>
          <p:nvPr>
            <p:ph type="subTitle" idx="6"/>
          </p:nvPr>
        </p:nvSpPr>
        <p:spPr>
          <a:xfrm>
            <a:off x="4577433" y="3226270"/>
            <a:ext cx="3048000" cy="3225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SzPts val="2400"/>
              <a:buFont typeface="Oswald Medium"/>
              <a:buNone/>
              <a:defRPr sz="2400" b="0">
                <a:latin typeface="Oswald Medium"/>
                <a:ea typeface="Oswald Medium"/>
                <a:cs typeface="Oswald Medium"/>
                <a:sym typeface="Oswald Medium"/>
              </a:defRPr>
            </a:lvl1pPr>
            <a:lvl2pPr lvl="1"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2pPr>
            <a:lvl3pPr lvl="2"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3pPr>
            <a:lvl4pPr lvl="3"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4pPr>
            <a:lvl5pPr lvl="4"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5pPr>
            <a:lvl6pPr lvl="5"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6pPr>
            <a:lvl7pPr lvl="6"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7pPr>
            <a:lvl8pPr lvl="7"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8pPr>
            <a:lvl9pPr lvl="8"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9pPr>
          </a:lstStyle>
          <a:p>
            <a:endParaRPr/>
          </a:p>
        </p:txBody>
      </p:sp>
      <p:sp>
        <p:nvSpPr>
          <p:cNvPr id="1600" name="Google Shape;1600;g395a5d8f997_0_11246"/>
          <p:cNvSpPr txBox="1">
            <a:spLocks noGrp="1"/>
          </p:cNvSpPr>
          <p:nvPr>
            <p:ph type="subTitle" idx="7"/>
          </p:nvPr>
        </p:nvSpPr>
        <p:spPr>
          <a:xfrm>
            <a:off x="8521233" y="3226270"/>
            <a:ext cx="3048000" cy="3225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SzPts val="2400"/>
              <a:buFont typeface="Oswald Medium"/>
              <a:buNone/>
              <a:defRPr sz="2400" b="0">
                <a:latin typeface="Oswald Medium"/>
                <a:ea typeface="Oswald Medium"/>
                <a:cs typeface="Oswald Medium"/>
                <a:sym typeface="Oswald Medium"/>
              </a:defRPr>
            </a:lvl1pPr>
            <a:lvl2pPr lvl="1"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2pPr>
            <a:lvl3pPr lvl="2"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3pPr>
            <a:lvl4pPr lvl="3"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4pPr>
            <a:lvl5pPr lvl="4"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5pPr>
            <a:lvl6pPr lvl="5"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6pPr>
            <a:lvl7pPr lvl="6"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7pPr>
            <a:lvl8pPr lvl="7"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8pPr>
            <a:lvl9pPr lvl="8"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9pPr>
          </a:lstStyle>
          <a:p>
            <a:endParaRPr/>
          </a:p>
        </p:txBody>
      </p:sp>
      <p:sp>
        <p:nvSpPr>
          <p:cNvPr id="1601" name="Google Shape;1601;g395a5d8f997_0_11246"/>
          <p:cNvSpPr txBox="1">
            <a:spLocks noGrp="1"/>
          </p:cNvSpPr>
          <p:nvPr>
            <p:ph type="subTitle" idx="8"/>
          </p:nvPr>
        </p:nvSpPr>
        <p:spPr>
          <a:xfrm>
            <a:off x="628200" y="3665577"/>
            <a:ext cx="3048000" cy="3225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900"/>
              <a:buNone/>
              <a:defRPr sz="1900" b="0">
                <a:solidFill>
                  <a:schemeClr val="dk1"/>
                </a:solidFill>
              </a:defRPr>
            </a:lvl1pPr>
            <a:lvl2pPr lvl="1"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2pPr>
            <a:lvl3pPr lvl="2"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3pPr>
            <a:lvl4pPr lvl="3"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4pPr>
            <a:lvl5pPr lvl="4"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5pPr>
            <a:lvl6pPr lvl="5"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6pPr>
            <a:lvl7pPr lvl="6"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7pPr>
            <a:lvl8pPr lvl="7"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8pPr>
            <a:lvl9pPr lvl="8"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9pPr>
          </a:lstStyle>
          <a:p>
            <a:endParaRPr/>
          </a:p>
        </p:txBody>
      </p:sp>
      <p:sp>
        <p:nvSpPr>
          <p:cNvPr id="1602" name="Google Shape;1602;g395a5d8f997_0_11246"/>
          <p:cNvSpPr txBox="1">
            <a:spLocks noGrp="1"/>
          </p:cNvSpPr>
          <p:nvPr>
            <p:ph type="subTitle" idx="9"/>
          </p:nvPr>
        </p:nvSpPr>
        <p:spPr>
          <a:xfrm>
            <a:off x="4572000" y="3665577"/>
            <a:ext cx="3048000" cy="3225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900"/>
              <a:buNone/>
              <a:defRPr sz="1900" b="0">
                <a:solidFill>
                  <a:schemeClr val="dk1"/>
                </a:solidFill>
              </a:defRPr>
            </a:lvl1pPr>
            <a:lvl2pPr lvl="1"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2pPr>
            <a:lvl3pPr lvl="2"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3pPr>
            <a:lvl4pPr lvl="3"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4pPr>
            <a:lvl5pPr lvl="4"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5pPr>
            <a:lvl6pPr lvl="5"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6pPr>
            <a:lvl7pPr lvl="6"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7pPr>
            <a:lvl8pPr lvl="7"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8pPr>
            <a:lvl9pPr lvl="8"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9pPr>
          </a:lstStyle>
          <a:p>
            <a:endParaRPr/>
          </a:p>
        </p:txBody>
      </p:sp>
      <p:sp>
        <p:nvSpPr>
          <p:cNvPr id="1603" name="Google Shape;1603;g395a5d8f997_0_11246"/>
          <p:cNvSpPr txBox="1">
            <a:spLocks noGrp="1"/>
          </p:cNvSpPr>
          <p:nvPr>
            <p:ph type="subTitle" idx="13"/>
          </p:nvPr>
        </p:nvSpPr>
        <p:spPr>
          <a:xfrm>
            <a:off x="8515800" y="3665577"/>
            <a:ext cx="3048000" cy="3225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900"/>
              <a:buNone/>
              <a:defRPr sz="1900" b="0">
                <a:solidFill>
                  <a:schemeClr val="dk1"/>
                </a:solidFill>
              </a:defRPr>
            </a:lvl1pPr>
            <a:lvl2pPr lvl="1"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2pPr>
            <a:lvl3pPr lvl="2"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3pPr>
            <a:lvl4pPr lvl="3"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4pPr>
            <a:lvl5pPr lvl="4"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5pPr>
            <a:lvl6pPr lvl="5"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6pPr>
            <a:lvl7pPr lvl="6"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7pPr>
            <a:lvl8pPr lvl="7"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8pPr>
            <a:lvl9pPr lvl="8"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9pPr>
          </a:lstStyle>
          <a:p>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Partner Logos">
  <p:cSld name="CUSTOM_17">
    <p:bg>
      <p:bgPr>
        <a:solidFill>
          <a:schemeClr val="lt1"/>
        </a:solidFill>
        <a:effectLst/>
      </p:bgPr>
    </p:bg>
    <p:spTree>
      <p:nvGrpSpPr>
        <p:cNvPr id="1" name="Shape 1604"/>
        <p:cNvGrpSpPr/>
        <p:nvPr/>
      </p:nvGrpSpPr>
      <p:grpSpPr>
        <a:xfrm>
          <a:off x="0" y="0"/>
          <a:ext cx="0" cy="0"/>
          <a:chOff x="0" y="0"/>
          <a:chExt cx="0" cy="0"/>
        </a:xfrm>
      </p:grpSpPr>
      <p:sp>
        <p:nvSpPr>
          <p:cNvPr id="1605" name="Google Shape;1605;g395a5d8f997_0_11262"/>
          <p:cNvSpPr txBox="1">
            <a:spLocks noGrp="1"/>
          </p:cNvSpPr>
          <p:nvPr>
            <p:ph type="title"/>
          </p:nvPr>
        </p:nvSpPr>
        <p:spPr>
          <a:xfrm>
            <a:off x="304800" y="5153033"/>
            <a:ext cx="11582400" cy="1393200"/>
          </a:xfrm>
          <a:prstGeom prst="rect">
            <a:avLst/>
          </a:prstGeom>
          <a:ln>
            <a:noFill/>
          </a:ln>
        </p:spPr>
        <p:txBody>
          <a:bodyPr spcFirstLastPara="1" wrap="square" lIns="0" tIns="0" rIns="0" bIns="0" anchor="b" anchorCtr="0">
            <a:noAutofit/>
          </a:bodyPr>
          <a:lstStyle>
            <a:lvl1pPr lvl="0" algn="ctr">
              <a:lnSpc>
                <a:spcPct val="85000"/>
              </a:lnSpc>
              <a:spcBef>
                <a:spcPts val="0"/>
              </a:spcBef>
              <a:spcAft>
                <a:spcPts val="0"/>
              </a:spcAft>
              <a:buSzPts val="4800"/>
              <a:buFont typeface="Montserrat"/>
              <a:buNone/>
              <a:defRPr sz="4800" b="1">
                <a:latin typeface="Montserrat"/>
                <a:ea typeface="Montserrat"/>
                <a:cs typeface="Montserrat"/>
                <a:sym typeface="Montserrat"/>
              </a:defRPr>
            </a:lvl1pPr>
            <a:lvl2pPr lvl="1" algn="r">
              <a:spcBef>
                <a:spcPts val="100"/>
              </a:spcBef>
              <a:spcAft>
                <a:spcPts val="0"/>
              </a:spcAft>
              <a:buClr>
                <a:schemeClr val="accent3"/>
              </a:buClr>
              <a:buSzPts val="6400"/>
              <a:buNone/>
              <a:defRPr sz="6400">
                <a:solidFill>
                  <a:schemeClr val="accent3"/>
                </a:solidFill>
              </a:defRPr>
            </a:lvl2pPr>
            <a:lvl3pPr lvl="2" algn="r">
              <a:spcBef>
                <a:spcPts val="0"/>
              </a:spcBef>
              <a:spcAft>
                <a:spcPts val="0"/>
              </a:spcAft>
              <a:buClr>
                <a:schemeClr val="accent3"/>
              </a:buClr>
              <a:buSzPts val="6400"/>
              <a:buNone/>
              <a:defRPr sz="6400">
                <a:solidFill>
                  <a:schemeClr val="accent3"/>
                </a:solidFill>
              </a:defRPr>
            </a:lvl3pPr>
            <a:lvl4pPr lvl="3" algn="r">
              <a:spcBef>
                <a:spcPts val="0"/>
              </a:spcBef>
              <a:spcAft>
                <a:spcPts val="0"/>
              </a:spcAft>
              <a:buClr>
                <a:schemeClr val="accent3"/>
              </a:buClr>
              <a:buSzPts val="6400"/>
              <a:buNone/>
              <a:defRPr sz="6400">
                <a:solidFill>
                  <a:schemeClr val="accent3"/>
                </a:solidFill>
              </a:defRPr>
            </a:lvl4pPr>
            <a:lvl5pPr lvl="4" algn="r">
              <a:spcBef>
                <a:spcPts val="0"/>
              </a:spcBef>
              <a:spcAft>
                <a:spcPts val="0"/>
              </a:spcAft>
              <a:buClr>
                <a:schemeClr val="accent3"/>
              </a:buClr>
              <a:buSzPts val="6400"/>
              <a:buNone/>
              <a:defRPr sz="6400">
                <a:solidFill>
                  <a:schemeClr val="accent3"/>
                </a:solidFill>
              </a:defRPr>
            </a:lvl5pPr>
            <a:lvl6pPr lvl="5" algn="r">
              <a:spcBef>
                <a:spcPts val="0"/>
              </a:spcBef>
              <a:spcAft>
                <a:spcPts val="0"/>
              </a:spcAft>
              <a:buClr>
                <a:schemeClr val="accent3"/>
              </a:buClr>
              <a:buSzPts val="6400"/>
              <a:buNone/>
              <a:defRPr sz="6400">
                <a:solidFill>
                  <a:schemeClr val="accent3"/>
                </a:solidFill>
              </a:defRPr>
            </a:lvl6pPr>
            <a:lvl7pPr lvl="6" algn="r">
              <a:spcBef>
                <a:spcPts val="0"/>
              </a:spcBef>
              <a:spcAft>
                <a:spcPts val="0"/>
              </a:spcAft>
              <a:buClr>
                <a:schemeClr val="accent3"/>
              </a:buClr>
              <a:buSzPts val="6400"/>
              <a:buNone/>
              <a:defRPr sz="6400">
                <a:solidFill>
                  <a:schemeClr val="accent3"/>
                </a:solidFill>
              </a:defRPr>
            </a:lvl7pPr>
            <a:lvl8pPr lvl="7" algn="r">
              <a:spcBef>
                <a:spcPts val="0"/>
              </a:spcBef>
              <a:spcAft>
                <a:spcPts val="0"/>
              </a:spcAft>
              <a:buClr>
                <a:schemeClr val="accent3"/>
              </a:buClr>
              <a:buSzPts val="6400"/>
              <a:buNone/>
              <a:defRPr sz="6400">
                <a:solidFill>
                  <a:schemeClr val="accent3"/>
                </a:solidFill>
              </a:defRPr>
            </a:lvl8pPr>
            <a:lvl9pPr lvl="8" algn="r">
              <a:spcBef>
                <a:spcPts val="0"/>
              </a:spcBef>
              <a:spcAft>
                <a:spcPts val="0"/>
              </a:spcAft>
              <a:buClr>
                <a:schemeClr val="accent3"/>
              </a:buClr>
              <a:buSzPts val="6400"/>
              <a:buNone/>
              <a:defRPr sz="6400">
                <a:solidFill>
                  <a:schemeClr val="accent3"/>
                </a:solidFill>
              </a:defRPr>
            </a:lvl9pPr>
          </a:lstStyle>
          <a:p>
            <a:endParaRPr/>
          </a:p>
        </p:txBody>
      </p:sp>
      <p:sp>
        <p:nvSpPr>
          <p:cNvPr id="1606" name="Google Shape;1606;g395a5d8f997_0_11262"/>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1pPr>
            <a:lvl2pPr lvl="1">
              <a:spcBef>
                <a:spcPts val="0"/>
              </a:spcBef>
              <a:spcAft>
                <a:spcPts val="0"/>
              </a:spcAft>
              <a:buClr>
                <a:schemeClr val="dk2"/>
              </a:buClr>
              <a:buSzPts val="1900"/>
              <a:buNone/>
              <a:defRPr>
                <a:solidFill>
                  <a:schemeClr val="dk2"/>
                </a:solidFill>
              </a:defRPr>
            </a:lvl2pPr>
            <a:lvl3pPr lvl="2">
              <a:spcBef>
                <a:spcPts val="0"/>
              </a:spcBef>
              <a:spcAft>
                <a:spcPts val="0"/>
              </a:spcAft>
              <a:buClr>
                <a:schemeClr val="dk2"/>
              </a:buClr>
              <a:buSzPts val="1900"/>
              <a:buNone/>
              <a:defRPr>
                <a:solidFill>
                  <a:schemeClr val="dk2"/>
                </a:solidFill>
              </a:defRPr>
            </a:lvl3pPr>
            <a:lvl4pPr lvl="3">
              <a:spcBef>
                <a:spcPts val="0"/>
              </a:spcBef>
              <a:spcAft>
                <a:spcPts val="0"/>
              </a:spcAft>
              <a:buClr>
                <a:schemeClr val="dk2"/>
              </a:buClr>
              <a:buSzPts val="1900"/>
              <a:buNone/>
              <a:defRPr>
                <a:solidFill>
                  <a:schemeClr val="dk2"/>
                </a:solidFill>
              </a:defRPr>
            </a:lvl4pPr>
            <a:lvl5pPr lvl="4">
              <a:spcBef>
                <a:spcPts val="0"/>
              </a:spcBef>
              <a:spcAft>
                <a:spcPts val="0"/>
              </a:spcAft>
              <a:buClr>
                <a:schemeClr val="dk2"/>
              </a:buClr>
              <a:buSzPts val="1900"/>
              <a:buNone/>
              <a:defRPr>
                <a:solidFill>
                  <a:schemeClr val="dk2"/>
                </a:solidFill>
              </a:defRPr>
            </a:lvl5pPr>
            <a:lvl6pPr lvl="5">
              <a:spcBef>
                <a:spcPts val="0"/>
              </a:spcBef>
              <a:spcAft>
                <a:spcPts val="0"/>
              </a:spcAft>
              <a:buClr>
                <a:schemeClr val="dk2"/>
              </a:buClr>
              <a:buSzPts val="1900"/>
              <a:buNone/>
              <a:defRPr>
                <a:solidFill>
                  <a:schemeClr val="dk2"/>
                </a:solidFill>
              </a:defRPr>
            </a:lvl6pPr>
            <a:lvl7pPr lvl="6">
              <a:spcBef>
                <a:spcPts val="0"/>
              </a:spcBef>
              <a:spcAft>
                <a:spcPts val="0"/>
              </a:spcAft>
              <a:buClr>
                <a:schemeClr val="dk2"/>
              </a:buClr>
              <a:buSzPts val="1900"/>
              <a:buNone/>
              <a:defRPr>
                <a:solidFill>
                  <a:schemeClr val="dk2"/>
                </a:solidFill>
              </a:defRPr>
            </a:lvl7pPr>
            <a:lvl8pPr lvl="7">
              <a:spcBef>
                <a:spcPts val="0"/>
              </a:spcBef>
              <a:spcAft>
                <a:spcPts val="0"/>
              </a:spcAft>
              <a:buClr>
                <a:schemeClr val="dk2"/>
              </a:buClr>
              <a:buSzPts val="1900"/>
              <a:buNone/>
              <a:defRPr>
                <a:solidFill>
                  <a:schemeClr val="dk2"/>
                </a:solidFill>
              </a:defRPr>
            </a:lvl8pPr>
            <a:lvl9pPr lvl="8">
              <a:spcBef>
                <a:spcPts val="0"/>
              </a:spcBef>
              <a:spcAft>
                <a:spcPts val="0"/>
              </a:spcAft>
              <a:buClr>
                <a:schemeClr val="dk2"/>
              </a:buClr>
              <a:buSzPts val="1900"/>
              <a:buNone/>
              <a:defRPr>
                <a:solidFill>
                  <a:schemeClr val="dk2"/>
                </a:solidFill>
              </a:defRPr>
            </a:lvl9pPr>
          </a:lstStyle>
          <a:p>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Large Data Point">
  <p:cSld name="CUSTOM_18_1">
    <p:spTree>
      <p:nvGrpSpPr>
        <p:cNvPr id="1" name="Shape 1607"/>
        <p:cNvGrpSpPr/>
        <p:nvPr/>
      </p:nvGrpSpPr>
      <p:grpSpPr>
        <a:xfrm>
          <a:off x="0" y="0"/>
          <a:ext cx="0" cy="0"/>
          <a:chOff x="0" y="0"/>
          <a:chExt cx="0" cy="0"/>
        </a:xfrm>
      </p:grpSpPr>
      <p:sp>
        <p:nvSpPr>
          <p:cNvPr id="1608" name="Google Shape;1608;g395a5d8f997_0_11265"/>
          <p:cNvSpPr>
            <a:spLocks noGrp="1"/>
          </p:cNvSpPr>
          <p:nvPr>
            <p:ph type="pic" idx="2"/>
          </p:nvPr>
        </p:nvSpPr>
        <p:spPr>
          <a:xfrm>
            <a:off x="23400" y="0"/>
            <a:ext cx="12192000" cy="4170900"/>
          </a:xfrm>
          <a:prstGeom prst="rect">
            <a:avLst/>
          </a:prstGeom>
          <a:noFill/>
          <a:ln>
            <a:noFill/>
          </a:ln>
        </p:spPr>
      </p:sp>
      <p:sp>
        <p:nvSpPr>
          <p:cNvPr id="1609" name="Google Shape;1609;g395a5d8f997_0_11265"/>
          <p:cNvSpPr txBox="1">
            <a:spLocks noGrp="1"/>
          </p:cNvSpPr>
          <p:nvPr>
            <p:ph type="title"/>
          </p:nvPr>
        </p:nvSpPr>
        <p:spPr>
          <a:xfrm>
            <a:off x="569800" y="4554533"/>
            <a:ext cx="5486400" cy="1788300"/>
          </a:xfrm>
          <a:prstGeom prst="rect">
            <a:avLst/>
          </a:prstGeom>
          <a:ln>
            <a:noFill/>
          </a:ln>
        </p:spPr>
        <p:txBody>
          <a:bodyPr spcFirstLastPara="1" wrap="square" lIns="0" tIns="0" rIns="0" bIns="0" anchor="t" anchorCtr="0">
            <a:noAutofit/>
          </a:bodyPr>
          <a:lstStyle>
            <a:lvl1pPr lvl="0" algn="r">
              <a:lnSpc>
                <a:spcPct val="90000"/>
              </a:lnSpc>
              <a:spcBef>
                <a:spcPts val="0"/>
              </a:spcBef>
              <a:spcAft>
                <a:spcPts val="0"/>
              </a:spcAft>
              <a:buSzPts val="4800"/>
              <a:buFont typeface="Montserrat"/>
              <a:buNone/>
              <a:defRPr sz="4800" b="1">
                <a:latin typeface="Montserrat"/>
                <a:ea typeface="Montserrat"/>
                <a:cs typeface="Montserrat"/>
                <a:sym typeface="Montserrat"/>
              </a:defRPr>
            </a:lvl1pPr>
            <a:lvl2pPr lvl="1" algn="r">
              <a:spcBef>
                <a:spcPts val="100"/>
              </a:spcBef>
              <a:spcAft>
                <a:spcPts val="0"/>
              </a:spcAft>
              <a:buClr>
                <a:schemeClr val="dk2"/>
              </a:buClr>
              <a:buSzPts val="4800"/>
              <a:buNone/>
              <a:defRPr sz="4800">
                <a:solidFill>
                  <a:schemeClr val="dk2"/>
                </a:solidFill>
              </a:defRPr>
            </a:lvl2pPr>
            <a:lvl3pPr lvl="2" algn="r">
              <a:spcBef>
                <a:spcPts val="0"/>
              </a:spcBef>
              <a:spcAft>
                <a:spcPts val="0"/>
              </a:spcAft>
              <a:buClr>
                <a:schemeClr val="dk2"/>
              </a:buClr>
              <a:buSzPts val="4800"/>
              <a:buNone/>
              <a:defRPr sz="4800">
                <a:solidFill>
                  <a:schemeClr val="dk2"/>
                </a:solidFill>
              </a:defRPr>
            </a:lvl3pPr>
            <a:lvl4pPr lvl="3" algn="r">
              <a:spcBef>
                <a:spcPts val="0"/>
              </a:spcBef>
              <a:spcAft>
                <a:spcPts val="0"/>
              </a:spcAft>
              <a:buClr>
                <a:schemeClr val="dk2"/>
              </a:buClr>
              <a:buSzPts val="4800"/>
              <a:buNone/>
              <a:defRPr sz="4800">
                <a:solidFill>
                  <a:schemeClr val="dk2"/>
                </a:solidFill>
              </a:defRPr>
            </a:lvl4pPr>
            <a:lvl5pPr lvl="4" algn="r">
              <a:spcBef>
                <a:spcPts val="0"/>
              </a:spcBef>
              <a:spcAft>
                <a:spcPts val="0"/>
              </a:spcAft>
              <a:buClr>
                <a:schemeClr val="dk2"/>
              </a:buClr>
              <a:buSzPts val="4800"/>
              <a:buNone/>
              <a:defRPr sz="4800">
                <a:solidFill>
                  <a:schemeClr val="dk2"/>
                </a:solidFill>
              </a:defRPr>
            </a:lvl5pPr>
            <a:lvl6pPr lvl="5" algn="r">
              <a:spcBef>
                <a:spcPts val="0"/>
              </a:spcBef>
              <a:spcAft>
                <a:spcPts val="0"/>
              </a:spcAft>
              <a:buClr>
                <a:schemeClr val="dk2"/>
              </a:buClr>
              <a:buSzPts val="4800"/>
              <a:buNone/>
              <a:defRPr sz="4800">
                <a:solidFill>
                  <a:schemeClr val="dk2"/>
                </a:solidFill>
              </a:defRPr>
            </a:lvl6pPr>
            <a:lvl7pPr lvl="6" algn="r">
              <a:spcBef>
                <a:spcPts val="0"/>
              </a:spcBef>
              <a:spcAft>
                <a:spcPts val="0"/>
              </a:spcAft>
              <a:buClr>
                <a:schemeClr val="dk2"/>
              </a:buClr>
              <a:buSzPts val="4800"/>
              <a:buNone/>
              <a:defRPr sz="4800">
                <a:solidFill>
                  <a:schemeClr val="dk2"/>
                </a:solidFill>
              </a:defRPr>
            </a:lvl7pPr>
            <a:lvl8pPr lvl="7" algn="r">
              <a:spcBef>
                <a:spcPts val="0"/>
              </a:spcBef>
              <a:spcAft>
                <a:spcPts val="0"/>
              </a:spcAft>
              <a:buClr>
                <a:schemeClr val="dk2"/>
              </a:buClr>
              <a:buSzPts val="4800"/>
              <a:buNone/>
              <a:defRPr sz="4800">
                <a:solidFill>
                  <a:schemeClr val="dk2"/>
                </a:solidFill>
              </a:defRPr>
            </a:lvl8pPr>
            <a:lvl9pPr lvl="8" algn="r">
              <a:spcBef>
                <a:spcPts val="0"/>
              </a:spcBef>
              <a:spcAft>
                <a:spcPts val="0"/>
              </a:spcAft>
              <a:buClr>
                <a:schemeClr val="dk2"/>
              </a:buClr>
              <a:buSzPts val="4800"/>
              <a:buNone/>
              <a:defRPr sz="4800">
                <a:solidFill>
                  <a:schemeClr val="dk2"/>
                </a:solidFill>
              </a:defRPr>
            </a:lvl9pPr>
          </a:lstStyle>
          <a:p>
            <a:endParaRPr/>
          </a:p>
        </p:txBody>
      </p:sp>
      <p:sp>
        <p:nvSpPr>
          <p:cNvPr id="1610" name="Google Shape;1610;g395a5d8f997_0_11265"/>
          <p:cNvSpPr txBox="1">
            <a:spLocks noGrp="1"/>
          </p:cNvSpPr>
          <p:nvPr>
            <p:ph type="title" idx="3"/>
          </p:nvPr>
        </p:nvSpPr>
        <p:spPr>
          <a:xfrm>
            <a:off x="7031800" y="4727545"/>
            <a:ext cx="4876800" cy="1788300"/>
          </a:xfrm>
          <a:prstGeom prst="rect">
            <a:avLst/>
          </a:prstGeom>
        </p:spPr>
        <p:txBody>
          <a:bodyPr spcFirstLastPara="1" wrap="square" lIns="0" tIns="0" rIns="0" bIns="0" anchor="t" anchorCtr="0">
            <a:noAutofit/>
          </a:bodyPr>
          <a:lstStyle>
            <a:lvl1pPr lvl="0">
              <a:lnSpc>
                <a:spcPct val="70000"/>
              </a:lnSpc>
              <a:spcBef>
                <a:spcPts val="0"/>
              </a:spcBef>
              <a:spcAft>
                <a:spcPts val="0"/>
              </a:spcAft>
              <a:buClr>
                <a:schemeClr val="accent1"/>
              </a:buClr>
              <a:buSzPts val="12000"/>
              <a:buFont typeface="Oswald Medium"/>
              <a:buNone/>
              <a:defRPr sz="12000" b="0">
                <a:solidFill>
                  <a:schemeClr val="accent1"/>
                </a:solidFill>
                <a:latin typeface="Oswald Medium"/>
                <a:ea typeface="Oswald Medium"/>
                <a:cs typeface="Oswald Medium"/>
                <a:sym typeface="Oswald Medium"/>
              </a:defRPr>
            </a:lvl1pPr>
            <a:lvl2pPr lvl="1">
              <a:spcBef>
                <a:spcPts val="100"/>
              </a:spcBef>
              <a:spcAft>
                <a:spcPts val="0"/>
              </a:spcAft>
              <a:buClr>
                <a:schemeClr val="accent4"/>
              </a:buClr>
              <a:buSzPts val="13300"/>
              <a:buNone/>
              <a:defRPr sz="13300">
                <a:solidFill>
                  <a:schemeClr val="accent4"/>
                </a:solidFill>
              </a:defRPr>
            </a:lvl2pPr>
            <a:lvl3pPr lvl="2">
              <a:spcBef>
                <a:spcPts val="0"/>
              </a:spcBef>
              <a:spcAft>
                <a:spcPts val="0"/>
              </a:spcAft>
              <a:buClr>
                <a:schemeClr val="accent4"/>
              </a:buClr>
              <a:buSzPts val="13300"/>
              <a:buNone/>
              <a:defRPr sz="13300">
                <a:solidFill>
                  <a:schemeClr val="accent4"/>
                </a:solidFill>
              </a:defRPr>
            </a:lvl3pPr>
            <a:lvl4pPr lvl="3">
              <a:spcBef>
                <a:spcPts val="0"/>
              </a:spcBef>
              <a:spcAft>
                <a:spcPts val="0"/>
              </a:spcAft>
              <a:buClr>
                <a:schemeClr val="accent4"/>
              </a:buClr>
              <a:buSzPts val="13300"/>
              <a:buNone/>
              <a:defRPr sz="13300">
                <a:solidFill>
                  <a:schemeClr val="accent4"/>
                </a:solidFill>
              </a:defRPr>
            </a:lvl4pPr>
            <a:lvl5pPr lvl="4">
              <a:spcBef>
                <a:spcPts val="0"/>
              </a:spcBef>
              <a:spcAft>
                <a:spcPts val="0"/>
              </a:spcAft>
              <a:buClr>
                <a:schemeClr val="accent4"/>
              </a:buClr>
              <a:buSzPts val="13300"/>
              <a:buNone/>
              <a:defRPr sz="13300">
                <a:solidFill>
                  <a:schemeClr val="accent4"/>
                </a:solidFill>
              </a:defRPr>
            </a:lvl5pPr>
            <a:lvl6pPr lvl="5">
              <a:spcBef>
                <a:spcPts val="0"/>
              </a:spcBef>
              <a:spcAft>
                <a:spcPts val="0"/>
              </a:spcAft>
              <a:buClr>
                <a:schemeClr val="accent4"/>
              </a:buClr>
              <a:buSzPts val="13300"/>
              <a:buNone/>
              <a:defRPr sz="13300">
                <a:solidFill>
                  <a:schemeClr val="accent4"/>
                </a:solidFill>
              </a:defRPr>
            </a:lvl6pPr>
            <a:lvl7pPr lvl="6">
              <a:spcBef>
                <a:spcPts val="0"/>
              </a:spcBef>
              <a:spcAft>
                <a:spcPts val="0"/>
              </a:spcAft>
              <a:buClr>
                <a:schemeClr val="accent4"/>
              </a:buClr>
              <a:buSzPts val="13300"/>
              <a:buNone/>
              <a:defRPr sz="13300">
                <a:solidFill>
                  <a:schemeClr val="accent4"/>
                </a:solidFill>
              </a:defRPr>
            </a:lvl7pPr>
            <a:lvl8pPr lvl="7">
              <a:spcBef>
                <a:spcPts val="0"/>
              </a:spcBef>
              <a:spcAft>
                <a:spcPts val="0"/>
              </a:spcAft>
              <a:buClr>
                <a:schemeClr val="accent4"/>
              </a:buClr>
              <a:buSzPts val="13300"/>
              <a:buNone/>
              <a:defRPr sz="13300">
                <a:solidFill>
                  <a:schemeClr val="accent4"/>
                </a:solidFill>
              </a:defRPr>
            </a:lvl8pPr>
            <a:lvl9pPr lvl="8">
              <a:spcBef>
                <a:spcPts val="0"/>
              </a:spcBef>
              <a:spcAft>
                <a:spcPts val="0"/>
              </a:spcAft>
              <a:buClr>
                <a:schemeClr val="accent4"/>
              </a:buClr>
              <a:buSzPts val="13300"/>
              <a:buNone/>
              <a:defRPr sz="13300">
                <a:solidFill>
                  <a:schemeClr val="accent4"/>
                </a:solidFill>
              </a:defRPr>
            </a:lvl9pPr>
          </a:lstStyle>
          <a:p>
            <a:endParaRPr/>
          </a:p>
        </p:txBody>
      </p:sp>
      <p:sp>
        <p:nvSpPr>
          <p:cNvPr id="1611" name="Google Shape;1611;g395a5d8f997_0_11265"/>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200"/>
              <a:buFont typeface="Montserrat"/>
              <a:buNone/>
              <a:defRPr sz="1200" b="1">
                <a:solidFill>
                  <a:schemeClr val="lt1"/>
                </a:solidFill>
                <a:latin typeface="Montserrat"/>
                <a:ea typeface="Montserrat"/>
                <a:cs typeface="Montserrat"/>
                <a:sym typeface="Montserrat"/>
              </a:defRPr>
            </a:lvl1pPr>
            <a:lvl2pPr lvl="1">
              <a:spcBef>
                <a:spcPts val="0"/>
              </a:spcBef>
              <a:spcAft>
                <a:spcPts val="0"/>
              </a:spcAft>
              <a:buClr>
                <a:schemeClr val="lt1"/>
              </a:buClr>
              <a:buSzPts val="1900"/>
              <a:buNone/>
              <a:defRPr>
                <a:solidFill>
                  <a:schemeClr val="lt1"/>
                </a:solidFill>
              </a:defRPr>
            </a:lvl2pPr>
            <a:lvl3pPr lvl="2">
              <a:spcBef>
                <a:spcPts val="0"/>
              </a:spcBef>
              <a:spcAft>
                <a:spcPts val="0"/>
              </a:spcAft>
              <a:buClr>
                <a:schemeClr val="lt1"/>
              </a:buClr>
              <a:buSzPts val="1900"/>
              <a:buNone/>
              <a:defRPr>
                <a:solidFill>
                  <a:schemeClr val="lt1"/>
                </a:solidFill>
              </a:defRPr>
            </a:lvl3pPr>
            <a:lvl4pPr lvl="3">
              <a:spcBef>
                <a:spcPts val="0"/>
              </a:spcBef>
              <a:spcAft>
                <a:spcPts val="0"/>
              </a:spcAft>
              <a:buClr>
                <a:schemeClr val="lt1"/>
              </a:buClr>
              <a:buSzPts val="1900"/>
              <a:buNone/>
              <a:defRPr>
                <a:solidFill>
                  <a:schemeClr val="lt1"/>
                </a:solidFill>
              </a:defRPr>
            </a:lvl4pPr>
            <a:lvl5pPr lvl="4">
              <a:spcBef>
                <a:spcPts val="0"/>
              </a:spcBef>
              <a:spcAft>
                <a:spcPts val="0"/>
              </a:spcAft>
              <a:buClr>
                <a:schemeClr val="lt1"/>
              </a:buClr>
              <a:buSzPts val="1900"/>
              <a:buNone/>
              <a:defRPr>
                <a:solidFill>
                  <a:schemeClr val="lt1"/>
                </a:solidFill>
              </a:defRPr>
            </a:lvl5pPr>
            <a:lvl6pPr lvl="5">
              <a:spcBef>
                <a:spcPts val="0"/>
              </a:spcBef>
              <a:spcAft>
                <a:spcPts val="0"/>
              </a:spcAft>
              <a:buClr>
                <a:schemeClr val="lt1"/>
              </a:buClr>
              <a:buSzPts val="1900"/>
              <a:buNone/>
              <a:defRPr>
                <a:solidFill>
                  <a:schemeClr val="lt1"/>
                </a:solidFill>
              </a:defRPr>
            </a:lvl6pPr>
            <a:lvl7pPr lvl="6">
              <a:spcBef>
                <a:spcPts val="0"/>
              </a:spcBef>
              <a:spcAft>
                <a:spcPts val="0"/>
              </a:spcAft>
              <a:buClr>
                <a:schemeClr val="lt1"/>
              </a:buClr>
              <a:buSzPts val="1900"/>
              <a:buNone/>
              <a:defRPr>
                <a:solidFill>
                  <a:schemeClr val="lt1"/>
                </a:solidFill>
              </a:defRPr>
            </a:lvl7pPr>
            <a:lvl8pPr lvl="7">
              <a:spcBef>
                <a:spcPts val="0"/>
              </a:spcBef>
              <a:spcAft>
                <a:spcPts val="0"/>
              </a:spcAft>
              <a:buClr>
                <a:schemeClr val="lt1"/>
              </a:buClr>
              <a:buSzPts val="1900"/>
              <a:buNone/>
              <a:defRPr>
                <a:solidFill>
                  <a:schemeClr val="lt1"/>
                </a:solidFill>
              </a:defRPr>
            </a:lvl8pPr>
            <a:lvl9pPr lvl="8">
              <a:spcBef>
                <a:spcPts val="0"/>
              </a:spcBef>
              <a:spcAft>
                <a:spcPts val="0"/>
              </a:spcAft>
              <a:buClr>
                <a:schemeClr val="lt1"/>
              </a:buClr>
              <a:buSzPts val="1900"/>
              <a:buNone/>
              <a:defRPr>
                <a:solidFill>
                  <a:schemeClr val="lt1"/>
                </a:solidFil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estimonial — Three across" type="titleOnly">
  <p:cSld name="TITLE_ONLY">
    <p:spTree>
      <p:nvGrpSpPr>
        <p:cNvPr id="1" name="Shape 184"/>
        <p:cNvGrpSpPr/>
        <p:nvPr/>
      </p:nvGrpSpPr>
      <p:grpSpPr>
        <a:xfrm>
          <a:off x="0" y="0"/>
          <a:ext cx="0" cy="0"/>
          <a:chOff x="0" y="0"/>
          <a:chExt cx="0" cy="0"/>
        </a:xfrm>
      </p:grpSpPr>
      <p:sp>
        <p:nvSpPr>
          <p:cNvPr id="185" name="Google Shape;185;g36335525d1a_0_509"/>
          <p:cNvSpPr/>
          <p:nvPr/>
        </p:nvSpPr>
        <p:spPr>
          <a:xfrm>
            <a:off x="0" y="4927800"/>
            <a:ext cx="12215100" cy="19305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86" name="Google Shape;186;g36335525d1a_0_509"/>
          <p:cNvSpPr txBox="1"/>
          <p:nvPr/>
        </p:nvSpPr>
        <p:spPr>
          <a:xfrm>
            <a:off x="944733" y="4961264"/>
            <a:ext cx="2942700" cy="2036100"/>
          </a:xfrm>
          <a:prstGeom prst="rect">
            <a:avLst/>
          </a:prstGeom>
          <a:gradFill>
            <a:gsLst>
              <a:gs pos="0">
                <a:schemeClr val="accent1"/>
              </a:gs>
              <a:gs pos="100000">
                <a:srgbClr val="FFFFFF">
                  <a:alpha val="0"/>
                </a:srgbClr>
              </a:gs>
            </a:gsLst>
            <a:lin ang="5400012" scaled="0"/>
          </a:gradFill>
          <a:ln>
            <a:noFill/>
          </a:ln>
        </p:spPr>
        <p:txBody>
          <a:bodyPr spcFirstLastPara="1" wrap="square" lIns="121900" tIns="121900" rIns="121900" bIns="121900" anchor="t" anchorCtr="0">
            <a:noAutofit/>
          </a:bodyPr>
          <a:lstStyle/>
          <a:p>
            <a:pPr marL="0" lvl="0" indent="0" algn="l" rtl="0">
              <a:spcBef>
                <a:spcPts val="0"/>
              </a:spcBef>
              <a:spcAft>
                <a:spcPts val="0"/>
              </a:spcAft>
              <a:buNone/>
            </a:pPr>
            <a:endParaRPr sz="2400">
              <a:solidFill>
                <a:schemeClr val="dk1"/>
              </a:solidFill>
              <a:latin typeface="Montserrat"/>
              <a:ea typeface="Montserrat"/>
              <a:cs typeface="Montserrat"/>
              <a:sym typeface="Montserrat"/>
            </a:endParaRPr>
          </a:p>
        </p:txBody>
      </p:sp>
      <p:sp>
        <p:nvSpPr>
          <p:cNvPr id="187" name="Google Shape;187;g36335525d1a_0_509"/>
          <p:cNvSpPr>
            <a:spLocks noGrp="1"/>
          </p:cNvSpPr>
          <p:nvPr>
            <p:ph type="pic" idx="2"/>
          </p:nvPr>
        </p:nvSpPr>
        <p:spPr>
          <a:xfrm>
            <a:off x="944733" y="3561590"/>
            <a:ext cx="2942700" cy="2942700"/>
          </a:xfrm>
          <a:prstGeom prst="ellipse">
            <a:avLst/>
          </a:prstGeom>
          <a:noFill/>
          <a:ln>
            <a:noFill/>
          </a:ln>
        </p:spPr>
      </p:sp>
      <p:sp>
        <p:nvSpPr>
          <p:cNvPr id="188" name="Google Shape;188;g36335525d1a_0_509"/>
          <p:cNvSpPr txBox="1"/>
          <p:nvPr/>
        </p:nvSpPr>
        <p:spPr>
          <a:xfrm>
            <a:off x="4636200" y="4961264"/>
            <a:ext cx="2942700" cy="2036100"/>
          </a:xfrm>
          <a:prstGeom prst="rect">
            <a:avLst/>
          </a:prstGeom>
          <a:gradFill>
            <a:gsLst>
              <a:gs pos="0">
                <a:schemeClr val="accent1"/>
              </a:gs>
              <a:gs pos="100000">
                <a:srgbClr val="FFFFFF">
                  <a:alpha val="0"/>
                </a:srgbClr>
              </a:gs>
            </a:gsLst>
            <a:lin ang="5400012" scaled="0"/>
          </a:gradFill>
          <a:ln>
            <a:noFill/>
          </a:ln>
        </p:spPr>
        <p:txBody>
          <a:bodyPr spcFirstLastPara="1" wrap="square" lIns="121900" tIns="121900" rIns="121900" bIns="121900" anchor="t" anchorCtr="0">
            <a:noAutofit/>
          </a:bodyPr>
          <a:lstStyle/>
          <a:p>
            <a:pPr marL="0" lvl="0" indent="0" algn="l" rtl="0">
              <a:spcBef>
                <a:spcPts val="0"/>
              </a:spcBef>
              <a:spcAft>
                <a:spcPts val="0"/>
              </a:spcAft>
              <a:buNone/>
            </a:pPr>
            <a:endParaRPr sz="2400">
              <a:solidFill>
                <a:schemeClr val="dk1"/>
              </a:solidFill>
              <a:latin typeface="Montserrat"/>
              <a:ea typeface="Montserrat"/>
              <a:cs typeface="Montserrat"/>
              <a:sym typeface="Montserrat"/>
            </a:endParaRPr>
          </a:p>
        </p:txBody>
      </p:sp>
      <p:sp>
        <p:nvSpPr>
          <p:cNvPr id="189" name="Google Shape;189;g36335525d1a_0_509"/>
          <p:cNvSpPr>
            <a:spLocks noGrp="1"/>
          </p:cNvSpPr>
          <p:nvPr>
            <p:ph type="pic" idx="3"/>
          </p:nvPr>
        </p:nvSpPr>
        <p:spPr>
          <a:xfrm>
            <a:off x="4636200" y="3561590"/>
            <a:ext cx="2942700" cy="2942700"/>
          </a:xfrm>
          <a:prstGeom prst="ellipse">
            <a:avLst/>
          </a:prstGeom>
          <a:noFill/>
          <a:ln>
            <a:noFill/>
          </a:ln>
        </p:spPr>
      </p:sp>
      <p:sp>
        <p:nvSpPr>
          <p:cNvPr id="190" name="Google Shape;190;g36335525d1a_0_509"/>
          <p:cNvSpPr txBox="1"/>
          <p:nvPr/>
        </p:nvSpPr>
        <p:spPr>
          <a:xfrm>
            <a:off x="8304467" y="4961264"/>
            <a:ext cx="2942700" cy="2036100"/>
          </a:xfrm>
          <a:prstGeom prst="rect">
            <a:avLst/>
          </a:prstGeom>
          <a:gradFill>
            <a:gsLst>
              <a:gs pos="0">
                <a:schemeClr val="accent1"/>
              </a:gs>
              <a:gs pos="100000">
                <a:srgbClr val="FFFFFF">
                  <a:alpha val="0"/>
                </a:srgbClr>
              </a:gs>
            </a:gsLst>
            <a:lin ang="5400012" scaled="0"/>
          </a:gradFill>
          <a:ln>
            <a:noFill/>
          </a:ln>
        </p:spPr>
        <p:txBody>
          <a:bodyPr spcFirstLastPara="1" wrap="square" lIns="121900" tIns="121900" rIns="121900" bIns="121900" anchor="t" anchorCtr="0">
            <a:noAutofit/>
          </a:bodyPr>
          <a:lstStyle/>
          <a:p>
            <a:pPr marL="0" lvl="0" indent="0" algn="l" rtl="0">
              <a:spcBef>
                <a:spcPts val="0"/>
              </a:spcBef>
              <a:spcAft>
                <a:spcPts val="0"/>
              </a:spcAft>
              <a:buNone/>
            </a:pPr>
            <a:endParaRPr sz="2400">
              <a:solidFill>
                <a:schemeClr val="dk1"/>
              </a:solidFill>
              <a:latin typeface="Montserrat"/>
              <a:ea typeface="Montserrat"/>
              <a:cs typeface="Montserrat"/>
              <a:sym typeface="Montserrat"/>
            </a:endParaRPr>
          </a:p>
        </p:txBody>
      </p:sp>
      <p:sp>
        <p:nvSpPr>
          <p:cNvPr id="191" name="Google Shape;191;g36335525d1a_0_509"/>
          <p:cNvSpPr>
            <a:spLocks noGrp="1"/>
          </p:cNvSpPr>
          <p:nvPr>
            <p:ph type="pic" idx="4"/>
          </p:nvPr>
        </p:nvSpPr>
        <p:spPr>
          <a:xfrm>
            <a:off x="8304467" y="3561590"/>
            <a:ext cx="2942700" cy="2942700"/>
          </a:xfrm>
          <a:prstGeom prst="ellipse">
            <a:avLst/>
          </a:prstGeom>
          <a:noFill/>
          <a:ln>
            <a:noFill/>
          </a:ln>
        </p:spPr>
      </p:sp>
      <p:sp>
        <p:nvSpPr>
          <p:cNvPr id="192" name="Google Shape;192;g36335525d1a_0_509"/>
          <p:cNvSpPr txBox="1">
            <a:spLocks noGrp="1"/>
          </p:cNvSpPr>
          <p:nvPr>
            <p:ph type="subTitle" idx="1"/>
          </p:nvPr>
        </p:nvSpPr>
        <p:spPr>
          <a:xfrm>
            <a:off x="716933" y="1219200"/>
            <a:ext cx="3398400" cy="14676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Clr>
                <a:schemeClr val="dk2"/>
              </a:buClr>
              <a:buSzPts val="1900"/>
              <a:buFont typeface="Montserrat"/>
              <a:buNone/>
              <a:defRPr sz="1900">
                <a:solidFill>
                  <a:schemeClr val="dk2"/>
                </a:solidFill>
                <a:latin typeface="Montserrat"/>
                <a:ea typeface="Montserrat"/>
                <a:cs typeface="Montserrat"/>
                <a:sym typeface="Montserrat"/>
              </a:defRPr>
            </a:lvl1pPr>
            <a:lvl2pPr lvl="1" algn="ctr">
              <a:spcBef>
                <a:spcPts val="0"/>
              </a:spcBef>
              <a:spcAft>
                <a:spcPts val="0"/>
              </a:spcAft>
              <a:buSzPts val="2400"/>
              <a:buNone/>
              <a:defRPr sz="2400"/>
            </a:lvl2pPr>
            <a:lvl3pPr lvl="2" algn="ctr">
              <a:spcBef>
                <a:spcPts val="0"/>
              </a:spcBef>
              <a:spcAft>
                <a:spcPts val="0"/>
              </a:spcAft>
              <a:buSzPts val="2400"/>
              <a:buNone/>
              <a:defRPr sz="2400"/>
            </a:lvl3pPr>
            <a:lvl4pPr lvl="3" algn="ctr">
              <a:spcBef>
                <a:spcPts val="0"/>
              </a:spcBef>
              <a:spcAft>
                <a:spcPts val="0"/>
              </a:spcAft>
              <a:buSzPts val="2400"/>
              <a:buNone/>
              <a:defRPr sz="2400"/>
            </a:lvl4pPr>
            <a:lvl5pPr lvl="4" algn="ctr">
              <a:spcBef>
                <a:spcPts val="0"/>
              </a:spcBef>
              <a:spcAft>
                <a:spcPts val="0"/>
              </a:spcAft>
              <a:buSzPts val="2400"/>
              <a:buNone/>
              <a:defRPr sz="2400"/>
            </a:lvl5pPr>
            <a:lvl6pPr lvl="5" algn="ctr">
              <a:spcBef>
                <a:spcPts val="0"/>
              </a:spcBef>
              <a:spcAft>
                <a:spcPts val="0"/>
              </a:spcAft>
              <a:buSzPts val="2400"/>
              <a:buNone/>
              <a:defRPr sz="2400"/>
            </a:lvl6pPr>
            <a:lvl7pPr lvl="6" algn="ctr">
              <a:spcBef>
                <a:spcPts val="0"/>
              </a:spcBef>
              <a:spcAft>
                <a:spcPts val="0"/>
              </a:spcAft>
              <a:buSzPts val="2400"/>
              <a:buNone/>
              <a:defRPr sz="2400"/>
            </a:lvl7pPr>
            <a:lvl8pPr lvl="7" algn="ctr">
              <a:spcBef>
                <a:spcPts val="0"/>
              </a:spcBef>
              <a:spcAft>
                <a:spcPts val="0"/>
              </a:spcAft>
              <a:buSzPts val="2400"/>
              <a:buNone/>
              <a:defRPr sz="2400"/>
            </a:lvl8pPr>
            <a:lvl9pPr lvl="8" algn="ctr">
              <a:spcBef>
                <a:spcPts val="0"/>
              </a:spcBef>
              <a:spcAft>
                <a:spcPts val="0"/>
              </a:spcAft>
              <a:buSzPts val="2400"/>
              <a:buNone/>
              <a:defRPr sz="2400"/>
            </a:lvl9pPr>
          </a:lstStyle>
          <a:p>
            <a:endParaRPr/>
          </a:p>
        </p:txBody>
      </p:sp>
      <p:sp>
        <p:nvSpPr>
          <p:cNvPr id="193" name="Google Shape;193;g36335525d1a_0_509"/>
          <p:cNvSpPr txBox="1">
            <a:spLocks noGrp="1"/>
          </p:cNvSpPr>
          <p:nvPr>
            <p:ph type="subTitle" idx="5"/>
          </p:nvPr>
        </p:nvSpPr>
        <p:spPr>
          <a:xfrm>
            <a:off x="4408400" y="1219200"/>
            <a:ext cx="3398400" cy="14676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Clr>
                <a:schemeClr val="dk2"/>
              </a:buClr>
              <a:buSzPts val="1900"/>
              <a:buFont typeface="Montserrat"/>
              <a:buNone/>
              <a:defRPr sz="1900">
                <a:solidFill>
                  <a:schemeClr val="dk2"/>
                </a:solidFill>
                <a:latin typeface="Montserrat"/>
                <a:ea typeface="Montserrat"/>
                <a:cs typeface="Montserrat"/>
                <a:sym typeface="Montserrat"/>
              </a:defRPr>
            </a:lvl1pPr>
            <a:lvl2pPr lvl="1" algn="ctr">
              <a:spcBef>
                <a:spcPts val="0"/>
              </a:spcBef>
              <a:spcAft>
                <a:spcPts val="0"/>
              </a:spcAft>
              <a:buSzPts val="1900"/>
              <a:buNone/>
              <a:defRPr/>
            </a:lvl2pPr>
            <a:lvl3pPr lvl="2" algn="ctr">
              <a:spcBef>
                <a:spcPts val="0"/>
              </a:spcBef>
              <a:spcAft>
                <a:spcPts val="0"/>
              </a:spcAft>
              <a:buSzPts val="1900"/>
              <a:buNone/>
              <a:defRPr/>
            </a:lvl3pPr>
            <a:lvl4pPr lvl="3" algn="ctr">
              <a:spcBef>
                <a:spcPts val="0"/>
              </a:spcBef>
              <a:spcAft>
                <a:spcPts val="0"/>
              </a:spcAft>
              <a:buSzPts val="1900"/>
              <a:buNone/>
              <a:defRPr/>
            </a:lvl4pPr>
            <a:lvl5pPr lvl="4" algn="ctr">
              <a:spcBef>
                <a:spcPts val="0"/>
              </a:spcBef>
              <a:spcAft>
                <a:spcPts val="0"/>
              </a:spcAft>
              <a:buSzPts val="1900"/>
              <a:buNone/>
              <a:defRPr/>
            </a:lvl5pPr>
            <a:lvl6pPr lvl="5" algn="ctr">
              <a:spcBef>
                <a:spcPts val="0"/>
              </a:spcBef>
              <a:spcAft>
                <a:spcPts val="0"/>
              </a:spcAft>
              <a:buSzPts val="1900"/>
              <a:buNone/>
              <a:defRPr/>
            </a:lvl6pPr>
            <a:lvl7pPr lvl="6" algn="ctr">
              <a:spcBef>
                <a:spcPts val="0"/>
              </a:spcBef>
              <a:spcAft>
                <a:spcPts val="0"/>
              </a:spcAft>
              <a:buSzPts val="1900"/>
              <a:buNone/>
              <a:defRPr/>
            </a:lvl7pPr>
            <a:lvl8pPr lvl="7" algn="ctr">
              <a:spcBef>
                <a:spcPts val="0"/>
              </a:spcBef>
              <a:spcAft>
                <a:spcPts val="0"/>
              </a:spcAft>
              <a:buSzPts val="1900"/>
              <a:buNone/>
              <a:defRPr/>
            </a:lvl8pPr>
            <a:lvl9pPr lvl="8" algn="ctr">
              <a:spcBef>
                <a:spcPts val="0"/>
              </a:spcBef>
              <a:spcAft>
                <a:spcPts val="0"/>
              </a:spcAft>
              <a:buSzPts val="1900"/>
              <a:buNone/>
              <a:defRPr/>
            </a:lvl9pPr>
          </a:lstStyle>
          <a:p>
            <a:endParaRPr/>
          </a:p>
        </p:txBody>
      </p:sp>
      <p:sp>
        <p:nvSpPr>
          <p:cNvPr id="194" name="Google Shape;194;g36335525d1a_0_509"/>
          <p:cNvSpPr txBox="1">
            <a:spLocks noGrp="1"/>
          </p:cNvSpPr>
          <p:nvPr>
            <p:ph type="subTitle" idx="6"/>
          </p:nvPr>
        </p:nvSpPr>
        <p:spPr>
          <a:xfrm>
            <a:off x="8076667" y="1219200"/>
            <a:ext cx="3398400" cy="14676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Clr>
                <a:schemeClr val="dk2"/>
              </a:buClr>
              <a:buSzPts val="1900"/>
              <a:buFont typeface="Montserrat"/>
              <a:buNone/>
              <a:defRPr sz="1900">
                <a:solidFill>
                  <a:schemeClr val="dk2"/>
                </a:solidFill>
                <a:latin typeface="Montserrat"/>
                <a:ea typeface="Montserrat"/>
                <a:cs typeface="Montserrat"/>
                <a:sym typeface="Montserrat"/>
              </a:defRPr>
            </a:lvl1pPr>
            <a:lvl2pPr lvl="1" algn="ctr">
              <a:spcBef>
                <a:spcPts val="0"/>
              </a:spcBef>
              <a:spcAft>
                <a:spcPts val="0"/>
              </a:spcAft>
              <a:buSzPts val="2400"/>
              <a:buNone/>
              <a:defRPr sz="2400"/>
            </a:lvl2pPr>
            <a:lvl3pPr lvl="2" algn="ctr">
              <a:spcBef>
                <a:spcPts val="0"/>
              </a:spcBef>
              <a:spcAft>
                <a:spcPts val="0"/>
              </a:spcAft>
              <a:buSzPts val="2400"/>
              <a:buNone/>
              <a:defRPr sz="2400"/>
            </a:lvl3pPr>
            <a:lvl4pPr lvl="3" algn="ctr">
              <a:spcBef>
                <a:spcPts val="0"/>
              </a:spcBef>
              <a:spcAft>
                <a:spcPts val="0"/>
              </a:spcAft>
              <a:buSzPts val="2400"/>
              <a:buNone/>
              <a:defRPr sz="2400"/>
            </a:lvl4pPr>
            <a:lvl5pPr lvl="4" algn="ctr">
              <a:spcBef>
                <a:spcPts val="0"/>
              </a:spcBef>
              <a:spcAft>
                <a:spcPts val="0"/>
              </a:spcAft>
              <a:buSzPts val="2400"/>
              <a:buNone/>
              <a:defRPr sz="2400"/>
            </a:lvl5pPr>
            <a:lvl6pPr lvl="5" algn="ctr">
              <a:spcBef>
                <a:spcPts val="0"/>
              </a:spcBef>
              <a:spcAft>
                <a:spcPts val="0"/>
              </a:spcAft>
              <a:buSzPts val="2400"/>
              <a:buNone/>
              <a:defRPr sz="2400"/>
            </a:lvl6pPr>
            <a:lvl7pPr lvl="6" algn="ctr">
              <a:spcBef>
                <a:spcPts val="0"/>
              </a:spcBef>
              <a:spcAft>
                <a:spcPts val="0"/>
              </a:spcAft>
              <a:buSzPts val="2400"/>
              <a:buNone/>
              <a:defRPr sz="2400"/>
            </a:lvl7pPr>
            <a:lvl8pPr lvl="7" algn="ctr">
              <a:spcBef>
                <a:spcPts val="0"/>
              </a:spcBef>
              <a:spcAft>
                <a:spcPts val="0"/>
              </a:spcAft>
              <a:buSzPts val="2400"/>
              <a:buNone/>
              <a:defRPr sz="2400"/>
            </a:lvl8pPr>
            <a:lvl9pPr lvl="8" algn="ctr">
              <a:spcBef>
                <a:spcPts val="0"/>
              </a:spcBef>
              <a:spcAft>
                <a:spcPts val="0"/>
              </a:spcAft>
              <a:buSzPts val="2400"/>
              <a:buNone/>
              <a:defRPr sz="2400"/>
            </a:lvl9pPr>
          </a:lstStyle>
          <a:p>
            <a:endParaRPr/>
          </a:p>
        </p:txBody>
      </p:sp>
      <p:sp>
        <p:nvSpPr>
          <p:cNvPr id="195" name="Google Shape;195;g36335525d1a_0_509"/>
          <p:cNvSpPr txBox="1">
            <a:spLocks noGrp="1"/>
          </p:cNvSpPr>
          <p:nvPr>
            <p:ph type="subTitle" idx="7"/>
          </p:nvPr>
        </p:nvSpPr>
        <p:spPr>
          <a:xfrm>
            <a:off x="1300733" y="2883633"/>
            <a:ext cx="2230800" cy="293700"/>
          </a:xfrm>
          <a:prstGeom prst="rect">
            <a:avLst/>
          </a:prstGeom>
        </p:spPr>
        <p:txBody>
          <a:bodyPr spcFirstLastPara="1" wrap="square" lIns="0" tIns="0" rIns="0" bIns="0" anchor="t" anchorCtr="0">
            <a:noAutofit/>
          </a:bodyPr>
          <a:lstStyle>
            <a:lvl1pPr lvl="0" algn="ctr">
              <a:spcBef>
                <a:spcPts val="0"/>
              </a:spcBef>
              <a:spcAft>
                <a:spcPts val="0"/>
              </a:spcAft>
              <a:buSzPts val="1600"/>
              <a:buFont typeface="Oswald Medium"/>
              <a:buNone/>
              <a:defRPr sz="16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196" name="Google Shape;196;g36335525d1a_0_509"/>
          <p:cNvSpPr txBox="1">
            <a:spLocks noGrp="1"/>
          </p:cNvSpPr>
          <p:nvPr>
            <p:ph type="subTitle" idx="8"/>
          </p:nvPr>
        </p:nvSpPr>
        <p:spPr>
          <a:xfrm>
            <a:off x="1300733" y="3171800"/>
            <a:ext cx="2230800" cy="2937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200"/>
              <a:buFont typeface="Montserrat"/>
              <a:buNone/>
              <a:defRPr>
                <a:solidFill>
                  <a:schemeClr val="dk1"/>
                </a:solidFill>
                <a:latin typeface="Montserrat"/>
                <a:ea typeface="Montserrat"/>
                <a:cs typeface="Montserrat"/>
                <a:sym typeface="Montserrat"/>
              </a:defRPr>
            </a:lvl1pPr>
            <a:lvl2pPr lvl="1" algn="ctr">
              <a:spcBef>
                <a:spcPts val="0"/>
              </a:spcBef>
              <a:spcAft>
                <a:spcPts val="0"/>
              </a:spcAft>
              <a:buSzPts val="1300"/>
              <a:buFont typeface="Bebas Neue"/>
              <a:buNone/>
              <a:defRPr sz="1300">
                <a:latin typeface="Bebas Neue"/>
                <a:ea typeface="Bebas Neue"/>
                <a:cs typeface="Bebas Neue"/>
                <a:sym typeface="Bebas Neue"/>
              </a:defRPr>
            </a:lvl2pPr>
            <a:lvl3pPr lvl="2" algn="ctr">
              <a:spcBef>
                <a:spcPts val="0"/>
              </a:spcBef>
              <a:spcAft>
                <a:spcPts val="0"/>
              </a:spcAft>
              <a:buSzPts val="1300"/>
              <a:buFont typeface="Bebas Neue"/>
              <a:buNone/>
              <a:defRPr sz="1300">
                <a:latin typeface="Bebas Neue"/>
                <a:ea typeface="Bebas Neue"/>
                <a:cs typeface="Bebas Neue"/>
                <a:sym typeface="Bebas Neue"/>
              </a:defRPr>
            </a:lvl3pPr>
            <a:lvl4pPr lvl="3" algn="ctr">
              <a:spcBef>
                <a:spcPts val="0"/>
              </a:spcBef>
              <a:spcAft>
                <a:spcPts val="0"/>
              </a:spcAft>
              <a:buSzPts val="1300"/>
              <a:buFont typeface="Bebas Neue"/>
              <a:buNone/>
              <a:defRPr sz="1300">
                <a:latin typeface="Bebas Neue"/>
                <a:ea typeface="Bebas Neue"/>
                <a:cs typeface="Bebas Neue"/>
                <a:sym typeface="Bebas Neue"/>
              </a:defRPr>
            </a:lvl4pPr>
            <a:lvl5pPr lvl="4" algn="ctr">
              <a:spcBef>
                <a:spcPts val="0"/>
              </a:spcBef>
              <a:spcAft>
                <a:spcPts val="0"/>
              </a:spcAft>
              <a:buSzPts val="1300"/>
              <a:buFont typeface="Bebas Neue"/>
              <a:buNone/>
              <a:defRPr sz="1300">
                <a:latin typeface="Bebas Neue"/>
                <a:ea typeface="Bebas Neue"/>
                <a:cs typeface="Bebas Neue"/>
                <a:sym typeface="Bebas Neue"/>
              </a:defRPr>
            </a:lvl5pPr>
            <a:lvl6pPr lvl="5" algn="ctr">
              <a:spcBef>
                <a:spcPts val="0"/>
              </a:spcBef>
              <a:spcAft>
                <a:spcPts val="0"/>
              </a:spcAft>
              <a:buSzPts val="1300"/>
              <a:buFont typeface="Bebas Neue"/>
              <a:buNone/>
              <a:defRPr sz="1300">
                <a:latin typeface="Bebas Neue"/>
                <a:ea typeface="Bebas Neue"/>
                <a:cs typeface="Bebas Neue"/>
                <a:sym typeface="Bebas Neue"/>
              </a:defRPr>
            </a:lvl6pPr>
            <a:lvl7pPr lvl="6" algn="ctr">
              <a:spcBef>
                <a:spcPts val="0"/>
              </a:spcBef>
              <a:spcAft>
                <a:spcPts val="0"/>
              </a:spcAft>
              <a:buSzPts val="1300"/>
              <a:buFont typeface="Bebas Neue"/>
              <a:buNone/>
              <a:defRPr sz="1300">
                <a:latin typeface="Bebas Neue"/>
                <a:ea typeface="Bebas Neue"/>
                <a:cs typeface="Bebas Neue"/>
                <a:sym typeface="Bebas Neue"/>
              </a:defRPr>
            </a:lvl7pPr>
            <a:lvl8pPr lvl="7" algn="ctr">
              <a:spcBef>
                <a:spcPts val="0"/>
              </a:spcBef>
              <a:spcAft>
                <a:spcPts val="0"/>
              </a:spcAft>
              <a:buSzPts val="1300"/>
              <a:buFont typeface="Bebas Neue"/>
              <a:buNone/>
              <a:defRPr sz="1300">
                <a:latin typeface="Bebas Neue"/>
                <a:ea typeface="Bebas Neue"/>
                <a:cs typeface="Bebas Neue"/>
                <a:sym typeface="Bebas Neue"/>
              </a:defRPr>
            </a:lvl8pPr>
            <a:lvl9pPr lvl="8" algn="ctr">
              <a:spcBef>
                <a:spcPts val="0"/>
              </a:spcBef>
              <a:spcAft>
                <a:spcPts val="0"/>
              </a:spcAft>
              <a:buSzPts val="1300"/>
              <a:buFont typeface="Bebas Neue"/>
              <a:buNone/>
              <a:defRPr sz="1300">
                <a:latin typeface="Bebas Neue"/>
                <a:ea typeface="Bebas Neue"/>
                <a:cs typeface="Bebas Neue"/>
                <a:sym typeface="Bebas Neue"/>
              </a:defRPr>
            </a:lvl9pPr>
          </a:lstStyle>
          <a:p>
            <a:endParaRPr/>
          </a:p>
        </p:txBody>
      </p:sp>
      <p:sp>
        <p:nvSpPr>
          <p:cNvPr id="197" name="Google Shape;197;g36335525d1a_0_509"/>
          <p:cNvSpPr txBox="1">
            <a:spLocks noGrp="1"/>
          </p:cNvSpPr>
          <p:nvPr>
            <p:ph type="subTitle" idx="9"/>
          </p:nvPr>
        </p:nvSpPr>
        <p:spPr>
          <a:xfrm>
            <a:off x="4992200" y="2883617"/>
            <a:ext cx="2230800" cy="293700"/>
          </a:xfrm>
          <a:prstGeom prst="rect">
            <a:avLst/>
          </a:prstGeom>
        </p:spPr>
        <p:txBody>
          <a:bodyPr spcFirstLastPara="1" wrap="square" lIns="0" tIns="0" rIns="0" bIns="0" anchor="t" anchorCtr="0">
            <a:noAutofit/>
          </a:bodyPr>
          <a:lstStyle>
            <a:lvl1pPr lvl="0" algn="ctr">
              <a:spcBef>
                <a:spcPts val="0"/>
              </a:spcBef>
              <a:spcAft>
                <a:spcPts val="0"/>
              </a:spcAft>
              <a:buSzPts val="1600"/>
              <a:buFont typeface="Oswald Medium"/>
              <a:buNone/>
              <a:defRPr sz="16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198" name="Google Shape;198;g36335525d1a_0_509"/>
          <p:cNvSpPr txBox="1">
            <a:spLocks noGrp="1"/>
          </p:cNvSpPr>
          <p:nvPr>
            <p:ph type="subTitle" idx="13"/>
          </p:nvPr>
        </p:nvSpPr>
        <p:spPr>
          <a:xfrm>
            <a:off x="4992200" y="3171783"/>
            <a:ext cx="2230800" cy="2937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200"/>
              <a:buFont typeface="Montserrat"/>
              <a:buNone/>
              <a:defRPr>
                <a:solidFill>
                  <a:schemeClr val="dk1"/>
                </a:solidFill>
                <a:latin typeface="Montserrat"/>
                <a:ea typeface="Montserrat"/>
                <a:cs typeface="Montserrat"/>
                <a:sym typeface="Montserrat"/>
              </a:defRPr>
            </a:lvl1pPr>
            <a:lvl2pPr lvl="1" algn="ctr">
              <a:spcBef>
                <a:spcPts val="0"/>
              </a:spcBef>
              <a:spcAft>
                <a:spcPts val="0"/>
              </a:spcAft>
              <a:buSzPts val="1300"/>
              <a:buFont typeface="Bebas Neue"/>
              <a:buNone/>
              <a:defRPr sz="1300">
                <a:latin typeface="Bebas Neue"/>
                <a:ea typeface="Bebas Neue"/>
                <a:cs typeface="Bebas Neue"/>
                <a:sym typeface="Bebas Neue"/>
              </a:defRPr>
            </a:lvl2pPr>
            <a:lvl3pPr lvl="2" algn="ctr">
              <a:spcBef>
                <a:spcPts val="0"/>
              </a:spcBef>
              <a:spcAft>
                <a:spcPts val="0"/>
              </a:spcAft>
              <a:buSzPts val="1300"/>
              <a:buFont typeface="Bebas Neue"/>
              <a:buNone/>
              <a:defRPr sz="1300">
                <a:latin typeface="Bebas Neue"/>
                <a:ea typeface="Bebas Neue"/>
                <a:cs typeface="Bebas Neue"/>
                <a:sym typeface="Bebas Neue"/>
              </a:defRPr>
            </a:lvl3pPr>
            <a:lvl4pPr lvl="3" algn="ctr">
              <a:spcBef>
                <a:spcPts val="0"/>
              </a:spcBef>
              <a:spcAft>
                <a:spcPts val="0"/>
              </a:spcAft>
              <a:buSzPts val="1300"/>
              <a:buFont typeface="Bebas Neue"/>
              <a:buNone/>
              <a:defRPr sz="1300">
                <a:latin typeface="Bebas Neue"/>
                <a:ea typeface="Bebas Neue"/>
                <a:cs typeface="Bebas Neue"/>
                <a:sym typeface="Bebas Neue"/>
              </a:defRPr>
            </a:lvl4pPr>
            <a:lvl5pPr lvl="4" algn="ctr">
              <a:spcBef>
                <a:spcPts val="0"/>
              </a:spcBef>
              <a:spcAft>
                <a:spcPts val="0"/>
              </a:spcAft>
              <a:buSzPts val="1300"/>
              <a:buFont typeface="Bebas Neue"/>
              <a:buNone/>
              <a:defRPr sz="1300">
                <a:latin typeface="Bebas Neue"/>
                <a:ea typeface="Bebas Neue"/>
                <a:cs typeface="Bebas Neue"/>
                <a:sym typeface="Bebas Neue"/>
              </a:defRPr>
            </a:lvl5pPr>
            <a:lvl6pPr lvl="5" algn="ctr">
              <a:spcBef>
                <a:spcPts val="0"/>
              </a:spcBef>
              <a:spcAft>
                <a:spcPts val="0"/>
              </a:spcAft>
              <a:buSzPts val="1300"/>
              <a:buFont typeface="Bebas Neue"/>
              <a:buNone/>
              <a:defRPr sz="1300">
                <a:latin typeface="Bebas Neue"/>
                <a:ea typeface="Bebas Neue"/>
                <a:cs typeface="Bebas Neue"/>
                <a:sym typeface="Bebas Neue"/>
              </a:defRPr>
            </a:lvl6pPr>
            <a:lvl7pPr lvl="6" algn="ctr">
              <a:spcBef>
                <a:spcPts val="0"/>
              </a:spcBef>
              <a:spcAft>
                <a:spcPts val="0"/>
              </a:spcAft>
              <a:buSzPts val="1300"/>
              <a:buFont typeface="Bebas Neue"/>
              <a:buNone/>
              <a:defRPr sz="1300">
                <a:latin typeface="Bebas Neue"/>
                <a:ea typeface="Bebas Neue"/>
                <a:cs typeface="Bebas Neue"/>
                <a:sym typeface="Bebas Neue"/>
              </a:defRPr>
            </a:lvl7pPr>
            <a:lvl8pPr lvl="7" algn="ctr">
              <a:spcBef>
                <a:spcPts val="0"/>
              </a:spcBef>
              <a:spcAft>
                <a:spcPts val="0"/>
              </a:spcAft>
              <a:buSzPts val="1300"/>
              <a:buFont typeface="Bebas Neue"/>
              <a:buNone/>
              <a:defRPr sz="1300">
                <a:latin typeface="Bebas Neue"/>
                <a:ea typeface="Bebas Neue"/>
                <a:cs typeface="Bebas Neue"/>
                <a:sym typeface="Bebas Neue"/>
              </a:defRPr>
            </a:lvl8pPr>
            <a:lvl9pPr lvl="8" algn="ctr">
              <a:spcBef>
                <a:spcPts val="0"/>
              </a:spcBef>
              <a:spcAft>
                <a:spcPts val="0"/>
              </a:spcAft>
              <a:buSzPts val="1300"/>
              <a:buFont typeface="Bebas Neue"/>
              <a:buNone/>
              <a:defRPr sz="1300">
                <a:latin typeface="Bebas Neue"/>
                <a:ea typeface="Bebas Neue"/>
                <a:cs typeface="Bebas Neue"/>
                <a:sym typeface="Bebas Neue"/>
              </a:defRPr>
            </a:lvl9pPr>
          </a:lstStyle>
          <a:p>
            <a:endParaRPr/>
          </a:p>
        </p:txBody>
      </p:sp>
      <p:sp>
        <p:nvSpPr>
          <p:cNvPr id="199" name="Google Shape;199;g36335525d1a_0_509"/>
          <p:cNvSpPr txBox="1">
            <a:spLocks noGrp="1"/>
          </p:cNvSpPr>
          <p:nvPr>
            <p:ph type="subTitle" idx="14"/>
          </p:nvPr>
        </p:nvSpPr>
        <p:spPr>
          <a:xfrm>
            <a:off x="8660467" y="2883633"/>
            <a:ext cx="2230800" cy="293700"/>
          </a:xfrm>
          <a:prstGeom prst="rect">
            <a:avLst/>
          </a:prstGeom>
        </p:spPr>
        <p:txBody>
          <a:bodyPr spcFirstLastPara="1" wrap="square" lIns="0" tIns="0" rIns="0" bIns="0" anchor="t" anchorCtr="0">
            <a:noAutofit/>
          </a:bodyPr>
          <a:lstStyle>
            <a:lvl1pPr lvl="0" algn="ctr">
              <a:spcBef>
                <a:spcPts val="0"/>
              </a:spcBef>
              <a:spcAft>
                <a:spcPts val="0"/>
              </a:spcAft>
              <a:buSzPts val="1600"/>
              <a:buFont typeface="Oswald Medium"/>
              <a:buNone/>
              <a:defRPr sz="16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200" name="Google Shape;200;g36335525d1a_0_509"/>
          <p:cNvSpPr txBox="1">
            <a:spLocks noGrp="1"/>
          </p:cNvSpPr>
          <p:nvPr>
            <p:ph type="subTitle" idx="15"/>
          </p:nvPr>
        </p:nvSpPr>
        <p:spPr>
          <a:xfrm>
            <a:off x="8660467" y="3171800"/>
            <a:ext cx="2230800" cy="2937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200"/>
              <a:buFont typeface="Montserrat"/>
              <a:buNone/>
              <a:defRPr>
                <a:solidFill>
                  <a:schemeClr val="dk1"/>
                </a:solidFill>
                <a:latin typeface="Montserrat"/>
                <a:ea typeface="Montserrat"/>
                <a:cs typeface="Montserrat"/>
                <a:sym typeface="Montserrat"/>
              </a:defRPr>
            </a:lvl1pPr>
            <a:lvl2pPr lvl="1" algn="ctr">
              <a:spcBef>
                <a:spcPts val="0"/>
              </a:spcBef>
              <a:spcAft>
                <a:spcPts val="0"/>
              </a:spcAft>
              <a:buSzPts val="1300"/>
              <a:buFont typeface="Bebas Neue"/>
              <a:buNone/>
              <a:defRPr sz="1300">
                <a:latin typeface="Bebas Neue"/>
                <a:ea typeface="Bebas Neue"/>
                <a:cs typeface="Bebas Neue"/>
                <a:sym typeface="Bebas Neue"/>
              </a:defRPr>
            </a:lvl2pPr>
            <a:lvl3pPr lvl="2" algn="ctr">
              <a:spcBef>
                <a:spcPts val="0"/>
              </a:spcBef>
              <a:spcAft>
                <a:spcPts val="0"/>
              </a:spcAft>
              <a:buSzPts val="1300"/>
              <a:buFont typeface="Bebas Neue"/>
              <a:buNone/>
              <a:defRPr sz="1300">
                <a:latin typeface="Bebas Neue"/>
                <a:ea typeface="Bebas Neue"/>
                <a:cs typeface="Bebas Neue"/>
                <a:sym typeface="Bebas Neue"/>
              </a:defRPr>
            </a:lvl3pPr>
            <a:lvl4pPr lvl="3" algn="ctr">
              <a:spcBef>
                <a:spcPts val="0"/>
              </a:spcBef>
              <a:spcAft>
                <a:spcPts val="0"/>
              </a:spcAft>
              <a:buSzPts val="1300"/>
              <a:buFont typeface="Bebas Neue"/>
              <a:buNone/>
              <a:defRPr sz="1300">
                <a:latin typeface="Bebas Neue"/>
                <a:ea typeface="Bebas Neue"/>
                <a:cs typeface="Bebas Neue"/>
                <a:sym typeface="Bebas Neue"/>
              </a:defRPr>
            </a:lvl4pPr>
            <a:lvl5pPr lvl="4" algn="ctr">
              <a:spcBef>
                <a:spcPts val="0"/>
              </a:spcBef>
              <a:spcAft>
                <a:spcPts val="0"/>
              </a:spcAft>
              <a:buSzPts val="1300"/>
              <a:buFont typeface="Bebas Neue"/>
              <a:buNone/>
              <a:defRPr sz="1300">
                <a:latin typeface="Bebas Neue"/>
                <a:ea typeface="Bebas Neue"/>
                <a:cs typeface="Bebas Neue"/>
                <a:sym typeface="Bebas Neue"/>
              </a:defRPr>
            </a:lvl5pPr>
            <a:lvl6pPr lvl="5" algn="ctr">
              <a:spcBef>
                <a:spcPts val="0"/>
              </a:spcBef>
              <a:spcAft>
                <a:spcPts val="0"/>
              </a:spcAft>
              <a:buSzPts val="1300"/>
              <a:buFont typeface="Bebas Neue"/>
              <a:buNone/>
              <a:defRPr sz="1300">
                <a:latin typeface="Bebas Neue"/>
                <a:ea typeface="Bebas Neue"/>
                <a:cs typeface="Bebas Neue"/>
                <a:sym typeface="Bebas Neue"/>
              </a:defRPr>
            </a:lvl6pPr>
            <a:lvl7pPr lvl="6" algn="ctr">
              <a:spcBef>
                <a:spcPts val="0"/>
              </a:spcBef>
              <a:spcAft>
                <a:spcPts val="0"/>
              </a:spcAft>
              <a:buSzPts val="1300"/>
              <a:buFont typeface="Bebas Neue"/>
              <a:buNone/>
              <a:defRPr sz="1300">
                <a:latin typeface="Bebas Neue"/>
                <a:ea typeface="Bebas Neue"/>
                <a:cs typeface="Bebas Neue"/>
                <a:sym typeface="Bebas Neue"/>
              </a:defRPr>
            </a:lvl7pPr>
            <a:lvl8pPr lvl="7" algn="ctr">
              <a:spcBef>
                <a:spcPts val="0"/>
              </a:spcBef>
              <a:spcAft>
                <a:spcPts val="0"/>
              </a:spcAft>
              <a:buSzPts val="1300"/>
              <a:buFont typeface="Bebas Neue"/>
              <a:buNone/>
              <a:defRPr sz="1300">
                <a:latin typeface="Bebas Neue"/>
                <a:ea typeface="Bebas Neue"/>
                <a:cs typeface="Bebas Neue"/>
                <a:sym typeface="Bebas Neue"/>
              </a:defRPr>
            </a:lvl8pPr>
            <a:lvl9pPr lvl="8" algn="ctr">
              <a:spcBef>
                <a:spcPts val="0"/>
              </a:spcBef>
              <a:spcAft>
                <a:spcPts val="0"/>
              </a:spcAft>
              <a:buSzPts val="1300"/>
              <a:buFont typeface="Bebas Neue"/>
              <a:buNone/>
              <a:defRPr sz="1300">
                <a:latin typeface="Bebas Neue"/>
                <a:ea typeface="Bebas Neue"/>
                <a:cs typeface="Bebas Neue"/>
                <a:sym typeface="Bebas Neue"/>
              </a:defRPr>
            </a:lvl9pPr>
          </a:lstStyle>
          <a:p>
            <a:endParaRPr/>
          </a:p>
        </p:txBody>
      </p:sp>
      <p:sp>
        <p:nvSpPr>
          <p:cNvPr id="201" name="Google Shape;201;g36335525d1a_0_509"/>
          <p:cNvSpPr txBox="1">
            <a:spLocks noGrp="1"/>
          </p:cNvSpPr>
          <p:nvPr>
            <p:ph type="subTitle" idx="16"/>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Image — Blue — Left">
  <p:cSld name="CUSTOM_18">
    <p:spTree>
      <p:nvGrpSpPr>
        <p:cNvPr id="1" name="Shape 1612"/>
        <p:cNvGrpSpPr/>
        <p:nvPr/>
      </p:nvGrpSpPr>
      <p:grpSpPr>
        <a:xfrm>
          <a:off x="0" y="0"/>
          <a:ext cx="0" cy="0"/>
          <a:chOff x="0" y="0"/>
          <a:chExt cx="0" cy="0"/>
        </a:xfrm>
      </p:grpSpPr>
      <p:sp>
        <p:nvSpPr>
          <p:cNvPr id="1613" name="Google Shape;1613;g395a5d8f997_0_11270"/>
          <p:cNvSpPr>
            <a:spLocks noGrp="1"/>
          </p:cNvSpPr>
          <p:nvPr>
            <p:ph type="pic" idx="2"/>
          </p:nvPr>
        </p:nvSpPr>
        <p:spPr>
          <a:xfrm>
            <a:off x="0" y="0"/>
            <a:ext cx="12192000" cy="6858000"/>
          </a:xfrm>
          <a:prstGeom prst="rect">
            <a:avLst/>
          </a:prstGeom>
          <a:noFill/>
          <a:ln>
            <a:noFill/>
          </a:ln>
        </p:spPr>
      </p:sp>
      <p:sp>
        <p:nvSpPr>
          <p:cNvPr id="1614" name="Google Shape;1614;g395a5d8f997_0_11270"/>
          <p:cNvSpPr/>
          <p:nvPr/>
        </p:nvSpPr>
        <p:spPr>
          <a:xfrm rot="5400000">
            <a:off x="2349450" y="2102217"/>
            <a:ext cx="1397100" cy="6096000"/>
          </a:xfrm>
          <a:prstGeom prst="round2SameRect">
            <a:avLst>
              <a:gd name="adj1" fmla="val 0"/>
              <a:gd name="adj2" fmla="val 0"/>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615" name="Google Shape;1615;g395a5d8f997_0_11270"/>
          <p:cNvSpPr txBox="1">
            <a:spLocks noGrp="1"/>
          </p:cNvSpPr>
          <p:nvPr>
            <p:ph type="title"/>
          </p:nvPr>
        </p:nvSpPr>
        <p:spPr>
          <a:xfrm>
            <a:off x="609600" y="4691400"/>
            <a:ext cx="5486400" cy="9459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1pPr>
            <a:lvl2pPr lvl="1" algn="r">
              <a:lnSpc>
                <a:spcPct val="90000"/>
              </a:lnSpc>
              <a:spcBef>
                <a:spcPts val="100"/>
              </a:spcBef>
              <a:spcAft>
                <a:spcPts val="0"/>
              </a:spcAft>
              <a:buClr>
                <a:schemeClr val="lt1"/>
              </a:buClr>
              <a:buSzPts val="2400"/>
              <a:buNone/>
              <a:defRPr sz="2400">
                <a:solidFill>
                  <a:schemeClr val="lt1"/>
                </a:solidFill>
              </a:defRPr>
            </a:lvl2pPr>
            <a:lvl3pPr lvl="2" algn="r">
              <a:lnSpc>
                <a:spcPct val="90000"/>
              </a:lnSpc>
              <a:spcBef>
                <a:spcPts val="0"/>
              </a:spcBef>
              <a:spcAft>
                <a:spcPts val="0"/>
              </a:spcAft>
              <a:buClr>
                <a:schemeClr val="lt1"/>
              </a:buClr>
              <a:buSzPts val="2400"/>
              <a:buNone/>
              <a:defRPr sz="2400">
                <a:solidFill>
                  <a:schemeClr val="lt1"/>
                </a:solidFill>
              </a:defRPr>
            </a:lvl3pPr>
            <a:lvl4pPr lvl="3" algn="r">
              <a:lnSpc>
                <a:spcPct val="90000"/>
              </a:lnSpc>
              <a:spcBef>
                <a:spcPts val="0"/>
              </a:spcBef>
              <a:spcAft>
                <a:spcPts val="0"/>
              </a:spcAft>
              <a:buClr>
                <a:schemeClr val="lt1"/>
              </a:buClr>
              <a:buSzPts val="2400"/>
              <a:buNone/>
              <a:defRPr sz="2400">
                <a:solidFill>
                  <a:schemeClr val="lt1"/>
                </a:solidFill>
              </a:defRPr>
            </a:lvl4pPr>
            <a:lvl5pPr lvl="4" algn="r">
              <a:lnSpc>
                <a:spcPct val="90000"/>
              </a:lnSpc>
              <a:spcBef>
                <a:spcPts val="0"/>
              </a:spcBef>
              <a:spcAft>
                <a:spcPts val="0"/>
              </a:spcAft>
              <a:buClr>
                <a:schemeClr val="lt1"/>
              </a:buClr>
              <a:buSzPts val="2400"/>
              <a:buNone/>
              <a:defRPr sz="2400">
                <a:solidFill>
                  <a:schemeClr val="lt1"/>
                </a:solidFill>
              </a:defRPr>
            </a:lvl5pPr>
            <a:lvl6pPr lvl="5" algn="r">
              <a:lnSpc>
                <a:spcPct val="90000"/>
              </a:lnSpc>
              <a:spcBef>
                <a:spcPts val="0"/>
              </a:spcBef>
              <a:spcAft>
                <a:spcPts val="0"/>
              </a:spcAft>
              <a:buClr>
                <a:schemeClr val="lt1"/>
              </a:buClr>
              <a:buSzPts val="2400"/>
              <a:buNone/>
              <a:defRPr sz="2400">
                <a:solidFill>
                  <a:schemeClr val="lt1"/>
                </a:solidFill>
              </a:defRPr>
            </a:lvl6pPr>
            <a:lvl7pPr lvl="6" algn="r">
              <a:lnSpc>
                <a:spcPct val="90000"/>
              </a:lnSpc>
              <a:spcBef>
                <a:spcPts val="0"/>
              </a:spcBef>
              <a:spcAft>
                <a:spcPts val="0"/>
              </a:spcAft>
              <a:buClr>
                <a:schemeClr val="lt1"/>
              </a:buClr>
              <a:buSzPts val="2400"/>
              <a:buNone/>
              <a:defRPr sz="2400">
                <a:solidFill>
                  <a:schemeClr val="lt1"/>
                </a:solidFill>
              </a:defRPr>
            </a:lvl7pPr>
            <a:lvl8pPr lvl="7" algn="r">
              <a:lnSpc>
                <a:spcPct val="90000"/>
              </a:lnSpc>
              <a:spcBef>
                <a:spcPts val="0"/>
              </a:spcBef>
              <a:spcAft>
                <a:spcPts val="0"/>
              </a:spcAft>
              <a:buClr>
                <a:schemeClr val="lt1"/>
              </a:buClr>
              <a:buSzPts val="2400"/>
              <a:buNone/>
              <a:defRPr sz="2400">
                <a:solidFill>
                  <a:schemeClr val="lt1"/>
                </a:solidFill>
              </a:defRPr>
            </a:lvl8pPr>
            <a:lvl9pPr lvl="8" algn="r">
              <a:lnSpc>
                <a:spcPct val="90000"/>
              </a:lnSpc>
              <a:spcBef>
                <a:spcPts val="0"/>
              </a:spcBef>
              <a:spcAft>
                <a:spcPts val="0"/>
              </a:spcAft>
              <a:buClr>
                <a:schemeClr val="lt1"/>
              </a:buClr>
              <a:buSzPts val="2400"/>
              <a:buNone/>
              <a:defRPr sz="2400">
                <a:solidFill>
                  <a:schemeClr val="lt1"/>
                </a:solidFill>
              </a:defRPr>
            </a:lvl9pPr>
          </a:lstStyle>
          <a:p>
            <a:endParaRPr/>
          </a:p>
        </p:txBody>
      </p:sp>
      <p:sp>
        <p:nvSpPr>
          <p:cNvPr id="1616" name="Google Shape;1616;g395a5d8f997_0_11270"/>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1pPr>
            <a:lvl2pPr lvl="1">
              <a:spcBef>
                <a:spcPts val="0"/>
              </a:spcBef>
              <a:spcAft>
                <a:spcPts val="0"/>
              </a:spcAft>
              <a:buClr>
                <a:schemeClr val="dk2"/>
              </a:buClr>
              <a:buSzPts val="1900"/>
              <a:buNone/>
              <a:defRPr>
                <a:solidFill>
                  <a:schemeClr val="dk2"/>
                </a:solidFill>
              </a:defRPr>
            </a:lvl2pPr>
            <a:lvl3pPr lvl="2">
              <a:spcBef>
                <a:spcPts val="0"/>
              </a:spcBef>
              <a:spcAft>
                <a:spcPts val="0"/>
              </a:spcAft>
              <a:buClr>
                <a:schemeClr val="dk2"/>
              </a:buClr>
              <a:buSzPts val="1900"/>
              <a:buNone/>
              <a:defRPr>
                <a:solidFill>
                  <a:schemeClr val="dk2"/>
                </a:solidFill>
              </a:defRPr>
            </a:lvl3pPr>
            <a:lvl4pPr lvl="3">
              <a:spcBef>
                <a:spcPts val="0"/>
              </a:spcBef>
              <a:spcAft>
                <a:spcPts val="0"/>
              </a:spcAft>
              <a:buClr>
                <a:schemeClr val="dk2"/>
              </a:buClr>
              <a:buSzPts val="1900"/>
              <a:buNone/>
              <a:defRPr>
                <a:solidFill>
                  <a:schemeClr val="dk2"/>
                </a:solidFill>
              </a:defRPr>
            </a:lvl4pPr>
            <a:lvl5pPr lvl="4">
              <a:spcBef>
                <a:spcPts val="0"/>
              </a:spcBef>
              <a:spcAft>
                <a:spcPts val="0"/>
              </a:spcAft>
              <a:buClr>
                <a:schemeClr val="dk2"/>
              </a:buClr>
              <a:buSzPts val="1900"/>
              <a:buNone/>
              <a:defRPr>
                <a:solidFill>
                  <a:schemeClr val="dk2"/>
                </a:solidFill>
              </a:defRPr>
            </a:lvl5pPr>
            <a:lvl6pPr lvl="5">
              <a:spcBef>
                <a:spcPts val="0"/>
              </a:spcBef>
              <a:spcAft>
                <a:spcPts val="0"/>
              </a:spcAft>
              <a:buClr>
                <a:schemeClr val="dk2"/>
              </a:buClr>
              <a:buSzPts val="1900"/>
              <a:buNone/>
              <a:defRPr>
                <a:solidFill>
                  <a:schemeClr val="dk2"/>
                </a:solidFill>
              </a:defRPr>
            </a:lvl6pPr>
            <a:lvl7pPr lvl="6">
              <a:spcBef>
                <a:spcPts val="0"/>
              </a:spcBef>
              <a:spcAft>
                <a:spcPts val="0"/>
              </a:spcAft>
              <a:buClr>
                <a:schemeClr val="dk2"/>
              </a:buClr>
              <a:buSzPts val="1900"/>
              <a:buNone/>
              <a:defRPr>
                <a:solidFill>
                  <a:schemeClr val="dk2"/>
                </a:solidFill>
              </a:defRPr>
            </a:lvl7pPr>
            <a:lvl8pPr lvl="7">
              <a:spcBef>
                <a:spcPts val="0"/>
              </a:spcBef>
              <a:spcAft>
                <a:spcPts val="0"/>
              </a:spcAft>
              <a:buClr>
                <a:schemeClr val="dk2"/>
              </a:buClr>
              <a:buSzPts val="1900"/>
              <a:buNone/>
              <a:defRPr>
                <a:solidFill>
                  <a:schemeClr val="dk2"/>
                </a:solidFill>
              </a:defRPr>
            </a:lvl8pPr>
            <a:lvl9pPr lvl="8">
              <a:spcBef>
                <a:spcPts val="0"/>
              </a:spcBef>
              <a:spcAft>
                <a:spcPts val="0"/>
              </a:spcAft>
              <a:buClr>
                <a:schemeClr val="dk2"/>
              </a:buClr>
              <a:buSzPts val="1900"/>
              <a:buNone/>
              <a:defRPr>
                <a:solidFill>
                  <a:schemeClr val="dk2"/>
                </a:solidFill>
              </a:defRPr>
            </a:lvl9pPr>
          </a:lstStyle>
          <a:p>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Image — Blue — Right">
  <p:cSld name="CUSTOM_18_3">
    <p:spTree>
      <p:nvGrpSpPr>
        <p:cNvPr id="1" name="Shape 1617"/>
        <p:cNvGrpSpPr/>
        <p:nvPr/>
      </p:nvGrpSpPr>
      <p:grpSpPr>
        <a:xfrm>
          <a:off x="0" y="0"/>
          <a:ext cx="0" cy="0"/>
          <a:chOff x="0" y="0"/>
          <a:chExt cx="0" cy="0"/>
        </a:xfrm>
      </p:grpSpPr>
      <p:sp>
        <p:nvSpPr>
          <p:cNvPr id="1618" name="Google Shape;1618;g395a5d8f997_0_11275"/>
          <p:cNvSpPr>
            <a:spLocks noGrp="1"/>
          </p:cNvSpPr>
          <p:nvPr>
            <p:ph type="pic" idx="2"/>
          </p:nvPr>
        </p:nvSpPr>
        <p:spPr>
          <a:xfrm>
            <a:off x="0" y="0"/>
            <a:ext cx="12192000" cy="6858000"/>
          </a:xfrm>
          <a:prstGeom prst="rect">
            <a:avLst/>
          </a:prstGeom>
          <a:noFill/>
          <a:ln>
            <a:noFill/>
          </a:ln>
        </p:spPr>
      </p:sp>
      <p:sp>
        <p:nvSpPr>
          <p:cNvPr id="1619" name="Google Shape;1619;g395a5d8f997_0_11275"/>
          <p:cNvSpPr/>
          <p:nvPr/>
        </p:nvSpPr>
        <p:spPr>
          <a:xfrm rot="-5400000">
            <a:off x="8445450" y="2102317"/>
            <a:ext cx="1397100" cy="6096000"/>
          </a:xfrm>
          <a:prstGeom prst="round2SameRect">
            <a:avLst>
              <a:gd name="adj1" fmla="val 0"/>
              <a:gd name="adj2" fmla="val 0"/>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620" name="Google Shape;1620;g395a5d8f997_0_11275"/>
          <p:cNvSpPr txBox="1">
            <a:spLocks noGrp="1"/>
          </p:cNvSpPr>
          <p:nvPr>
            <p:ph type="title"/>
          </p:nvPr>
        </p:nvSpPr>
        <p:spPr>
          <a:xfrm>
            <a:off x="6096000" y="4691400"/>
            <a:ext cx="5486400" cy="945900"/>
          </a:xfrm>
          <a:prstGeom prst="rect">
            <a:avLst/>
          </a:prstGeom>
          <a:ln>
            <a:noFill/>
          </a:ln>
        </p:spPr>
        <p:txBody>
          <a:bodyPr spcFirstLastPara="1" wrap="square" lIns="0" tIns="0" rIns="0" bIns="0" anchor="t" anchorCtr="0">
            <a:noAutofit/>
          </a:bodyPr>
          <a:lstStyle>
            <a:lvl1pPr lvl="0" algn="r">
              <a:lnSpc>
                <a:spcPct val="9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1pPr>
            <a:lvl2pPr lvl="1" algn="r">
              <a:lnSpc>
                <a:spcPct val="90000"/>
              </a:lnSpc>
              <a:spcBef>
                <a:spcPts val="100"/>
              </a:spcBef>
              <a:spcAft>
                <a:spcPts val="0"/>
              </a:spcAft>
              <a:buClr>
                <a:schemeClr val="lt1"/>
              </a:buClr>
              <a:buSzPts val="2400"/>
              <a:buNone/>
              <a:defRPr sz="2400">
                <a:solidFill>
                  <a:schemeClr val="lt1"/>
                </a:solidFill>
              </a:defRPr>
            </a:lvl2pPr>
            <a:lvl3pPr lvl="2" algn="r">
              <a:lnSpc>
                <a:spcPct val="90000"/>
              </a:lnSpc>
              <a:spcBef>
                <a:spcPts val="0"/>
              </a:spcBef>
              <a:spcAft>
                <a:spcPts val="0"/>
              </a:spcAft>
              <a:buClr>
                <a:schemeClr val="lt1"/>
              </a:buClr>
              <a:buSzPts val="2400"/>
              <a:buNone/>
              <a:defRPr sz="2400">
                <a:solidFill>
                  <a:schemeClr val="lt1"/>
                </a:solidFill>
              </a:defRPr>
            </a:lvl3pPr>
            <a:lvl4pPr lvl="3" algn="r">
              <a:lnSpc>
                <a:spcPct val="90000"/>
              </a:lnSpc>
              <a:spcBef>
                <a:spcPts val="0"/>
              </a:spcBef>
              <a:spcAft>
                <a:spcPts val="0"/>
              </a:spcAft>
              <a:buClr>
                <a:schemeClr val="lt1"/>
              </a:buClr>
              <a:buSzPts val="2400"/>
              <a:buNone/>
              <a:defRPr sz="2400">
                <a:solidFill>
                  <a:schemeClr val="lt1"/>
                </a:solidFill>
              </a:defRPr>
            </a:lvl4pPr>
            <a:lvl5pPr lvl="4" algn="r">
              <a:lnSpc>
                <a:spcPct val="90000"/>
              </a:lnSpc>
              <a:spcBef>
                <a:spcPts val="0"/>
              </a:spcBef>
              <a:spcAft>
                <a:spcPts val="0"/>
              </a:spcAft>
              <a:buClr>
                <a:schemeClr val="lt1"/>
              </a:buClr>
              <a:buSzPts val="2400"/>
              <a:buNone/>
              <a:defRPr sz="2400">
                <a:solidFill>
                  <a:schemeClr val="lt1"/>
                </a:solidFill>
              </a:defRPr>
            </a:lvl5pPr>
            <a:lvl6pPr lvl="5" algn="r">
              <a:lnSpc>
                <a:spcPct val="90000"/>
              </a:lnSpc>
              <a:spcBef>
                <a:spcPts val="0"/>
              </a:spcBef>
              <a:spcAft>
                <a:spcPts val="0"/>
              </a:spcAft>
              <a:buClr>
                <a:schemeClr val="lt1"/>
              </a:buClr>
              <a:buSzPts val="2400"/>
              <a:buNone/>
              <a:defRPr sz="2400">
                <a:solidFill>
                  <a:schemeClr val="lt1"/>
                </a:solidFill>
              </a:defRPr>
            </a:lvl6pPr>
            <a:lvl7pPr lvl="6" algn="r">
              <a:lnSpc>
                <a:spcPct val="90000"/>
              </a:lnSpc>
              <a:spcBef>
                <a:spcPts val="0"/>
              </a:spcBef>
              <a:spcAft>
                <a:spcPts val="0"/>
              </a:spcAft>
              <a:buClr>
                <a:schemeClr val="lt1"/>
              </a:buClr>
              <a:buSzPts val="2400"/>
              <a:buNone/>
              <a:defRPr sz="2400">
                <a:solidFill>
                  <a:schemeClr val="lt1"/>
                </a:solidFill>
              </a:defRPr>
            </a:lvl7pPr>
            <a:lvl8pPr lvl="7" algn="r">
              <a:lnSpc>
                <a:spcPct val="90000"/>
              </a:lnSpc>
              <a:spcBef>
                <a:spcPts val="0"/>
              </a:spcBef>
              <a:spcAft>
                <a:spcPts val="0"/>
              </a:spcAft>
              <a:buClr>
                <a:schemeClr val="lt1"/>
              </a:buClr>
              <a:buSzPts val="2400"/>
              <a:buNone/>
              <a:defRPr sz="2400">
                <a:solidFill>
                  <a:schemeClr val="lt1"/>
                </a:solidFill>
              </a:defRPr>
            </a:lvl8pPr>
            <a:lvl9pPr lvl="8" algn="r">
              <a:lnSpc>
                <a:spcPct val="90000"/>
              </a:lnSpc>
              <a:spcBef>
                <a:spcPts val="0"/>
              </a:spcBef>
              <a:spcAft>
                <a:spcPts val="0"/>
              </a:spcAft>
              <a:buClr>
                <a:schemeClr val="lt1"/>
              </a:buClr>
              <a:buSzPts val="2400"/>
              <a:buNone/>
              <a:defRPr sz="2400">
                <a:solidFill>
                  <a:schemeClr val="lt1"/>
                </a:solidFill>
              </a:defRPr>
            </a:lvl9pPr>
          </a:lstStyle>
          <a:p>
            <a:endParaRPr/>
          </a:p>
        </p:txBody>
      </p:sp>
      <p:sp>
        <p:nvSpPr>
          <p:cNvPr id="1621" name="Google Shape;1621;g395a5d8f997_0_11275"/>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1pPr>
            <a:lvl2pPr lvl="1">
              <a:spcBef>
                <a:spcPts val="0"/>
              </a:spcBef>
              <a:spcAft>
                <a:spcPts val="0"/>
              </a:spcAft>
              <a:buClr>
                <a:schemeClr val="dk2"/>
              </a:buClr>
              <a:buSzPts val="1900"/>
              <a:buNone/>
              <a:defRPr>
                <a:solidFill>
                  <a:schemeClr val="dk2"/>
                </a:solidFill>
              </a:defRPr>
            </a:lvl2pPr>
            <a:lvl3pPr lvl="2">
              <a:spcBef>
                <a:spcPts val="0"/>
              </a:spcBef>
              <a:spcAft>
                <a:spcPts val="0"/>
              </a:spcAft>
              <a:buClr>
                <a:schemeClr val="dk2"/>
              </a:buClr>
              <a:buSzPts val="1900"/>
              <a:buNone/>
              <a:defRPr>
                <a:solidFill>
                  <a:schemeClr val="dk2"/>
                </a:solidFill>
              </a:defRPr>
            </a:lvl3pPr>
            <a:lvl4pPr lvl="3">
              <a:spcBef>
                <a:spcPts val="0"/>
              </a:spcBef>
              <a:spcAft>
                <a:spcPts val="0"/>
              </a:spcAft>
              <a:buClr>
                <a:schemeClr val="dk2"/>
              </a:buClr>
              <a:buSzPts val="1900"/>
              <a:buNone/>
              <a:defRPr>
                <a:solidFill>
                  <a:schemeClr val="dk2"/>
                </a:solidFill>
              </a:defRPr>
            </a:lvl4pPr>
            <a:lvl5pPr lvl="4">
              <a:spcBef>
                <a:spcPts val="0"/>
              </a:spcBef>
              <a:spcAft>
                <a:spcPts val="0"/>
              </a:spcAft>
              <a:buClr>
                <a:schemeClr val="dk2"/>
              </a:buClr>
              <a:buSzPts val="1900"/>
              <a:buNone/>
              <a:defRPr>
                <a:solidFill>
                  <a:schemeClr val="dk2"/>
                </a:solidFill>
              </a:defRPr>
            </a:lvl5pPr>
            <a:lvl6pPr lvl="5">
              <a:spcBef>
                <a:spcPts val="0"/>
              </a:spcBef>
              <a:spcAft>
                <a:spcPts val="0"/>
              </a:spcAft>
              <a:buClr>
                <a:schemeClr val="dk2"/>
              </a:buClr>
              <a:buSzPts val="1900"/>
              <a:buNone/>
              <a:defRPr>
                <a:solidFill>
                  <a:schemeClr val="dk2"/>
                </a:solidFill>
              </a:defRPr>
            </a:lvl6pPr>
            <a:lvl7pPr lvl="6">
              <a:spcBef>
                <a:spcPts val="0"/>
              </a:spcBef>
              <a:spcAft>
                <a:spcPts val="0"/>
              </a:spcAft>
              <a:buClr>
                <a:schemeClr val="dk2"/>
              </a:buClr>
              <a:buSzPts val="1900"/>
              <a:buNone/>
              <a:defRPr>
                <a:solidFill>
                  <a:schemeClr val="dk2"/>
                </a:solidFill>
              </a:defRPr>
            </a:lvl7pPr>
            <a:lvl8pPr lvl="7">
              <a:spcBef>
                <a:spcPts val="0"/>
              </a:spcBef>
              <a:spcAft>
                <a:spcPts val="0"/>
              </a:spcAft>
              <a:buClr>
                <a:schemeClr val="dk2"/>
              </a:buClr>
              <a:buSzPts val="1900"/>
              <a:buNone/>
              <a:defRPr>
                <a:solidFill>
                  <a:schemeClr val="dk2"/>
                </a:solidFill>
              </a:defRPr>
            </a:lvl8pPr>
            <a:lvl9pPr lvl="8">
              <a:spcBef>
                <a:spcPts val="0"/>
              </a:spcBef>
              <a:spcAft>
                <a:spcPts val="0"/>
              </a:spcAft>
              <a:buClr>
                <a:schemeClr val="dk2"/>
              </a:buClr>
              <a:buSzPts val="1900"/>
              <a:buNone/>
              <a:defRPr>
                <a:solidFill>
                  <a:schemeClr val="dk2"/>
                </a:solidFill>
              </a:defRPr>
            </a:lvl9pPr>
          </a:lstStyle>
          <a:p>
            <a:endParaRPr/>
          </a:p>
        </p:txBody>
      </p:sp>
      <p:grpSp>
        <p:nvGrpSpPr>
          <p:cNvPr id="1622" name="Google Shape;1622;g395a5d8f997_0_11275"/>
          <p:cNvGrpSpPr/>
          <p:nvPr/>
        </p:nvGrpSpPr>
        <p:grpSpPr>
          <a:xfrm>
            <a:off x="11277314" y="0"/>
            <a:ext cx="609585" cy="945976"/>
            <a:chOff x="8577608" y="0"/>
            <a:chExt cx="457200" cy="709500"/>
          </a:xfrm>
        </p:grpSpPr>
        <p:sp>
          <p:nvSpPr>
            <p:cNvPr id="1623" name="Google Shape;1623;g395a5d8f997_0_11275"/>
            <p:cNvSpPr/>
            <p:nvPr/>
          </p:nvSpPr>
          <p:spPr>
            <a:xfrm>
              <a:off x="8577608" y="0"/>
              <a:ext cx="457200" cy="7095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24" name="Google Shape;1624;g395a5d8f997_0_11275"/>
            <p:cNvSpPr txBox="1"/>
            <p:nvPr/>
          </p:nvSpPr>
          <p:spPr>
            <a:xfrm>
              <a:off x="8649458" y="430402"/>
              <a:ext cx="313500" cy="2283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fld id="{00000000-1234-1234-1234-123412341234}" type="slidenum">
                <a:rPr lang="en-US" sz="1300">
                  <a:solidFill>
                    <a:schemeClr val="accent1"/>
                  </a:solidFill>
                  <a:latin typeface="Oswald Medium"/>
                  <a:ea typeface="Oswald Medium"/>
                  <a:cs typeface="Oswald Medium"/>
                  <a:sym typeface="Oswald Medium"/>
                </a:rPr>
                <a:t>‹Nº›</a:t>
              </a:fld>
              <a:endParaRPr sz="1300">
                <a:solidFill>
                  <a:schemeClr val="accent1"/>
                </a:solidFill>
                <a:latin typeface="Oswald Medium"/>
                <a:ea typeface="Oswald Medium"/>
                <a:cs typeface="Oswald Medium"/>
                <a:sym typeface="Oswald Medium"/>
              </a:endParaRPr>
            </a:p>
          </p:txBody>
        </p:sp>
        <p:pic>
          <p:nvPicPr>
            <p:cNvPr id="1625" name="Google Shape;1625;g395a5d8f997_0_11275" title="250331_CI_2025-Slides_assets_Logo mark.png"/>
            <p:cNvPicPr preferRelativeResize="0"/>
            <p:nvPr/>
          </p:nvPicPr>
          <p:blipFill>
            <a:blip r:embed="rId2">
              <a:alphaModFix/>
            </a:blip>
            <a:stretch>
              <a:fillRect/>
            </a:stretch>
          </p:blipFill>
          <p:spPr>
            <a:xfrm>
              <a:off x="8666583" y="71725"/>
              <a:ext cx="279250" cy="325575"/>
            </a:xfrm>
            <a:prstGeom prst="rect">
              <a:avLst/>
            </a:prstGeom>
            <a:noFill/>
            <a:ln>
              <a:noFill/>
            </a:ln>
          </p:spPr>
        </p:pic>
      </p:gr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Image — White — Left">
  <p:cSld name="CUSTOM_18_2">
    <p:spTree>
      <p:nvGrpSpPr>
        <p:cNvPr id="1" name="Shape 1626"/>
        <p:cNvGrpSpPr/>
        <p:nvPr/>
      </p:nvGrpSpPr>
      <p:grpSpPr>
        <a:xfrm>
          <a:off x="0" y="0"/>
          <a:ext cx="0" cy="0"/>
          <a:chOff x="0" y="0"/>
          <a:chExt cx="0" cy="0"/>
        </a:xfrm>
      </p:grpSpPr>
      <p:sp>
        <p:nvSpPr>
          <p:cNvPr id="1627" name="Google Shape;1627;g395a5d8f997_0_11284"/>
          <p:cNvSpPr>
            <a:spLocks noGrp="1"/>
          </p:cNvSpPr>
          <p:nvPr>
            <p:ph type="pic" idx="2"/>
          </p:nvPr>
        </p:nvSpPr>
        <p:spPr>
          <a:xfrm>
            <a:off x="0" y="0"/>
            <a:ext cx="12192000" cy="6858000"/>
          </a:xfrm>
          <a:prstGeom prst="rect">
            <a:avLst/>
          </a:prstGeom>
          <a:noFill/>
          <a:ln>
            <a:noFill/>
          </a:ln>
        </p:spPr>
      </p:sp>
      <p:sp>
        <p:nvSpPr>
          <p:cNvPr id="1628" name="Google Shape;1628;g395a5d8f997_0_11284"/>
          <p:cNvSpPr/>
          <p:nvPr/>
        </p:nvSpPr>
        <p:spPr>
          <a:xfrm rot="5400000">
            <a:off x="2349450" y="2102217"/>
            <a:ext cx="1397100" cy="6096000"/>
          </a:xfrm>
          <a:prstGeom prst="round2SameRect">
            <a:avLst>
              <a:gd name="adj1" fmla="val 0"/>
              <a:gd name="adj2" fmla="val 0"/>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629" name="Google Shape;1629;g395a5d8f997_0_11284"/>
          <p:cNvSpPr txBox="1">
            <a:spLocks noGrp="1"/>
          </p:cNvSpPr>
          <p:nvPr>
            <p:ph type="title"/>
          </p:nvPr>
        </p:nvSpPr>
        <p:spPr>
          <a:xfrm>
            <a:off x="609600" y="4691400"/>
            <a:ext cx="5486400" cy="9459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SzPts val="2400"/>
              <a:buFont typeface="Montserrat"/>
              <a:buNone/>
              <a:defRPr sz="2400" b="1">
                <a:latin typeface="Montserrat"/>
                <a:ea typeface="Montserrat"/>
                <a:cs typeface="Montserrat"/>
                <a:sym typeface="Montserrat"/>
              </a:defRPr>
            </a:lvl1pPr>
            <a:lvl2pPr lvl="1" algn="r">
              <a:lnSpc>
                <a:spcPct val="90000"/>
              </a:lnSpc>
              <a:spcBef>
                <a:spcPts val="100"/>
              </a:spcBef>
              <a:spcAft>
                <a:spcPts val="0"/>
              </a:spcAft>
              <a:buClr>
                <a:schemeClr val="lt1"/>
              </a:buClr>
              <a:buSzPts val="2400"/>
              <a:buNone/>
              <a:defRPr sz="2400">
                <a:solidFill>
                  <a:schemeClr val="lt1"/>
                </a:solidFill>
              </a:defRPr>
            </a:lvl2pPr>
            <a:lvl3pPr lvl="2" algn="r">
              <a:lnSpc>
                <a:spcPct val="90000"/>
              </a:lnSpc>
              <a:spcBef>
                <a:spcPts val="0"/>
              </a:spcBef>
              <a:spcAft>
                <a:spcPts val="0"/>
              </a:spcAft>
              <a:buClr>
                <a:schemeClr val="lt1"/>
              </a:buClr>
              <a:buSzPts val="2400"/>
              <a:buNone/>
              <a:defRPr sz="2400">
                <a:solidFill>
                  <a:schemeClr val="lt1"/>
                </a:solidFill>
              </a:defRPr>
            </a:lvl3pPr>
            <a:lvl4pPr lvl="3" algn="r">
              <a:lnSpc>
                <a:spcPct val="90000"/>
              </a:lnSpc>
              <a:spcBef>
                <a:spcPts val="0"/>
              </a:spcBef>
              <a:spcAft>
                <a:spcPts val="0"/>
              </a:spcAft>
              <a:buClr>
                <a:schemeClr val="lt1"/>
              </a:buClr>
              <a:buSzPts val="2400"/>
              <a:buNone/>
              <a:defRPr sz="2400">
                <a:solidFill>
                  <a:schemeClr val="lt1"/>
                </a:solidFill>
              </a:defRPr>
            </a:lvl4pPr>
            <a:lvl5pPr lvl="4" algn="r">
              <a:lnSpc>
                <a:spcPct val="90000"/>
              </a:lnSpc>
              <a:spcBef>
                <a:spcPts val="0"/>
              </a:spcBef>
              <a:spcAft>
                <a:spcPts val="0"/>
              </a:spcAft>
              <a:buClr>
                <a:schemeClr val="lt1"/>
              </a:buClr>
              <a:buSzPts val="2400"/>
              <a:buNone/>
              <a:defRPr sz="2400">
                <a:solidFill>
                  <a:schemeClr val="lt1"/>
                </a:solidFill>
              </a:defRPr>
            </a:lvl5pPr>
            <a:lvl6pPr lvl="5" algn="r">
              <a:lnSpc>
                <a:spcPct val="90000"/>
              </a:lnSpc>
              <a:spcBef>
                <a:spcPts val="0"/>
              </a:spcBef>
              <a:spcAft>
                <a:spcPts val="0"/>
              </a:spcAft>
              <a:buClr>
                <a:schemeClr val="lt1"/>
              </a:buClr>
              <a:buSzPts val="2400"/>
              <a:buNone/>
              <a:defRPr sz="2400">
                <a:solidFill>
                  <a:schemeClr val="lt1"/>
                </a:solidFill>
              </a:defRPr>
            </a:lvl6pPr>
            <a:lvl7pPr lvl="6" algn="r">
              <a:lnSpc>
                <a:spcPct val="90000"/>
              </a:lnSpc>
              <a:spcBef>
                <a:spcPts val="0"/>
              </a:spcBef>
              <a:spcAft>
                <a:spcPts val="0"/>
              </a:spcAft>
              <a:buClr>
                <a:schemeClr val="lt1"/>
              </a:buClr>
              <a:buSzPts val="2400"/>
              <a:buNone/>
              <a:defRPr sz="2400">
                <a:solidFill>
                  <a:schemeClr val="lt1"/>
                </a:solidFill>
              </a:defRPr>
            </a:lvl7pPr>
            <a:lvl8pPr lvl="7" algn="r">
              <a:lnSpc>
                <a:spcPct val="90000"/>
              </a:lnSpc>
              <a:spcBef>
                <a:spcPts val="0"/>
              </a:spcBef>
              <a:spcAft>
                <a:spcPts val="0"/>
              </a:spcAft>
              <a:buClr>
                <a:schemeClr val="lt1"/>
              </a:buClr>
              <a:buSzPts val="2400"/>
              <a:buNone/>
              <a:defRPr sz="2400">
                <a:solidFill>
                  <a:schemeClr val="lt1"/>
                </a:solidFill>
              </a:defRPr>
            </a:lvl8pPr>
            <a:lvl9pPr lvl="8" algn="r">
              <a:lnSpc>
                <a:spcPct val="90000"/>
              </a:lnSpc>
              <a:spcBef>
                <a:spcPts val="0"/>
              </a:spcBef>
              <a:spcAft>
                <a:spcPts val="0"/>
              </a:spcAft>
              <a:buClr>
                <a:schemeClr val="lt1"/>
              </a:buClr>
              <a:buSzPts val="2400"/>
              <a:buNone/>
              <a:defRPr sz="2400">
                <a:solidFill>
                  <a:schemeClr val="lt1"/>
                </a:solidFill>
              </a:defRPr>
            </a:lvl9pPr>
          </a:lstStyle>
          <a:p>
            <a:endParaRPr/>
          </a:p>
        </p:txBody>
      </p:sp>
      <p:sp>
        <p:nvSpPr>
          <p:cNvPr id="1630" name="Google Shape;1630;g395a5d8f997_0_11284"/>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1pPr>
            <a:lvl2pPr lvl="1">
              <a:spcBef>
                <a:spcPts val="0"/>
              </a:spcBef>
              <a:spcAft>
                <a:spcPts val="0"/>
              </a:spcAft>
              <a:buClr>
                <a:schemeClr val="dk2"/>
              </a:buClr>
              <a:buSzPts val="1900"/>
              <a:buNone/>
              <a:defRPr>
                <a:solidFill>
                  <a:schemeClr val="dk2"/>
                </a:solidFill>
              </a:defRPr>
            </a:lvl2pPr>
            <a:lvl3pPr lvl="2">
              <a:spcBef>
                <a:spcPts val="0"/>
              </a:spcBef>
              <a:spcAft>
                <a:spcPts val="0"/>
              </a:spcAft>
              <a:buClr>
                <a:schemeClr val="dk2"/>
              </a:buClr>
              <a:buSzPts val="1900"/>
              <a:buNone/>
              <a:defRPr>
                <a:solidFill>
                  <a:schemeClr val="dk2"/>
                </a:solidFill>
              </a:defRPr>
            </a:lvl3pPr>
            <a:lvl4pPr lvl="3">
              <a:spcBef>
                <a:spcPts val="0"/>
              </a:spcBef>
              <a:spcAft>
                <a:spcPts val="0"/>
              </a:spcAft>
              <a:buClr>
                <a:schemeClr val="dk2"/>
              </a:buClr>
              <a:buSzPts val="1900"/>
              <a:buNone/>
              <a:defRPr>
                <a:solidFill>
                  <a:schemeClr val="dk2"/>
                </a:solidFill>
              </a:defRPr>
            </a:lvl4pPr>
            <a:lvl5pPr lvl="4">
              <a:spcBef>
                <a:spcPts val="0"/>
              </a:spcBef>
              <a:spcAft>
                <a:spcPts val="0"/>
              </a:spcAft>
              <a:buClr>
                <a:schemeClr val="dk2"/>
              </a:buClr>
              <a:buSzPts val="1900"/>
              <a:buNone/>
              <a:defRPr>
                <a:solidFill>
                  <a:schemeClr val="dk2"/>
                </a:solidFill>
              </a:defRPr>
            </a:lvl5pPr>
            <a:lvl6pPr lvl="5">
              <a:spcBef>
                <a:spcPts val="0"/>
              </a:spcBef>
              <a:spcAft>
                <a:spcPts val="0"/>
              </a:spcAft>
              <a:buClr>
                <a:schemeClr val="dk2"/>
              </a:buClr>
              <a:buSzPts val="1900"/>
              <a:buNone/>
              <a:defRPr>
                <a:solidFill>
                  <a:schemeClr val="dk2"/>
                </a:solidFill>
              </a:defRPr>
            </a:lvl6pPr>
            <a:lvl7pPr lvl="6">
              <a:spcBef>
                <a:spcPts val="0"/>
              </a:spcBef>
              <a:spcAft>
                <a:spcPts val="0"/>
              </a:spcAft>
              <a:buClr>
                <a:schemeClr val="dk2"/>
              </a:buClr>
              <a:buSzPts val="1900"/>
              <a:buNone/>
              <a:defRPr>
                <a:solidFill>
                  <a:schemeClr val="dk2"/>
                </a:solidFill>
              </a:defRPr>
            </a:lvl7pPr>
            <a:lvl8pPr lvl="7">
              <a:spcBef>
                <a:spcPts val="0"/>
              </a:spcBef>
              <a:spcAft>
                <a:spcPts val="0"/>
              </a:spcAft>
              <a:buClr>
                <a:schemeClr val="dk2"/>
              </a:buClr>
              <a:buSzPts val="1900"/>
              <a:buNone/>
              <a:defRPr>
                <a:solidFill>
                  <a:schemeClr val="dk2"/>
                </a:solidFill>
              </a:defRPr>
            </a:lvl8pPr>
            <a:lvl9pPr lvl="8">
              <a:spcBef>
                <a:spcPts val="0"/>
              </a:spcBef>
              <a:spcAft>
                <a:spcPts val="0"/>
              </a:spcAft>
              <a:buClr>
                <a:schemeClr val="dk2"/>
              </a:buClr>
              <a:buSzPts val="1900"/>
              <a:buNone/>
              <a:defRPr>
                <a:solidFill>
                  <a:schemeClr val="dk2"/>
                </a:solidFill>
              </a:defRPr>
            </a:lvl9pPr>
          </a:lstStyle>
          <a:p>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Image — White — Right">
  <p:cSld name="CUSTOM_18_2_1">
    <p:spTree>
      <p:nvGrpSpPr>
        <p:cNvPr id="1" name="Shape 1631"/>
        <p:cNvGrpSpPr/>
        <p:nvPr/>
      </p:nvGrpSpPr>
      <p:grpSpPr>
        <a:xfrm>
          <a:off x="0" y="0"/>
          <a:ext cx="0" cy="0"/>
          <a:chOff x="0" y="0"/>
          <a:chExt cx="0" cy="0"/>
        </a:xfrm>
      </p:grpSpPr>
      <p:sp>
        <p:nvSpPr>
          <p:cNvPr id="1632" name="Google Shape;1632;g395a5d8f997_0_11289"/>
          <p:cNvSpPr>
            <a:spLocks noGrp="1"/>
          </p:cNvSpPr>
          <p:nvPr>
            <p:ph type="pic" idx="2"/>
          </p:nvPr>
        </p:nvSpPr>
        <p:spPr>
          <a:xfrm>
            <a:off x="0" y="0"/>
            <a:ext cx="12192000" cy="6858000"/>
          </a:xfrm>
          <a:prstGeom prst="rect">
            <a:avLst/>
          </a:prstGeom>
          <a:noFill/>
          <a:ln>
            <a:noFill/>
          </a:ln>
        </p:spPr>
      </p:sp>
      <p:sp>
        <p:nvSpPr>
          <p:cNvPr id="1633" name="Google Shape;1633;g395a5d8f997_0_11289"/>
          <p:cNvSpPr/>
          <p:nvPr/>
        </p:nvSpPr>
        <p:spPr>
          <a:xfrm rot="-5400000">
            <a:off x="8445450" y="2102317"/>
            <a:ext cx="1397100" cy="6096000"/>
          </a:xfrm>
          <a:prstGeom prst="round2SameRect">
            <a:avLst>
              <a:gd name="adj1" fmla="val 0"/>
              <a:gd name="adj2" fmla="val 0"/>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634" name="Google Shape;1634;g395a5d8f997_0_11289"/>
          <p:cNvSpPr txBox="1">
            <a:spLocks noGrp="1"/>
          </p:cNvSpPr>
          <p:nvPr>
            <p:ph type="title"/>
          </p:nvPr>
        </p:nvSpPr>
        <p:spPr>
          <a:xfrm>
            <a:off x="6096000" y="4691400"/>
            <a:ext cx="5486400" cy="945900"/>
          </a:xfrm>
          <a:prstGeom prst="rect">
            <a:avLst/>
          </a:prstGeom>
          <a:ln>
            <a:noFill/>
          </a:ln>
        </p:spPr>
        <p:txBody>
          <a:bodyPr spcFirstLastPara="1" wrap="square" lIns="0" tIns="0" rIns="0" bIns="0" anchor="t" anchorCtr="0">
            <a:noAutofit/>
          </a:bodyPr>
          <a:lstStyle>
            <a:lvl1pPr lvl="0" algn="r">
              <a:lnSpc>
                <a:spcPct val="90000"/>
              </a:lnSpc>
              <a:spcBef>
                <a:spcPts val="0"/>
              </a:spcBef>
              <a:spcAft>
                <a:spcPts val="0"/>
              </a:spcAft>
              <a:buSzPts val="2400"/>
              <a:buFont typeface="Montserrat"/>
              <a:buNone/>
              <a:defRPr sz="2400" b="1">
                <a:latin typeface="Montserrat"/>
                <a:ea typeface="Montserrat"/>
                <a:cs typeface="Montserrat"/>
                <a:sym typeface="Montserrat"/>
              </a:defRPr>
            </a:lvl1pPr>
            <a:lvl2pPr lvl="1" algn="r">
              <a:lnSpc>
                <a:spcPct val="90000"/>
              </a:lnSpc>
              <a:spcBef>
                <a:spcPts val="100"/>
              </a:spcBef>
              <a:spcAft>
                <a:spcPts val="0"/>
              </a:spcAft>
              <a:buClr>
                <a:schemeClr val="lt1"/>
              </a:buClr>
              <a:buSzPts val="2400"/>
              <a:buNone/>
              <a:defRPr sz="2400">
                <a:solidFill>
                  <a:schemeClr val="lt1"/>
                </a:solidFill>
              </a:defRPr>
            </a:lvl2pPr>
            <a:lvl3pPr lvl="2" algn="r">
              <a:lnSpc>
                <a:spcPct val="90000"/>
              </a:lnSpc>
              <a:spcBef>
                <a:spcPts val="0"/>
              </a:spcBef>
              <a:spcAft>
                <a:spcPts val="0"/>
              </a:spcAft>
              <a:buClr>
                <a:schemeClr val="lt1"/>
              </a:buClr>
              <a:buSzPts val="2400"/>
              <a:buNone/>
              <a:defRPr sz="2400">
                <a:solidFill>
                  <a:schemeClr val="lt1"/>
                </a:solidFill>
              </a:defRPr>
            </a:lvl3pPr>
            <a:lvl4pPr lvl="3" algn="r">
              <a:lnSpc>
                <a:spcPct val="90000"/>
              </a:lnSpc>
              <a:spcBef>
                <a:spcPts val="0"/>
              </a:spcBef>
              <a:spcAft>
                <a:spcPts val="0"/>
              </a:spcAft>
              <a:buClr>
                <a:schemeClr val="lt1"/>
              </a:buClr>
              <a:buSzPts val="2400"/>
              <a:buNone/>
              <a:defRPr sz="2400">
                <a:solidFill>
                  <a:schemeClr val="lt1"/>
                </a:solidFill>
              </a:defRPr>
            </a:lvl4pPr>
            <a:lvl5pPr lvl="4" algn="r">
              <a:lnSpc>
                <a:spcPct val="90000"/>
              </a:lnSpc>
              <a:spcBef>
                <a:spcPts val="0"/>
              </a:spcBef>
              <a:spcAft>
                <a:spcPts val="0"/>
              </a:spcAft>
              <a:buClr>
                <a:schemeClr val="lt1"/>
              </a:buClr>
              <a:buSzPts val="2400"/>
              <a:buNone/>
              <a:defRPr sz="2400">
                <a:solidFill>
                  <a:schemeClr val="lt1"/>
                </a:solidFill>
              </a:defRPr>
            </a:lvl5pPr>
            <a:lvl6pPr lvl="5" algn="r">
              <a:lnSpc>
                <a:spcPct val="90000"/>
              </a:lnSpc>
              <a:spcBef>
                <a:spcPts val="0"/>
              </a:spcBef>
              <a:spcAft>
                <a:spcPts val="0"/>
              </a:spcAft>
              <a:buClr>
                <a:schemeClr val="lt1"/>
              </a:buClr>
              <a:buSzPts val="2400"/>
              <a:buNone/>
              <a:defRPr sz="2400">
                <a:solidFill>
                  <a:schemeClr val="lt1"/>
                </a:solidFill>
              </a:defRPr>
            </a:lvl6pPr>
            <a:lvl7pPr lvl="6" algn="r">
              <a:lnSpc>
                <a:spcPct val="90000"/>
              </a:lnSpc>
              <a:spcBef>
                <a:spcPts val="0"/>
              </a:spcBef>
              <a:spcAft>
                <a:spcPts val="0"/>
              </a:spcAft>
              <a:buClr>
                <a:schemeClr val="lt1"/>
              </a:buClr>
              <a:buSzPts val="2400"/>
              <a:buNone/>
              <a:defRPr sz="2400">
                <a:solidFill>
                  <a:schemeClr val="lt1"/>
                </a:solidFill>
              </a:defRPr>
            </a:lvl7pPr>
            <a:lvl8pPr lvl="7" algn="r">
              <a:lnSpc>
                <a:spcPct val="90000"/>
              </a:lnSpc>
              <a:spcBef>
                <a:spcPts val="0"/>
              </a:spcBef>
              <a:spcAft>
                <a:spcPts val="0"/>
              </a:spcAft>
              <a:buClr>
                <a:schemeClr val="lt1"/>
              </a:buClr>
              <a:buSzPts val="2400"/>
              <a:buNone/>
              <a:defRPr sz="2400">
                <a:solidFill>
                  <a:schemeClr val="lt1"/>
                </a:solidFill>
              </a:defRPr>
            </a:lvl8pPr>
            <a:lvl9pPr lvl="8" algn="r">
              <a:lnSpc>
                <a:spcPct val="90000"/>
              </a:lnSpc>
              <a:spcBef>
                <a:spcPts val="0"/>
              </a:spcBef>
              <a:spcAft>
                <a:spcPts val="0"/>
              </a:spcAft>
              <a:buClr>
                <a:schemeClr val="lt1"/>
              </a:buClr>
              <a:buSzPts val="2400"/>
              <a:buNone/>
              <a:defRPr sz="2400">
                <a:solidFill>
                  <a:schemeClr val="lt1"/>
                </a:solidFill>
              </a:defRPr>
            </a:lvl9pPr>
          </a:lstStyle>
          <a:p>
            <a:endParaRPr/>
          </a:p>
        </p:txBody>
      </p:sp>
      <p:sp>
        <p:nvSpPr>
          <p:cNvPr id="1635" name="Google Shape;1635;g395a5d8f997_0_11289"/>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1pPr>
            <a:lvl2pPr lvl="1">
              <a:spcBef>
                <a:spcPts val="0"/>
              </a:spcBef>
              <a:spcAft>
                <a:spcPts val="0"/>
              </a:spcAft>
              <a:buClr>
                <a:schemeClr val="dk2"/>
              </a:buClr>
              <a:buSzPts val="1900"/>
              <a:buNone/>
              <a:defRPr>
                <a:solidFill>
                  <a:schemeClr val="dk2"/>
                </a:solidFill>
              </a:defRPr>
            </a:lvl2pPr>
            <a:lvl3pPr lvl="2">
              <a:spcBef>
                <a:spcPts val="0"/>
              </a:spcBef>
              <a:spcAft>
                <a:spcPts val="0"/>
              </a:spcAft>
              <a:buClr>
                <a:schemeClr val="dk2"/>
              </a:buClr>
              <a:buSzPts val="1900"/>
              <a:buNone/>
              <a:defRPr>
                <a:solidFill>
                  <a:schemeClr val="dk2"/>
                </a:solidFill>
              </a:defRPr>
            </a:lvl3pPr>
            <a:lvl4pPr lvl="3">
              <a:spcBef>
                <a:spcPts val="0"/>
              </a:spcBef>
              <a:spcAft>
                <a:spcPts val="0"/>
              </a:spcAft>
              <a:buClr>
                <a:schemeClr val="dk2"/>
              </a:buClr>
              <a:buSzPts val="1900"/>
              <a:buNone/>
              <a:defRPr>
                <a:solidFill>
                  <a:schemeClr val="dk2"/>
                </a:solidFill>
              </a:defRPr>
            </a:lvl4pPr>
            <a:lvl5pPr lvl="4">
              <a:spcBef>
                <a:spcPts val="0"/>
              </a:spcBef>
              <a:spcAft>
                <a:spcPts val="0"/>
              </a:spcAft>
              <a:buClr>
                <a:schemeClr val="dk2"/>
              </a:buClr>
              <a:buSzPts val="1900"/>
              <a:buNone/>
              <a:defRPr>
                <a:solidFill>
                  <a:schemeClr val="dk2"/>
                </a:solidFill>
              </a:defRPr>
            </a:lvl5pPr>
            <a:lvl6pPr lvl="5">
              <a:spcBef>
                <a:spcPts val="0"/>
              </a:spcBef>
              <a:spcAft>
                <a:spcPts val="0"/>
              </a:spcAft>
              <a:buClr>
                <a:schemeClr val="dk2"/>
              </a:buClr>
              <a:buSzPts val="1900"/>
              <a:buNone/>
              <a:defRPr>
                <a:solidFill>
                  <a:schemeClr val="dk2"/>
                </a:solidFill>
              </a:defRPr>
            </a:lvl6pPr>
            <a:lvl7pPr lvl="6">
              <a:spcBef>
                <a:spcPts val="0"/>
              </a:spcBef>
              <a:spcAft>
                <a:spcPts val="0"/>
              </a:spcAft>
              <a:buClr>
                <a:schemeClr val="dk2"/>
              </a:buClr>
              <a:buSzPts val="1900"/>
              <a:buNone/>
              <a:defRPr>
                <a:solidFill>
                  <a:schemeClr val="dk2"/>
                </a:solidFill>
              </a:defRPr>
            </a:lvl7pPr>
            <a:lvl8pPr lvl="7">
              <a:spcBef>
                <a:spcPts val="0"/>
              </a:spcBef>
              <a:spcAft>
                <a:spcPts val="0"/>
              </a:spcAft>
              <a:buClr>
                <a:schemeClr val="dk2"/>
              </a:buClr>
              <a:buSzPts val="1900"/>
              <a:buNone/>
              <a:defRPr>
                <a:solidFill>
                  <a:schemeClr val="dk2"/>
                </a:solidFill>
              </a:defRPr>
            </a:lvl8pPr>
            <a:lvl9pPr lvl="8">
              <a:spcBef>
                <a:spcPts val="0"/>
              </a:spcBef>
              <a:spcAft>
                <a:spcPts val="0"/>
              </a:spcAft>
              <a:buClr>
                <a:schemeClr val="dk2"/>
              </a:buClr>
              <a:buSzPts val="1900"/>
              <a:buNone/>
              <a:defRPr>
                <a:solidFill>
                  <a:schemeClr val="dk2"/>
                </a:solidFill>
              </a:defRPr>
            </a:lvl9pPr>
          </a:lstStyle>
          <a:p>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Call to Action 1">
  <p:cSld name="CUSTOM_9">
    <p:spTree>
      <p:nvGrpSpPr>
        <p:cNvPr id="1" name="Shape 1636"/>
        <p:cNvGrpSpPr/>
        <p:nvPr/>
      </p:nvGrpSpPr>
      <p:grpSpPr>
        <a:xfrm>
          <a:off x="0" y="0"/>
          <a:ext cx="0" cy="0"/>
          <a:chOff x="0" y="0"/>
          <a:chExt cx="0" cy="0"/>
        </a:xfrm>
      </p:grpSpPr>
      <p:sp>
        <p:nvSpPr>
          <p:cNvPr id="1637" name="Google Shape;1637;g395a5d8f997_0_11294"/>
          <p:cNvSpPr/>
          <p:nvPr/>
        </p:nvSpPr>
        <p:spPr>
          <a:xfrm>
            <a:off x="0" y="0"/>
            <a:ext cx="12192000"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900">
                <a:latin typeface="Montserrat"/>
                <a:ea typeface="Montserrat"/>
                <a:cs typeface="Montserrat"/>
                <a:sym typeface="Montserrat"/>
              </a:rPr>
              <a:t> </a:t>
            </a:r>
            <a:endParaRPr sz="1900">
              <a:latin typeface="Montserrat"/>
              <a:ea typeface="Montserrat"/>
              <a:cs typeface="Montserrat"/>
              <a:sym typeface="Montserrat"/>
            </a:endParaRPr>
          </a:p>
        </p:txBody>
      </p:sp>
      <p:sp>
        <p:nvSpPr>
          <p:cNvPr id="1638" name="Google Shape;1638;g395a5d8f997_0_11294"/>
          <p:cNvSpPr/>
          <p:nvPr/>
        </p:nvSpPr>
        <p:spPr>
          <a:xfrm>
            <a:off x="7113300" y="1360733"/>
            <a:ext cx="4340100" cy="4277100"/>
          </a:xfrm>
          <a:prstGeom prst="roundRect">
            <a:avLst>
              <a:gd name="adj" fmla="val 0"/>
            </a:avLst>
          </a:prstGeom>
          <a:solidFill>
            <a:schemeClr val="accen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639" name="Google Shape;1639;g395a5d8f997_0_11294"/>
          <p:cNvSpPr>
            <a:spLocks noGrp="1"/>
          </p:cNvSpPr>
          <p:nvPr>
            <p:ph type="pic" idx="2"/>
          </p:nvPr>
        </p:nvSpPr>
        <p:spPr>
          <a:xfrm>
            <a:off x="7680713" y="1896734"/>
            <a:ext cx="3205200" cy="3205200"/>
          </a:xfrm>
          <a:prstGeom prst="rect">
            <a:avLst/>
          </a:prstGeom>
          <a:noFill/>
          <a:ln>
            <a:noFill/>
          </a:ln>
        </p:spPr>
      </p:sp>
      <p:sp>
        <p:nvSpPr>
          <p:cNvPr id="1640" name="Google Shape;1640;g395a5d8f997_0_11294"/>
          <p:cNvSpPr txBox="1">
            <a:spLocks noGrp="1"/>
          </p:cNvSpPr>
          <p:nvPr>
            <p:ph type="title"/>
          </p:nvPr>
        </p:nvSpPr>
        <p:spPr>
          <a:xfrm>
            <a:off x="609600" y="1219200"/>
            <a:ext cx="6096000" cy="2078700"/>
          </a:xfrm>
          <a:prstGeom prst="rect">
            <a:avLst/>
          </a:prstGeom>
        </p:spPr>
        <p:txBody>
          <a:bodyPr spcFirstLastPara="1" wrap="square" lIns="0" tIns="0" rIns="0" bIns="0" anchor="b" anchorCtr="0">
            <a:noAutofit/>
          </a:bodyPr>
          <a:lstStyle>
            <a:lvl1pPr lvl="0">
              <a:lnSpc>
                <a:spcPct val="90000"/>
              </a:lnSpc>
              <a:spcBef>
                <a:spcPts val="0"/>
              </a:spcBef>
              <a:spcAft>
                <a:spcPts val="0"/>
              </a:spcAft>
              <a:buClr>
                <a:schemeClr val="lt1"/>
              </a:buClr>
              <a:buSzPts val="4800"/>
              <a:buFont typeface="Montserrat"/>
              <a:buNone/>
              <a:defRPr b="1">
                <a:solidFill>
                  <a:schemeClr val="lt1"/>
                </a:solidFill>
                <a:latin typeface="Montserrat"/>
                <a:ea typeface="Montserrat"/>
                <a:cs typeface="Montserrat"/>
                <a:sym typeface="Montserrat"/>
              </a:defRPr>
            </a:lvl1pPr>
            <a:lvl2pPr lvl="1">
              <a:spcBef>
                <a:spcPts val="10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a:endParaRPr/>
          </a:p>
        </p:txBody>
      </p:sp>
      <p:sp>
        <p:nvSpPr>
          <p:cNvPr id="1641" name="Google Shape;1641;g395a5d8f997_0_11294"/>
          <p:cNvSpPr txBox="1">
            <a:spLocks noGrp="1"/>
          </p:cNvSpPr>
          <p:nvPr>
            <p:ph type="subTitle" idx="1"/>
          </p:nvPr>
        </p:nvSpPr>
        <p:spPr>
          <a:xfrm>
            <a:off x="609600" y="3657600"/>
            <a:ext cx="6096000" cy="19416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1900"/>
              <a:buNone/>
              <a:defRPr sz="1900" b="0">
                <a:solidFill>
                  <a:schemeClr val="lt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Call to Action 2">
  <p:cSld name="CUSTOM_19">
    <p:bg>
      <p:bgPr>
        <a:solidFill>
          <a:schemeClr val="dk2"/>
        </a:solidFill>
        <a:effectLst/>
      </p:bgPr>
    </p:bg>
    <p:spTree>
      <p:nvGrpSpPr>
        <p:cNvPr id="1" name="Shape 1642"/>
        <p:cNvGrpSpPr/>
        <p:nvPr/>
      </p:nvGrpSpPr>
      <p:grpSpPr>
        <a:xfrm>
          <a:off x="0" y="0"/>
          <a:ext cx="0" cy="0"/>
          <a:chOff x="0" y="0"/>
          <a:chExt cx="0" cy="0"/>
        </a:xfrm>
      </p:grpSpPr>
      <p:sp>
        <p:nvSpPr>
          <p:cNvPr id="1643" name="Google Shape;1643;g395a5d8f997_0_11300"/>
          <p:cNvSpPr/>
          <p:nvPr/>
        </p:nvSpPr>
        <p:spPr>
          <a:xfrm>
            <a:off x="0" y="1706880"/>
            <a:ext cx="12201900" cy="4275900"/>
          </a:xfrm>
          <a:prstGeom prst="rect">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644" name="Google Shape;1644;g395a5d8f997_0_11300"/>
          <p:cNvSpPr txBox="1">
            <a:spLocks noGrp="1"/>
          </p:cNvSpPr>
          <p:nvPr>
            <p:ph type="title"/>
          </p:nvPr>
        </p:nvSpPr>
        <p:spPr>
          <a:xfrm>
            <a:off x="855450" y="2172147"/>
            <a:ext cx="3027900" cy="20787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SzPts val="4300"/>
              <a:buFont typeface="Oswald Medium"/>
              <a:buNone/>
              <a:defRPr sz="4300" b="0">
                <a:latin typeface="Oswald Medium"/>
                <a:ea typeface="Oswald Medium"/>
                <a:cs typeface="Oswald Medium"/>
                <a:sym typeface="Oswald Medium"/>
              </a:defRPr>
            </a:lvl1pPr>
            <a:lvl2pPr lvl="1" algn="ctr">
              <a:spcBef>
                <a:spcPts val="10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2pPr>
            <a:lvl3pPr lvl="2"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3pPr>
            <a:lvl4pPr lvl="3"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4pPr>
            <a:lvl5pPr lvl="4"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5pPr>
            <a:lvl6pPr lvl="5"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6pPr>
            <a:lvl7pPr lvl="6"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7pPr>
            <a:lvl8pPr lvl="7"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8pPr>
            <a:lvl9pPr lvl="8"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9pPr>
          </a:lstStyle>
          <a:p>
            <a:endParaRPr/>
          </a:p>
        </p:txBody>
      </p:sp>
      <p:sp>
        <p:nvSpPr>
          <p:cNvPr id="1645" name="Google Shape;1645;g395a5d8f997_0_11300"/>
          <p:cNvSpPr txBox="1">
            <a:spLocks noGrp="1"/>
          </p:cNvSpPr>
          <p:nvPr>
            <p:ph type="title" idx="2"/>
          </p:nvPr>
        </p:nvSpPr>
        <p:spPr>
          <a:xfrm>
            <a:off x="4482950" y="2172147"/>
            <a:ext cx="3027900" cy="20787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SzPts val="4300"/>
              <a:buFont typeface="Oswald Medium"/>
              <a:buNone/>
              <a:defRPr sz="4300" b="0">
                <a:latin typeface="Oswald Medium"/>
                <a:ea typeface="Oswald Medium"/>
                <a:cs typeface="Oswald Medium"/>
                <a:sym typeface="Oswald Medium"/>
              </a:defRPr>
            </a:lvl1pPr>
            <a:lvl2pPr lvl="1" algn="ctr">
              <a:spcBef>
                <a:spcPts val="10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2pPr>
            <a:lvl3pPr lvl="2"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3pPr>
            <a:lvl4pPr lvl="3"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4pPr>
            <a:lvl5pPr lvl="4"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5pPr>
            <a:lvl6pPr lvl="5"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6pPr>
            <a:lvl7pPr lvl="6"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7pPr>
            <a:lvl8pPr lvl="7"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8pPr>
            <a:lvl9pPr lvl="8"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9pPr>
          </a:lstStyle>
          <a:p>
            <a:endParaRPr/>
          </a:p>
        </p:txBody>
      </p:sp>
      <p:sp>
        <p:nvSpPr>
          <p:cNvPr id="1646" name="Google Shape;1646;g395a5d8f997_0_11300"/>
          <p:cNvSpPr txBox="1">
            <a:spLocks noGrp="1"/>
          </p:cNvSpPr>
          <p:nvPr>
            <p:ph type="title" idx="3"/>
          </p:nvPr>
        </p:nvSpPr>
        <p:spPr>
          <a:xfrm>
            <a:off x="8215350" y="2172147"/>
            <a:ext cx="3027900" cy="20787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SzPts val="4300"/>
              <a:buFont typeface="Oswald Medium"/>
              <a:buNone/>
              <a:defRPr sz="4300" b="0">
                <a:latin typeface="Oswald Medium"/>
                <a:ea typeface="Oswald Medium"/>
                <a:cs typeface="Oswald Medium"/>
                <a:sym typeface="Oswald Medium"/>
              </a:defRPr>
            </a:lvl1pPr>
            <a:lvl2pPr lvl="1" algn="ctr">
              <a:spcBef>
                <a:spcPts val="10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2pPr>
            <a:lvl3pPr lvl="2"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3pPr>
            <a:lvl4pPr lvl="3"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4pPr>
            <a:lvl5pPr lvl="4"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5pPr>
            <a:lvl6pPr lvl="5"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6pPr>
            <a:lvl7pPr lvl="6"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7pPr>
            <a:lvl8pPr lvl="7"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8pPr>
            <a:lvl9pPr lvl="8"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9pPr>
          </a:lstStyle>
          <a:p>
            <a:endParaRPr/>
          </a:p>
        </p:txBody>
      </p:sp>
      <p:sp>
        <p:nvSpPr>
          <p:cNvPr id="1647" name="Google Shape;1647;g395a5d8f997_0_11300"/>
          <p:cNvSpPr txBox="1">
            <a:spLocks noGrp="1"/>
          </p:cNvSpPr>
          <p:nvPr>
            <p:ph type="subTitle" idx="1"/>
          </p:nvPr>
        </p:nvSpPr>
        <p:spPr>
          <a:xfrm>
            <a:off x="855450" y="4427113"/>
            <a:ext cx="3121200" cy="1232700"/>
          </a:xfrm>
          <a:prstGeom prst="rect">
            <a:avLst/>
          </a:prstGeom>
        </p:spPr>
        <p:txBody>
          <a:bodyPr spcFirstLastPara="1" wrap="square" lIns="0" tIns="0" rIns="0" bIns="0" anchor="t" anchorCtr="0">
            <a:noAutofit/>
          </a:bodyPr>
          <a:lstStyle>
            <a:lvl1pPr lvl="0" algn="ctr">
              <a:spcBef>
                <a:spcPts val="0"/>
              </a:spcBef>
              <a:spcAft>
                <a:spcPts val="0"/>
              </a:spcAft>
              <a:buSzPts val="1200"/>
              <a:buFont typeface="Montserrat"/>
              <a:buNone/>
              <a:defRPr>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1648" name="Google Shape;1648;g395a5d8f997_0_11300"/>
          <p:cNvSpPr txBox="1">
            <a:spLocks noGrp="1"/>
          </p:cNvSpPr>
          <p:nvPr>
            <p:ph type="subTitle" idx="4"/>
          </p:nvPr>
        </p:nvSpPr>
        <p:spPr>
          <a:xfrm>
            <a:off x="4482950" y="4427113"/>
            <a:ext cx="3121200" cy="1232700"/>
          </a:xfrm>
          <a:prstGeom prst="rect">
            <a:avLst/>
          </a:prstGeom>
        </p:spPr>
        <p:txBody>
          <a:bodyPr spcFirstLastPara="1" wrap="square" lIns="0" tIns="0" rIns="0" bIns="0" anchor="t" anchorCtr="0">
            <a:noAutofit/>
          </a:bodyPr>
          <a:lstStyle>
            <a:lvl1pPr lvl="0" algn="ctr">
              <a:spcBef>
                <a:spcPts val="0"/>
              </a:spcBef>
              <a:spcAft>
                <a:spcPts val="0"/>
              </a:spcAft>
              <a:buSzPts val="1200"/>
              <a:buFont typeface="Montserrat"/>
              <a:buNone/>
              <a:defRPr>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1649" name="Google Shape;1649;g395a5d8f997_0_11300"/>
          <p:cNvSpPr txBox="1">
            <a:spLocks noGrp="1"/>
          </p:cNvSpPr>
          <p:nvPr>
            <p:ph type="subTitle" idx="5"/>
          </p:nvPr>
        </p:nvSpPr>
        <p:spPr>
          <a:xfrm>
            <a:off x="8215350" y="4427113"/>
            <a:ext cx="3121200" cy="1232700"/>
          </a:xfrm>
          <a:prstGeom prst="rect">
            <a:avLst/>
          </a:prstGeom>
        </p:spPr>
        <p:txBody>
          <a:bodyPr spcFirstLastPara="1" wrap="square" lIns="0" tIns="0" rIns="0" bIns="0" anchor="t" anchorCtr="0">
            <a:noAutofit/>
          </a:bodyPr>
          <a:lstStyle>
            <a:lvl1pPr lvl="0" algn="ctr">
              <a:spcBef>
                <a:spcPts val="0"/>
              </a:spcBef>
              <a:spcAft>
                <a:spcPts val="0"/>
              </a:spcAft>
              <a:buSzPts val="1200"/>
              <a:buFont typeface="Montserrat"/>
              <a:buNone/>
              <a:defRPr>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1650" name="Google Shape;1650;g395a5d8f997_0_11300"/>
          <p:cNvSpPr txBox="1">
            <a:spLocks noGrp="1"/>
          </p:cNvSpPr>
          <p:nvPr>
            <p:ph type="subTitle" idx="6"/>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200"/>
              <a:buFont typeface="Montserrat"/>
              <a:buNone/>
              <a:defRPr sz="1200" b="1">
                <a:solidFill>
                  <a:schemeClr val="lt1"/>
                </a:solidFill>
                <a:latin typeface="Montserrat"/>
                <a:ea typeface="Montserrat"/>
                <a:cs typeface="Montserrat"/>
                <a:sym typeface="Montserrat"/>
              </a:defRPr>
            </a:lvl1pPr>
            <a:lvl2pPr lvl="1">
              <a:spcBef>
                <a:spcPts val="0"/>
              </a:spcBef>
              <a:spcAft>
                <a:spcPts val="0"/>
              </a:spcAft>
              <a:buClr>
                <a:schemeClr val="lt1"/>
              </a:buClr>
              <a:buSzPts val="1900"/>
              <a:buNone/>
              <a:defRPr>
                <a:solidFill>
                  <a:schemeClr val="lt1"/>
                </a:solidFill>
              </a:defRPr>
            </a:lvl2pPr>
            <a:lvl3pPr lvl="2">
              <a:spcBef>
                <a:spcPts val="0"/>
              </a:spcBef>
              <a:spcAft>
                <a:spcPts val="0"/>
              </a:spcAft>
              <a:buClr>
                <a:schemeClr val="lt1"/>
              </a:buClr>
              <a:buSzPts val="1900"/>
              <a:buNone/>
              <a:defRPr>
                <a:solidFill>
                  <a:schemeClr val="lt1"/>
                </a:solidFill>
              </a:defRPr>
            </a:lvl3pPr>
            <a:lvl4pPr lvl="3">
              <a:spcBef>
                <a:spcPts val="0"/>
              </a:spcBef>
              <a:spcAft>
                <a:spcPts val="0"/>
              </a:spcAft>
              <a:buClr>
                <a:schemeClr val="lt1"/>
              </a:buClr>
              <a:buSzPts val="1900"/>
              <a:buNone/>
              <a:defRPr>
                <a:solidFill>
                  <a:schemeClr val="lt1"/>
                </a:solidFill>
              </a:defRPr>
            </a:lvl4pPr>
            <a:lvl5pPr lvl="4">
              <a:spcBef>
                <a:spcPts val="0"/>
              </a:spcBef>
              <a:spcAft>
                <a:spcPts val="0"/>
              </a:spcAft>
              <a:buClr>
                <a:schemeClr val="lt1"/>
              </a:buClr>
              <a:buSzPts val="1900"/>
              <a:buNone/>
              <a:defRPr>
                <a:solidFill>
                  <a:schemeClr val="lt1"/>
                </a:solidFill>
              </a:defRPr>
            </a:lvl5pPr>
            <a:lvl6pPr lvl="5">
              <a:spcBef>
                <a:spcPts val="0"/>
              </a:spcBef>
              <a:spcAft>
                <a:spcPts val="0"/>
              </a:spcAft>
              <a:buClr>
                <a:schemeClr val="lt1"/>
              </a:buClr>
              <a:buSzPts val="1900"/>
              <a:buNone/>
              <a:defRPr>
                <a:solidFill>
                  <a:schemeClr val="lt1"/>
                </a:solidFill>
              </a:defRPr>
            </a:lvl6pPr>
            <a:lvl7pPr lvl="6">
              <a:spcBef>
                <a:spcPts val="0"/>
              </a:spcBef>
              <a:spcAft>
                <a:spcPts val="0"/>
              </a:spcAft>
              <a:buClr>
                <a:schemeClr val="lt1"/>
              </a:buClr>
              <a:buSzPts val="1900"/>
              <a:buNone/>
              <a:defRPr>
                <a:solidFill>
                  <a:schemeClr val="lt1"/>
                </a:solidFill>
              </a:defRPr>
            </a:lvl7pPr>
            <a:lvl8pPr lvl="7">
              <a:spcBef>
                <a:spcPts val="0"/>
              </a:spcBef>
              <a:spcAft>
                <a:spcPts val="0"/>
              </a:spcAft>
              <a:buClr>
                <a:schemeClr val="lt1"/>
              </a:buClr>
              <a:buSzPts val="1900"/>
              <a:buNone/>
              <a:defRPr>
                <a:solidFill>
                  <a:schemeClr val="lt1"/>
                </a:solidFill>
              </a:defRPr>
            </a:lvl8pPr>
            <a:lvl9pPr lvl="8">
              <a:spcBef>
                <a:spcPts val="0"/>
              </a:spcBef>
              <a:spcAft>
                <a:spcPts val="0"/>
              </a:spcAft>
              <a:buClr>
                <a:schemeClr val="lt1"/>
              </a:buClr>
              <a:buSzPts val="1900"/>
              <a:buNone/>
              <a:defRPr>
                <a:solidFill>
                  <a:schemeClr val="lt1"/>
                </a:solidFill>
              </a:defRPr>
            </a:lvl9pPr>
          </a:lstStyle>
          <a:p>
            <a:endParaRPr/>
          </a:p>
        </p:txBody>
      </p:sp>
      <p:cxnSp>
        <p:nvCxnSpPr>
          <p:cNvPr id="1651" name="Google Shape;1651;g395a5d8f997_0_11300"/>
          <p:cNvCxnSpPr/>
          <p:nvPr/>
        </p:nvCxnSpPr>
        <p:spPr>
          <a:xfrm>
            <a:off x="4191917" y="2197880"/>
            <a:ext cx="0" cy="3294000"/>
          </a:xfrm>
          <a:prstGeom prst="straightConnector1">
            <a:avLst/>
          </a:prstGeom>
          <a:noFill/>
          <a:ln w="19075" cap="flat" cmpd="sng">
            <a:solidFill>
              <a:srgbClr val="BFDFE0"/>
            </a:solidFill>
            <a:prstDash val="solid"/>
            <a:round/>
            <a:headEnd type="none" w="med" len="med"/>
            <a:tailEnd type="none" w="med" len="med"/>
          </a:ln>
        </p:spPr>
      </p:cxnSp>
      <p:cxnSp>
        <p:nvCxnSpPr>
          <p:cNvPr id="1652" name="Google Shape;1652;g395a5d8f997_0_11300"/>
          <p:cNvCxnSpPr/>
          <p:nvPr/>
        </p:nvCxnSpPr>
        <p:spPr>
          <a:xfrm>
            <a:off x="7923150" y="2197880"/>
            <a:ext cx="0" cy="3294000"/>
          </a:xfrm>
          <a:prstGeom prst="straightConnector1">
            <a:avLst/>
          </a:prstGeom>
          <a:noFill/>
          <a:ln w="19075" cap="flat" cmpd="sng">
            <a:solidFill>
              <a:srgbClr val="BFDFE0"/>
            </a:solidFill>
            <a:prstDash val="solid"/>
            <a:round/>
            <a:headEnd type="none" w="med" len="med"/>
            <a:tailEnd type="none" w="med" len="med"/>
          </a:ln>
        </p:spPr>
      </p:cxn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Thank You">
  <p:cSld name="CUSTOM_19_1">
    <p:bg>
      <p:bgPr>
        <a:solidFill>
          <a:schemeClr val="dk2"/>
        </a:solidFill>
        <a:effectLst/>
      </p:bgPr>
    </p:bg>
    <p:spTree>
      <p:nvGrpSpPr>
        <p:cNvPr id="1" name="Shape 1653"/>
        <p:cNvGrpSpPr/>
        <p:nvPr/>
      </p:nvGrpSpPr>
      <p:grpSpPr>
        <a:xfrm>
          <a:off x="0" y="0"/>
          <a:ext cx="0" cy="0"/>
          <a:chOff x="0" y="0"/>
          <a:chExt cx="0" cy="0"/>
        </a:xfrm>
      </p:grpSpPr>
      <p:sp>
        <p:nvSpPr>
          <p:cNvPr id="1654" name="Google Shape;1654;g395a5d8f997_0_11311"/>
          <p:cNvSpPr/>
          <p:nvPr/>
        </p:nvSpPr>
        <p:spPr>
          <a:xfrm>
            <a:off x="0" y="1706880"/>
            <a:ext cx="12201900" cy="4275900"/>
          </a:xfrm>
          <a:prstGeom prst="rect">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655" name="Google Shape;1655;g395a5d8f997_0_11311"/>
          <p:cNvSpPr txBox="1">
            <a:spLocks noGrp="1"/>
          </p:cNvSpPr>
          <p:nvPr>
            <p:ph type="title"/>
          </p:nvPr>
        </p:nvSpPr>
        <p:spPr>
          <a:xfrm>
            <a:off x="1385400" y="2336800"/>
            <a:ext cx="9421200" cy="716400"/>
          </a:xfrm>
          <a:prstGeom prst="rect">
            <a:avLst/>
          </a:prstGeom>
        </p:spPr>
        <p:txBody>
          <a:bodyPr spcFirstLastPara="1" wrap="square" lIns="0" tIns="0" rIns="0" bIns="0" anchor="t" anchorCtr="0">
            <a:normAutofit/>
          </a:bodyPr>
          <a:lstStyle>
            <a:lvl1pPr lvl="0" algn="ctr">
              <a:lnSpc>
                <a:spcPct val="80000"/>
              </a:lnSpc>
              <a:spcBef>
                <a:spcPts val="0"/>
              </a:spcBef>
              <a:spcAft>
                <a:spcPts val="0"/>
              </a:spcAft>
              <a:buSzPts val="8700"/>
              <a:buFont typeface="Oswald Medium"/>
              <a:buNone/>
              <a:defRPr sz="8700" b="0">
                <a:latin typeface="Oswald Medium"/>
                <a:ea typeface="Oswald Medium"/>
                <a:cs typeface="Oswald Medium"/>
                <a:sym typeface="Oswald Medium"/>
              </a:defRPr>
            </a:lvl1pPr>
            <a:lvl2pPr lvl="1" algn="ctr">
              <a:lnSpc>
                <a:spcPct val="80000"/>
              </a:lnSpc>
              <a:spcBef>
                <a:spcPts val="100"/>
              </a:spcBef>
              <a:spcAft>
                <a:spcPts val="0"/>
              </a:spcAft>
              <a:buSzPts val="9300"/>
              <a:buNone/>
              <a:defRPr sz="9300"/>
            </a:lvl2pPr>
            <a:lvl3pPr lvl="2" algn="ctr">
              <a:lnSpc>
                <a:spcPct val="80000"/>
              </a:lnSpc>
              <a:spcBef>
                <a:spcPts val="100"/>
              </a:spcBef>
              <a:spcAft>
                <a:spcPts val="0"/>
              </a:spcAft>
              <a:buSzPts val="9300"/>
              <a:buNone/>
              <a:defRPr sz="9300"/>
            </a:lvl3pPr>
            <a:lvl4pPr lvl="3" algn="ctr">
              <a:lnSpc>
                <a:spcPct val="80000"/>
              </a:lnSpc>
              <a:spcBef>
                <a:spcPts val="100"/>
              </a:spcBef>
              <a:spcAft>
                <a:spcPts val="0"/>
              </a:spcAft>
              <a:buSzPts val="9300"/>
              <a:buNone/>
              <a:defRPr sz="9300"/>
            </a:lvl4pPr>
            <a:lvl5pPr lvl="4" algn="ctr">
              <a:lnSpc>
                <a:spcPct val="80000"/>
              </a:lnSpc>
              <a:spcBef>
                <a:spcPts val="100"/>
              </a:spcBef>
              <a:spcAft>
                <a:spcPts val="0"/>
              </a:spcAft>
              <a:buSzPts val="9300"/>
              <a:buNone/>
              <a:defRPr sz="9300"/>
            </a:lvl5pPr>
            <a:lvl6pPr lvl="5" algn="ctr">
              <a:lnSpc>
                <a:spcPct val="80000"/>
              </a:lnSpc>
              <a:spcBef>
                <a:spcPts val="100"/>
              </a:spcBef>
              <a:spcAft>
                <a:spcPts val="0"/>
              </a:spcAft>
              <a:buSzPts val="9300"/>
              <a:buNone/>
              <a:defRPr sz="9300"/>
            </a:lvl6pPr>
            <a:lvl7pPr lvl="6" algn="ctr">
              <a:lnSpc>
                <a:spcPct val="80000"/>
              </a:lnSpc>
              <a:spcBef>
                <a:spcPts val="100"/>
              </a:spcBef>
              <a:spcAft>
                <a:spcPts val="0"/>
              </a:spcAft>
              <a:buSzPts val="9300"/>
              <a:buNone/>
              <a:defRPr sz="9300"/>
            </a:lvl7pPr>
            <a:lvl8pPr lvl="7" algn="ctr">
              <a:lnSpc>
                <a:spcPct val="80000"/>
              </a:lnSpc>
              <a:spcBef>
                <a:spcPts val="100"/>
              </a:spcBef>
              <a:spcAft>
                <a:spcPts val="0"/>
              </a:spcAft>
              <a:buSzPts val="9300"/>
              <a:buNone/>
              <a:defRPr sz="9300"/>
            </a:lvl8pPr>
            <a:lvl9pPr lvl="8" algn="ctr">
              <a:lnSpc>
                <a:spcPct val="80000"/>
              </a:lnSpc>
              <a:spcBef>
                <a:spcPts val="100"/>
              </a:spcBef>
              <a:spcAft>
                <a:spcPts val="100"/>
              </a:spcAft>
              <a:buSzPts val="9300"/>
              <a:buNone/>
              <a:defRPr sz="9300"/>
            </a:lvl9pPr>
          </a:lstStyle>
          <a:p>
            <a:endParaRPr/>
          </a:p>
        </p:txBody>
      </p:sp>
      <p:sp>
        <p:nvSpPr>
          <p:cNvPr id="1656" name="Google Shape;1656;g395a5d8f997_0_11311"/>
          <p:cNvSpPr txBox="1">
            <a:spLocks noGrp="1"/>
          </p:cNvSpPr>
          <p:nvPr>
            <p:ph type="subTitle" idx="1"/>
          </p:nvPr>
        </p:nvSpPr>
        <p:spPr>
          <a:xfrm>
            <a:off x="3048000" y="3581400"/>
            <a:ext cx="6096000" cy="3411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57"/>
        <p:cNvGrpSpPr/>
        <p:nvPr/>
      </p:nvGrpSpPr>
      <p:grpSpPr>
        <a:xfrm>
          <a:off x="0" y="0"/>
          <a:ext cx="0" cy="0"/>
          <a:chOff x="0" y="0"/>
          <a:chExt cx="0" cy="0"/>
        </a:xfrm>
      </p:grpSpPr>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658"/>
        <p:cNvGrpSpPr/>
        <p:nvPr/>
      </p:nvGrpSpPr>
      <p:grpSpPr>
        <a:xfrm>
          <a:off x="0" y="0"/>
          <a:ext cx="0" cy="0"/>
          <a:chOff x="0" y="0"/>
          <a:chExt cx="0" cy="0"/>
        </a:xfrm>
      </p:grpSpPr>
      <p:pic>
        <p:nvPicPr>
          <p:cNvPr id="1659" name="Google Shape;1659;g395a5d8f997_0_11316"/>
          <p:cNvPicPr preferRelativeResize="0"/>
          <p:nvPr/>
        </p:nvPicPr>
        <p:blipFill rotWithShape="1">
          <a:blip r:embed="rId2">
            <a:alphaModFix/>
          </a:blip>
          <a:srcRect l="28826" t="28826"/>
          <a:stretch/>
        </p:blipFill>
        <p:spPr>
          <a:xfrm>
            <a:off x="0" y="0"/>
            <a:ext cx="12192000" cy="6858000"/>
          </a:xfrm>
          <a:prstGeom prst="rect">
            <a:avLst/>
          </a:prstGeom>
          <a:noFill/>
          <a:ln>
            <a:noFill/>
          </a:ln>
        </p:spPr>
      </p:pic>
      <p:sp>
        <p:nvSpPr>
          <p:cNvPr id="1660" name="Google Shape;1660;g395a5d8f997_0_11316"/>
          <p:cNvSpPr txBox="1">
            <a:spLocks noGrp="1"/>
          </p:cNvSpPr>
          <p:nvPr>
            <p:ph type="ctrTitle"/>
          </p:nvPr>
        </p:nvSpPr>
        <p:spPr>
          <a:xfrm>
            <a:off x="466722" y="698757"/>
            <a:ext cx="11261700" cy="5241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FFC000"/>
              </a:buClr>
              <a:buSzPts val="3200"/>
              <a:buNone/>
              <a:defRPr sz="3200" i="0">
                <a:solidFill>
                  <a:srgbClr val="FFC000"/>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661" name="Google Shape;1661;g395a5d8f997_0_11316"/>
          <p:cNvSpPr txBox="1">
            <a:spLocks noGrp="1"/>
          </p:cNvSpPr>
          <p:nvPr>
            <p:ph type="body" idx="1"/>
          </p:nvPr>
        </p:nvSpPr>
        <p:spPr>
          <a:xfrm>
            <a:off x="466722" y="1416846"/>
            <a:ext cx="11261700" cy="46068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100"/>
              </a:spcBef>
              <a:spcAft>
                <a:spcPts val="0"/>
              </a:spcAft>
              <a:buClr>
                <a:schemeClr val="lt1"/>
              </a:buClr>
              <a:buSzPts val="2800"/>
              <a:buFont typeface="Montserrat"/>
              <a:buChar char="•"/>
              <a:defRPr b="1">
                <a:solidFill>
                  <a:schemeClr val="lt1"/>
                </a:solidFill>
                <a:latin typeface="Montserrat"/>
                <a:ea typeface="Montserrat"/>
                <a:cs typeface="Montserrat"/>
                <a:sym typeface="Montserrat"/>
              </a:defRPr>
            </a:lvl1pPr>
            <a:lvl2pPr marL="914400" lvl="1" indent="-381000" algn="l">
              <a:lnSpc>
                <a:spcPct val="100000"/>
              </a:lnSpc>
              <a:spcBef>
                <a:spcPts val="500"/>
              </a:spcBef>
              <a:spcAft>
                <a:spcPts val="0"/>
              </a:spcAft>
              <a:buClr>
                <a:schemeClr val="lt1"/>
              </a:buClr>
              <a:buSzPts val="2400"/>
              <a:buChar char="•"/>
              <a:defRPr>
                <a:solidFill>
                  <a:schemeClr val="lt1"/>
                </a:solidFill>
              </a:defRPr>
            </a:lvl2pPr>
            <a:lvl3pPr marL="1371600" lvl="2" indent="-355600" algn="l">
              <a:lnSpc>
                <a:spcPct val="100000"/>
              </a:lnSpc>
              <a:spcBef>
                <a:spcPts val="500"/>
              </a:spcBef>
              <a:spcAft>
                <a:spcPts val="0"/>
              </a:spcAft>
              <a:buClr>
                <a:schemeClr val="lt1"/>
              </a:buClr>
              <a:buSzPts val="2000"/>
              <a:buChar char="•"/>
              <a:defRPr>
                <a:solidFill>
                  <a:schemeClr val="lt1"/>
                </a:solidFill>
              </a:defRPr>
            </a:lvl3pPr>
            <a:lvl4pPr marL="1828800" lvl="3" indent="-349250" algn="l">
              <a:lnSpc>
                <a:spcPct val="100000"/>
              </a:lnSpc>
              <a:spcBef>
                <a:spcPts val="500"/>
              </a:spcBef>
              <a:spcAft>
                <a:spcPts val="0"/>
              </a:spcAft>
              <a:buClr>
                <a:schemeClr val="lt1"/>
              </a:buClr>
              <a:buSzPts val="1900"/>
              <a:buFont typeface="Montserrat SemiBold"/>
              <a:buChar char="•"/>
              <a:defRPr>
                <a:solidFill>
                  <a:schemeClr val="lt1"/>
                </a:solidFill>
                <a:latin typeface="Montserrat SemiBold"/>
                <a:ea typeface="Montserrat SemiBold"/>
                <a:cs typeface="Montserrat SemiBold"/>
                <a:sym typeface="Montserrat SemiBold"/>
              </a:defRPr>
            </a:lvl4pPr>
            <a:lvl5pPr marL="2286000" lvl="4" indent="-349250" algn="l">
              <a:lnSpc>
                <a:spcPct val="100000"/>
              </a:lnSpc>
              <a:spcBef>
                <a:spcPts val="500"/>
              </a:spcBef>
              <a:spcAft>
                <a:spcPts val="0"/>
              </a:spcAft>
              <a:buClr>
                <a:schemeClr val="lt1"/>
              </a:buClr>
              <a:buSzPts val="1900"/>
              <a:buFont typeface="Montserrat SemiBold"/>
              <a:buChar char="•"/>
              <a:defRPr>
                <a:solidFill>
                  <a:schemeClr val="lt1"/>
                </a:solidFill>
                <a:latin typeface="Montserrat SemiBold"/>
                <a:ea typeface="Montserrat SemiBold"/>
                <a:cs typeface="Montserrat SemiBold"/>
                <a:sym typeface="Montserrat SemiBold"/>
              </a:defRPr>
            </a:lvl5pPr>
            <a:lvl6pPr marL="2743200" lvl="5" indent="-349250" algn="l">
              <a:lnSpc>
                <a:spcPct val="90000"/>
              </a:lnSpc>
              <a:spcBef>
                <a:spcPts val="500"/>
              </a:spcBef>
              <a:spcAft>
                <a:spcPts val="0"/>
              </a:spcAft>
              <a:buClr>
                <a:schemeClr val="dk1"/>
              </a:buClr>
              <a:buSzPts val="1900"/>
              <a:buFont typeface="Montserrat SemiBold"/>
              <a:buChar char="•"/>
              <a:defRPr>
                <a:latin typeface="Montserrat SemiBold"/>
                <a:ea typeface="Montserrat SemiBold"/>
                <a:cs typeface="Montserrat SemiBold"/>
                <a:sym typeface="Montserrat SemiBold"/>
              </a:defRPr>
            </a:lvl6pPr>
            <a:lvl7pPr marL="3200400" lvl="6" indent="-349250" algn="l">
              <a:lnSpc>
                <a:spcPct val="90000"/>
              </a:lnSpc>
              <a:spcBef>
                <a:spcPts val="500"/>
              </a:spcBef>
              <a:spcAft>
                <a:spcPts val="0"/>
              </a:spcAft>
              <a:buClr>
                <a:schemeClr val="dk1"/>
              </a:buClr>
              <a:buSzPts val="1900"/>
              <a:buFont typeface="Montserrat SemiBold"/>
              <a:buChar char="•"/>
              <a:defRPr>
                <a:latin typeface="Montserrat SemiBold"/>
                <a:ea typeface="Montserrat SemiBold"/>
                <a:cs typeface="Montserrat SemiBold"/>
                <a:sym typeface="Montserrat SemiBold"/>
              </a:defRPr>
            </a:lvl7pPr>
            <a:lvl8pPr marL="3657600" lvl="7" indent="-349250" algn="l">
              <a:lnSpc>
                <a:spcPct val="90000"/>
              </a:lnSpc>
              <a:spcBef>
                <a:spcPts val="500"/>
              </a:spcBef>
              <a:spcAft>
                <a:spcPts val="0"/>
              </a:spcAft>
              <a:buClr>
                <a:schemeClr val="dk1"/>
              </a:buClr>
              <a:buSzPts val="1900"/>
              <a:buFont typeface="Montserrat SemiBold"/>
              <a:buChar char="•"/>
              <a:defRPr>
                <a:latin typeface="Montserrat SemiBold"/>
                <a:ea typeface="Montserrat SemiBold"/>
                <a:cs typeface="Montserrat SemiBold"/>
                <a:sym typeface="Montserrat SemiBold"/>
              </a:defRPr>
            </a:lvl8pPr>
            <a:lvl9pPr marL="4114800" lvl="8" indent="-349250" algn="l">
              <a:lnSpc>
                <a:spcPct val="90000"/>
              </a:lnSpc>
              <a:spcBef>
                <a:spcPts val="500"/>
              </a:spcBef>
              <a:spcAft>
                <a:spcPts val="0"/>
              </a:spcAft>
              <a:buClr>
                <a:schemeClr val="dk1"/>
              </a:buClr>
              <a:buSzPts val="1900"/>
              <a:buFont typeface="Montserrat"/>
              <a:buChar char="•"/>
              <a:defRPr b="1">
                <a:latin typeface="Montserrat"/>
                <a:ea typeface="Montserrat"/>
                <a:cs typeface="Montserrat"/>
                <a:sym typeface="Montserrat"/>
              </a:defRPr>
            </a:lvl9pPr>
          </a:lstStyle>
          <a:p>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matchingName="1_Blank Layout">
  <p:cSld name="1_Blank Layout">
    <p:bg>
      <p:bgPr>
        <a:solidFill>
          <a:schemeClr val="lt1"/>
        </a:solidFill>
        <a:effectLst/>
      </p:bgPr>
    </p:bg>
    <p:spTree>
      <p:nvGrpSpPr>
        <p:cNvPr id="1" name="Shape 1662"/>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General — with large fact">
  <p:cSld name="CUSTOM_7">
    <p:bg>
      <p:bgPr>
        <a:solidFill>
          <a:schemeClr val="lt1"/>
        </a:solidFill>
        <a:effectLst/>
      </p:bgPr>
    </p:bg>
    <p:spTree>
      <p:nvGrpSpPr>
        <p:cNvPr id="1" name="Shape 202"/>
        <p:cNvGrpSpPr/>
        <p:nvPr/>
      </p:nvGrpSpPr>
      <p:grpSpPr>
        <a:xfrm>
          <a:off x="0" y="0"/>
          <a:ext cx="0" cy="0"/>
          <a:chOff x="0" y="0"/>
          <a:chExt cx="0" cy="0"/>
        </a:xfrm>
      </p:grpSpPr>
      <p:sp>
        <p:nvSpPr>
          <p:cNvPr id="203" name="Google Shape;203;g36335525d1a_0_527"/>
          <p:cNvSpPr/>
          <p:nvPr/>
        </p:nvSpPr>
        <p:spPr>
          <a:xfrm>
            <a:off x="8229600" y="0"/>
            <a:ext cx="3962400"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04" name="Google Shape;204;g36335525d1a_0_527"/>
          <p:cNvSpPr txBox="1">
            <a:spLocks noGrp="1"/>
          </p:cNvSpPr>
          <p:nvPr>
            <p:ph type="body" idx="1"/>
          </p:nvPr>
        </p:nvSpPr>
        <p:spPr>
          <a:xfrm>
            <a:off x="609600" y="2438400"/>
            <a:ext cx="6705600" cy="4004700"/>
          </a:xfrm>
          <a:prstGeom prst="rect">
            <a:avLst/>
          </a:prstGeom>
        </p:spPr>
        <p:txBody>
          <a:bodyPr spcFirstLastPara="1" wrap="square" lIns="0" tIns="0" rIns="0" bIns="0" anchor="t" anchorCtr="0">
            <a:noAutofit/>
          </a:bodyPr>
          <a:lstStyle>
            <a:lvl1pPr marL="457200" lvl="0" indent="-349250">
              <a:spcBef>
                <a:spcPts val="1300"/>
              </a:spcBef>
              <a:spcAft>
                <a:spcPts val="0"/>
              </a:spcAft>
              <a:buSzPts val="1900"/>
              <a:buChar char="●"/>
              <a:defRPr sz="1900"/>
            </a:lvl1pPr>
            <a:lvl2pPr marL="914400" lvl="1" indent="-349250">
              <a:spcBef>
                <a:spcPts val="1600"/>
              </a:spcBef>
              <a:spcAft>
                <a:spcPts val="0"/>
              </a:spcAft>
              <a:buSzPts val="1900"/>
              <a:buChar char="○"/>
              <a:defRPr/>
            </a:lvl2pPr>
            <a:lvl3pPr marL="1371600" lvl="2" indent="-349250">
              <a:spcBef>
                <a:spcPts val="1300"/>
              </a:spcBef>
              <a:spcAft>
                <a:spcPts val="0"/>
              </a:spcAft>
              <a:buSzPts val="1900"/>
              <a:buChar char="■"/>
              <a:defRPr/>
            </a:lvl3pPr>
            <a:lvl4pPr marL="1828800" lvl="3" indent="-349250">
              <a:spcBef>
                <a:spcPts val="1300"/>
              </a:spcBef>
              <a:spcAft>
                <a:spcPts val="0"/>
              </a:spcAft>
              <a:buSzPts val="1900"/>
              <a:buChar char="●"/>
              <a:defRPr/>
            </a:lvl4pPr>
            <a:lvl5pPr marL="2286000" lvl="4" indent="-349250">
              <a:spcBef>
                <a:spcPts val="1300"/>
              </a:spcBef>
              <a:spcAft>
                <a:spcPts val="0"/>
              </a:spcAft>
              <a:buSzPts val="1900"/>
              <a:buChar char="○"/>
              <a:defRPr/>
            </a:lvl5pPr>
            <a:lvl6pPr marL="2743200" lvl="5" indent="-349250">
              <a:spcBef>
                <a:spcPts val="1300"/>
              </a:spcBef>
              <a:spcAft>
                <a:spcPts val="0"/>
              </a:spcAft>
              <a:buSzPts val="1900"/>
              <a:buChar char="■"/>
              <a:defRPr/>
            </a:lvl6pPr>
            <a:lvl7pPr marL="3200400" lvl="6" indent="-349250">
              <a:spcBef>
                <a:spcPts val="1300"/>
              </a:spcBef>
              <a:spcAft>
                <a:spcPts val="0"/>
              </a:spcAft>
              <a:buSzPts val="1900"/>
              <a:buChar char="●"/>
              <a:defRPr/>
            </a:lvl7pPr>
            <a:lvl8pPr marL="3657600" lvl="7" indent="-349250">
              <a:spcBef>
                <a:spcPts val="1300"/>
              </a:spcBef>
              <a:spcAft>
                <a:spcPts val="0"/>
              </a:spcAft>
              <a:buSzPts val="1900"/>
              <a:buChar char="○"/>
              <a:defRPr/>
            </a:lvl8pPr>
            <a:lvl9pPr marL="4114800" lvl="8" indent="-349250">
              <a:spcBef>
                <a:spcPts val="1300"/>
              </a:spcBef>
              <a:spcAft>
                <a:spcPts val="0"/>
              </a:spcAft>
              <a:buSzPts val="1900"/>
              <a:buChar char="■"/>
              <a:defRPr/>
            </a:lvl9pPr>
          </a:lstStyle>
          <a:p>
            <a:endParaRPr/>
          </a:p>
        </p:txBody>
      </p:sp>
      <p:sp>
        <p:nvSpPr>
          <p:cNvPr id="205" name="Google Shape;205;g36335525d1a_0_527"/>
          <p:cNvSpPr txBox="1">
            <a:spLocks noGrp="1"/>
          </p:cNvSpPr>
          <p:nvPr>
            <p:ph type="title"/>
          </p:nvPr>
        </p:nvSpPr>
        <p:spPr>
          <a:xfrm>
            <a:off x="8839200" y="1635600"/>
            <a:ext cx="2743200" cy="1219200"/>
          </a:xfrm>
          <a:prstGeom prst="rect">
            <a:avLst/>
          </a:prstGeom>
        </p:spPr>
        <p:txBody>
          <a:bodyPr spcFirstLastPara="1" wrap="square" lIns="0" tIns="0" rIns="0" bIns="0" anchor="t" anchorCtr="0">
            <a:noAutofit/>
          </a:bodyPr>
          <a:lstStyle>
            <a:lvl1pPr lvl="0">
              <a:lnSpc>
                <a:spcPct val="80000"/>
              </a:lnSpc>
              <a:spcBef>
                <a:spcPts val="0"/>
              </a:spcBef>
              <a:spcAft>
                <a:spcPts val="0"/>
              </a:spcAft>
              <a:buClr>
                <a:schemeClr val="lt1"/>
              </a:buClr>
              <a:buSzPts val="7300"/>
              <a:buFont typeface="Oswald Medium"/>
              <a:buNone/>
              <a:defRPr sz="7300" b="0">
                <a:solidFill>
                  <a:schemeClr val="lt1"/>
                </a:solidFill>
                <a:latin typeface="Oswald Medium"/>
                <a:ea typeface="Oswald Medium"/>
                <a:cs typeface="Oswald Medium"/>
                <a:sym typeface="Oswald Medium"/>
              </a:defRPr>
            </a:lvl1pPr>
            <a:lvl2pPr lvl="1">
              <a:spcBef>
                <a:spcPts val="10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206" name="Google Shape;206;g36335525d1a_0_527"/>
          <p:cNvSpPr txBox="1">
            <a:spLocks noGrp="1"/>
          </p:cNvSpPr>
          <p:nvPr>
            <p:ph type="body" idx="2"/>
          </p:nvPr>
        </p:nvSpPr>
        <p:spPr>
          <a:xfrm>
            <a:off x="8839200" y="2822567"/>
            <a:ext cx="2743200" cy="1828800"/>
          </a:xfrm>
          <a:prstGeom prst="rect">
            <a:avLst/>
          </a:prstGeom>
        </p:spPr>
        <p:txBody>
          <a:bodyPr spcFirstLastPara="1" wrap="square" lIns="0" tIns="0" rIns="0" bIns="0" anchor="t" anchorCtr="0">
            <a:noAutofit/>
          </a:bodyPr>
          <a:lstStyle>
            <a:lvl1pPr marL="457200" lvl="0" indent="-336550">
              <a:spcBef>
                <a:spcPts val="1300"/>
              </a:spcBef>
              <a:spcAft>
                <a:spcPts val="0"/>
              </a:spcAft>
              <a:buClr>
                <a:schemeClr val="accent4"/>
              </a:buClr>
              <a:buSzPts val="1700"/>
              <a:buChar char="●"/>
              <a:defRPr sz="1700" b="1">
                <a:solidFill>
                  <a:schemeClr val="accent4"/>
                </a:solidFill>
              </a:defRPr>
            </a:lvl1pPr>
            <a:lvl2pPr marL="914400" lvl="1" indent="-349250">
              <a:spcBef>
                <a:spcPts val="1600"/>
              </a:spcBef>
              <a:spcAft>
                <a:spcPts val="0"/>
              </a:spcAft>
              <a:buClr>
                <a:schemeClr val="accent4"/>
              </a:buClr>
              <a:buSzPts val="1900"/>
              <a:buChar char="○"/>
              <a:defRPr b="1">
                <a:solidFill>
                  <a:schemeClr val="accent4"/>
                </a:solidFill>
              </a:defRPr>
            </a:lvl2pPr>
            <a:lvl3pPr marL="1371600" lvl="2" indent="-349250">
              <a:spcBef>
                <a:spcPts val="1300"/>
              </a:spcBef>
              <a:spcAft>
                <a:spcPts val="0"/>
              </a:spcAft>
              <a:buClr>
                <a:schemeClr val="accent4"/>
              </a:buClr>
              <a:buSzPts val="1900"/>
              <a:buChar char="■"/>
              <a:defRPr b="1">
                <a:solidFill>
                  <a:schemeClr val="accent4"/>
                </a:solidFill>
              </a:defRPr>
            </a:lvl3pPr>
            <a:lvl4pPr marL="1828800" lvl="3" indent="-336550">
              <a:spcBef>
                <a:spcPts val="1300"/>
              </a:spcBef>
              <a:spcAft>
                <a:spcPts val="0"/>
              </a:spcAft>
              <a:buClr>
                <a:schemeClr val="accent4"/>
              </a:buClr>
              <a:buSzPts val="1700"/>
              <a:buChar char="●"/>
              <a:defRPr sz="1700" b="1">
                <a:solidFill>
                  <a:schemeClr val="accent4"/>
                </a:solidFill>
              </a:defRPr>
            </a:lvl4pPr>
            <a:lvl5pPr marL="2286000" lvl="4" indent="-336550">
              <a:spcBef>
                <a:spcPts val="1300"/>
              </a:spcBef>
              <a:spcAft>
                <a:spcPts val="0"/>
              </a:spcAft>
              <a:buClr>
                <a:schemeClr val="accent4"/>
              </a:buClr>
              <a:buSzPts val="1700"/>
              <a:buChar char="○"/>
              <a:defRPr sz="1700" b="1">
                <a:solidFill>
                  <a:schemeClr val="accent4"/>
                </a:solidFill>
              </a:defRPr>
            </a:lvl5pPr>
            <a:lvl6pPr marL="2743200" lvl="5" indent="-336550">
              <a:spcBef>
                <a:spcPts val="1300"/>
              </a:spcBef>
              <a:spcAft>
                <a:spcPts val="0"/>
              </a:spcAft>
              <a:buClr>
                <a:schemeClr val="accent4"/>
              </a:buClr>
              <a:buSzPts val="1700"/>
              <a:buChar char="■"/>
              <a:defRPr sz="1700" b="1">
                <a:solidFill>
                  <a:schemeClr val="accent4"/>
                </a:solidFill>
              </a:defRPr>
            </a:lvl6pPr>
            <a:lvl7pPr marL="3200400" lvl="6" indent="-336550">
              <a:spcBef>
                <a:spcPts val="1300"/>
              </a:spcBef>
              <a:spcAft>
                <a:spcPts val="0"/>
              </a:spcAft>
              <a:buClr>
                <a:schemeClr val="accent4"/>
              </a:buClr>
              <a:buSzPts val="1700"/>
              <a:buChar char="●"/>
              <a:defRPr sz="1700" b="1">
                <a:solidFill>
                  <a:schemeClr val="accent4"/>
                </a:solidFill>
              </a:defRPr>
            </a:lvl7pPr>
            <a:lvl8pPr marL="3657600" lvl="7" indent="-336550">
              <a:spcBef>
                <a:spcPts val="1300"/>
              </a:spcBef>
              <a:spcAft>
                <a:spcPts val="0"/>
              </a:spcAft>
              <a:buClr>
                <a:schemeClr val="accent4"/>
              </a:buClr>
              <a:buSzPts val="1700"/>
              <a:buChar char="○"/>
              <a:defRPr sz="1700" b="1">
                <a:solidFill>
                  <a:schemeClr val="accent4"/>
                </a:solidFill>
              </a:defRPr>
            </a:lvl8pPr>
            <a:lvl9pPr marL="4114800" lvl="8" indent="-336550">
              <a:spcBef>
                <a:spcPts val="1300"/>
              </a:spcBef>
              <a:spcAft>
                <a:spcPts val="0"/>
              </a:spcAft>
              <a:buClr>
                <a:schemeClr val="accent4"/>
              </a:buClr>
              <a:buSzPts val="1700"/>
              <a:buChar char="■"/>
              <a:defRPr sz="1700" b="1">
                <a:solidFill>
                  <a:schemeClr val="accent4"/>
                </a:solidFill>
              </a:defRPr>
            </a:lvl9pPr>
          </a:lstStyle>
          <a:p>
            <a:endParaRPr/>
          </a:p>
        </p:txBody>
      </p:sp>
      <p:sp>
        <p:nvSpPr>
          <p:cNvPr id="207" name="Google Shape;207;g36335525d1a_0_527"/>
          <p:cNvSpPr txBox="1">
            <a:spLocks noGrp="1"/>
          </p:cNvSpPr>
          <p:nvPr>
            <p:ph type="subTitle" idx="3"/>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208" name="Google Shape;208;g36335525d1a_0_527"/>
          <p:cNvSpPr txBox="1">
            <a:spLocks noGrp="1"/>
          </p:cNvSpPr>
          <p:nvPr>
            <p:ph type="title" idx="4"/>
          </p:nvPr>
        </p:nvSpPr>
        <p:spPr>
          <a:xfrm>
            <a:off x="609600" y="914400"/>
            <a:ext cx="6705600" cy="7881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1pPr>
            <a:lvl2pPr lvl="1">
              <a:spcBef>
                <a:spcPts val="10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a:endParaRPr/>
          </a:p>
        </p:txBody>
      </p:sp>
      <p:sp>
        <p:nvSpPr>
          <p:cNvPr id="209" name="Google Shape;209;g36335525d1a_0_527"/>
          <p:cNvSpPr/>
          <p:nvPr/>
        </p:nvSpPr>
        <p:spPr>
          <a:xfrm>
            <a:off x="11582400" y="0"/>
            <a:ext cx="457200" cy="5085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0" name="Google Shape;210;g36335525d1a_0_527" title="250331_CI_2025-Slides_assets_Logo mark.png"/>
          <p:cNvPicPr preferRelativeResize="0"/>
          <p:nvPr/>
        </p:nvPicPr>
        <p:blipFill>
          <a:blip r:embed="rId2">
            <a:alphaModFix/>
          </a:blip>
          <a:stretch>
            <a:fillRect/>
          </a:stretch>
        </p:blipFill>
        <p:spPr>
          <a:xfrm>
            <a:off x="11653868" y="71064"/>
            <a:ext cx="314269" cy="366375"/>
          </a:xfrm>
          <a:prstGeom prst="rect">
            <a:avLst/>
          </a:prstGeom>
          <a:noFill/>
          <a:ln>
            <a:noFill/>
          </a:ln>
        </p:spPr>
      </p:pic>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663"/>
        <p:cNvGrpSpPr/>
        <p:nvPr/>
      </p:nvGrpSpPr>
      <p:grpSpPr>
        <a:xfrm>
          <a:off x="0" y="0"/>
          <a:ext cx="0" cy="0"/>
          <a:chOff x="0" y="0"/>
          <a:chExt cx="0" cy="0"/>
        </a:xfrm>
      </p:grpSpPr>
      <p:pic>
        <p:nvPicPr>
          <p:cNvPr id="1664" name="Google Shape;1664;g395a5d8f997_0_11321"/>
          <p:cNvPicPr preferRelativeResize="0"/>
          <p:nvPr/>
        </p:nvPicPr>
        <p:blipFill rotWithShape="1">
          <a:blip r:embed="rId2">
            <a:alphaModFix/>
          </a:blip>
          <a:srcRect l="8484" t="29058"/>
          <a:stretch/>
        </p:blipFill>
        <p:spPr>
          <a:xfrm>
            <a:off x="0" y="1416846"/>
            <a:ext cx="12192000" cy="5441158"/>
          </a:xfrm>
          <a:prstGeom prst="rect">
            <a:avLst/>
          </a:prstGeom>
          <a:noFill/>
          <a:ln>
            <a:noFill/>
          </a:ln>
        </p:spPr>
      </p:pic>
      <p:sp>
        <p:nvSpPr>
          <p:cNvPr id="1665" name="Google Shape;1665;g395a5d8f997_0_11321"/>
          <p:cNvSpPr txBox="1">
            <a:spLocks noGrp="1"/>
          </p:cNvSpPr>
          <p:nvPr>
            <p:ph type="ctrTitle"/>
          </p:nvPr>
        </p:nvSpPr>
        <p:spPr>
          <a:xfrm>
            <a:off x="466722" y="698757"/>
            <a:ext cx="11261700" cy="5241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595959"/>
              </a:buClr>
              <a:buSzPts val="3200"/>
              <a:buFont typeface="Helvetica Neue"/>
              <a:buNone/>
              <a:defRPr sz="3200" b="1" i="0">
                <a:solidFill>
                  <a:srgbClr val="595959"/>
                </a:solidFill>
                <a:latin typeface="Helvetica Neue"/>
                <a:ea typeface="Helvetica Neue"/>
                <a:cs typeface="Helvetica Neue"/>
                <a:sym typeface="Helvetica Neu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666" name="Google Shape;1666;g395a5d8f997_0_11321"/>
          <p:cNvSpPr txBox="1">
            <a:spLocks noGrp="1"/>
          </p:cNvSpPr>
          <p:nvPr>
            <p:ph type="body" idx="1"/>
          </p:nvPr>
        </p:nvSpPr>
        <p:spPr>
          <a:xfrm>
            <a:off x="466722" y="1643270"/>
            <a:ext cx="11261700" cy="43803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100"/>
              </a:spcBef>
              <a:spcAft>
                <a:spcPts val="0"/>
              </a:spcAft>
              <a:buClr>
                <a:schemeClr val="lt1"/>
              </a:buClr>
              <a:buSzPts val="2800"/>
              <a:buChar char="•"/>
              <a:defRPr>
                <a:solidFill>
                  <a:schemeClr val="lt1"/>
                </a:solidFill>
              </a:defRPr>
            </a:lvl1pPr>
            <a:lvl2pPr marL="914400" lvl="1" indent="-381000" algn="l">
              <a:lnSpc>
                <a:spcPct val="100000"/>
              </a:lnSpc>
              <a:spcBef>
                <a:spcPts val="500"/>
              </a:spcBef>
              <a:spcAft>
                <a:spcPts val="0"/>
              </a:spcAft>
              <a:buClr>
                <a:schemeClr val="lt1"/>
              </a:buClr>
              <a:buSzPts val="2400"/>
              <a:buChar char="•"/>
              <a:defRPr>
                <a:solidFill>
                  <a:schemeClr val="lt1"/>
                </a:solidFill>
              </a:defRPr>
            </a:lvl2pPr>
            <a:lvl3pPr marL="1371600" lvl="2" indent="-355600" algn="l">
              <a:lnSpc>
                <a:spcPct val="100000"/>
              </a:lnSpc>
              <a:spcBef>
                <a:spcPts val="500"/>
              </a:spcBef>
              <a:spcAft>
                <a:spcPts val="0"/>
              </a:spcAft>
              <a:buClr>
                <a:schemeClr val="lt1"/>
              </a:buClr>
              <a:buSzPts val="2000"/>
              <a:buChar char="•"/>
              <a:defRPr>
                <a:solidFill>
                  <a:schemeClr val="lt1"/>
                </a:solidFill>
              </a:defRPr>
            </a:lvl3pPr>
            <a:lvl4pPr marL="1828800" lvl="3" indent="-349250" algn="l">
              <a:lnSpc>
                <a:spcPct val="100000"/>
              </a:lnSpc>
              <a:spcBef>
                <a:spcPts val="500"/>
              </a:spcBef>
              <a:spcAft>
                <a:spcPts val="0"/>
              </a:spcAft>
              <a:buClr>
                <a:schemeClr val="lt1"/>
              </a:buClr>
              <a:buSzPts val="1900"/>
              <a:buChar char="•"/>
              <a:defRPr>
                <a:solidFill>
                  <a:schemeClr val="lt1"/>
                </a:solidFill>
              </a:defRPr>
            </a:lvl4pPr>
            <a:lvl5pPr marL="2286000" lvl="4" indent="-349250" algn="l">
              <a:lnSpc>
                <a:spcPct val="100000"/>
              </a:lnSpc>
              <a:spcBef>
                <a:spcPts val="500"/>
              </a:spcBef>
              <a:spcAft>
                <a:spcPts val="0"/>
              </a:spcAft>
              <a:buClr>
                <a:schemeClr val="lt1"/>
              </a:buClr>
              <a:buSzPts val="1900"/>
              <a:buChar char="•"/>
              <a:defRPr>
                <a:solidFill>
                  <a:schemeClr val="lt1"/>
                </a:solidFil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Slide1-w/-logo-CI 2020">
  <p:cSld name="Slide1-w/-logo-CI 2020">
    <p:bg>
      <p:bgPr>
        <a:blipFill>
          <a:blip r:embed="rId2">
            <a:alphaModFix/>
          </a:blip>
          <a:stretch>
            <a:fillRect/>
          </a:stretch>
        </a:blipFill>
        <a:effectLst/>
      </p:bgPr>
    </p:bg>
    <p:spTree>
      <p:nvGrpSpPr>
        <p:cNvPr id="1" name="Shape 1667"/>
        <p:cNvGrpSpPr/>
        <p:nvPr/>
      </p:nvGrpSpPr>
      <p:grpSpPr>
        <a:xfrm>
          <a:off x="0" y="0"/>
          <a:ext cx="0" cy="0"/>
          <a:chOff x="0" y="0"/>
          <a:chExt cx="0" cy="0"/>
        </a:xfrm>
      </p:grpSpPr>
      <p:pic>
        <p:nvPicPr>
          <p:cNvPr id="1668" name="Google Shape;1668;g395a5d8f997_0_11325"/>
          <p:cNvPicPr preferRelativeResize="0"/>
          <p:nvPr/>
        </p:nvPicPr>
        <p:blipFill rotWithShape="1">
          <a:blip r:embed="rId3">
            <a:alphaModFix/>
          </a:blip>
          <a:srcRect l="28826" t="29309"/>
          <a:stretch/>
        </p:blipFill>
        <p:spPr>
          <a:xfrm>
            <a:off x="0" y="0"/>
            <a:ext cx="12231400" cy="6899698"/>
          </a:xfrm>
          <a:prstGeom prst="rect">
            <a:avLst/>
          </a:prstGeom>
          <a:noFill/>
          <a:ln>
            <a:noFill/>
          </a:ln>
        </p:spPr>
      </p:pic>
      <p:sp>
        <p:nvSpPr>
          <p:cNvPr id="1669" name="Google Shape;1669;g395a5d8f997_0_11325"/>
          <p:cNvSpPr txBox="1">
            <a:spLocks noGrp="1"/>
          </p:cNvSpPr>
          <p:nvPr>
            <p:ph type="ctrTitle"/>
          </p:nvPr>
        </p:nvSpPr>
        <p:spPr>
          <a:xfrm>
            <a:off x="362812" y="376636"/>
            <a:ext cx="11420400" cy="5643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FFC000"/>
              </a:buClr>
              <a:buSzPts val="3200"/>
              <a:buFont typeface="Helvetica Neue"/>
              <a:buNone/>
              <a:defRPr sz="3200" b="1" i="0">
                <a:solidFill>
                  <a:srgbClr val="FFC000"/>
                </a:solidFill>
                <a:latin typeface="Helvetica Neue"/>
                <a:ea typeface="Helvetica Neue"/>
                <a:cs typeface="Helvetica Neue"/>
                <a:sym typeface="Helvetica Neu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670" name="Google Shape;1670;g395a5d8f997_0_11325"/>
          <p:cNvSpPr txBox="1">
            <a:spLocks noGrp="1"/>
          </p:cNvSpPr>
          <p:nvPr>
            <p:ph type="body" idx="1"/>
          </p:nvPr>
        </p:nvSpPr>
        <p:spPr>
          <a:xfrm>
            <a:off x="362812" y="1094724"/>
            <a:ext cx="11420400" cy="54204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100"/>
              </a:spcBef>
              <a:spcAft>
                <a:spcPts val="0"/>
              </a:spcAft>
              <a:buClr>
                <a:schemeClr val="lt1"/>
              </a:buClr>
              <a:buSzPts val="2800"/>
              <a:buChar char="•"/>
              <a:defRPr>
                <a:solidFill>
                  <a:schemeClr val="lt1"/>
                </a:solidFill>
              </a:defRPr>
            </a:lvl1pPr>
            <a:lvl2pPr marL="914400" lvl="1" indent="-381000" algn="l">
              <a:lnSpc>
                <a:spcPct val="100000"/>
              </a:lnSpc>
              <a:spcBef>
                <a:spcPts val="500"/>
              </a:spcBef>
              <a:spcAft>
                <a:spcPts val="0"/>
              </a:spcAft>
              <a:buClr>
                <a:schemeClr val="lt1"/>
              </a:buClr>
              <a:buSzPts val="2400"/>
              <a:buChar char="•"/>
              <a:defRPr>
                <a:solidFill>
                  <a:schemeClr val="lt1"/>
                </a:solidFill>
              </a:defRPr>
            </a:lvl2pPr>
            <a:lvl3pPr marL="1371600" lvl="2" indent="-355600" algn="l">
              <a:lnSpc>
                <a:spcPct val="100000"/>
              </a:lnSpc>
              <a:spcBef>
                <a:spcPts val="500"/>
              </a:spcBef>
              <a:spcAft>
                <a:spcPts val="0"/>
              </a:spcAft>
              <a:buClr>
                <a:schemeClr val="lt1"/>
              </a:buClr>
              <a:buSzPts val="2000"/>
              <a:buChar char="•"/>
              <a:defRPr>
                <a:solidFill>
                  <a:schemeClr val="lt1"/>
                </a:solidFill>
              </a:defRPr>
            </a:lvl3pPr>
            <a:lvl4pPr marL="1828800" lvl="3" indent="-349250" algn="l">
              <a:lnSpc>
                <a:spcPct val="100000"/>
              </a:lnSpc>
              <a:spcBef>
                <a:spcPts val="500"/>
              </a:spcBef>
              <a:spcAft>
                <a:spcPts val="0"/>
              </a:spcAft>
              <a:buClr>
                <a:schemeClr val="lt1"/>
              </a:buClr>
              <a:buSzPts val="1900"/>
              <a:buChar char="•"/>
              <a:defRPr>
                <a:solidFill>
                  <a:schemeClr val="lt1"/>
                </a:solidFill>
              </a:defRPr>
            </a:lvl4pPr>
            <a:lvl5pPr marL="2286000" lvl="4" indent="-349250" algn="l">
              <a:lnSpc>
                <a:spcPct val="100000"/>
              </a:lnSpc>
              <a:spcBef>
                <a:spcPts val="500"/>
              </a:spcBef>
              <a:spcAft>
                <a:spcPts val="0"/>
              </a:spcAft>
              <a:buClr>
                <a:schemeClr val="lt1"/>
              </a:buClr>
              <a:buSzPts val="1900"/>
              <a:buChar char="•"/>
              <a:defRPr>
                <a:solidFill>
                  <a:schemeClr val="lt1"/>
                </a:solidFil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pic>
        <p:nvPicPr>
          <p:cNvPr id="1671" name="Google Shape;1671;g395a5d8f997_0_11325"/>
          <p:cNvPicPr preferRelativeResize="0"/>
          <p:nvPr/>
        </p:nvPicPr>
        <p:blipFill rotWithShape="1">
          <a:blip r:embed="rId4">
            <a:alphaModFix/>
          </a:blip>
          <a:srcRect/>
          <a:stretch/>
        </p:blipFill>
        <p:spPr>
          <a:xfrm>
            <a:off x="10436733" y="6141265"/>
            <a:ext cx="1584963" cy="597407"/>
          </a:xfrm>
          <a:prstGeom prst="rect">
            <a:avLst/>
          </a:prstGeom>
          <a:noFill/>
          <a:ln>
            <a:noFill/>
          </a:ln>
        </p:spPr>
      </p:pic>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matchingName="Slide2-w/-logo-CI 2020">
  <p:cSld name="Slide2-w/-logo-CI 2020">
    <p:spTree>
      <p:nvGrpSpPr>
        <p:cNvPr id="1" name="Shape 1672"/>
        <p:cNvGrpSpPr/>
        <p:nvPr/>
      </p:nvGrpSpPr>
      <p:grpSpPr>
        <a:xfrm>
          <a:off x="0" y="0"/>
          <a:ext cx="0" cy="0"/>
          <a:chOff x="0" y="0"/>
          <a:chExt cx="0" cy="0"/>
        </a:xfrm>
      </p:grpSpPr>
      <p:pic>
        <p:nvPicPr>
          <p:cNvPr id="1673" name="Google Shape;1673;g395a5d8f997_0_11330"/>
          <p:cNvPicPr preferRelativeResize="0"/>
          <p:nvPr/>
        </p:nvPicPr>
        <p:blipFill rotWithShape="1">
          <a:blip r:embed="rId2">
            <a:alphaModFix/>
          </a:blip>
          <a:srcRect l="28826" t="28826"/>
          <a:stretch/>
        </p:blipFill>
        <p:spPr>
          <a:xfrm>
            <a:off x="-26505" y="0"/>
            <a:ext cx="12284769" cy="6858000"/>
          </a:xfrm>
          <a:prstGeom prst="rect">
            <a:avLst/>
          </a:prstGeom>
          <a:noFill/>
          <a:ln>
            <a:noFill/>
          </a:ln>
        </p:spPr>
      </p:pic>
      <p:sp>
        <p:nvSpPr>
          <p:cNvPr id="1674" name="Google Shape;1674;g395a5d8f997_0_11330"/>
          <p:cNvSpPr txBox="1">
            <a:spLocks noGrp="1"/>
          </p:cNvSpPr>
          <p:nvPr>
            <p:ph type="ctrTitle"/>
          </p:nvPr>
        </p:nvSpPr>
        <p:spPr>
          <a:xfrm>
            <a:off x="362811" y="376635"/>
            <a:ext cx="11420400" cy="5640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FFC000"/>
              </a:buClr>
              <a:buSzPts val="3200"/>
              <a:buFont typeface="Helvetica Neue"/>
              <a:buNone/>
              <a:defRPr sz="3200" b="1" i="0">
                <a:solidFill>
                  <a:srgbClr val="FFC000"/>
                </a:solidFill>
                <a:latin typeface="Helvetica Neue"/>
                <a:ea typeface="Helvetica Neue"/>
                <a:cs typeface="Helvetica Neue"/>
                <a:sym typeface="Helvetica Neu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675" name="Google Shape;1675;g395a5d8f997_0_11330"/>
          <p:cNvSpPr txBox="1">
            <a:spLocks noGrp="1"/>
          </p:cNvSpPr>
          <p:nvPr>
            <p:ph type="body" idx="1"/>
          </p:nvPr>
        </p:nvSpPr>
        <p:spPr>
          <a:xfrm>
            <a:off x="362812" y="1094724"/>
            <a:ext cx="5528700" cy="54204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100"/>
              </a:spcBef>
              <a:spcAft>
                <a:spcPts val="0"/>
              </a:spcAft>
              <a:buClr>
                <a:schemeClr val="lt1"/>
              </a:buClr>
              <a:buSzPts val="2800"/>
              <a:buChar char="•"/>
              <a:defRPr>
                <a:solidFill>
                  <a:schemeClr val="lt1"/>
                </a:solidFill>
              </a:defRPr>
            </a:lvl1pPr>
            <a:lvl2pPr marL="914400" lvl="1" indent="-381000" algn="l">
              <a:lnSpc>
                <a:spcPct val="100000"/>
              </a:lnSpc>
              <a:spcBef>
                <a:spcPts val="500"/>
              </a:spcBef>
              <a:spcAft>
                <a:spcPts val="0"/>
              </a:spcAft>
              <a:buClr>
                <a:schemeClr val="lt1"/>
              </a:buClr>
              <a:buSzPts val="2400"/>
              <a:buChar char="•"/>
              <a:defRPr>
                <a:solidFill>
                  <a:schemeClr val="lt1"/>
                </a:solidFill>
              </a:defRPr>
            </a:lvl2pPr>
            <a:lvl3pPr marL="1371600" lvl="2" indent="-355600" algn="l">
              <a:lnSpc>
                <a:spcPct val="100000"/>
              </a:lnSpc>
              <a:spcBef>
                <a:spcPts val="500"/>
              </a:spcBef>
              <a:spcAft>
                <a:spcPts val="0"/>
              </a:spcAft>
              <a:buClr>
                <a:schemeClr val="lt1"/>
              </a:buClr>
              <a:buSzPts val="2000"/>
              <a:buChar char="•"/>
              <a:defRPr>
                <a:solidFill>
                  <a:schemeClr val="lt1"/>
                </a:solidFill>
              </a:defRPr>
            </a:lvl3pPr>
            <a:lvl4pPr marL="1828800" lvl="3" indent="-349250" algn="l">
              <a:lnSpc>
                <a:spcPct val="100000"/>
              </a:lnSpc>
              <a:spcBef>
                <a:spcPts val="500"/>
              </a:spcBef>
              <a:spcAft>
                <a:spcPts val="0"/>
              </a:spcAft>
              <a:buClr>
                <a:schemeClr val="lt1"/>
              </a:buClr>
              <a:buSzPts val="1900"/>
              <a:buChar char="•"/>
              <a:defRPr>
                <a:solidFill>
                  <a:schemeClr val="lt1"/>
                </a:solidFill>
              </a:defRPr>
            </a:lvl4pPr>
            <a:lvl5pPr marL="2286000" lvl="4" indent="-349250" algn="l">
              <a:lnSpc>
                <a:spcPct val="100000"/>
              </a:lnSpc>
              <a:spcBef>
                <a:spcPts val="500"/>
              </a:spcBef>
              <a:spcAft>
                <a:spcPts val="0"/>
              </a:spcAft>
              <a:buClr>
                <a:schemeClr val="lt1"/>
              </a:buClr>
              <a:buSzPts val="1900"/>
              <a:buChar char="•"/>
              <a:defRPr>
                <a:solidFill>
                  <a:schemeClr val="lt1"/>
                </a:solidFil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1676" name="Google Shape;1676;g395a5d8f997_0_11330"/>
          <p:cNvSpPr txBox="1">
            <a:spLocks noGrp="1"/>
          </p:cNvSpPr>
          <p:nvPr>
            <p:ph type="body" idx="2"/>
          </p:nvPr>
        </p:nvSpPr>
        <p:spPr>
          <a:xfrm>
            <a:off x="6254456" y="1094724"/>
            <a:ext cx="5528700" cy="54204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100"/>
              </a:spcBef>
              <a:spcAft>
                <a:spcPts val="0"/>
              </a:spcAft>
              <a:buClr>
                <a:schemeClr val="lt1"/>
              </a:buClr>
              <a:buSzPts val="2800"/>
              <a:buChar char="•"/>
              <a:defRPr>
                <a:solidFill>
                  <a:schemeClr val="lt1"/>
                </a:solidFill>
              </a:defRPr>
            </a:lvl1pPr>
            <a:lvl2pPr marL="914400" lvl="1" indent="-381000" algn="l">
              <a:lnSpc>
                <a:spcPct val="100000"/>
              </a:lnSpc>
              <a:spcBef>
                <a:spcPts val="500"/>
              </a:spcBef>
              <a:spcAft>
                <a:spcPts val="0"/>
              </a:spcAft>
              <a:buClr>
                <a:schemeClr val="lt1"/>
              </a:buClr>
              <a:buSzPts val="2400"/>
              <a:buChar char="•"/>
              <a:defRPr>
                <a:solidFill>
                  <a:schemeClr val="lt1"/>
                </a:solidFill>
              </a:defRPr>
            </a:lvl2pPr>
            <a:lvl3pPr marL="1371600" lvl="2" indent="-355600" algn="l">
              <a:lnSpc>
                <a:spcPct val="100000"/>
              </a:lnSpc>
              <a:spcBef>
                <a:spcPts val="500"/>
              </a:spcBef>
              <a:spcAft>
                <a:spcPts val="0"/>
              </a:spcAft>
              <a:buClr>
                <a:schemeClr val="lt1"/>
              </a:buClr>
              <a:buSzPts val="2000"/>
              <a:buChar char="•"/>
              <a:defRPr>
                <a:solidFill>
                  <a:schemeClr val="lt1"/>
                </a:solidFill>
              </a:defRPr>
            </a:lvl3pPr>
            <a:lvl4pPr marL="1828800" lvl="3" indent="-349250" algn="l">
              <a:lnSpc>
                <a:spcPct val="100000"/>
              </a:lnSpc>
              <a:spcBef>
                <a:spcPts val="500"/>
              </a:spcBef>
              <a:spcAft>
                <a:spcPts val="0"/>
              </a:spcAft>
              <a:buClr>
                <a:schemeClr val="lt1"/>
              </a:buClr>
              <a:buSzPts val="1900"/>
              <a:buChar char="•"/>
              <a:defRPr>
                <a:solidFill>
                  <a:schemeClr val="lt1"/>
                </a:solidFill>
              </a:defRPr>
            </a:lvl4pPr>
            <a:lvl5pPr marL="2286000" lvl="4" indent="-349250" algn="l">
              <a:lnSpc>
                <a:spcPct val="100000"/>
              </a:lnSpc>
              <a:spcBef>
                <a:spcPts val="500"/>
              </a:spcBef>
              <a:spcAft>
                <a:spcPts val="0"/>
              </a:spcAft>
              <a:buClr>
                <a:schemeClr val="lt1"/>
              </a:buClr>
              <a:buSzPts val="1900"/>
              <a:buChar char="•"/>
              <a:defRPr>
                <a:solidFill>
                  <a:schemeClr val="lt1"/>
                </a:solidFil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pic>
        <p:nvPicPr>
          <p:cNvPr id="1677" name="Google Shape;1677;g395a5d8f997_0_11330"/>
          <p:cNvPicPr preferRelativeResize="0"/>
          <p:nvPr/>
        </p:nvPicPr>
        <p:blipFill rotWithShape="1">
          <a:blip r:embed="rId3">
            <a:alphaModFix/>
          </a:blip>
          <a:srcRect/>
          <a:stretch/>
        </p:blipFill>
        <p:spPr>
          <a:xfrm>
            <a:off x="10472738" y="6147011"/>
            <a:ext cx="1523999" cy="574463"/>
          </a:xfrm>
          <a:prstGeom prst="rect">
            <a:avLst/>
          </a:prstGeom>
          <a:noFill/>
          <a:ln>
            <a:noFill/>
          </a:ln>
        </p:spPr>
      </p:pic>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matchingName="Blank Layout">
  <p:cSld name="Blank Layout">
    <p:bg>
      <p:bgPr>
        <a:solidFill>
          <a:schemeClr val="lt1"/>
        </a:solidFill>
        <a:effectLst/>
      </p:bgPr>
    </p:bg>
    <p:spTree>
      <p:nvGrpSpPr>
        <p:cNvPr id="1" name="Shape 1678"/>
        <p:cNvGrpSpPr/>
        <p:nvPr/>
      </p:nvGrpSpPr>
      <p:grpSpPr>
        <a:xfrm>
          <a:off x="0" y="0"/>
          <a:ext cx="0" cy="0"/>
          <a:chOff x="0" y="0"/>
          <a:chExt cx="0" cy="0"/>
        </a:xfrm>
      </p:grpSpPr>
      <p:sp>
        <p:nvSpPr>
          <p:cNvPr id="1679" name="Google Shape;1679;g395a5d8f997_0_11336"/>
          <p:cNvSpPr txBox="1">
            <a:spLocks noGrp="1"/>
          </p:cNvSpPr>
          <p:nvPr>
            <p:ph type="ctrTitle"/>
          </p:nvPr>
        </p:nvSpPr>
        <p:spPr>
          <a:xfrm>
            <a:off x="466722" y="698757"/>
            <a:ext cx="11261700" cy="5241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3F3F3F"/>
              </a:buClr>
              <a:buSzPts val="3200"/>
              <a:buFont typeface="Helvetica Neue"/>
              <a:buNone/>
              <a:defRPr sz="3200" b="1" i="0">
                <a:solidFill>
                  <a:srgbClr val="3F3F3F"/>
                </a:solidFill>
                <a:latin typeface="Helvetica Neue"/>
                <a:ea typeface="Helvetica Neue"/>
                <a:cs typeface="Helvetica Neue"/>
                <a:sym typeface="Helvetica Neu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680" name="Google Shape;1680;g395a5d8f997_0_11336"/>
          <p:cNvSpPr txBox="1">
            <a:spLocks noGrp="1"/>
          </p:cNvSpPr>
          <p:nvPr>
            <p:ph type="body" idx="1"/>
          </p:nvPr>
        </p:nvSpPr>
        <p:spPr>
          <a:xfrm>
            <a:off x="466722" y="1416846"/>
            <a:ext cx="11261700" cy="46068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100"/>
              </a:spcBef>
              <a:spcAft>
                <a:spcPts val="0"/>
              </a:spcAft>
              <a:buClr>
                <a:srgbClr val="3F3F3F"/>
              </a:buClr>
              <a:buSzPts val="2800"/>
              <a:buChar char="•"/>
              <a:defRPr>
                <a:solidFill>
                  <a:srgbClr val="3F3F3F"/>
                </a:solidFill>
              </a:defRPr>
            </a:lvl1pPr>
            <a:lvl2pPr marL="914400" lvl="1" indent="-381000" algn="l">
              <a:lnSpc>
                <a:spcPct val="100000"/>
              </a:lnSpc>
              <a:spcBef>
                <a:spcPts val="500"/>
              </a:spcBef>
              <a:spcAft>
                <a:spcPts val="0"/>
              </a:spcAft>
              <a:buClr>
                <a:srgbClr val="3F3F3F"/>
              </a:buClr>
              <a:buSzPts val="2400"/>
              <a:buChar char="•"/>
              <a:defRPr>
                <a:solidFill>
                  <a:srgbClr val="3F3F3F"/>
                </a:solidFill>
              </a:defRPr>
            </a:lvl2pPr>
            <a:lvl3pPr marL="1371600" lvl="2" indent="-355600" algn="l">
              <a:lnSpc>
                <a:spcPct val="100000"/>
              </a:lnSpc>
              <a:spcBef>
                <a:spcPts val="500"/>
              </a:spcBef>
              <a:spcAft>
                <a:spcPts val="0"/>
              </a:spcAft>
              <a:buClr>
                <a:srgbClr val="3F3F3F"/>
              </a:buClr>
              <a:buSzPts val="2000"/>
              <a:buChar char="•"/>
              <a:defRPr>
                <a:solidFill>
                  <a:srgbClr val="3F3F3F"/>
                </a:solidFill>
              </a:defRPr>
            </a:lvl3pPr>
            <a:lvl4pPr marL="1828800" lvl="3" indent="-349250" algn="l">
              <a:lnSpc>
                <a:spcPct val="100000"/>
              </a:lnSpc>
              <a:spcBef>
                <a:spcPts val="500"/>
              </a:spcBef>
              <a:spcAft>
                <a:spcPts val="0"/>
              </a:spcAft>
              <a:buClr>
                <a:srgbClr val="3F3F3F"/>
              </a:buClr>
              <a:buSzPts val="1900"/>
              <a:buChar char="•"/>
              <a:defRPr>
                <a:solidFill>
                  <a:srgbClr val="3F3F3F"/>
                </a:solidFill>
              </a:defRPr>
            </a:lvl4pPr>
            <a:lvl5pPr marL="2286000" lvl="4" indent="-349250" algn="l">
              <a:lnSpc>
                <a:spcPct val="100000"/>
              </a:lnSpc>
              <a:spcBef>
                <a:spcPts val="500"/>
              </a:spcBef>
              <a:spcAft>
                <a:spcPts val="0"/>
              </a:spcAft>
              <a:buClr>
                <a:srgbClr val="3F3F3F"/>
              </a:buClr>
              <a:buSzPts val="1900"/>
              <a:buChar char="•"/>
              <a:defRPr>
                <a:solidFill>
                  <a:srgbClr val="3F3F3F"/>
                </a:solidFil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matchingName="3_Blue Background/Text Right">
  <p:cSld name="3_Blue Background/Text Right">
    <p:spTree>
      <p:nvGrpSpPr>
        <p:cNvPr id="1" name="Shape 1681"/>
        <p:cNvGrpSpPr/>
        <p:nvPr/>
      </p:nvGrpSpPr>
      <p:grpSpPr>
        <a:xfrm>
          <a:off x="0" y="0"/>
          <a:ext cx="0" cy="0"/>
          <a:chOff x="0" y="0"/>
          <a:chExt cx="0" cy="0"/>
        </a:xfrm>
      </p:grpSpPr>
      <p:pic>
        <p:nvPicPr>
          <p:cNvPr id="1682" name="Google Shape;1682;g395a5d8f997_0_11339"/>
          <p:cNvPicPr preferRelativeResize="0"/>
          <p:nvPr/>
        </p:nvPicPr>
        <p:blipFill rotWithShape="1">
          <a:blip r:embed="rId2">
            <a:alphaModFix/>
          </a:blip>
          <a:srcRect l="28826" t="28826"/>
          <a:stretch/>
        </p:blipFill>
        <p:spPr>
          <a:xfrm>
            <a:off x="-26505" y="0"/>
            <a:ext cx="12284769" cy="6858000"/>
          </a:xfrm>
          <a:prstGeom prst="rect">
            <a:avLst/>
          </a:prstGeom>
          <a:noFill/>
          <a:ln>
            <a:noFill/>
          </a:ln>
        </p:spPr>
      </p:pic>
      <p:sp>
        <p:nvSpPr>
          <p:cNvPr id="1683" name="Google Shape;1683;g395a5d8f997_0_11339"/>
          <p:cNvSpPr txBox="1">
            <a:spLocks noGrp="1"/>
          </p:cNvSpPr>
          <p:nvPr>
            <p:ph type="body" idx="1"/>
          </p:nvPr>
        </p:nvSpPr>
        <p:spPr>
          <a:xfrm>
            <a:off x="6406660" y="698756"/>
            <a:ext cx="5228400" cy="53247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100"/>
              </a:spcBef>
              <a:spcAft>
                <a:spcPts val="0"/>
              </a:spcAft>
              <a:buClr>
                <a:schemeClr val="lt1"/>
              </a:buClr>
              <a:buSzPts val="2800"/>
              <a:buChar char="•"/>
              <a:defRPr>
                <a:solidFill>
                  <a:schemeClr val="lt1"/>
                </a:solidFill>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9250" algn="l">
              <a:lnSpc>
                <a:spcPct val="90000"/>
              </a:lnSpc>
              <a:spcBef>
                <a:spcPts val="500"/>
              </a:spcBef>
              <a:spcAft>
                <a:spcPts val="0"/>
              </a:spcAft>
              <a:buClr>
                <a:schemeClr val="lt1"/>
              </a:buClr>
              <a:buSzPts val="1900"/>
              <a:buChar char="•"/>
              <a:defRPr>
                <a:solidFill>
                  <a:schemeClr val="lt1"/>
                </a:solidFill>
              </a:defRPr>
            </a:lvl4pPr>
            <a:lvl5pPr marL="2286000" lvl="4" indent="-349250" algn="l">
              <a:lnSpc>
                <a:spcPct val="90000"/>
              </a:lnSpc>
              <a:spcBef>
                <a:spcPts val="500"/>
              </a:spcBef>
              <a:spcAft>
                <a:spcPts val="0"/>
              </a:spcAft>
              <a:buClr>
                <a:schemeClr val="lt1"/>
              </a:buClr>
              <a:buSzPts val="1900"/>
              <a:buChar char="•"/>
              <a:defRPr>
                <a:solidFill>
                  <a:schemeClr val="lt1"/>
                </a:solidFil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1684" name="Google Shape;1684;g395a5d8f997_0_11339"/>
          <p:cNvSpPr txBox="1">
            <a:spLocks noGrp="1"/>
          </p:cNvSpPr>
          <p:nvPr>
            <p:ph type="body" idx="2"/>
          </p:nvPr>
        </p:nvSpPr>
        <p:spPr>
          <a:xfrm>
            <a:off x="466722" y="1815548"/>
            <a:ext cx="5316900" cy="42081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100"/>
              </a:spcBef>
              <a:spcAft>
                <a:spcPts val="0"/>
              </a:spcAft>
              <a:buClr>
                <a:schemeClr val="lt1"/>
              </a:buClr>
              <a:buSzPts val="2800"/>
              <a:buChar char="•"/>
              <a:defRPr>
                <a:solidFill>
                  <a:schemeClr val="lt1"/>
                </a:solidFill>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9250" algn="l">
              <a:lnSpc>
                <a:spcPct val="90000"/>
              </a:lnSpc>
              <a:spcBef>
                <a:spcPts val="500"/>
              </a:spcBef>
              <a:spcAft>
                <a:spcPts val="0"/>
              </a:spcAft>
              <a:buClr>
                <a:schemeClr val="lt1"/>
              </a:buClr>
              <a:buSzPts val="1900"/>
              <a:buChar char="•"/>
              <a:defRPr>
                <a:solidFill>
                  <a:schemeClr val="lt1"/>
                </a:solidFill>
              </a:defRPr>
            </a:lvl4pPr>
            <a:lvl5pPr marL="2286000" lvl="4" indent="-349250" algn="l">
              <a:lnSpc>
                <a:spcPct val="90000"/>
              </a:lnSpc>
              <a:spcBef>
                <a:spcPts val="500"/>
              </a:spcBef>
              <a:spcAft>
                <a:spcPts val="0"/>
              </a:spcAft>
              <a:buClr>
                <a:schemeClr val="lt1"/>
              </a:buClr>
              <a:buSzPts val="1900"/>
              <a:buChar char="•"/>
              <a:defRPr>
                <a:solidFill>
                  <a:schemeClr val="lt1"/>
                </a:solidFil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1685" name="Google Shape;1685;g395a5d8f997_0_11339"/>
          <p:cNvSpPr txBox="1">
            <a:spLocks noGrp="1"/>
          </p:cNvSpPr>
          <p:nvPr>
            <p:ph type="ctrTitle"/>
          </p:nvPr>
        </p:nvSpPr>
        <p:spPr>
          <a:xfrm>
            <a:off x="466722" y="698756"/>
            <a:ext cx="5316900" cy="9843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FFC000"/>
              </a:buClr>
              <a:buSzPts val="3200"/>
              <a:buFont typeface="Helvetica Neue"/>
              <a:buNone/>
              <a:defRPr sz="3200" b="1" i="0">
                <a:solidFill>
                  <a:srgbClr val="FFC000"/>
                </a:solidFill>
                <a:latin typeface="Helvetica Neue"/>
                <a:ea typeface="Helvetica Neue"/>
                <a:cs typeface="Helvetica Neue"/>
                <a:sym typeface="Helvetica Neu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matchingName="Blue Background/Text Right">
  <p:cSld name="Blue Background/Text Right">
    <p:spTree>
      <p:nvGrpSpPr>
        <p:cNvPr id="1" name="Shape 1686"/>
        <p:cNvGrpSpPr/>
        <p:nvPr/>
      </p:nvGrpSpPr>
      <p:grpSpPr>
        <a:xfrm>
          <a:off x="0" y="0"/>
          <a:ext cx="0" cy="0"/>
          <a:chOff x="0" y="0"/>
          <a:chExt cx="0" cy="0"/>
        </a:xfrm>
      </p:grpSpPr>
      <p:pic>
        <p:nvPicPr>
          <p:cNvPr id="1687" name="Google Shape;1687;g395a5d8f997_0_11344"/>
          <p:cNvPicPr preferRelativeResize="0"/>
          <p:nvPr/>
        </p:nvPicPr>
        <p:blipFill rotWithShape="1">
          <a:blip r:embed="rId2">
            <a:alphaModFix/>
          </a:blip>
          <a:srcRect l="28826" t="28826"/>
          <a:stretch/>
        </p:blipFill>
        <p:spPr>
          <a:xfrm>
            <a:off x="0" y="0"/>
            <a:ext cx="12192000" cy="6858000"/>
          </a:xfrm>
          <a:prstGeom prst="rect">
            <a:avLst/>
          </a:prstGeom>
          <a:noFill/>
          <a:ln>
            <a:noFill/>
          </a:ln>
        </p:spPr>
      </p:pic>
      <p:pic>
        <p:nvPicPr>
          <p:cNvPr id="1688" name="Google Shape;1688;g395a5d8f997_0_11344"/>
          <p:cNvPicPr preferRelativeResize="0"/>
          <p:nvPr/>
        </p:nvPicPr>
        <p:blipFill rotWithShape="1">
          <a:blip r:embed="rId3">
            <a:alphaModFix/>
          </a:blip>
          <a:srcRect/>
          <a:stretch/>
        </p:blipFill>
        <p:spPr>
          <a:xfrm>
            <a:off x="10472739" y="6147013"/>
            <a:ext cx="1523999" cy="574463"/>
          </a:xfrm>
          <a:prstGeom prst="rect">
            <a:avLst/>
          </a:prstGeom>
          <a:noFill/>
          <a:ln>
            <a:noFill/>
          </a:ln>
        </p:spPr>
      </p:pic>
      <p:sp>
        <p:nvSpPr>
          <p:cNvPr id="1689" name="Google Shape;1689;g395a5d8f997_0_11344"/>
          <p:cNvSpPr txBox="1">
            <a:spLocks noGrp="1"/>
          </p:cNvSpPr>
          <p:nvPr>
            <p:ph type="body" idx="1"/>
          </p:nvPr>
        </p:nvSpPr>
        <p:spPr>
          <a:xfrm>
            <a:off x="6452051" y="990600"/>
            <a:ext cx="4901700" cy="48768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100"/>
              </a:spcBef>
              <a:spcAft>
                <a:spcPts val="0"/>
              </a:spcAft>
              <a:buClr>
                <a:schemeClr val="dk1"/>
              </a:buClr>
              <a:buSzPts val="2800"/>
              <a:buNone/>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Thank You 1">
  <p:cSld name="Thank You 1">
    <p:bg>
      <p:bgPr>
        <a:solidFill>
          <a:schemeClr val="dk2"/>
        </a:solidFill>
        <a:effectLst/>
      </p:bgPr>
    </p:bg>
    <p:spTree>
      <p:nvGrpSpPr>
        <p:cNvPr id="1" name="Shape 2849"/>
        <p:cNvGrpSpPr/>
        <p:nvPr/>
      </p:nvGrpSpPr>
      <p:grpSpPr>
        <a:xfrm>
          <a:off x="0" y="0"/>
          <a:ext cx="0" cy="0"/>
          <a:chOff x="0" y="0"/>
          <a:chExt cx="0" cy="0"/>
        </a:xfrm>
      </p:grpSpPr>
      <p:sp>
        <p:nvSpPr>
          <p:cNvPr id="2850" name="Google Shape;2850;p420"/>
          <p:cNvSpPr/>
          <p:nvPr/>
        </p:nvSpPr>
        <p:spPr>
          <a:xfrm>
            <a:off x="0" y="1414367"/>
            <a:ext cx="12202000" cy="5443600"/>
          </a:xfrm>
          <a:prstGeom prst="rect">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latin typeface="Montserrat"/>
              <a:ea typeface="Montserrat"/>
              <a:cs typeface="Montserrat"/>
              <a:sym typeface="Montserrat"/>
            </a:endParaRPr>
          </a:p>
        </p:txBody>
      </p:sp>
      <p:sp>
        <p:nvSpPr>
          <p:cNvPr id="2851" name="Google Shape;2851;p420"/>
          <p:cNvSpPr txBox="1">
            <a:spLocks noGrp="1"/>
          </p:cNvSpPr>
          <p:nvPr>
            <p:ph type="subTitle" idx="1"/>
          </p:nvPr>
        </p:nvSpPr>
        <p:spPr>
          <a:xfrm>
            <a:off x="5972433" y="6516800"/>
            <a:ext cx="6096000" cy="341200"/>
          </a:xfrm>
          <a:prstGeom prst="rect">
            <a:avLst/>
          </a:prstGeom>
        </p:spPr>
        <p:txBody>
          <a:bodyPr spcFirstLastPara="1" wrap="square" lIns="0" tIns="0" rIns="0" bIns="0" anchor="ctr" anchorCtr="0">
            <a:noAutofit/>
          </a:bodyPr>
          <a:lstStyle>
            <a:lvl1pPr lvl="0" algn="r">
              <a:spcBef>
                <a:spcPts val="0"/>
              </a:spcBef>
              <a:spcAft>
                <a:spcPts val="0"/>
              </a:spcAft>
              <a:buClr>
                <a:srgbClr val="595959"/>
              </a:buClr>
              <a:buSzPts val="900"/>
              <a:buNone/>
              <a:defRPr b="0">
                <a:solidFill>
                  <a:srgbClr val="595959"/>
                </a:solidFill>
              </a:defRPr>
            </a:lvl1pPr>
            <a:lvl2pPr lvl="1" algn="r">
              <a:spcBef>
                <a:spcPts val="0"/>
              </a:spcBef>
              <a:spcAft>
                <a:spcPts val="0"/>
              </a:spcAft>
              <a:buClr>
                <a:srgbClr val="595959"/>
              </a:buClr>
              <a:buSzPts val="1000"/>
              <a:buNone/>
              <a:defRPr sz="1333">
                <a:solidFill>
                  <a:srgbClr val="595959"/>
                </a:solidFill>
              </a:defRPr>
            </a:lvl2pPr>
            <a:lvl3pPr lvl="2" algn="r">
              <a:spcBef>
                <a:spcPts val="0"/>
              </a:spcBef>
              <a:spcAft>
                <a:spcPts val="0"/>
              </a:spcAft>
              <a:buClr>
                <a:srgbClr val="595959"/>
              </a:buClr>
              <a:buSzPts val="1000"/>
              <a:buNone/>
              <a:defRPr sz="1333">
                <a:solidFill>
                  <a:srgbClr val="595959"/>
                </a:solidFill>
              </a:defRPr>
            </a:lvl3pPr>
            <a:lvl4pPr lvl="3" algn="r">
              <a:spcBef>
                <a:spcPts val="0"/>
              </a:spcBef>
              <a:spcAft>
                <a:spcPts val="0"/>
              </a:spcAft>
              <a:buClr>
                <a:srgbClr val="595959"/>
              </a:buClr>
              <a:buSzPts val="1000"/>
              <a:buNone/>
              <a:defRPr sz="1333">
                <a:solidFill>
                  <a:srgbClr val="595959"/>
                </a:solidFill>
              </a:defRPr>
            </a:lvl4pPr>
            <a:lvl5pPr lvl="4" algn="r">
              <a:spcBef>
                <a:spcPts val="0"/>
              </a:spcBef>
              <a:spcAft>
                <a:spcPts val="0"/>
              </a:spcAft>
              <a:buClr>
                <a:srgbClr val="595959"/>
              </a:buClr>
              <a:buSzPts val="1000"/>
              <a:buNone/>
              <a:defRPr sz="1333">
                <a:solidFill>
                  <a:srgbClr val="595959"/>
                </a:solidFill>
              </a:defRPr>
            </a:lvl5pPr>
            <a:lvl6pPr lvl="5" algn="r">
              <a:spcBef>
                <a:spcPts val="0"/>
              </a:spcBef>
              <a:spcAft>
                <a:spcPts val="0"/>
              </a:spcAft>
              <a:buClr>
                <a:srgbClr val="595959"/>
              </a:buClr>
              <a:buSzPts val="1000"/>
              <a:buNone/>
              <a:defRPr sz="1333">
                <a:solidFill>
                  <a:srgbClr val="595959"/>
                </a:solidFill>
              </a:defRPr>
            </a:lvl6pPr>
            <a:lvl7pPr lvl="6" algn="r">
              <a:spcBef>
                <a:spcPts val="0"/>
              </a:spcBef>
              <a:spcAft>
                <a:spcPts val="0"/>
              </a:spcAft>
              <a:buClr>
                <a:srgbClr val="595959"/>
              </a:buClr>
              <a:buSzPts val="1000"/>
              <a:buNone/>
              <a:defRPr sz="1333">
                <a:solidFill>
                  <a:srgbClr val="595959"/>
                </a:solidFill>
              </a:defRPr>
            </a:lvl7pPr>
            <a:lvl8pPr lvl="7" algn="r">
              <a:spcBef>
                <a:spcPts val="0"/>
              </a:spcBef>
              <a:spcAft>
                <a:spcPts val="0"/>
              </a:spcAft>
              <a:buClr>
                <a:srgbClr val="595959"/>
              </a:buClr>
              <a:buSzPts val="1000"/>
              <a:buNone/>
              <a:defRPr sz="1333">
                <a:solidFill>
                  <a:srgbClr val="595959"/>
                </a:solidFill>
              </a:defRPr>
            </a:lvl8pPr>
            <a:lvl9pPr lvl="8" algn="r">
              <a:spcBef>
                <a:spcPts val="0"/>
              </a:spcBef>
              <a:spcAft>
                <a:spcPts val="0"/>
              </a:spcAft>
              <a:buClr>
                <a:srgbClr val="595959"/>
              </a:buClr>
              <a:buSzPts val="1000"/>
              <a:buNone/>
              <a:defRPr sz="1333">
                <a:solidFill>
                  <a:srgbClr val="595959"/>
                </a:solidFill>
              </a:defRPr>
            </a:lvl9pPr>
          </a:lstStyle>
          <a:p>
            <a:endParaRPr/>
          </a:p>
        </p:txBody>
      </p:sp>
      <p:sp>
        <p:nvSpPr>
          <p:cNvPr id="2852" name="Google Shape;2852;p420"/>
          <p:cNvSpPr>
            <a:spLocks noGrp="1"/>
          </p:cNvSpPr>
          <p:nvPr>
            <p:ph type="pic" idx="2"/>
          </p:nvPr>
        </p:nvSpPr>
        <p:spPr>
          <a:xfrm>
            <a:off x="2232167" y="1822033"/>
            <a:ext cx="7658000" cy="4661600"/>
          </a:xfrm>
          <a:prstGeom prst="rect">
            <a:avLst/>
          </a:prstGeom>
          <a:noFill/>
          <a:ln>
            <a:noFill/>
          </a:ln>
        </p:spPr>
      </p:sp>
      <p:sp>
        <p:nvSpPr>
          <p:cNvPr id="2853" name="Google Shape;2853;p420"/>
          <p:cNvSpPr txBox="1">
            <a:spLocks noGrp="1"/>
          </p:cNvSpPr>
          <p:nvPr>
            <p:ph type="subTitle" idx="3"/>
          </p:nvPr>
        </p:nvSpPr>
        <p:spPr>
          <a:xfrm>
            <a:off x="232167" y="208667"/>
            <a:ext cx="10287200" cy="967600"/>
          </a:xfrm>
          <a:prstGeom prst="rect">
            <a:avLst/>
          </a:prstGeom>
        </p:spPr>
        <p:txBody>
          <a:bodyPr spcFirstLastPara="1" wrap="square" lIns="0" tIns="0" rIns="0" bIns="0" anchor="t" anchorCtr="0">
            <a:noAutofit/>
          </a:bodyPr>
          <a:lstStyle>
            <a:lvl1pPr lvl="0">
              <a:lnSpc>
                <a:spcPct val="105000"/>
              </a:lnSpc>
              <a:spcBef>
                <a:spcPts val="0"/>
              </a:spcBef>
              <a:spcAft>
                <a:spcPts val="0"/>
              </a:spcAft>
              <a:buClr>
                <a:schemeClr val="lt1"/>
              </a:buClr>
              <a:buSzPts val="1700"/>
              <a:buNone/>
              <a:defRPr sz="2267">
                <a:solidFill>
                  <a:schemeClr val="lt1"/>
                </a:solidFill>
              </a:defRPr>
            </a:lvl1pPr>
            <a:lvl2pPr lvl="1">
              <a:spcBef>
                <a:spcPts val="0"/>
              </a:spcBef>
              <a:spcAft>
                <a:spcPts val="0"/>
              </a:spcAft>
              <a:buClr>
                <a:schemeClr val="lt1"/>
              </a:buClr>
              <a:buSzPts val="1600"/>
              <a:buNone/>
              <a:defRPr sz="2133">
                <a:solidFill>
                  <a:schemeClr val="lt1"/>
                </a:solidFill>
              </a:defRPr>
            </a:lvl2pPr>
            <a:lvl3pPr lvl="2">
              <a:spcBef>
                <a:spcPts val="0"/>
              </a:spcBef>
              <a:spcAft>
                <a:spcPts val="0"/>
              </a:spcAft>
              <a:buClr>
                <a:schemeClr val="lt1"/>
              </a:buClr>
              <a:buSzPts val="1600"/>
              <a:buNone/>
              <a:defRPr sz="2133">
                <a:solidFill>
                  <a:schemeClr val="lt1"/>
                </a:solidFill>
              </a:defRPr>
            </a:lvl3pPr>
            <a:lvl4pPr lvl="3">
              <a:spcBef>
                <a:spcPts val="0"/>
              </a:spcBef>
              <a:spcAft>
                <a:spcPts val="0"/>
              </a:spcAft>
              <a:buClr>
                <a:schemeClr val="lt1"/>
              </a:buClr>
              <a:buSzPts val="1600"/>
              <a:buNone/>
              <a:defRPr sz="2133">
                <a:solidFill>
                  <a:schemeClr val="lt1"/>
                </a:solidFill>
              </a:defRPr>
            </a:lvl4pPr>
            <a:lvl5pPr lvl="4">
              <a:spcBef>
                <a:spcPts val="0"/>
              </a:spcBef>
              <a:spcAft>
                <a:spcPts val="0"/>
              </a:spcAft>
              <a:buClr>
                <a:schemeClr val="lt1"/>
              </a:buClr>
              <a:buSzPts val="1600"/>
              <a:buNone/>
              <a:defRPr sz="2133">
                <a:solidFill>
                  <a:schemeClr val="lt1"/>
                </a:solidFill>
              </a:defRPr>
            </a:lvl5pPr>
            <a:lvl6pPr lvl="5">
              <a:spcBef>
                <a:spcPts val="0"/>
              </a:spcBef>
              <a:spcAft>
                <a:spcPts val="0"/>
              </a:spcAft>
              <a:buClr>
                <a:schemeClr val="lt1"/>
              </a:buClr>
              <a:buSzPts val="1600"/>
              <a:buNone/>
              <a:defRPr sz="2133">
                <a:solidFill>
                  <a:schemeClr val="lt1"/>
                </a:solidFill>
              </a:defRPr>
            </a:lvl6pPr>
            <a:lvl7pPr lvl="6">
              <a:spcBef>
                <a:spcPts val="0"/>
              </a:spcBef>
              <a:spcAft>
                <a:spcPts val="0"/>
              </a:spcAft>
              <a:buClr>
                <a:schemeClr val="lt1"/>
              </a:buClr>
              <a:buSzPts val="1600"/>
              <a:buNone/>
              <a:defRPr sz="2133">
                <a:solidFill>
                  <a:schemeClr val="lt1"/>
                </a:solidFill>
              </a:defRPr>
            </a:lvl7pPr>
            <a:lvl8pPr lvl="7">
              <a:spcBef>
                <a:spcPts val="0"/>
              </a:spcBef>
              <a:spcAft>
                <a:spcPts val="0"/>
              </a:spcAft>
              <a:buClr>
                <a:schemeClr val="lt1"/>
              </a:buClr>
              <a:buSzPts val="1600"/>
              <a:buNone/>
              <a:defRPr sz="2133">
                <a:solidFill>
                  <a:schemeClr val="lt1"/>
                </a:solidFill>
              </a:defRPr>
            </a:lvl8pPr>
            <a:lvl9pPr lvl="8">
              <a:spcBef>
                <a:spcPts val="0"/>
              </a:spcBef>
              <a:spcAft>
                <a:spcPts val="0"/>
              </a:spcAft>
              <a:buClr>
                <a:schemeClr val="lt1"/>
              </a:buClr>
              <a:buSzPts val="1600"/>
              <a:buNone/>
              <a:defRPr sz="2133">
                <a:solidFill>
                  <a:schemeClr val="lt1"/>
                </a:solidFill>
              </a:defRPr>
            </a:lvl9pPr>
          </a:lstStyle>
          <a:p>
            <a:endParaRPr/>
          </a:p>
        </p:txBody>
      </p:sp>
      <p:sp>
        <p:nvSpPr>
          <p:cNvPr id="2854" name="Google Shape;2854;p420"/>
          <p:cNvSpPr txBox="1">
            <a:spLocks noGrp="1"/>
          </p:cNvSpPr>
          <p:nvPr>
            <p:ph type="title"/>
          </p:nvPr>
        </p:nvSpPr>
        <p:spPr>
          <a:xfrm>
            <a:off x="1865600" y="1600367"/>
            <a:ext cx="8460800" cy="559600"/>
          </a:xfrm>
          <a:prstGeom prst="rect">
            <a:avLst/>
          </a:prstGeom>
        </p:spPr>
        <p:txBody>
          <a:bodyPr spcFirstLastPara="1" wrap="square" lIns="0" tIns="0" rIns="0" bIns="0" anchor="t" anchorCtr="0">
            <a:noAutofit/>
          </a:bodyPr>
          <a:lstStyle>
            <a:lvl1pPr lvl="0" algn="ctr">
              <a:spcBef>
                <a:spcPts val="0"/>
              </a:spcBef>
              <a:spcAft>
                <a:spcPts val="0"/>
              </a:spcAft>
              <a:buSzPts val="2200"/>
              <a:buFont typeface="Bebas Neue"/>
              <a:buNone/>
              <a:defRPr sz="2933" b="0">
                <a:latin typeface="Bebas Neue"/>
                <a:ea typeface="Bebas Neue"/>
                <a:cs typeface="Bebas Neue"/>
                <a:sym typeface="Bebas Neue"/>
              </a:defRPr>
            </a:lvl1pPr>
            <a:lvl2pPr lvl="1" algn="ctr">
              <a:spcBef>
                <a:spcPts val="133"/>
              </a:spcBef>
              <a:spcAft>
                <a:spcPts val="0"/>
              </a:spcAft>
              <a:buSzPts val="2000"/>
              <a:buNone/>
              <a:defRPr sz="2667"/>
            </a:lvl2pPr>
            <a:lvl3pPr lvl="2" algn="ctr">
              <a:spcBef>
                <a:spcPts val="0"/>
              </a:spcBef>
              <a:spcAft>
                <a:spcPts val="0"/>
              </a:spcAft>
              <a:buSzPts val="2000"/>
              <a:buNone/>
              <a:defRPr sz="2667"/>
            </a:lvl3pPr>
            <a:lvl4pPr lvl="3" algn="ctr">
              <a:spcBef>
                <a:spcPts val="0"/>
              </a:spcBef>
              <a:spcAft>
                <a:spcPts val="0"/>
              </a:spcAft>
              <a:buSzPts val="2000"/>
              <a:buNone/>
              <a:defRPr sz="2667"/>
            </a:lvl4pPr>
            <a:lvl5pPr lvl="4" algn="ctr">
              <a:spcBef>
                <a:spcPts val="0"/>
              </a:spcBef>
              <a:spcAft>
                <a:spcPts val="0"/>
              </a:spcAft>
              <a:buSzPts val="2000"/>
              <a:buNone/>
              <a:defRPr sz="2667"/>
            </a:lvl5pPr>
            <a:lvl6pPr lvl="5" algn="ctr">
              <a:spcBef>
                <a:spcPts val="0"/>
              </a:spcBef>
              <a:spcAft>
                <a:spcPts val="0"/>
              </a:spcAft>
              <a:buSzPts val="2000"/>
              <a:buNone/>
              <a:defRPr sz="2667"/>
            </a:lvl6pPr>
            <a:lvl7pPr lvl="6" algn="ctr">
              <a:spcBef>
                <a:spcPts val="0"/>
              </a:spcBef>
              <a:spcAft>
                <a:spcPts val="0"/>
              </a:spcAft>
              <a:buSzPts val="2000"/>
              <a:buNone/>
              <a:defRPr sz="2667"/>
            </a:lvl7pPr>
            <a:lvl8pPr lvl="7" algn="ctr">
              <a:spcBef>
                <a:spcPts val="0"/>
              </a:spcBef>
              <a:spcAft>
                <a:spcPts val="0"/>
              </a:spcAft>
              <a:buSzPts val="2000"/>
              <a:buNone/>
              <a:defRPr sz="2667"/>
            </a:lvl8pPr>
            <a:lvl9pPr lvl="8" algn="ctr">
              <a:spcBef>
                <a:spcPts val="0"/>
              </a:spcBef>
              <a:spcAft>
                <a:spcPts val="0"/>
              </a:spcAft>
              <a:buSzPts val="2000"/>
              <a:buNone/>
              <a:defRPr sz="2667"/>
            </a:lvl9pPr>
          </a:lstStyle>
          <a:p>
            <a:endParaRPr/>
          </a:p>
        </p:txBody>
      </p:sp>
    </p:spTree>
    <p:extLst>
      <p:ext uri="{BB962C8B-B14F-4D97-AF65-F5344CB8AC3E}">
        <p14:creationId xmlns:p14="http://schemas.microsoft.com/office/powerpoint/2010/main" val="405986219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Cover 1 with image">
  <p:cSld name="TITLE_1_1">
    <p:spTree>
      <p:nvGrpSpPr>
        <p:cNvPr id="1" name="Shape 1695"/>
        <p:cNvGrpSpPr/>
        <p:nvPr/>
      </p:nvGrpSpPr>
      <p:grpSpPr>
        <a:xfrm>
          <a:off x="0" y="0"/>
          <a:ext cx="0" cy="0"/>
          <a:chOff x="0" y="0"/>
          <a:chExt cx="0" cy="0"/>
        </a:xfrm>
      </p:grpSpPr>
      <p:sp>
        <p:nvSpPr>
          <p:cNvPr id="1696" name="Google Shape;1696;g395a5d8f997_0_16682"/>
          <p:cNvSpPr/>
          <p:nvPr/>
        </p:nvSpPr>
        <p:spPr>
          <a:xfrm>
            <a:off x="0" y="0"/>
            <a:ext cx="9144000"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697" name="Google Shape;1697;g395a5d8f997_0_16682"/>
          <p:cNvSpPr txBox="1">
            <a:spLocks noGrp="1"/>
          </p:cNvSpPr>
          <p:nvPr>
            <p:ph type="ctrTitle"/>
          </p:nvPr>
        </p:nvSpPr>
        <p:spPr>
          <a:xfrm>
            <a:off x="613567" y="1297467"/>
            <a:ext cx="6280500" cy="2954400"/>
          </a:xfrm>
          <a:prstGeom prst="rect">
            <a:avLst/>
          </a:prstGeom>
          <a:noFill/>
          <a:ln>
            <a:noFill/>
          </a:ln>
        </p:spPr>
        <p:txBody>
          <a:bodyPr spcFirstLastPara="1" wrap="square" lIns="0" tIns="0" rIns="0" bIns="0" anchor="b" anchorCtr="0">
            <a:noAutofit/>
          </a:bodyPr>
          <a:lstStyle>
            <a:lvl1pPr lvl="0">
              <a:lnSpc>
                <a:spcPct val="90000"/>
              </a:lnSpc>
              <a:spcBef>
                <a:spcPts val="0"/>
              </a:spcBef>
              <a:spcAft>
                <a:spcPts val="0"/>
              </a:spcAft>
              <a:buClr>
                <a:srgbClr val="BFDFE0"/>
              </a:buClr>
              <a:buSzPts val="5300"/>
              <a:buFont typeface="Montserrat"/>
              <a:buNone/>
              <a:defRPr sz="5300" b="1">
                <a:solidFill>
                  <a:srgbClr val="BFDFE0"/>
                </a:solidFill>
                <a:latin typeface="Montserrat"/>
                <a:ea typeface="Montserrat"/>
                <a:cs typeface="Montserrat"/>
                <a:sym typeface="Montserrat"/>
              </a:defRPr>
            </a:lvl1pPr>
            <a:lvl2pPr lvl="1" algn="ctr">
              <a:spcBef>
                <a:spcPts val="100"/>
              </a:spcBef>
              <a:spcAft>
                <a:spcPts val="0"/>
              </a:spcAft>
              <a:buSzPts val="6300"/>
              <a:buNone/>
              <a:defRPr sz="6300"/>
            </a:lvl2pPr>
            <a:lvl3pPr lvl="2" algn="ctr">
              <a:spcBef>
                <a:spcPts val="0"/>
              </a:spcBef>
              <a:spcAft>
                <a:spcPts val="0"/>
              </a:spcAft>
              <a:buSzPts val="6300"/>
              <a:buNone/>
              <a:defRPr sz="6300"/>
            </a:lvl3pPr>
            <a:lvl4pPr lvl="3" algn="ctr">
              <a:spcBef>
                <a:spcPts val="0"/>
              </a:spcBef>
              <a:spcAft>
                <a:spcPts val="0"/>
              </a:spcAft>
              <a:buSzPts val="6300"/>
              <a:buNone/>
              <a:defRPr sz="6300"/>
            </a:lvl4pPr>
            <a:lvl5pPr lvl="4" algn="ctr">
              <a:spcBef>
                <a:spcPts val="0"/>
              </a:spcBef>
              <a:spcAft>
                <a:spcPts val="0"/>
              </a:spcAft>
              <a:buSzPts val="6300"/>
              <a:buNone/>
              <a:defRPr sz="6300"/>
            </a:lvl5pPr>
            <a:lvl6pPr lvl="5" algn="ctr">
              <a:spcBef>
                <a:spcPts val="0"/>
              </a:spcBef>
              <a:spcAft>
                <a:spcPts val="0"/>
              </a:spcAft>
              <a:buSzPts val="6300"/>
              <a:buNone/>
              <a:defRPr sz="6300"/>
            </a:lvl6pPr>
            <a:lvl7pPr lvl="6" algn="ctr">
              <a:spcBef>
                <a:spcPts val="0"/>
              </a:spcBef>
              <a:spcAft>
                <a:spcPts val="0"/>
              </a:spcAft>
              <a:buSzPts val="6300"/>
              <a:buNone/>
              <a:defRPr sz="6300"/>
            </a:lvl7pPr>
            <a:lvl8pPr lvl="7" algn="ctr">
              <a:spcBef>
                <a:spcPts val="0"/>
              </a:spcBef>
              <a:spcAft>
                <a:spcPts val="0"/>
              </a:spcAft>
              <a:buSzPts val="6300"/>
              <a:buNone/>
              <a:defRPr sz="6300"/>
            </a:lvl8pPr>
            <a:lvl9pPr lvl="8" algn="ctr">
              <a:spcBef>
                <a:spcPts val="0"/>
              </a:spcBef>
              <a:spcAft>
                <a:spcPts val="0"/>
              </a:spcAft>
              <a:buSzPts val="6300"/>
              <a:buNone/>
              <a:defRPr sz="6300"/>
            </a:lvl9pPr>
          </a:lstStyle>
          <a:p>
            <a:endParaRPr/>
          </a:p>
        </p:txBody>
      </p:sp>
      <p:sp>
        <p:nvSpPr>
          <p:cNvPr id="1698" name="Google Shape;1698;g395a5d8f997_0_16682"/>
          <p:cNvSpPr txBox="1">
            <a:spLocks noGrp="1"/>
          </p:cNvSpPr>
          <p:nvPr>
            <p:ph type="subTitle" idx="1"/>
          </p:nvPr>
        </p:nvSpPr>
        <p:spPr>
          <a:xfrm>
            <a:off x="613566" y="4455100"/>
            <a:ext cx="6686700" cy="986700"/>
          </a:xfrm>
          <a:prstGeom prst="rect">
            <a:avLst/>
          </a:prstGeom>
          <a:noFill/>
        </p:spPr>
        <p:txBody>
          <a:bodyPr spcFirstLastPara="1" wrap="square" lIns="0" tIns="0" rIns="0" bIns="0" anchor="t" anchorCtr="0">
            <a:noAutofit/>
          </a:bodyPr>
          <a:lstStyle>
            <a:lvl1pPr lvl="0">
              <a:lnSpc>
                <a:spcPct val="100000"/>
              </a:lnSpc>
              <a:spcBef>
                <a:spcPts val="0"/>
              </a:spcBef>
              <a:spcAft>
                <a:spcPts val="0"/>
              </a:spcAft>
              <a:buClr>
                <a:schemeClr val="lt1"/>
              </a:buClr>
              <a:buSzPts val="3200"/>
              <a:buFont typeface="Oswald Medium"/>
              <a:buNone/>
              <a:defRPr sz="3200" b="0">
                <a:solidFill>
                  <a:schemeClr val="lt1"/>
                </a:solidFill>
                <a:latin typeface="Oswald Medium"/>
                <a:ea typeface="Oswald Medium"/>
                <a:cs typeface="Oswald Medium"/>
                <a:sym typeface="Oswald Medium"/>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pic>
        <p:nvPicPr>
          <p:cNvPr id="1699" name="Google Shape;1699;g395a5d8f997_0_16682" title="CI_logo_bluebackground_nt.png"/>
          <p:cNvPicPr preferRelativeResize="0"/>
          <p:nvPr/>
        </p:nvPicPr>
        <p:blipFill>
          <a:blip r:embed="rId2">
            <a:alphaModFix/>
          </a:blip>
          <a:stretch>
            <a:fillRect/>
          </a:stretch>
        </p:blipFill>
        <p:spPr>
          <a:xfrm>
            <a:off x="613567" y="654048"/>
            <a:ext cx="2438398" cy="919276"/>
          </a:xfrm>
          <a:prstGeom prst="rect">
            <a:avLst/>
          </a:prstGeom>
          <a:noFill/>
          <a:ln>
            <a:noFill/>
          </a:ln>
        </p:spPr>
      </p:pic>
      <p:sp>
        <p:nvSpPr>
          <p:cNvPr id="1700" name="Google Shape;1700;g395a5d8f997_0_16682"/>
          <p:cNvSpPr/>
          <p:nvPr/>
        </p:nvSpPr>
        <p:spPr>
          <a:xfrm>
            <a:off x="10179200" y="0"/>
            <a:ext cx="2012700" cy="986700"/>
          </a:xfrm>
          <a:prstGeom prst="rect">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701" name="Google Shape;1701;g395a5d8f997_0_16682"/>
          <p:cNvSpPr/>
          <p:nvPr/>
        </p:nvSpPr>
        <p:spPr>
          <a:xfrm>
            <a:off x="7112000" y="1016000"/>
            <a:ext cx="4673700" cy="4673700"/>
          </a:xfrm>
          <a:prstGeom prst="rect">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702" name="Google Shape;1702;g395a5d8f997_0_16682"/>
          <p:cNvSpPr>
            <a:spLocks noGrp="1"/>
          </p:cNvSpPr>
          <p:nvPr>
            <p:ph type="pic" idx="2"/>
          </p:nvPr>
        </p:nvSpPr>
        <p:spPr>
          <a:xfrm>
            <a:off x="7315200" y="1219200"/>
            <a:ext cx="4267200" cy="4267200"/>
          </a:xfrm>
          <a:prstGeom prst="rect">
            <a:avLst/>
          </a:prstGeom>
          <a:noFill/>
          <a:ln>
            <a:noFill/>
          </a:ln>
        </p:spPr>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Cover 2">
  <p:cSld name="TITLE_1_1_1">
    <p:spTree>
      <p:nvGrpSpPr>
        <p:cNvPr id="1" name="Shape 1703"/>
        <p:cNvGrpSpPr/>
        <p:nvPr/>
      </p:nvGrpSpPr>
      <p:grpSpPr>
        <a:xfrm>
          <a:off x="0" y="0"/>
          <a:ext cx="0" cy="0"/>
          <a:chOff x="0" y="0"/>
          <a:chExt cx="0" cy="0"/>
        </a:xfrm>
      </p:grpSpPr>
      <p:sp>
        <p:nvSpPr>
          <p:cNvPr id="1704" name="Google Shape;1704;g395a5d8f997_0_16690"/>
          <p:cNvSpPr/>
          <p:nvPr/>
        </p:nvSpPr>
        <p:spPr>
          <a:xfrm>
            <a:off x="0" y="33"/>
            <a:ext cx="12192000"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900">
                <a:latin typeface="Montserrat"/>
                <a:ea typeface="Montserrat"/>
                <a:cs typeface="Montserrat"/>
                <a:sym typeface="Montserrat"/>
              </a:rPr>
              <a:t>       </a:t>
            </a:r>
            <a:endParaRPr sz="1900">
              <a:latin typeface="Montserrat"/>
              <a:ea typeface="Montserrat"/>
              <a:cs typeface="Montserrat"/>
              <a:sym typeface="Montserrat"/>
            </a:endParaRPr>
          </a:p>
        </p:txBody>
      </p:sp>
      <p:sp>
        <p:nvSpPr>
          <p:cNvPr id="1705" name="Google Shape;1705;g395a5d8f997_0_16690"/>
          <p:cNvSpPr txBox="1">
            <a:spLocks noGrp="1"/>
          </p:cNvSpPr>
          <p:nvPr>
            <p:ph type="ctrTitle"/>
          </p:nvPr>
        </p:nvSpPr>
        <p:spPr>
          <a:xfrm>
            <a:off x="613567" y="1297467"/>
            <a:ext cx="10359300" cy="2954400"/>
          </a:xfrm>
          <a:prstGeom prst="rect">
            <a:avLst/>
          </a:prstGeom>
          <a:noFill/>
          <a:ln>
            <a:noFill/>
          </a:ln>
        </p:spPr>
        <p:txBody>
          <a:bodyPr spcFirstLastPara="1" wrap="square" lIns="0" tIns="0" rIns="0" bIns="0" anchor="b" anchorCtr="0">
            <a:noAutofit/>
          </a:bodyPr>
          <a:lstStyle>
            <a:lvl1pPr lvl="0">
              <a:lnSpc>
                <a:spcPct val="90000"/>
              </a:lnSpc>
              <a:spcBef>
                <a:spcPts val="0"/>
              </a:spcBef>
              <a:spcAft>
                <a:spcPts val="0"/>
              </a:spcAft>
              <a:buClr>
                <a:srgbClr val="BFDFE0"/>
              </a:buClr>
              <a:buSzPts val="6700"/>
              <a:buFont typeface="Montserrat"/>
              <a:buNone/>
              <a:defRPr sz="6700" b="1">
                <a:solidFill>
                  <a:srgbClr val="BFDFE0"/>
                </a:solidFill>
                <a:latin typeface="Montserrat"/>
                <a:ea typeface="Montserrat"/>
                <a:cs typeface="Montserrat"/>
                <a:sym typeface="Montserrat"/>
              </a:defRPr>
            </a:lvl1pPr>
            <a:lvl2pPr lvl="1" algn="ctr">
              <a:spcBef>
                <a:spcPts val="100"/>
              </a:spcBef>
              <a:spcAft>
                <a:spcPts val="0"/>
              </a:spcAft>
              <a:buSzPts val="6300"/>
              <a:buNone/>
              <a:defRPr sz="6300"/>
            </a:lvl2pPr>
            <a:lvl3pPr lvl="2" algn="ctr">
              <a:spcBef>
                <a:spcPts val="0"/>
              </a:spcBef>
              <a:spcAft>
                <a:spcPts val="0"/>
              </a:spcAft>
              <a:buSzPts val="6300"/>
              <a:buNone/>
              <a:defRPr sz="6300"/>
            </a:lvl3pPr>
            <a:lvl4pPr lvl="3" algn="ctr">
              <a:spcBef>
                <a:spcPts val="0"/>
              </a:spcBef>
              <a:spcAft>
                <a:spcPts val="0"/>
              </a:spcAft>
              <a:buSzPts val="6300"/>
              <a:buNone/>
              <a:defRPr sz="6300"/>
            </a:lvl4pPr>
            <a:lvl5pPr lvl="4" algn="ctr">
              <a:spcBef>
                <a:spcPts val="0"/>
              </a:spcBef>
              <a:spcAft>
                <a:spcPts val="0"/>
              </a:spcAft>
              <a:buSzPts val="6300"/>
              <a:buNone/>
              <a:defRPr sz="6300"/>
            </a:lvl5pPr>
            <a:lvl6pPr lvl="5" algn="ctr">
              <a:spcBef>
                <a:spcPts val="0"/>
              </a:spcBef>
              <a:spcAft>
                <a:spcPts val="0"/>
              </a:spcAft>
              <a:buSzPts val="6300"/>
              <a:buNone/>
              <a:defRPr sz="6300"/>
            </a:lvl6pPr>
            <a:lvl7pPr lvl="6" algn="ctr">
              <a:spcBef>
                <a:spcPts val="0"/>
              </a:spcBef>
              <a:spcAft>
                <a:spcPts val="0"/>
              </a:spcAft>
              <a:buSzPts val="6300"/>
              <a:buNone/>
              <a:defRPr sz="6300"/>
            </a:lvl7pPr>
            <a:lvl8pPr lvl="7" algn="ctr">
              <a:spcBef>
                <a:spcPts val="0"/>
              </a:spcBef>
              <a:spcAft>
                <a:spcPts val="0"/>
              </a:spcAft>
              <a:buSzPts val="6300"/>
              <a:buNone/>
              <a:defRPr sz="6300"/>
            </a:lvl8pPr>
            <a:lvl9pPr lvl="8" algn="ctr">
              <a:spcBef>
                <a:spcPts val="0"/>
              </a:spcBef>
              <a:spcAft>
                <a:spcPts val="0"/>
              </a:spcAft>
              <a:buSzPts val="6300"/>
              <a:buNone/>
              <a:defRPr sz="6300"/>
            </a:lvl9pPr>
          </a:lstStyle>
          <a:p>
            <a:endParaRPr/>
          </a:p>
        </p:txBody>
      </p:sp>
      <p:sp>
        <p:nvSpPr>
          <p:cNvPr id="1706" name="Google Shape;1706;g395a5d8f997_0_16690"/>
          <p:cNvSpPr txBox="1">
            <a:spLocks noGrp="1"/>
          </p:cNvSpPr>
          <p:nvPr>
            <p:ph type="subTitle" idx="1"/>
          </p:nvPr>
        </p:nvSpPr>
        <p:spPr>
          <a:xfrm>
            <a:off x="613566" y="4455100"/>
            <a:ext cx="8534400" cy="986700"/>
          </a:xfrm>
          <a:prstGeom prst="rect">
            <a:avLst/>
          </a:prstGeom>
          <a:noFill/>
        </p:spPr>
        <p:txBody>
          <a:bodyPr spcFirstLastPara="1" wrap="square" lIns="0" tIns="0" rIns="0" bIns="0" anchor="t" anchorCtr="0">
            <a:noAutofit/>
          </a:bodyPr>
          <a:lstStyle>
            <a:lvl1pPr lvl="0">
              <a:lnSpc>
                <a:spcPct val="100000"/>
              </a:lnSpc>
              <a:spcBef>
                <a:spcPts val="0"/>
              </a:spcBef>
              <a:spcAft>
                <a:spcPts val="0"/>
              </a:spcAft>
              <a:buClr>
                <a:schemeClr val="lt1"/>
              </a:buClr>
              <a:buSzPts val="4000"/>
              <a:buFont typeface="Oswald Medium"/>
              <a:buNone/>
              <a:defRPr sz="4000" b="0">
                <a:solidFill>
                  <a:schemeClr val="lt1"/>
                </a:solidFill>
                <a:latin typeface="Oswald Medium"/>
                <a:ea typeface="Oswald Medium"/>
                <a:cs typeface="Oswald Medium"/>
                <a:sym typeface="Oswald Medium"/>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pic>
        <p:nvPicPr>
          <p:cNvPr id="1707" name="Google Shape;1707;g395a5d8f997_0_16690" title="CI_logo_bluebackground_nt.png"/>
          <p:cNvPicPr preferRelativeResize="0"/>
          <p:nvPr/>
        </p:nvPicPr>
        <p:blipFill>
          <a:blip r:embed="rId2">
            <a:alphaModFix/>
          </a:blip>
          <a:stretch>
            <a:fillRect/>
          </a:stretch>
        </p:blipFill>
        <p:spPr>
          <a:xfrm>
            <a:off x="613567" y="654048"/>
            <a:ext cx="2438398" cy="919276"/>
          </a:xfrm>
          <a:prstGeom prst="rect">
            <a:avLst/>
          </a:prstGeom>
          <a:noFill/>
          <a:ln>
            <a:noFill/>
          </a:ln>
        </p:spPr>
      </p:pic>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TOC">
  <p:cSld name="SECTION_HEADER_1">
    <p:bg>
      <p:bgPr>
        <a:solidFill>
          <a:schemeClr val="lt1"/>
        </a:solidFill>
        <a:effectLst/>
      </p:bgPr>
    </p:bg>
    <p:spTree>
      <p:nvGrpSpPr>
        <p:cNvPr id="1" name="Shape 1708"/>
        <p:cNvGrpSpPr/>
        <p:nvPr/>
      </p:nvGrpSpPr>
      <p:grpSpPr>
        <a:xfrm>
          <a:off x="0" y="0"/>
          <a:ext cx="0" cy="0"/>
          <a:chOff x="0" y="0"/>
          <a:chExt cx="0" cy="0"/>
        </a:xfrm>
      </p:grpSpPr>
      <p:sp>
        <p:nvSpPr>
          <p:cNvPr id="1709" name="Google Shape;1709;g395a5d8f997_0_16695"/>
          <p:cNvSpPr/>
          <p:nvPr/>
        </p:nvSpPr>
        <p:spPr>
          <a:xfrm>
            <a:off x="-2800" y="0"/>
            <a:ext cx="3962400"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graphicFrame>
        <p:nvGraphicFramePr>
          <p:cNvPr id="1710" name="Google Shape;1710;g395a5d8f997_0_16695"/>
          <p:cNvGraphicFramePr/>
          <p:nvPr/>
        </p:nvGraphicFramePr>
        <p:xfrm>
          <a:off x="4764733" y="1219200"/>
          <a:ext cx="3000000" cy="3000000"/>
        </p:xfrm>
        <a:graphic>
          <a:graphicData uri="http://schemas.openxmlformats.org/drawingml/2006/table">
            <a:tbl>
              <a:tblPr>
                <a:noFill/>
                <a:tableStyleId>{F714C82F-D19C-4DDF-884D-B962782E8352}</a:tableStyleId>
              </a:tblPr>
              <a:tblGrid>
                <a:gridCol w="2812925">
                  <a:extLst>
                    <a:ext uri="{9D8B030D-6E8A-4147-A177-3AD203B41FA5}">
                      <a16:colId xmlns:a16="http://schemas.microsoft.com/office/drawing/2014/main" val="20000"/>
                    </a:ext>
                  </a:extLst>
                </a:gridCol>
                <a:gridCol w="2812925">
                  <a:extLst>
                    <a:ext uri="{9D8B030D-6E8A-4147-A177-3AD203B41FA5}">
                      <a16:colId xmlns:a16="http://schemas.microsoft.com/office/drawing/2014/main" val="20001"/>
                    </a:ext>
                  </a:extLst>
                </a:gridCol>
              </a:tblGrid>
              <a:tr h="508000">
                <a:tc>
                  <a:txBody>
                    <a:bodyPr/>
                    <a:lstStyle/>
                    <a:p>
                      <a:pPr marL="0" lvl="0" indent="0" algn="l" rtl="0">
                        <a:spcBef>
                          <a:spcPts val="0"/>
                        </a:spcBef>
                        <a:spcAft>
                          <a:spcPts val="0"/>
                        </a:spcAft>
                        <a:buNone/>
                      </a:pPr>
                      <a:endParaRPr/>
                    </a:p>
                  </a:txBody>
                  <a:tcPr marL="121900" marR="121900" marT="121900" marB="121900">
                    <a:lnL w="12700" cap="flat" cmpd="sng">
                      <a:solidFill>
                        <a:srgbClr val="9E9E9E">
                          <a:alpha val="0"/>
                        </a:srgbClr>
                      </a:solidFill>
                      <a:prstDash val="solid"/>
                      <a:round/>
                      <a:headEnd type="none" w="sm" len="sm"/>
                      <a:tailEnd type="none" w="sm" len="sm"/>
                    </a:lnL>
                    <a:lnR w="12700" cap="flat" cmpd="sng">
                      <a:solidFill>
                        <a:srgbClr val="9E9E9E">
                          <a:alpha val="0"/>
                        </a:srgbClr>
                      </a:solidFill>
                      <a:prstDash val="solid"/>
                      <a:round/>
                      <a:headEnd type="none" w="sm" len="sm"/>
                      <a:tailEnd type="none" w="sm" len="sm"/>
                    </a:lnR>
                    <a:lnT w="12700" cap="flat" cmpd="sng">
                      <a:solidFill>
                        <a:srgbClr val="9E9E9E">
                          <a:alpha val="0"/>
                        </a:srgbClr>
                      </a:solidFill>
                      <a:prstDash val="solid"/>
                      <a:round/>
                      <a:headEnd type="none" w="sm" len="sm"/>
                      <a:tailEnd type="none" w="sm" len="sm"/>
                    </a:lnT>
                    <a:lnB w="12700"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121900" marR="121900" marT="121900" marB="121900">
                    <a:lnL w="12700" cap="flat" cmpd="sng">
                      <a:solidFill>
                        <a:srgbClr val="9E9E9E">
                          <a:alpha val="0"/>
                        </a:srgbClr>
                      </a:solidFill>
                      <a:prstDash val="solid"/>
                      <a:round/>
                      <a:headEnd type="none" w="sm" len="sm"/>
                      <a:tailEnd type="none" w="sm" len="sm"/>
                    </a:lnL>
                    <a:lnR w="12700" cap="flat" cmpd="sng">
                      <a:solidFill>
                        <a:srgbClr val="9E9E9E">
                          <a:alpha val="0"/>
                        </a:srgbClr>
                      </a:solidFill>
                      <a:prstDash val="solid"/>
                      <a:round/>
                      <a:headEnd type="none" w="sm" len="sm"/>
                      <a:tailEnd type="none" w="sm" len="sm"/>
                    </a:lnR>
                    <a:lnT w="12700" cap="flat" cmpd="sng">
                      <a:solidFill>
                        <a:srgbClr val="9E9E9E">
                          <a:alpha val="0"/>
                        </a:srgbClr>
                      </a:solidFill>
                      <a:prstDash val="solid"/>
                      <a:round/>
                      <a:headEnd type="none" w="sm" len="sm"/>
                      <a:tailEnd type="none" w="sm" len="sm"/>
                    </a:lnT>
                    <a:lnB w="12700"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508000">
                <a:tc>
                  <a:txBody>
                    <a:bodyPr/>
                    <a:lstStyle/>
                    <a:p>
                      <a:pPr marL="0" lvl="0" indent="0" algn="l" rtl="0">
                        <a:spcBef>
                          <a:spcPts val="0"/>
                        </a:spcBef>
                        <a:spcAft>
                          <a:spcPts val="0"/>
                        </a:spcAft>
                        <a:buNone/>
                      </a:pPr>
                      <a:endParaRPr/>
                    </a:p>
                  </a:txBody>
                  <a:tcPr marL="121900" marR="121900" marT="121900" marB="121900">
                    <a:lnL w="12700" cap="flat" cmpd="sng">
                      <a:solidFill>
                        <a:srgbClr val="9E9E9E">
                          <a:alpha val="0"/>
                        </a:srgbClr>
                      </a:solidFill>
                      <a:prstDash val="solid"/>
                      <a:round/>
                      <a:headEnd type="none" w="sm" len="sm"/>
                      <a:tailEnd type="none" w="sm" len="sm"/>
                    </a:lnL>
                    <a:lnR w="12700" cap="flat" cmpd="sng">
                      <a:solidFill>
                        <a:srgbClr val="9E9E9E">
                          <a:alpha val="0"/>
                        </a:srgbClr>
                      </a:solidFill>
                      <a:prstDash val="solid"/>
                      <a:round/>
                      <a:headEnd type="none" w="sm" len="sm"/>
                      <a:tailEnd type="none" w="sm" len="sm"/>
                    </a:lnR>
                    <a:lnT w="12700" cap="flat" cmpd="sng">
                      <a:solidFill>
                        <a:srgbClr val="9E9E9E">
                          <a:alpha val="0"/>
                        </a:srgbClr>
                      </a:solidFill>
                      <a:prstDash val="solid"/>
                      <a:round/>
                      <a:headEnd type="none" w="sm" len="sm"/>
                      <a:tailEnd type="none" w="sm" len="sm"/>
                    </a:lnT>
                    <a:lnB w="12700"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121900" marR="121900" marT="121900" marB="121900">
                    <a:lnL w="12700" cap="flat" cmpd="sng">
                      <a:solidFill>
                        <a:srgbClr val="9E9E9E">
                          <a:alpha val="0"/>
                        </a:srgbClr>
                      </a:solidFill>
                      <a:prstDash val="solid"/>
                      <a:round/>
                      <a:headEnd type="none" w="sm" len="sm"/>
                      <a:tailEnd type="none" w="sm" len="sm"/>
                    </a:lnL>
                    <a:lnR w="12700" cap="flat" cmpd="sng">
                      <a:solidFill>
                        <a:srgbClr val="9E9E9E">
                          <a:alpha val="0"/>
                        </a:srgbClr>
                      </a:solidFill>
                      <a:prstDash val="solid"/>
                      <a:round/>
                      <a:headEnd type="none" w="sm" len="sm"/>
                      <a:tailEnd type="none" w="sm" len="sm"/>
                    </a:lnR>
                    <a:lnT w="12700" cap="flat" cmpd="sng">
                      <a:solidFill>
                        <a:srgbClr val="9E9E9E">
                          <a:alpha val="0"/>
                        </a:srgbClr>
                      </a:solidFill>
                      <a:prstDash val="solid"/>
                      <a:round/>
                      <a:headEnd type="none" w="sm" len="sm"/>
                      <a:tailEnd type="none" w="sm" len="sm"/>
                    </a:lnT>
                    <a:lnB w="12700"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508000">
                <a:tc>
                  <a:txBody>
                    <a:bodyPr/>
                    <a:lstStyle/>
                    <a:p>
                      <a:pPr marL="0" lvl="0" indent="0" algn="l" rtl="0">
                        <a:spcBef>
                          <a:spcPts val="0"/>
                        </a:spcBef>
                        <a:spcAft>
                          <a:spcPts val="0"/>
                        </a:spcAft>
                        <a:buNone/>
                      </a:pPr>
                      <a:endParaRPr/>
                    </a:p>
                  </a:txBody>
                  <a:tcPr marL="121900" marR="121900" marT="121900" marB="121900">
                    <a:lnL w="12700" cap="flat" cmpd="sng">
                      <a:solidFill>
                        <a:srgbClr val="9E9E9E">
                          <a:alpha val="0"/>
                        </a:srgbClr>
                      </a:solidFill>
                      <a:prstDash val="solid"/>
                      <a:round/>
                      <a:headEnd type="none" w="sm" len="sm"/>
                      <a:tailEnd type="none" w="sm" len="sm"/>
                    </a:lnL>
                    <a:lnR w="12700" cap="flat" cmpd="sng">
                      <a:solidFill>
                        <a:srgbClr val="9E9E9E">
                          <a:alpha val="0"/>
                        </a:srgbClr>
                      </a:solidFill>
                      <a:prstDash val="solid"/>
                      <a:round/>
                      <a:headEnd type="none" w="sm" len="sm"/>
                      <a:tailEnd type="none" w="sm" len="sm"/>
                    </a:lnR>
                    <a:lnT w="12700" cap="flat" cmpd="sng">
                      <a:solidFill>
                        <a:srgbClr val="9E9E9E">
                          <a:alpha val="0"/>
                        </a:srgbClr>
                      </a:solidFill>
                      <a:prstDash val="solid"/>
                      <a:round/>
                      <a:headEnd type="none" w="sm" len="sm"/>
                      <a:tailEnd type="none" w="sm" len="sm"/>
                    </a:lnT>
                    <a:lnB w="12700"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121900" marR="121900" marT="121900" marB="121900">
                    <a:lnL w="12700" cap="flat" cmpd="sng">
                      <a:solidFill>
                        <a:srgbClr val="9E9E9E">
                          <a:alpha val="0"/>
                        </a:srgbClr>
                      </a:solidFill>
                      <a:prstDash val="solid"/>
                      <a:round/>
                      <a:headEnd type="none" w="sm" len="sm"/>
                      <a:tailEnd type="none" w="sm" len="sm"/>
                    </a:lnL>
                    <a:lnR w="12700" cap="flat" cmpd="sng">
                      <a:solidFill>
                        <a:srgbClr val="9E9E9E">
                          <a:alpha val="0"/>
                        </a:srgbClr>
                      </a:solidFill>
                      <a:prstDash val="solid"/>
                      <a:round/>
                      <a:headEnd type="none" w="sm" len="sm"/>
                      <a:tailEnd type="none" w="sm" len="sm"/>
                    </a:lnR>
                    <a:lnT w="12700" cap="flat" cmpd="sng">
                      <a:solidFill>
                        <a:srgbClr val="9E9E9E">
                          <a:alpha val="0"/>
                        </a:srgbClr>
                      </a:solidFill>
                      <a:prstDash val="solid"/>
                      <a:round/>
                      <a:headEnd type="none" w="sm" len="sm"/>
                      <a:tailEnd type="none" w="sm" len="sm"/>
                    </a:lnT>
                    <a:lnB w="12700"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711" name="Google Shape;1711;g395a5d8f997_0_16695"/>
          <p:cNvSpPr txBox="1">
            <a:spLocks noGrp="1"/>
          </p:cNvSpPr>
          <p:nvPr>
            <p:ph type="title"/>
          </p:nvPr>
        </p:nvSpPr>
        <p:spPr>
          <a:xfrm>
            <a:off x="0" y="1402080"/>
            <a:ext cx="3956700" cy="6888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Clr>
                <a:schemeClr val="lt1"/>
              </a:buClr>
              <a:buSzPts val="5300"/>
              <a:buFont typeface="Oswald Medium"/>
              <a:buNone/>
              <a:defRPr sz="5300" b="0">
                <a:solidFill>
                  <a:schemeClr val="lt1"/>
                </a:solidFill>
                <a:latin typeface="Oswald Medium"/>
                <a:ea typeface="Oswald Medium"/>
                <a:cs typeface="Oswald Medium"/>
                <a:sym typeface="Oswald Medium"/>
              </a:defRPr>
            </a:lvl1pPr>
            <a:lvl2pPr lvl="1" algn="ctr">
              <a:spcBef>
                <a:spcPts val="0"/>
              </a:spcBef>
              <a:spcAft>
                <a:spcPts val="0"/>
              </a:spcAft>
              <a:buClr>
                <a:schemeClr val="lt1"/>
              </a:buClr>
              <a:buSzPts val="3700"/>
              <a:buNone/>
              <a:defRPr>
                <a:solidFill>
                  <a:schemeClr val="lt1"/>
                </a:solidFill>
              </a:defRPr>
            </a:lvl2pPr>
            <a:lvl3pPr lvl="2" algn="ctr">
              <a:spcBef>
                <a:spcPts val="0"/>
              </a:spcBef>
              <a:spcAft>
                <a:spcPts val="0"/>
              </a:spcAft>
              <a:buClr>
                <a:schemeClr val="lt1"/>
              </a:buClr>
              <a:buSzPts val="3700"/>
              <a:buNone/>
              <a:defRPr>
                <a:solidFill>
                  <a:schemeClr val="lt1"/>
                </a:solidFill>
              </a:defRPr>
            </a:lvl3pPr>
            <a:lvl4pPr lvl="3" algn="ctr">
              <a:spcBef>
                <a:spcPts val="0"/>
              </a:spcBef>
              <a:spcAft>
                <a:spcPts val="0"/>
              </a:spcAft>
              <a:buClr>
                <a:schemeClr val="lt1"/>
              </a:buClr>
              <a:buSzPts val="3700"/>
              <a:buNone/>
              <a:defRPr>
                <a:solidFill>
                  <a:schemeClr val="lt1"/>
                </a:solidFill>
              </a:defRPr>
            </a:lvl4pPr>
            <a:lvl5pPr lvl="4" algn="ctr">
              <a:spcBef>
                <a:spcPts val="0"/>
              </a:spcBef>
              <a:spcAft>
                <a:spcPts val="0"/>
              </a:spcAft>
              <a:buClr>
                <a:schemeClr val="lt1"/>
              </a:buClr>
              <a:buSzPts val="3700"/>
              <a:buNone/>
              <a:defRPr>
                <a:solidFill>
                  <a:schemeClr val="lt1"/>
                </a:solidFill>
              </a:defRPr>
            </a:lvl5pPr>
            <a:lvl6pPr lvl="5" algn="ctr">
              <a:spcBef>
                <a:spcPts val="0"/>
              </a:spcBef>
              <a:spcAft>
                <a:spcPts val="0"/>
              </a:spcAft>
              <a:buClr>
                <a:schemeClr val="lt1"/>
              </a:buClr>
              <a:buSzPts val="3700"/>
              <a:buNone/>
              <a:defRPr>
                <a:solidFill>
                  <a:schemeClr val="lt1"/>
                </a:solidFill>
              </a:defRPr>
            </a:lvl6pPr>
            <a:lvl7pPr lvl="6" algn="ctr">
              <a:spcBef>
                <a:spcPts val="0"/>
              </a:spcBef>
              <a:spcAft>
                <a:spcPts val="0"/>
              </a:spcAft>
              <a:buClr>
                <a:schemeClr val="lt1"/>
              </a:buClr>
              <a:buSzPts val="3700"/>
              <a:buNone/>
              <a:defRPr>
                <a:solidFill>
                  <a:schemeClr val="lt1"/>
                </a:solidFill>
              </a:defRPr>
            </a:lvl7pPr>
            <a:lvl8pPr lvl="7" algn="ctr">
              <a:spcBef>
                <a:spcPts val="0"/>
              </a:spcBef>
              <a:spcAft>
                <a:spcPts val="0"/>
              </a:spcAft>
              <a:buClr>
                <a:schemeClr val="lt1"/>
              </a:buClr>
              <a:buSzPts val="3700"/>
              <a:buNone/>
              <a:defRPr>
                <a:solidFill>
                  <a:schemeClr val="lt1"/>
                </a:solidFill>
              </a:defRPr>
            </a:lvl8pPr>
            <a:lvl9pPr lvl="8" algn="ctr">
              <a:spcBef>
                <a:spcPts val="0"/>
              </a:spcBef>
              <a:spcAft>
                <a:spcPts val="0"/>
              </a:spcAft>
              <a:buClr>
                <a:schemeClr val="lt1"/>
              </a:buClr>
              <a:buSzPts val="3700"/>
              <a:buNone/>
              <a:defRPr>
                <a:solidFill>
                  <a:schemeClr val="lt1"/>
                </a:solidFill>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General — with photo">
  <p:cSld name="CUSTOM_11">
    <p:spTree>
      <p:nvGrpSpPr>
        <p:cNvPr id="1" name="Shape 211"/>
        <p:cNvGrpSpPr/>
        <p:nvPr/>
      </p:nvGrpSpPr>
      <p:grpSpPr>
        <a:xfrm>
          <a:off x="0" y="0"/>
          <a:ext cx="0" cy="0"/>
          <a:chOff x="0" y="0"/>
          <a:chExt cx="0" cy="0"/>
        </a:xfrm>
      </p:grpSpPr>
      <p:sp>
        <p:nvSpPr>
          <p:cNvPr id="212" name="Google Shape;212;g36335525d1a_0_536"/>
          <p:cNvSpPr/>
          <p:nvPr/>
        </p:nvSpPr>
        <p:spPr>
          <a:xfrm rot="84">
            <a:off x="-15133" y="4020317"/>
            <a:ext cx="12207300" cy="28377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13" name="Google Shape;213;g36335525d1a_0_536"/>
          <p:cNvSpPr>
            <a:spLocks noGrp="1"/>
          </p:cNvSpPr>
          <p:nvPr>
            <p:ph type="pic" idx="2"/>
          </p:nvPr>
        </p:nvSpPr>
        <p:spPr>
          <a:xfrm>
            <a:off x="609600" y="3340767"/>
            <a:ext cx="4572000" cy="3517200"/>
          </a:xfrm>
          <a:prstGeom prst="rect">
            <a:avLst/>
          </a:prstGeom>
          <a:noFill/>
          <a:ln>
            <a:noFill/>
          </a:ln>
        </p:spPr>
      </p:sp>
      <p:sp>
        <p:nvSpPr>
          <p:cNvPr id="214" name="Google Shape;214;g36335525d1a_0_536"/>
          <p:cNvSpPr txBox="1">
            <a:spLocks noGrp="1"/>
          </p:cNvSpPr>
          <p:nvPr>
            <p:ph type="body" idx="1"/>
          </p:nvPr>
        </p:nvSpPr>
        <p:spPr>
          <a:xfrm>
            <a:off x="6096000" y="609600"/>
            <a:ext cx="4876800" cy="2988300"/>
          </a:xfrm>
          <a:prstGeom prst="rect">
            <a:avLst/>
          </a:prstGeom>
        </p:spPr>
        <p:txBody>
          <a:bodyPr spcFirstLastPara="1" wrap="square" lIns="0" tIns="0" rIns="0" bIns="0" anchor="t" anchorCtr="0">
            <a:noAutofit/>
          </a:bodyPr>
          <a:lstStyle>
            <a:lvl1pPr marL="457200" lvl="0" indent="-330200">
              <a:spcBef>
                <a:spcPts val="1300"/>
              </a:spcBef>
              <a:spcAft>
                <a:spcPts val="0"/>
              </a:spcAft>
              <a:buSzPts val="1600"/>
              <a:buChar char="●"/>
              <a:defRPr sz="1600"/>
            </a:lvl1pPr>
            <a:lvl2pPr marL="914400" lvl="1" indent="-349250">
              <a:spcBef>
                <a:spcPts val="1600"/>
              </a:spcBef>
              <a:spcAft>
                <a:spcPts val="0"/>
              </a:spcAft>
              <a:buSzPts val="1900"/>
              <a:buChar char="○"/>
              <a:defRPr/>
            </a:lvl2pPr>
            <a:lvl3pPr marL="1371600" lvl="2" indent="-349250">
              <a:spcBef>
                <a:spcPts val="1300"/>
              </a:spcBef>
              <a:spcAft>
                <a:spcPts val="0"/>
              </a:spcAft>
              <a:buSzPts val="1900"/>
              <a:buChar char="■"/>
              <a:defRPr/>
            </a:lvl3pPr>
            <a:lvl4pPr marL="1828800" lvl="3" indent="-349250">
              <a:spcBef>
                <a:spcPts val="1300"/>
              </a:spcBef>
              <a:spcAft>
                <a:spcPts val="0"/>
              </a:spcAft>
              <a:buSzPts val="1900"/>
              <a:buChar char="●"/>
              <a:defRPr/>
            </a:lvl4pPr>
            <a:lvl5pPr marL="2286000" lvl="4" indent="-349250">
              <a:spcBef>
                <a:spcPts val="1300"/>
              </a:spcBef>
              <a:spcAft>
                <a:spcPts val="0"/>
              </a:spcAft>
              <a:buSzPts val="1900"/>
              <a:buChar char="○"/>
              <a:defRPr/>
            </a:lvl5pPr>
            <a:lvl6pPr marL="2743200" lvl="5" indent="-349250">
              <a:spcBef>
                <a:spcPts val="1300"/>
              </a:spcBef>
              <a:spcAft>
                <a:spcPts val="0"/>
              </a:spcAft>
              <a:buSzPts val="1900"/>
              <a:buChar char="■"/>
              <a:defRPr/>
            </a:lvl6pPr>
            <a:lvl7pPr marL="3200400" lvl="6" indent="-349250">
              <a:spcBef>
                <a:spcPts val="1300"/>
              </a:spcBef>
              <a:spcAft>
                <a:spcPts val="0"/>
              </a:spcAft>
              <a:buSzPts val="1900"/>
              <a:buChar char="●"/>
              <a:defRPr/>
            </a:lvl7pPr>
            <a:lvl8pPr marL="3657600" lvl="7" indent="-349250">
              <a:spcBef>
                <a:spcPts val="1300"/>
              </a:spcBef>
              <a:spcAft>
                <a:spcPts val="0"/>
              </a:spcAft>
              <a:buSzPts val="1900"/>
              <a:buChar char="○"/>
              <a:defRPr/>
            </a:lvl8pPr>
            <a:lvl9pPr marL="4114800" lvl="8" indent="-349250">
              <a:spcBef>
                <a:spcPts val="1300"/>
              </a:spcBef>
              <a:spcAft>
                <a:spcPts val="0"/>
              </a:spcAft>
              <a:buSzPts val="1900"/>
              <a:buChar char="■"/>
              <a:defRPr/>
            </a:lvl9pPr>
          </a:lstStyle>
          <a:p>
            <a:endParaRPr/>
          </a:p>
        </p:txBody>
      </p:sp>
      <p:sp>
        <p:nvSpPr>
          <p:cNvPr id="215" name="Google Shape;215;g36335525d1a_0_536"/>
          <p:cNvSpPr txBox="1">
            <a:spLocks noGrp="1"/>
          </p:cNvSpPr>
          <p:nvPr>
            <p:ph type="subTitle" idx="3"/>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216" name="Google Shape;216;g36335525d1a_0_536"/>
          <p:cNvSpPr txBox="1">
            <a:spLocks noGrp="1"/>
          </p:cNvSpPr>
          <p:nvPr>
            <p:ph type="title"/>
          </p:nvPr>
        </p:nvSpPr>
        <p:spPr>
          <a:xfrm>
            <a:off x="609600" y="914400"/>
            <a:ext cx="5181600" cy="788100"/>
          </a:xfrm>
          <a:prstGeom prst="rect">
            <a:avLst/>
          </a:prstGeom>
          <a:ln>
            <a:noFill/>
          </a:ln>
        </p:spPr>
        <p:txBody>
          <a:bodyPr spcFirstLastPara="1" wrap="square" lIns="0" tIns="0" rIns="0" bIns="0" anchor="t" anchorCtr="0">
            <a:normAutofit/>
          </a:bodyPr>
          <a:lstStyle>
            <a:lvl1pPr lvl="0">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1pPr>
            <a:lvl2pPr lvl="1">
              <a:spcBef>
                <a:spcPts val="10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a:endParaRPr/>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Section Divider">
  <p:cSld name="CUSTOM_3">
    <p:spTree>
      <p:nvGrpSpPr>
        <p:cNvPr id="1" name="Shape 1712"/>
        <p:cNvGrpSpPr/>
        <p:nvPr/>
      </p:nvGrpSpPr>
      <p:grpSpPr>
        <a:xfrm>
          <a:off x="0" y="0"/>
          <a:ext cx="0" cy="0"/>
          <a:chOff x="0" y="0"/>
          <a:chExt cx="0" cy="0"/>
        </a:xfrm>
      </p:grpSpPr>
      <p:sp>
        <p:nvSpPr>
          <p:cNvPr id="1713" name="Google Shape;1713;g395a5d8f997_0_16699"/>
          <p:cNvSpPr txBox="1">
            <a:spLocks noGrp="1"/>
          </p:cNvSpPr>
          <p:nvPr>
            <p:ph type="title"/>
          </p:nvPr>
        </p:nvSpPr>
        <p:spPr>
          <a:xfrm>
            <a:off x="609600" y="3444600"/>
            <a:ext cx="10972800" cy="3413700"/>
          </a:xfrm>
          <a:prstGeom prst="rect">
            <a:avLst/>
          </a:prstGeom>
          <a:ln>
            <a:noFill/>
          </a:ln>
        </p:spPr>
        <p:txBody>
          <a:bodyPr spcFirstLastPara="1" wrap="square" lIns="0" tIns="0" rIns="0" bIns="0" anchor="ctr" anchorCtr="0">
            <a:noAutofit/>
          </a:bodyPr>
          <a:lstStyle>
            <a:lvl1pPr lvl="0" algn="ctr">
              <a:lnSpc>
                <a:spcPct val="90000"/>
              </a:lnSpc>
              <a:spcBef>
                <a:spcPts val="0"/>
              </a:spcBef>
              <a:spcAft>
                <a:spcPts val="0"/>
              </a:spcAft>
              <a:buSzPts val="5300"/>
              <a:buFont typeface="Oswald Medium"/>
              <a:buNone/>
              <a:defRPr sz="5300" b="0">
                <a:latin typeface="Oswald Medium"/>
                <a:ea typeface="Oswald Medium"/>
                <a:cs typeface="Oswald Medium"/>
                <a:sym typeface="Oswald Medium"/>
              </a:defRPr>
            </a:lvl1pPr>
            <a:lvl2pPr lvl="1">
              <a:spcBef>
                <a:spcPts val="100"/>
              </a:spcBef>
              <a:spcAft>
                <a:spcPts val="0"/>
              </a:spcAft>
              <a:buClr>
                <a:schemeClr val="lt1"/>
              </a:buClr>
              <a:buSzPts val="3700"/>
              <a:buNone/>
              <a:defRPr>
                <a:solidFill>
                  <a:schemeClr val="lt1"/>
                </a:solidFill>
              </a:defRPr>
            </a:lvl2pPr>
            <a:lvl3pPr lvl="2">
              <a:spcBef>
                <a:spcPts val="0"/>
              </a:spcBef>
              <a:spcAft>
                <a:spcPts val="0"/>
              </a:spcAft>
              <a:buClr>
                <a:schemeClr val="lt1"/>
              </a:buClr>
              <a:buSzPts val="3700"/>
              <a:buNone/>
              <a:defRPr>
                <a:solidFill>
                  <a:schemeClr val="lt1"/>
                </a:solidFill>
              </a:defRPr>
            </a:lvl3pPr>
            <a:lvl4pPr lvl="3">
              <a:spcBef>
                <a:spcPts val="0"/>
              </a:spcBef>
              <a:spcAft>
                <a:spcPts val="0"/>
              </a:spcAft>
              <a:buClr>
                <a:schemeClr val="lt1"/>
              </a:buClr>
              <a:buSzPts val="3700"/>
              <a:buNone/>
              <a:defRPr>
                <a:solidFill>
                  <a:schemeClr val="lt1"/>
                </a:solidFill>
              </a:defRPr>
            </a:lvl4pPr>
            <a:lvl5pPr lvl="4">
              <a:spcBef>
                <a:spcPts val="0"/>
              </a:spcBef>
              <a:spcAft>
                <a:spcPts val="0"/>
              </a:spcAft>
              <a:buClr>
                <a:schemeClr val="lt1"/>
              </a:buClr>
              <a:buSzPts val="3700"/>
              <a:buNone/>
              <a:defRPr>
                <a:solidFill>
                  <a:schemeClr val="lt1"/>
                </a:solidFill>
              </a:defRPr>
            </a:lvl5pPr>
            <a:lvl6pPr lvl="5">
              <a:spcBef>
                <a:spcPts val="0"/>
              </a:spcBef>
              <a:spcAft>
                <a:spcPts val="0"/>
              </a:spcAft>
              <a:buClr>
                <a:schemeClr val="lt1"/>
              </a:buClr>
              <a:buSzPts val="3700"/>
              <a:buNone/>
              <a:defRPr>
                <a:solidFill>
                  <a:schemeClr val="lt1"/>
                </a:solidFill>
              </a:defRPr>
            </a:lvl6pPr>
            <a:lvl7pPr lvl="6">
              <a:spcBef>
                <a:spcPts val="0"/>
              </a:spcBef>
              <a:spcAft>
                <a:spcPts val="0"/>
              </a:spcAft>
              <a:buClr>
                <a:schemeClr val="lt1"/>
              </a:buClr>
              <a:buSzPts val="3700"/>
              <a:buNone/>
              <a:defRPr>
                <a:solidFill>
                  <a:schemeClr val="lt1"/>
                </a:solidFill>
              </a:defRPr>
            </a:lvl7pPr>
            <a:lvl8pPr lvl="7">
              <a:spcBef>
                <a:spcPts val="0"/>
              </a:spcBef>
              <a:spcAft>
                <a:spcPts val="0"/>
              </a:spcAft>
              <a:buClr>
                <a:schemeClr val="lt1"/>
              </a:buClr>
              <a:buSzPts val="3700"/>
              <a:buNone/>
              <a:defRPr>
                <a:solidFill>
                  <a:schemeClr val="lt1"/>
                </a:solidFill>
              </a:defRPr>
            </a:lvl8pPr>
            <a:lvl9pPr lvl="8">
              <a:spcBef>
                <a:spcPts val="0"/>
              </a:spcBef>
              <a:spcAft>
                <a:spcPts val="0"/>
              </a:spcAft>
              <a:buClr>
                <a:schemeClr val="lt1"/>
              </a:buClr>
              <a:buSzPts val="3700"/>
              <a:buNone/>
              <a:defRPr>
                <a:solidFill>
                  <a:schemeClr val="lt1"/>
                </a:solidFill>
              </a:defRPr>
            </a:lvl9pPr>
          </a:lstStyle>
          <a:p>
            <a:endParaRPr/>
          </a:p>
        </p:txBody>
      </p:sp>
      <p:sp>
        <p:nvSpPr>
          <p:cNvPr id="1714" name="Google Shape;1714;g395a5d8f997_0_16699"/>
          <p:cNvSpPr/>
          <p:nvPr/>
        </p:nvSpPr>
        <p:spPr>
          <a:xfrm>
            <a:off x="0" y="0"/>
            <a:ext cx="12192000" cy="34137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General Figures">
  <p:cSld name="CUSTOM_21">
    <p:spTree>
      <p:nvGrpSpPr>
        <p:cNvPr id="1" name="Shape 1715"/>
        <p:cNvGrpSpPr/>
        <p:nvPr/>
      </p:nvGrpSpPr>
      <p:grpSpPr>
        <a:xfrm>
          <a:off x="0" y="0"/>
          <a:ext cx="0" cy="0"/>
          <a:chOff x="0" y="0"/>
          <a:chExt cx="0" cy="0"/>
        </a:xfrm>
      </p:grpSpPr>
      <p:sp>
        <p:nvSpPr>
          <p:cNvPr id="1716" name="Google Shape;1716;g395a5d8f997_0_16702"/>
          <p:cNvSpPr txBox="1">
            <a:spLocks noGrp="1"/>
          </p:cNvSpPr>
          <p:nvPr>
            <p:ph type="title"/>
          </p:nvPr>
        </p:nvSpPr>
        <p:spPr>
          <a:xfrm>
            <a:off x="609600" y="914400"/>
            <a:ext cx="10363200" cy="7881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1pPr>
            <a:lvl2pPr lvl="1">
              <a:spcBef>
                <a:spcPts val="10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a:endParaRPr/>
          </a:p>
        </p:txBody>
      </p:sp>
      <p:sp>
        <p:nvSpPr>
          <p:cNvPr id="1717" name="Google Shape;1717;g395a5d8f997_0_16702"/>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1718" name="Google Shape;1718;g395a5d8f997_0_16702"/>
          <p:cNvSpPr>
            <a:spLocks noGrp="1"/>
          </p:cNvSpPr>
          <p:nvPr>
            <p:ph type="pic" idx="2"/>
          </p:nvPr>
        </p:nvSpPr>
        <p:spPr>
          <a:xfrm>
            <a:off x="609600" y="1828800"/>
            <a:ext cx="7010400" cy="4267200"/>
          </a:xfrm>
          <a:prstGeom prst="rect">
            <a:avLst/>
          </a:prstGeom>
          <a:noFill/>
          <a:ln>
            <a:noFill/>
          </a:ln>
        </p:spPr>
      </p:sp>
      <p:sp>
        <p:nvSpPr>
          <p:cNvPr id="1719" name="Google Shape;1719;g395a5d8f997_0_16702"/>
          <p:cNvSpPr txBox="1">
            <a:spLocks noGrp="1"/>
          </p:cNvSpPr>
          <p:nvPr>
            <p:ph type="title" idx="3"/>
          </p:nvPr>
        </p:nvSpPr>
        <p:spPr>
          <a:xfrm>
            <a:off x="8229600" y="1828800"/>
            <a:ext cx="3657600" cy="821100"/>
          </a:xfrm>
          <a:prstGeom prst="rect">
            <a:avLst/>
          </a:prstGeom>
        </p:spPr>
        <p:txBody>
          <a:bodyPr spcFirstLastPara="1" wrap="square" lIns="0" tIns="0" rIns="0" bIns="0" anchor="t" anchorCtr="0">
            <a:noAutofit/>
          </a:bodyPr>
          <a:lstStyle>
            <a:lvl1pPr lvl="0">
              <a:spcBef>
                <a:spcPts val="0"/>
              </a:spcBef>
              <a:spcAft>
                <a:spcPts val="0"/>
              </a:spcAft>
              <a:buSzPts val="3600"/>
              <a:buFont typeface="Bebas Neue"/>
              <a:buNone/>
              <a:defRPr sz="3600" b="0">
                <a:latin typeface="Bebas Neue"/>
                <a:ea typeface="Bebas Neue"/>
                <a:cs typeface="Bebas Neue"/>
                <a:sym typeface="Bebas Neue"/>
              </a:defRPr>
            </a:lvl1pPr>
            <a:lvl2pPr lvl="1">
              <a:spcBef>
                <a:spcPts val="100"/>
              </a:spcBef>
              <a:spcAft>
                <a:spcPts val="0"/>
              </a:spcAft>
              <a:buSzPts val="3300"/>
              <a:buNone/>
              <a:defRPr sz="3300"/>
            </a:lvl2pPr>
            <a:lvl3pPr lvl="2">
              <a:spcBef>
                <a:spcPts val="0"/>
              </a:spcBef>
              <a:spcAft>
                <a:spcPts val="0"/>
              </a:spcAft>
              <a:buSzPts val="3300"/>
              <a:buNone/>
              <a:defRPr sz="3300"/>
            </a:lvl3pPr>
            <a:lvl4pPr lvl="3">
              <a:spcBef>
                <a:spcPts val="0"/>
              </a:spcBef>
              <a:spcAft>
                <a:spcPts val="0"/>
              </a:spcAft>
              <a:buSzPts val="3300"/>
              <a:buNone/>
              <a:defRPr sz="3300"/>
            </a:lvl4pPr>
            <a:lvl5pPr lvl="4">
              <a:spcBef>
                <a:spcPts val="0"/>
              </a:spcBef>
              <a:spcAft>
                <a:spcPts val="0"/>
              </a:spcAft>
              <a:buSzPts val="3300"/>
              <a:buNone/>
              <a:defRPr sz="3300"/>
            </a:lvl5pPr>
            <a:lvl6pPr lvl="5">
              <a:spcBef>
                <a:spcPts val="0"/>
              </a:spcBef>
              <a:spcAft>
                <a:spcPts val="0"/>
              </a:spcAft>
              <a:buSzPts val="3300"/>
              <a:buNone/>
              <a:defRPr sz="3300"/>
            </a:lvl6pPr>
            <a:lvl7pPr lvl="6">
              <a:spcBef>
                <a:spcPts val="0"/>
              </a:spcBef>
              <a:spcAft>
                <a:spcPts val="0"/>
              </a:spcAft>
              <a:buSzPts val="3300"/>
              <a:buNone/>
              <a:defRPr sz="3300"/>
            </a:lvl7pPr>
            <a:lvl8pPr lvl="7">
              <a:spcBef>
                <a:spcPts val="0"/>
              </a:spcBef>
              <a:spcAft>
                <a:spcPts val="0"/>
              </a:spcAft>
              <a:buSzPts val="3300"/>
              <a:buNone/>
              <a:defRPr sz="3300"/>
            </a:lvl8pPr>
            <a:lvl9pPr lvl="8">
              <a:spcBef>
                <a:spcPts val="0"/>
              </a:spcBef>
              <a:spcAft>
                <a:spcPts val="0"/>
              </a:spcAft>
              <a:buSzPts val="3300"/>
              <a:buNone/>
              <a:defRPr sz="3300"/>
            </a:lvl9pPr>
          </a:lstStyle>
          <a:p>
            <a:endParaRPr/>
          </a:p>
        </p:txBody>
      </p:sp>
      <p:sp>
        <p:nvSpPr>
          <p:cNvPr id="1720" name="Google Shape;1720;g395a5d8f997_0_16702"/>
          <p:cNvSpPr txBox="1">
            <a:spLocks noGrp="1"/>
          </p:cNvSpPr>
          <p:nvPr>
            <p:ph type="subTitle" idx="4"/>
          </p:nvPr>
        </p:nvSpPr>
        <p:spPr>
          <a:xfrm>
            <a:off x="8229600" y="2342548"/>
            <a:ext cx="3607500" cy="391200"/>
          </a:xfrm>
          <a:prstGeom prst="rect">
            <a:avLst/>
          </a:prstGeom>
        </p:spPr>
        <p:txBody>
          <a:bodyPr spcFirstLastPara="1" wrap="square" lIns="0" tIns="0" rIns="0" bIns="0" anchor="t" anchorCtr="0">
            <a:noAutofit/>
          </a:bodyPr>
          <a:lstStyle>
            <a:lvl1pPr lvl="0">
              <a:spcBef>
                <a:spcPts val="0"/>
              </a:spcBef>
              <a:spcAft>
                <a:spcPts val="0"/>
              </a:spcAft>
              <a:buSzPts val="1900"/>
              <a:buFont typeface="Oswald Medium"/>
              <a:buNone/>
              <a:defRPr sz="1900" b="0">
                <a:latin typeface="Oswald Medium"/>
                <a:ea typeface="Oswald Medium"/>
                <a:cs typeface="Oswald Medium"/>
                <a:sym typeface="Oswald Medium"/>
              </a:defRPr>
            </a:lvl1pPr>
            <a:lvl2pPr lvl="1">
              <a:spcBef>
                <a:spcPts val="0"/>
              </a:spcBef>
              <a:spcAft>
                <a:spcPts val="0"/>
              </a:spcAft>
              <a:buSzPts val="1900"/>
              <a:buFont typeface="Oswald Medium"/>
              <a:buNone/>
              <a:defRPr>
                <a:latin typeface="Oswald Medium"/>
                <a:ea typeface="Oswald Medium"/>
                <a:cs typeface="Oswald Medium"/>
                <a:sym typeface="Oswald Medium"/>
              </a:defRPr>
            </a:lvl2pPr>
            <a:lvl3pPr lvl="2">
              <a:spcBef>
                <a:spcPts val="0"/>
              </a:spcBef>
              <a:spcAft>
                <a:spcPts val="0"/>
              </a:spcAft>
              <a:buSzPts val="1900"/>
              <a:buFont typeface="Oswald Medium"/>
              <a:buNone/>
              <a:defRPr>
                <a:latin typeface="Oswald Medium"/>
                <a:ea typeface="Oswald Medium"/>
                <a:cs typeface="Oswald Medium"/>
                <a:sym typeface="Oswald Medium"/>
              </a:defRPr>
            </a:lvl3pPr>
            <a:lvl4pPr lvl="3">
              <a:spcBef>
                <a:spcPts val="0"/>
              </a:spcBef>
              <a:spcAft>
                <a:spcPts val="0"/>
              </a:spcAft>
              <a:buSzPts val="1900"/>
              <a:buFont typeface="Oswald Medium"/>
              <a:buNone/>
              <a:defRPr>
                <a:latin typeface="Oswald Medium"/>
                <a:ea typeface="Oswald Medium"/>
                <a:cs typeface="Oswald Medium"/>
                <a:sym typeface="Oswald Medium"/>
              </a:defRPr>
            </a:lvl4pPr>
            <a:lvl5pPr lvl="4">
              <a:spcBef>
                <a:spcPts val="0"/>
              </a:spcBef>
              <a:spcAft>
                <a:spcPts val="0"/>
              </a:spcAft>
              <a:buSzPts val="1900"/>
              <a:buFont typeface="Oswald Medium"/>
              <a:buNone/>
              <a:defRPr>
                <a:latin typeface="Oswald Medium"/>
                <a:ea typeface="Oswald Medium"/>
                <a:cs typeface="Oswald Medium"/>
                <a:sym typeface="Oswald Medium"/>
              </a:defRPr>
            </a:lvl5pPr>
            <a:lvl6pPr lvl="5">
              <a:spcBef>
                <a:spcPts val="0"/>
              </a:spcBef>
              <a:spcAft>
                <a:spcPts val="0"/>
              </a:spcAft>
              <a:buSzPts val="1900"/>
              <a:buFont typeface="Oswald Medium"/>
              <a:buNone/>
              <a:defRPr>
                <a:latin typeface="Oswald Medium"/>
                <a:ea typeface="Oswald Medium"/>
                <a:cs typeface="Oswald Medium"/>
                <a:sym typeface="Oswald Medium"/>
              </a:defRPr>
            </a:lvl6pPr>
            <a:lvl7pPr lvl="6">
              <a:spcBef>
                <a:spcPts val="0"/>
              </a:spcBef>
              <a:spcAft>
                <a:spcPts val="0"/>
              </a:spcAft>
              <a:buSzPts val="1900"/>
              <a:buFont typeface="Oswald Medium"/>
              <a:buNone/>
              <a:defRPr>
                <a:latin typeface="Oswald Medium"/>
                <a:ea typeface="Oswald Medium"/>
                <a:cs typeface="Oswald Medium"/>
                <a:sym typeface="Oswald Medium"/>
              </a:defRPr>
            </a:lvl7pPr>
            <a:lvl8pPr lvl="7">
              <a:spcBef>
                <a:spcPts val="0"/>
              </a:spcBef>
              <a:spcAft>
                <a:spcPts val="0"/>
              </a:spcAft>
              <a:buSzPts val="1900"/>
              <a:buFont typeface="Oswald Medium"/>
              <a:buNone/>
              <a:defRPr>
                <a:latin typeface="Oswald Medium"/>
                <a:ea typeface="Oswald Medium"/>
                <a:cs typeface="Oswald Medium"/>
                <a:sym typeface="Oswald Medium"/>
              </a:defRPr>
            </a:lvl8pPr>
            <a:lvl9pPr lvl="8">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1721" name="Google Shape;1721;g395a5d8f997_0_16702"/>
          <p:cNvSpPr txBox="1">
            <a:spLocks noGrp="1"/>
          </p:cNvSpPr>
          <p:nvPr>
            <p:ph type="subTitle" idx="5"/>
          </p:nvPr>
        </p:nvSpPr>
        <p:spPr>
          <a:xfrm>
            <a:off x="8229600" y="2764027"/>
            <a:ext cx="3607500" cy="391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1722" name="Google Shape;1722;g395a5d8f997_0_16702"/>
          <p:cNvSpPr txBox="1">
            <a:spLocks noGrp="1"/>
          </p:cNvSpPr>
          <p:nvPr>
            <p:ph type="title" idx="6"/>
          </p:nvPr>
        </p:nvSpPr>
        <p:spPr>
          <a:xfrm>
            <a:off x="8229600" y="3822733"/>
            <a:ext cx="3657600" cy="821100"/>
          </a:xfrm>
          <a:prstGeom prst="rect">
            <a:avLst/>
          </a:prstGeom>
        </p:spPr>
        <p:txBody>
          <a:bodyPr spcFirstLastPara="1" wrap="square" lIns="0" tIns="0" rIns="0" bIns="0" anchor="t" anchorCtr="0">
            <a:noAutofit/>
          </a:bodyPr>
          <a:lstStyle>
            <a:lvl1pPr lvl="0">
              <a:spcBef>
                <a:spcPts val="0"/>
              </a:spcBef>
              <a:spcAft>
                <a:spcPts val="0"/>
              </a:spcAft>
              <a:buSzPts val="3600"/>
              <a:buFont typeface="Bebas Neue"/>
              <a:buNone/>
              <a:defRPr sz="3600" b="0">
                <a:latin typeface="Bebas Neue"/>
                <a:ea typeface="Bebas Neue"/>
                <a:cs typeface="Bebas Neue"/>
                <a:sym typeface="Bebas Neue"/>
              </a:defRPr>
            </a:lvl1pPr>
            <a:lvl2pPr lvl="1">
              <a:spcBef>
                <a:spcPts val="100"/>
              </a:spcBef>
              <a:spcAft>
                <a:spcPts val="0"/>
              </a:spcAft>
              <a:buSzPts val="3300"/>
              <a:buNone/>
              <a:defRPr sz="3300"/>
            </a:lvl2pPr>
            <a:lvl3pPr lvl="2">
              <a:spcBef>
                <a:spcPts val="0"/>
              </a:spcBef>
              <a:spcAft>
                <a:spcPts val="0"/>
              </a:spcAft>
              <a:buSzPts val="3300"/>
              <a:buNone/>
              <a:defRPr sz="3300"/>
            </a:lvl3pPr>
            <a:lvl4pPr lvl="3">
              <a:spcBef>
                <a:spcPts val="0"/>
              </a:spcBef>
              <a:spcAft>
                <a:spcPts val="0"/>
              </a:spcAft>
              <a:buSzPts val="3300"/>
              <a:buNone/>
              <a:defRPr sz="3300"/>
            </a:lvl4pPr>
            <a:lvl5pPr lvl="4">
              <a:spcBef>
                <a:spcPts val="0"/>
              </a:spcBef>
              <a:spcAft>
                <a:spcPts val="0"/>
              </a:spcAft>
              <a:buSzPts val="3300"/>
              <a:buNone/>
              <a:defRPr sz="3300"/>
            </a:lvl5pPr>
            <a:lvl6pPr lvl="5">
              <a:spcBef>
                <a:spcPts val="0"/>
              </a:spcBef>
              <a:spcAft>
                <a:spcPts val="0"/>
              </a:spcAft>
              <a:buSzPts val="3300"/>
              <a:buNone/>
              <a:defRPr sz="3300"/>
            </a:lvl6pPr>
            <a:lvl7pPr lvl="6">
              <a:spcBef>
                <a:spcPts val="0"/>
              </a:spcBef>
              <a:spcAft>
                <a:spcPts val="0"/>
              </a:spcAft>
              <a:buSzPts val="3300"/>
              <a:buNone/>
              <a:defRPr sz="3300"/>
            </a:lvl7pPr>
            <a:lvl8pPr lvl="7">
              <a:spcBef>
                <a:spcPts val="0"/>
              </a:spcBef>
              <a:spcAft>
                <a:spcPts val="0"/>
              </a:spcAft>
              <a:buSzPts val="3300"/>
              <a:buNone/>
              <a:defRPr sz="3300"/>
            </a:lvl8pPr>
            <a:lvl9pPr lvl="8">
              <a:spcBef>
                <a:spcPts val="0"/>
              </a:spcBef>
              <a:spcAft>
                <a:spcPts val="0"/>
              </a:spcAft>
              <a:buSzPts val="3300"/>
              <a:buNone/>
              <a:defRPr sz="3300"/>
            </a:lvl9pPr>
          </a:lstStyle>
          <a:p>
            <a:endParaRPr/>
          </a:p>
        </p:txBody>
      </p:sp>
      <p:sp>
        <p:nvSpPr>
          <p:cNvPr id="1723" name="Google Shape;1723;g395a5d8f997_0_16702"/>
          <p:cNvSpPr txBox="1">
            <a:spLocks noGrp="1"/>
          </p:cNvSpPr>
          <p:nvPr>
            <p:ph type="subTitle" idx="7"/>
          </p:nvPr>
        </p:nvSpPr>
        <p:spPr>
          <a:xfrm>
            <a:off x="8229600" y="4336481"/>
            <a:ext cx="3607500" cy="391200"/>
          </a:xfrm>
          <a:prstGeom prst="rect">
            <a:avLst/>
          </a:prstGeom>
        </p:spPr>
        <p:txBody>
          <a:bodyPr spcFirstLastPara="1" wrap="square" lIns="0" tIns="0" rIns="0" bIns="0" anchor="t" anchorCtr="0">
            <a:noAutofit/>
          </a:bodyPr>
          <a:lstStyle>
            <a:lvl1pPr lvl="0">
              <a:spcBef>
                <a:spcPts val="0"/>
              </a:spcBef>
              <a:spcAft>
                <a:spcPts val="0"/>
              </a:spcAft>
              <a:buSzPts val="1900"/>
              <a:buFont typeface="Oswald Medium"/>
              <a:buNone/>
              <a:defRPr sz="1900" b="0">
                <a:latin typeface="Oswald Medium"/>
                <a:ea typeface="Oswald Medium"/>
                <a:cs typeface="Oswald Medium"/>
                <a:sym typeface="Oswald Medium"/>
              </a:defRPr>
            </a:lvl1pPr>
            <a:lvl2pPr lvl="1">
              <a:spcBef>
                <a:spcPts val="0"/>
              </a:spcBef>
              <a:spcAft>
                <a:spcPts val="0"/>
              </a:spcAft>
              <a:buSzPts val="1900"/>
              <a:buFont typeface="Oswald Medium"/>
              <a:buNone/>
              <a:defRPr>
                <a:latin typeface="Oswald Medium"/>
                <a:ea typeface="Oswald Medium"/>
                <a:cs typeface="Oswald Medium"/>
                <a:sym typeface="Oswald Medium"/>
              </a:defRPr>
            </a:lvl2pPr>
            <a:lvl3pPr lvl="2">
              <a:spcBef>
                <a:spcPts val="0"/>
              </a:spcBef>
              <a:spcAft>
                <a:spcPts val="0"/>
              </a:spcAft>
              <a:buSzPts val="1900"/>
              <a:buFont typeface="Oswald Medium"/>
              <a:buNone/>
              <a:defRPr>
                <a:latin typeface="Oswald Medium"/>
                <a:ea typeface="Oswald Medium"/>
                <a:cs typeface="Oswald Medium"/>
                <a:sym typeface="Oswald Medium"/>
              </a:defRPr>
            </a:lvl3pPr>
            <a:lvl4pPr lvl="3">
              <a:spcBef>
                <a:spcPts val="0"/>
              </a:spcBef>
              <a:spcAft>
                <a:spcPts val="0"/>
              </a:spcAft>
              <a:buSzPts val="1900"/>
              <a:buFont typeface="Oswald Medium"/>
              <a:buNone/>
              <a:defRPr>
                <a:latin typeface="Oswald Medium"/>
                <a:ea typeface="Oswald Medium"/>
                <a:cs typeface="Oswald Medium"/>
                <a:sym typeface="Oswald Medium"/>
              </a:defRPr>
            </a:lvl4pPr>
            <a:lvl5pPr lvl="4">
              <a:spcBef>
                <a:spcPts val="0"/>
              </a:spcBef>
              <a:spcAft>
                <a:spcPts val="0"/>
              </a:spcAft>
              <a:buSzPts val="1900"/>
              <a:buFont typeface="Oswald Medium"/>
              <a:buNone/>
              <a:defRPr>
                <a:latin typeface="Oswald Medium"/>
                <a:ea typeface="Oswald Medium"/>
                <a:cs typeface="Oswald Medium"/>
                <a:sym typeface="Oswald Medium"/>
              </a:defRPr>
            </a:lvl5pPr>
            <a:lvl6pPr lvl="5">
              <a:spcBef>
                <a:spcPts val="0"/>
              </a:spcBef>
              <a:spcAft>
                <a:spcPts val="0"/>
              </a:spcAft>
              <a:buSzPts val="1900"/>
              <a:buFont typeface="Oswald Medium"/>
              <a:buNone/>
              <a:defRPr>
                <a:latin typeface="Oswald Medium"/>
                <a:ea typeface="Oswald Medium"/>
                <a:cs typeface="Oswald Medium"/>
                <a:sym typeface="Oswald Medium"/>
              </a:defRPr>
            </a:lvl6pPr>
            <a:lvl7pPr lvl="6">
              <a:spcBef>
                <a:spcPts val="0"/>
              </a:spcBef>
              <a:spcAft>
                <a:spcPts val="0"/>
              </a:spcAft>
              <a:buSzPts val="1900"/>
              <a:buFont typeface="Oswald Medium"/>
              <a:buNone/>
              <a:defRPr>
                <a:latin typeface="Oswald Medium"/>
                <a:ea typeface="Oswald Medium"/>
                <a:cs typeface="Oswald Medium"/>
                <a:sym typeface="Oswald Medium"/>
              </a:defRPr>
            </a:lvl7pPr>
            <a:lvl8pPr lvl="7">
              <a:spcBef>
                <a:spcPts val="0"/>
              </a:spcBef>
              <a:spcAft>
                <a:spcPts val="0"/>
              </a:spcAft>
              <a:buSzPts val="1900"/>
              <a:buFont typeface="Oswald Medium"/>
              <a:buNone/>
              <a:defRPr>
                <a:latin typeface="Oswald Medium"/>
                <a:ea typeface="Oswald Medium"/>
                <a:cs typeface="Oswald Medium"/>
                <a:sym typeface="Oswald Medium"/>
              </a:defRPr>
            </a:lvl8pPr>
            <a:lvl9pPr lvl="8">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1724" name="Google Shape;1724;g395a5d8f997_0_16702"/>
          <p:cNvSpPr txBox="1">
            <a:spLocks noGrp="1"/>
          </p:cNvSpPr>
          <p:nvPr>
            <p:ph type="subTitle" idx="8"/>
          </p:nvPr>
        </p:nvSpPr>
        <p:spPr>
          <a:xfrm>
            <a:off x="8229600" y="4757960"/>
            <a:ext cx="3607500" cy="391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General">
  <p:cSld name="CUSTOM_22">
    <p:spTree>
      <p:nvGrpSpPr>
        <p:cNvPr id="1" name="Shape 1725"/>
        <p:cNvGrpSpPr/>
        <p:nvPr/>
      </p:nvGrpSpPr>
      <p:grpSpPr>
        <a:xfrm>
          <a:off x="0" y="0"/>
          <a:ext cx="0" cy="0"/>
          <a:chOff x="0" y="0"/>
          <a:chExt cx="0" cy="0"/>
        </a:xfrm>
      </p:grpSpPr>
      <p:sp>
        <p:nvSpPr>
          <p:cNvPr id="1726" name="Google Shape;1726;g395a5d8f997_0_16712"/>
          <p:cNvSpPr txBox="1">
            <a:spLocks noGrp="1"/>
          </p:cNvSpPr>
          <p:nvPr>
            <p:ph type="title"/>
          </p:nvPr>
        </p:nvSpPr>
        <p:spPr>
          <a:xfrm>
            <a:off x="609600" y="914400"/>
            <a:ext cx="10363200" cy="7881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4800"/>
              <a:buNone/>
              <a:defRPr/>
            </a:lvl1pPr>
            <a:lvl2pPr lvl="1">
              <a:lnSpc>
                <a:spcPct val="90000"/>
              </a:lnSpc>
              <a:spcBef>
                <a:spcPts val="100"/>
              </a:spcBef>
              <a:spcAft>
                <a:spcPts val="0"/>
              </a:spcAft>
              <a:buSzPts val="3700"/>
              <a:buNone/>
              <a:defRPr/>
            </a:lvl2pPr>
            <a:lvl3pPr lvl="2">
              <a:lnSpc>
                <a:spcPct val="90000"/>
              </a:lnSpc>
              <a:spcBef>
                <a:spcPts val="100"/>
              </a:spcBef>
              <a:spcAft>
                <a:spcPts val="0"/>
              </a:spcAft>
              <a:buSzPts val="3700"/>
              <a:buNone/>
              <a:defRPr/>
            </a:lvl3pPr>
            <a:lvl4pPr lvl="3">
              <a:lnSpc>
                <a:spcPct val="90000"/>
              </a:lnSpc>
              <a:spcBef>
                <a:spcPts val="100"/>
              </a:spcBef>
              <a:spcAft>
                <a:spcPts val="0"/>
              </a:spcAft>
              <a:buSzPts val="3700"/>
              <a:buNone/>
              <a:defRPr/>
            </a:lvl4pPr>
            <a:lvl5pPr lvl="4">
              <a:lnSpc>
                <a:spcPct val="90000"/>
              </a:lnSpc>
              <a:spcBef>
                <a:spcPts val="100"/>
              </a:spcBef>
              <a:spcAft>
                <a:spcPts val="0"/>
              </a:spcAft>
              <a:buSzPts val="3700"/>
              <a:buNone/>
              <a:defRPr/>
            </a:lvl5pPr>
            <a:lvl6pPr lvl="5">
              <a:lnSpc>
                <a:spcPct val="90000"/>
              </a:lnSpc>
              <a:spcBef>
                <a:spcPts val="100"/>
              </a:spcBef>
              <a:spcAft>
                <a:spcPts val="0"/>
              </a:spcAft>
              <a:buSzPts val="3700"/>
              <a:buNone/>
              <a:defRPr/>
            </a:lvl6pPr>
            <a:lvl7pPr lvl="6">
              <a:lnSpc>
                <a:spcPct val="90000"/>
              </a:lnSpc>
              <a:spcBef>
                <a:spcPts val="100"/>
              </a:spcBef>
              <a:spcAft>
                <a:spcPts val="0"/>
              </a:spcAft>
              <a:buSzPts val="3700"/>
              <a:buNone/>
              <a:defRPr/>
            </a:lvl7pPr>
            <a:lvl8pPr lvl="7">
              <a:lnSpc>
                <a:spcPct val="90000"/>
              </a:lnSpc>
              <a:spcBef>
                <a:spcPts val="100"/>
              </a:spcBef>
              <a:spcAft>
                <a:spcPts val="0"/>
              </a:spcAft>
              <a:buSzPts val="3700"/>
              <a:buNone/>
              <a:defRPr/>
            </a:lvl8pPr>
            <a:lvl9pPr lvl="8">
              <a:lnSpc>
                <a:spcPct val="90000"/>
              </a:lnSpc>
              <a:spcBef>
                <a:spcPts val="100"/>
              </a:spcBef>
              <a:spcAft>
                <a:spcPts val="100"/>
              </a:spcAft>
              <a:buSzPts val="3700"/>
              <a:buNone/>
              <a:defRPr/>
            </a:lvl9pPr>
          </a:lstStyle>
          <a:p>
            <a:endParaRPr/>
          </a:p>
        </p:txBody>
      </p:sp>
      <p:sp>
        <p:nvSpPr>
          <p:cNvPr id="1727" name="Google Shape;1727;g395a5d8f997_0_16712"/>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1728" name="Google Shape;1728;g395a5d8f997_0_16712"/>
          <p:cNvSpPr txBox="1">
            <a:spLocks noGrp="1"/>
          </p:cNvSpPr>
          <p:nvPr>
            <p:ph type="body" idx="2"/>
          </p:nvPr>
        </p:nvSpPr>
        <p:spPr>
          <a:xfrm>
            <a:off x="609600" y="1828800"/>
            <a:ext cx="10972800" cy="4267200"/>
          </a:xfrm>
          <a:prstGeom prst="rect">
            <a:avLst/>
          </a:prstGeom>
        </p:spPr>
        <p:txBody>
          <a:bodyPr spcFirstLastPara="1" wrap="square" lIns="0" tIns="0" rIns="0" bIns="0" anchor="t" anchorCtr="0">
            <a:noAutofit/>
          </a:bodyPr>
          <a:lstStyle>
            <a:lvl1pPr marL="457200" lvl="0" indent="-349250">
              <a:spcBef>
                <a:spcPts val="1300"/>
              </a:spcBef>
              <a:spcAft>
                <a:spcPts val="0"/>
              </a:spcAft>
              <a:buSzPts val="1900"/>
              <a:buChar char="●"/>
              <a:defRPr sz="1900"/>
            </a:lvl1pPr>
            <a:lvl2pPr marL="914400" lvl="1" indent="-349250">
              <a:spcBef>
                <a:spcPts val="1600"/>
              </a:spcBef>
              <a:spcAft>
                <a:spcPts val="0"/>
              </a:spcAft>
              <a:buSzPts val="1900"/>
              <a:buChar char="○"/>
              <a:defRPr/>
            </a:lvl2pPr>
            <a:lvl3pPr marL="1371600" lvl="2" indent="-349250">
              <a:spcBef>
                <a:spcPts val="1600"/>
              </a:spcBef>
              <a:spcAft>
                <a:spcPts val="0"/>
              </a:spcAft>
              <a:buSzPts val="1900"/>
              <a:buChar char="■"/>
              <a:defRPr/>
            </a:lvl3pPr>
            <a:lvl4pPr marL="1828800" lvl="3" indent="-349250">
              <a:spcBef>
                <a:spcPts val="1600"/>
              </a:spcBef>
              <a:spcAft>
                <a:spcPts val="0"/>
              </a:spcAft>
              <a:buSzPts val="1900"/>
              <a:buChar char="●"/>
              <a:defRPr/>
            </a:lvl4pPr>
            <a:lvl5pPr marL="2286000" lvl="4" indent="-349250">
              <a:spcBef>
                <a:spcPts val="1600"/>
              </a:spcBef>
              <a:spcAft>
                <a:spcPts val="0"/>
              </a:spcAft>
              <a:buSzPts val="1900"/>
              <a:buChar char="○"/>
              <a:defRPr/>
            </a:lvl5pPr>
            <a:lvl6pPr marL="2743200" lvl="5" indent="-349250">
              <a:spcBef>
                <a:spcPts val="1600"/>
              </a:spcBef>
              <a:spcAft>
                <a:spcPts val="0"/>
              </a:spcAft>
              <a:buSzPts val="1900"/>
              <a:buChar char="■"/>
              <a:defRPr/>
            </a:lvl6pPr>
            <a:lvl7pPr marL="3200400" lvl="6" indent="-349250">
              <a:spcBef>
                <a:spcPts val="1600"/>
              </a:spcBef>
              <a:spcAft>
                <a:spcPts val="0"/>
              </a:spcAft>
              <a:buSzPts val="1900"/>
              <a:buChar char="●"/>
              <a:defRPr/>
            </a:lvl7pPr>
            <a:lvl8pPr marL="3657600" lvl="7" indent="-349250">
              <a:spcBef>
                <a:spcPts val="1600"/>
              </a:spcBef>
              <a:spcAft>
                <a:spcPts val="0"/>
              </a:spcAft>
              <a:buSzPts val="1900"/>
              <a:buChar char="○"/>
              <a:defRPr/>
            </a:lvl8pPr>
            <a:lvl9pPr marL="4114800" lvl="8" indent="-349250">
              <a:spcBef>
                <a:spcPts val="1600"/>
              </a:spcBef>
              <a:spcAft>
                <a:spcPts val="1600"/>
              </a:spcAft>
              <a:buSzPts val="1900"/>
              <a:buChar char="■"/>
              <a:defRPr/>
            </a:lvl9pPr>
          </a:lstStyle>
          <a:p>
            <a:endParaRPr/>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3 Data Points">
  <p:cSld name="CUSTOM_22_2">
    <p:spTree>
      <p:nvGrpSpPr>
        <p:cNvPr id="1" name="Shape 1729"/>
        <p:cNvGrpSpPr/>
        <p:nvPr/>
      </p:nvGrpSpPr>
      <p:grpSpPr>
        <a:xfrm>
          <a:off x="0" y="0"/>
          <a:ext cx="0" cy="0"/>
          <a:chOff x="0" y="0"/>
          <a:chExt cx="0" cy="0"/>
        </a:xfrm>
      </p:grpSpPr>
      <p:sp>
        <p:nvSpPr>
          <p:cNvPr id="1730" name="Google Shape;1730;g395a5d8f997_0_16716"/>
          <p:cNvSpPr txBox="1">
            <a:spLocks noGrp="1"/>
          </p:cNvSpPr>
          <p:nvPr>
            <p:ph type="title"/>
          </p:nvPr>
        </p:nvSpPr>
        <p:spPr>
          <a:xfrm>
            <a:off x="609600" y="914400"/>
            <a:ext cx="10363200" cy="7881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4800"/>
              <a:buNone/>
              <a:defRPr/>
            </a:lvl1pPr>
            <a:lvl2pPr lvl="1">
              <a:spcBef>
                <a:spcPts val="10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1731" name="Google Shape;1731;g395a5d8f997_0_16716"/>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1732" name="Google Shape;1732;g395a5d8f997_0_16716"/>
          <p:cNvSpPr txBox="1">
            <a:spLocks noGrp="1"/>
          </p:cNvSpPr>
          <p:nvPr>
            <p:ph type="body" idx="2"/>
          </p:nvPr>
        </p:nvSpPr>
        <p:spPr>
          <a:xfrm>
            <a:off x="609600" y="1828800"/>
            <a:ext cx="6705600" cy="2133600"/>
          </a:xfrm>
          <a:prstGeom prst="rect">
            <a:avLst/>
          </a:prstGeom>
        </p:spPr>
        <p:txBody>
          <a:bodyPr spcFirstLastPara="1" wrap="square" lIns="0" tIns="0" rIns="0" bIns="0" anchor="t" anchorCtr="0">
            <a:noAutofit/>
          </a:bodyPr>
          <a:lstStyle>
            <a:lvl1pPr marL="457200" lvl="0" indent="-349250">
              <a:spcBef>
                <a:spcPts val="1300"/>
              </a:spcBef>
              <a:spcAft>
                <a:spcPts val="0"/>
              </a:spcAft>
              <a:buSzPts val="1900"/>
              <a:buChar char="●"/>
              <a:defRPr sz="1900"/>
            </a:lvl1pPr>
            <a:lvl2pPr marL="914400" lvl="1" indent="-349250">
              <a:spcBef>
                <a:spcPts val="1600"/>
              </a:spcBef>
              <a:spcAft>
                <a:spcPts val="0"/>
              </a:spcAft>
              <a:buSzPts val="1900"/>
              <a:buChar char="○"/>
              <a:defRPr/>
            </a:lvl2pPr>
            <a:lvl3pPr marL="1371600" lvl="2" indent="-349250">
              <a:spcBef>
                <a:spcPts val="1600"/>
              </a:spcBef>
              <a:spcAft>
                <a:spcPts val="0"/>
              </a:spcAft>
              <a:buSzPts val="1900"/>
              <a:buChar char="■"/>
              <a:defRPr/>
            </a:lvl3pPr>
            <a:lvl4pPr marL="1828800" lvl="3" indent="-349250">
              <a:spcBef>
                <a:spcPts val="1600"/>
              </a:spcBef>
              <a:spcAft>
                <a:spcPts val="0"/>
              </a:spcAft>
              <a:buSzPts val="1900"/>
              <a:buChar char="●"/>
              <a:defRPr/>
            </a:lvl4pPr>
            <a:lvl5pPr marL="2286000" lvl="4" indent="-349250">
              <a:spcBef>
                <a:spcPts val="1600"/>
              </a:spcBef>
              <a:spcAft>
                <a:spcPts val="0"/>
              </a:spcAft>
              <a:buSzPts val="1900"/>
              <a:buChar char="○"/>
              <a:defRPr/>
            </a:lvl5pPr>
            <a:lvl6pPr marL="2743200" lvl="5" indent="-349250">
              <a:spcBef>
                <a:spcPts val="1600"/>
              </a:spcBef>
              <a:spcAft>
                <a:spcPts val="0"/>
              </a:spcAft>
              <a:buSzPts val="1900"/>
              <a:buChar char="■"/>
              <a:defRPr/>
            </a:lvl6pPr>
            <a:lvl7pPr marL="3200400" lvl="6" indent="-349250">
              <a:spcBef>
                <a:spcPts val="1600"/>
              </a:spcBef>
              <a:spcAft>
                <a:spcPts val="0"/>
              </a:spcAft>
              <a:buSzPts val="1900"/>
              <a:buChar char="●"/>
              <a:defRPr/>
            </a:lvl7pPr>
            <a:lvl8pPr marL="3657600" lvl="7" indent="-349250">
              <a:spcBef>
                <a:spcPts val="1600"/>
              </a:spcBef>
              <a:spcAft>
                <a:spcPts val="0"/>
              </a:spcAft>
              <a:buSzPts val="1900"/>
              <a:buChar char="○"/>
              <a:defRPr/>
            </a:lvl8pPr>
            <a:lvl9pPr marL="4114800" lvl="8" indent="-349250">
              <a:spcBef>
                <a:spcPts val="1600"/>
              </a:spcBef>
              <a:spcAft>
                <a:spcPts val="1600"/>
              </a:spcAft>
              <a:buSzPts val="1900"/>
              <a:buChar char="■"/>
              <a:defRPr/>
            </a:lvl9pPr>
          </a:lstStyle>
          <a:p>
            <a:endParaRPr/>
          </a:p>
        </p:txBody>
      </p:sp>
      <p:cxnSp>
        <p:nvCxnSpPr>
          <p:cNvPr id="1733" name="Google Shape;1733;g395a5d8f997_0_16716"/>
          <p:cNvCxnSpPr/>
          <p:nvPr/>
        </p:nvCxnSpPr>
        <p:spPr>
          <a:xfrm>
            <a:off x="4114800" y="4398100"/>
            <a:ext cx="0" cy="1951500"/>
          </a:xfrm>
          <a:prstGeom prst="straightConnector1">
            <a:avLst/>
          </a:prstGeom>
          <a:noFill/>
          <a:ln w="25400" cap="flat" cmpd="sng">
            <a:solidFill>
              <a:srgbClr val="BFDFE0"/>
            </a:solidFill>
            <a:prstDash val="solid"/>
            <a:round/>
            <a:headEnd type="none" w="med" len="med"/>
            <a:tailEnd type="none" w="med" len="med"/>
          </a:ln>
        </p:spPr>
      </p:cxnSp>
      <p:cxnSp>
        <p:nvCxnSpPr>
          <p:cNvPr id="1734" name="Google Shape;1734;g395a5d8f997_0_16716"/>
          <p:cNvCxnSpPr/>
          <p:nvPr/>
        </p:nvCxnSpPr>
        <p:spPr>
          <a:xfrm>
            <a:off x="8077200" y="4398100"/>
            <a:ext cx="0" cy="1951500"/>
          </a:xfrm>
          <a:prstGeom prst="straightConnector1">
            <a:avLst/>
          </a:prstGeom>
          <a:noFill/>
          <a:ln w="25400" cap="flat" cmpd="sng">
            <a:solidFill>
              <a:srgbClr val="BFDFE0"/>
            </a:solidFill>
            <a:prstDash val="solid"/>
            <a:round/>
            <a:headEnd type="none" w="med" len="med"/>
            <a:tailEnd type="none" w="med" len="med"/>
          </a:ln>
        </p:spPr>
      </p:cxnSp>
      <p:sp>
        <p:nvSpPr>
          <p:cNvPr id="1735" name="Google Shape;1735;g395a5d8f997_0_16716"/>
          <p:cNvSpPr txBox="1">
            <a:spLocks noGrp="1"/>
          </p:cNvSpPr>
          <p:nvPr>
            <p:ph type="title" idx="3"/>
          </p:nvPr>
        </p:nvSpPr>
        <p:spPr>
          <a:xfrm>
            <a:off x="609600" y="4467573"/>
            <a:ext cx="3048000" cy="677100"/>
          </a:xfrm>
          <a:prstGeom prst="rect">
            <a:avLst/>
          </a:prstGeom>
        </p:spPr>
        <p:txBody>
          <a:bodyPr spcFirstLastPara="1" wrap="square" lIns="0" tIns="0" rIns="0" bIns="0" anchor="t" anchorCtr="0">
            <a:normAutofit/>
          </a:bodyPr>
          <a:lstStyle>
            <a:lvl1pPr lvl="0">
              <a:lnSpc>
                <a:spcPct val="80000"/>
              </a:lnSpc>
              <a:spcBef>
                <a:spcPts val="0"/>
              </a:spcBef>
              <a:spcAft>
                <a:spcPts val="0"/>
              </a:spcAft>
              <a:buSzPts val="4700"/>
              <a:buFont typeface="Oswald Medium"/>
              <a:buNone/>
              <a:defRPr sz="4700" b="0">
                <a:latin typeface="Oswald Medium"/>
                <a:ea typeface="Oswald Medium"/>
                <a:cs typeface="Oswald Medium"/>
                <a:sym typeface="Oswald Medium"/>
              </a:defRPr>
            </a:lvl1pPr>
            <a:lvl2pPr lvl="1">
              <a:lnSpc>
                <a:spcPct val="80000"/>
              </a:lnSpc>
              <a:spcBef>
                <a:spcPts val="100"/>
              </a:spcBef>
              <a:spcAft>
                <a:spcPts val="0"/>
              </a:spcAft>
              <a:buSzPts val="7300"/>
              <a:buNone/>
              <a:defRPr sz="7300"/>
            </a:lvl2pPr>
            <a:lvl3pPr lvl="2">
              <a:lnSpc>
                <a:spcPct val="80000"/>
              </a:lnSpc>
              <a:spcBef>
                <a:spcPts val="100"/>
              </a:spcBef>
              <a:spcAft>
                <a:spcPts val="0"/>
              </a:spcAft>
              <a:buSzPts val="7300"/>
              <a:buNone/>
              <a:defRPr sz="7300"/>
            </a:lvl3pPr>
            <a:lvl4pPr lvl="3">
              <a:lnSpc>
                <a:spcPct val="80000"/>
              </a:lnSpc>
              <a:spcBef>
                <a:spcPts val="100"/>
              </a:spcBef>
              <a:spcAft>
                <a:spcPts val="0"/>
              </a:spcAft>
              <a:buSzPts val="7300"/>
              <a:buNone/>
              <a:defRPr sz="7300"/>
            </a:lvl4pPr>
            <a:lvl5pPr lvl="4">
              <a:lnSpc>
                <a:spcPct val="80000"/>
              </a:lnSpc>
              <a:spcBef>
                <a:spcPts val="100"/>
              </a:spcBef>
              <a:spcAft>
                <a:spcPts val="0"/>
              </a:spcAft>
              <a:buSzPts val="7300"/>
              <a:buNone/>
              <a:defRPr sz="7300"/>
            </a:lvl5pPr>
            <a:lvl6pPr lvl="5">
              <a:lnSpc>
                <a:spcPct val="80000"/>
              </a:lnSpc>
              <a:spcBef>
                <a:spcPts val="100"/>
              </a:spcBef>
              <a:spcAft>
                <a:spcPts val="0"/>
              </a:spcAft>
              <a:buSzPts val="7300"/>
              <a:buNone/>
              <a:defRPr sz="7300"/>
            </a:lvl6pPr>
            <a:lvl7pPr lvl="6">
              <a:lnSpc>
                <a:spcPct val="80000"/>
              </a:lnSpc>
              <a:spcBef>
                <a:spcPts val="100"/>
              </a:spcBef>
              <a:spcAft>
                <a:spcPts val="0"/>
              </a:spcAft>
              <a:buSzPts val="7300"/>
              <a:buNone/>
              <a:defRPr sz="7300"/>
            </a:lvl7pPr>
            <a:lvl8pPr lvl="7">
              <a:lnSpc>
                <a:spcPct val="80000"/>
              </a:lnSpc>
              <a:spcBef>
                <a:spcPts val="100"/>
              </a:spcBef>
              <a:spcAft>
                <a:spcPts val="0"/>
              </a:spcAft>
              <a:buSzPts val="7300"/>
              <a:buNone/>
              <a:defRPr sz="7300"/>
            </a:lvl8pPr>
            <a:lvl9pPr lvl="8">
              <a:lnSpc>
                <a:spcPct val="80000"/>
              </a:lnSpc>
              <a:spcBef>
                <a:spcPts val="100"/>
              </a:spcBef>
              <a:spcAft>
                <a:spcPts val="100"/>
              </a:spcAft>
              <a:buSzPts val="7300"/>
              <a:buNone/>
              <a:defRPr sz="7300"/>
            </a:lvl9pPr>
          </a:lstStyle>
          <a:p>
            <a:endParaRPr/>
          </a:p>
        </p:txBody>
      </p:sp>
      <p:sp>
        <p:nvSpPr>
          <p:cNvPr id="1736" name="Google Shape;1736;g395a5d8f997_0_16716"/>
          <p:cNvSpPr txBox="1">
            <a:spLocks noGrp="1"/>
          </p:cNvSpPr>
          <p:nvPr>
            <p:ph type="title" idx="4"/>
          </p:nvPr>
        </p:nvSpPr>
        <p:spPr>
          <a:xfrm>
            <a:off x="4572000" y="4467573"/>
            <a:ext cx="3048000" cy="677100"/>
          </a:xfrm>
          <a:prstGeom prst="rect">
            <a:avLst/>
          </a:prstGeom>
        </p:spPr>
        <p:txBody>
          <a:bodyPr spcFirstLastPara="1" wrap="square" lIns="0" tIns="0" rIns="0" bIns="0" anchor="t" anchorCtr="0">
            <a:normAutofit/>
          </a:bodyPr>
          <a:lstStyle>
            <a:lvl1pPr lvl="0">
              <a:lnSpc>
                <a:spcPct val="80000"/>
              </a:lnSpc>
              <a:spcBef>
                <a:spcPts val="0"/>
              </a:spcBef>
              <a:spcAft>
                <a:spcPts val="0"/>
              </a:spcAft>
              <a:buSzPts val="4700"/>
              <a:buFont typeface="Oswald Medium"/>
              <a:buNone/>
              <a:defRPr sz="4700" b="0">
                <a:latin typeface="Oswald Medium"/>
                <a:ea typeface="Oswald Medium"/>
                <a:cs typeface="Oswald Medium"/>
                <a:sym typeface="Oswald Medium"/>
              </a:defRPr>
            </a:lvl1pPr>
            <a:lvl2pPr lvl="1">
              <a:lnSpc>
                <a:spcPct val="80000"/>
              </a:lnSpc>
              <a:spcBef>
                <a:spcPts val="100"/>
              </a:spcBef>
              <a:spcAft>
                <a:spcPts val="0"/>
              </a:spcAft>
              <a:buSzPts val="5300"/>
              <a:buFont typeface="Oswald Medium"/>
              <a:buNone/>
              <a:defRPr sz="5300">
                <a:latin typeface="Oswald Medium"/>
                <a:ea typeface="Oswald Medium"/>
                <a:cs typeface="Oswald Medium"/>
                <a:sym typeface="Oswald Medium"/>
              </a:defRPr>
            </a:lvl2pPr>
            <a:lvl3pPr lvl="2">
              <a:lnSpc>
                <a:spcPct val="80000"/>
              </a:lnSpc>
              <a:spcBef>
                <a:spcPts val="100"/>
              </a:spcBef>
              <a:spcAft>
                <a:spcPts val="0"/>
              </a:spcAft>
              <a:buSzPts val="5300"/>
              <a:buFont typeface="Oswald Medium"/>
              <a:buNone/>
              <a:defRPr sz="5300">
                <a:latin typeface="Oswald Medium"/>
                <a:ea typeface="Oswald Medium"/>
                <a:cs typeface="Oswald Medium"/>
                <a:sym typeface="Oswald Medium"/>
              </a:defRPr>
            </a:lvl3pPr>
            <a:lvl4pPr lvl="3">
              <a:lnSpc>
                <a:spcPct val="80000"/>
              </a:lnSpc>
              <a:spcBef>
                <a:spcPts val="100"/>
              </a:spcBef>
              <a:spcAft>
                <a:spcPts val="0"/>
              </a:spcAft>
              <a:buSzPts val="5300"/>
              <a:buFont typeface="Oswald Medium"/>
              <a:buNone/>
              <a:defRPr sz="5300">
                <a:latin typeface="Oswald Medium"/>
                <a:ea typeface="Oswald Medium"/>
                <a:cs typeface="Oswald Medium"/>
                <a:sym typeface="Oswald Medium"/>
              </a:defRPr>
            </a:lvl4pPr>
            <a:lvl5pPr lvl="4">
              <a:lnSpc>
                <a:spcPct val="80000"/>
              </a:lnSpc>
              <a:spcBef>
                <a:spcPts val="100"/>
              </a:spcBef>
              <a:spcAft>
                <a:spcPts val="0"/>
              </a:spcAft>
              <a:buSzPts val="5300"/>
              <a:buFont typeface="Oswald Medium"/>
              <a:buNone/>
              <a:defRPr sz="5300">
                <a:latin typeface="Oswald Medium"/>
                <a:ea typeface="Oswald Medium"/>
                <a:cs typeface="Oswald Medium"/>
                <a:sym typeface="Oswald Medium"/>
              </a:defRPr>
            </a:lvl5pPr>
            <a:lvl6pPr lvl="5">
              <a:lnSpc>
                <a:spcPct val="80000"/>
              </a:lnSpc>
              <a:spcBef>
                <a:spcPts val="100"/>
              </a:spcBef>
              <a:spcAft>
                <a:spcPts val="0"/>
              </a:spcAft>
              <a:buSzPts val="5300"/>
              <a:buFont typeface="Oswald Medium"/>
              <a:buNone/>
              <a:defRPr sz="5300">
                <a:latin typeface="Oswald Medium"/>
                <a:ea typeface="Oswald Medium"/>
                <a:cs typeface="Oswald Medium"/>
                <a:sym typeface="Oswald Medium"/>
              </a:defRPr>
            </a:lvl6pPr>
            <a:lvl7pPr lvl="6">
              <a:lnSpc>
                <a:spcPct val="80000"/>
              </a:lnSpc>
              <a:spcBef>
                <a:spcPts val="100"/>
              </a:spcBef>
              <a:spcAft>
                <a:spcPts val="0"/>
              </a:spcAft>
              <a:buSzPts val="5300"/>
              <a:buFont typeface="Oswald Medium"/>
              <a:buNone/>
              <a:defRPr sz="5300">
                <a:latin typeface="Oswald Medium"/>
                <a:ea typeface="Oswald Medium"/>
                <a:cs typeface="Oswald Medium"/>
                <a:sym typeface="Oswald Medium"/>
              </a:defRPr>
            </a:lvl7pPr>
            <a:lvl8pPr lvl="7">
              <a:lnSpc>
                <a:spcPct val="80000"/>
              </a:lnSpc>
              <a:spcBef>
                <a:spcPts val="100"/>
              </a:spcBef>
              <a:spcAft>
                <a:spcPts val="0"/>
              </a:spcAft>
              <a:buSzPts val="5300"/>
              <a:buFont typeface="Oswald Medium"/>
              <a:buNone/>
              <a:defRPr sz="5300">
                <a:latin typeface="Oswald Medium"/>
                <a:ea typeface="Oswald Medium"/>
                <a:cs typeface="Oswald Medium"/>
                <a:sym typeface="Oswald Medium"/>
              </a:defRPr>
            </a:lvl8pPr>
            <a:lvl9pPr lvl="8">
              <a:lnSpc>
                <a:spcPct val="80000"/>
              </a:lnSpc>
              <a:spcBef>
                <a:spcPts val="100"/>
              </a:spcBef>
              <a:spcAft>
                <a:spcPts val="100"/>
              </a:spcAft>
              <a:buSzPts val="5300"/>
              <a:buFont typeface="Oswald Medium"/>
              <a:buNone/>
              <a:defRPr sz="5300">
                <a:latin typeface="Oswald Medium"/>
                <a:ea typeface="Oswald Medium"/>
                <a:cs typeface="Oswald Medium"/>
                <a:sym typeface="Oswald Medium"/>
              </a:defRPr>
            </a:lvl9pPr>
          </a:lstStyle>
          <a:p>
            <a:endParaRPr/>
          </a:p>
        </p:txBody>
      </p:sp>
      <p:sp>
        <p:nvSpPr>
          <p:cNvPr id="1737" name="Google Shape;1737;g395a5d8f997_0_16716"/>
          <p:cNvSpPr txBox="1">
            <a:spLocks noGrp="1"/>
          </p:cNvSpPr>
          <p:nvPr>
            <p:ph type="title" idx="5"/>
          </p:nvPr>
        </p:nvSpPr>
        <p:spPr>
          <a:xfrm>
            <a:off x="8534400" y="4467573"/>
            <a:ext cx="3048000" cy="677100"/>
          </a:xfrm>
          <a:prstGeom prst="rect">
            <a:avLst/>
          </a:prstGeom>
        </p:spPr>
        <p:txBody>
          <a:bodyPr spcFirstLastPara="1" wrap="square" lIns="0" tIns="0" rIns="0" bIns="0" anchor="t" anchorCtr="0">
            <a:normAutofit/>
          </a:bodyPr>
          <a:lstStyle>
            <a:lvl1pPr lvl="0">
              <a:lnSpc>
                <a:spcPct val="80000"/>
              </a:lnSpc>
              <a:spcBef>
                <a:spcPts val="0"/>
              </a:spcBef>
              <a:spcAft>
                <a:spcPts val="0"/>
              </a:spcAft>
              <a:buSzPts val="4700"/>
              <a:buFont typeface="Oswald Medium"/>
              <a:buNone/>
              <a:defRPr sz="4700" b="0">
                <a:latin typeface="Oswald Medium"/>
                <a:ea typeface="Oswald Medium"/>
                <a:cs typeface="Oswald Medium"/>
                <a:sym typeface="Oswald Medium"/>
              </a:defRPr>
            </a:lvl1pPr>
            <a:lvl2pPr lvl="1">
              <a:lnSpc>
                <a:spcPct val="80000"/>
              </a:lnSpc>
              <a:spcBef>
                <a:spcPts val="100"/>
              </a:spcBef>
              <a:spcAft>
                <a:spcPts val="0"/>
              </a:spcAft>
              <a:buClr>
                <a:schemeClr val="dk2"/>
              </a:buClr>
              <a:buSzPts val="4700"/>
              <a:buFont typeface="Oswald Medium"/>
              <a:buNone/>
              <a:defRPr sz="4700">
                <a:solidFill>
                  <a:schemeClr val="dk2"/>
                </a:solidFill>
                <a:latin typeface="Oswald Medium"/>
                <a:ea typeface="Oswald Medium"/>
                <a:cs typeface="Oswald Medium"/>
                <a:sym typeface="Oswald Medium"/>
              </a:defRPr>
            </a:lvl2pPr>
            <a:lvl3pPr lvl="2">
              <a:lnSpc>
                <a:spcPct val="80000"/>
              </a:lnSpc>
              <a:spcBef>
                <a:spcPts val="100"/>
              </a:spcBef>
              <a:spcAft>
                <a:spcPts val="0"/>
              </a:spcAft>
              <a:buClr>
                <a:schemeClr val="dk2"/>
              </a:buClr>
              <a:buSzPts val="4700"/>
              <a:buFont typeface="Oswald Medium"/>
              <a:buNone/>
              <a:defRPr sz="4700">
                <a:solidFill>
                  <a:schemeClr val="dk2"/>
                </a:solidFill>
                <a:latin typeface="Oswald Medium"/>
                <a:ea typeface="Oswald Medium"/>
                <a:cs typeface="Oswald Medium"/>
                <a:sym typeface="Oswald Medium"/>
              </a:defRPr>
            </a:lvl3pPr>
            <a:lvl4pPr lvl="3">
              <a:lnSpc>
                <a:spcPct val="80000"/>
              </a:lnSpc>
              <a:spcBef>
                <a:spcPts val="100"/>
              </a:spcBef>
              <a:spcAft>
                <a:spcPts val="0"/>
              </a:spcAft>
              <a:buClr>
                <a:schemeClr val="dk2"/>
              </a:buClr>
              <a:buSzPts val="4700"/>
              <a:buFont typeface="Oswald Medium"/>
              <a:buNone/>
              <a:defRPr sz="4700">
                <a:solidFill>
                  <a:schemeClr val="dk2"/>
                </a:solidFill>
                <a:latin typeface="Oswald Medium"/>
                <a:ea typeface="Oswald Medium"/>
                <a:cs typeface="Oswald Medium"/>
                <a:sym typeface="Oswald Medium"/>
              </a:defRPr>
            </a:lvl4pPr>
            <a:lvl5pPr lvl="4">
              <a:lnSpc>
                <a:spcPct val="80000"/>
              </a:lnSpc>
              <a:spcBef>
                <a:spcPts val="100"/>
              </a:spcBef>
              <a:spcAft>
                <a:spcPts val="0"/>
              </a:spcAft>
              <a:buClr>
                <a:schemeClr val="dk2"/>
              </a:buClr>
              <a:buSzPts val="4700"/>
              <a:buFont typeface="Oswald Medium"/>
              <a:buNone/>
              <a:defRPr sz="4700">
                <a:solidFill>
                  <a:schemeClr val="dk2"/>
                </a:solidFill>
                <a:latin typeface="Oswald Medium"/>
                <a:ea typeface="Oswald Medium"/>
                <a:cs typeface="Oswald Medium"/>
                <a:sym typeface="Oswald Medium"/>
              </a:defRPr>
            </a:lvl5pPr>
            <a:lvl6pPr lvl="5">
              <a:lnSpc>
                <a:spcPct val="80000"/>
              </a:lnSpc>
              <a:spcBef>
                <a:spcPts val="100"/>
              </a:spcBef>
              <a:spcAft>
                <a:spcPts val="0"/>
              </a:spcAft>
              <a:buClr>
                <a:schemeClr val="dk2"/>
              </a:buClr>
              <a:buSzPts val="4700"/>
              <a:buFont typeface="Oswald Medium"/>
              <a:buNone/>
              <a:defRPr sz="4700">
                <a:solidFill>
                  <a:schemeClr val="dk2"/>
                </a:solidFill>
                <a:latin typeface="Oswald Medium"/>
                <a:ea typeface="Oswald Medium"/>
                <a:cs typeface="Oswald Medium"/>
                <a:sym typeface="Oswald Medium"/>
              </a:defRPr>
            </a:lvl6pPr>
            <a:lvl7pPr lvl="6">
              <a:lnSpc>
                <a:spcPct val="80000"/>
              </a:lnSpc>
              <a:spcBef>
                <a:spcPts val="100"/>
              </a:spcBef>
              <a:spcAft>
                <a:spcPts val="0"/>
              </a:spcAft>
              <a:buClr>
                <a:schemeClr val="dk2"/>
              </a:buClr>
              <a:buSzPts val="4700"/>
              <a:buFont typeface="Oswald Medium"/>
              <a:buNone/>
              <a:defRPr sz="4700">
                <a:solidFill>
                  <a:schemeClr val="dk2"/>
                </a:solidFill>
                <a:latin typeface="Oswald Medium"/>
                <a:ea typeface="Oswald Medium"/>
                <a:cs typeface="Oswald Medium"/>
                <a:sym typeface="Oswald Medium"/>
              </a:defRPr>
            </a:lvl7pPr>
            <a:lvl8pPr lvl="7">
              <a:lnSpc>
                <a:spcPct val="80000"/>
              </a:lnSpc>
              <a:spcBef>
                <a:spcPts val="100"/>
              </a:spcBef>
              <a:spcAft>
                <a:spcPts val="0"/>
              </a:spcAft>
              <a:buClr>
                <a:schemeClr val="dk2"/>
              </a:buClr>
              <a:buSzPts val="4700"/>
              <a:buFont typeface="Oswald Medium"/>
              <a:buNone/>
              <a:defRPr sz="4700">
                <a:solidFill>
                  <a:schemeClr val="dk2"/>
                </a:solidFill>
                <a:latin typeface="Oswald Medium"/>
                <a:ea typeface="Oswald Medium"/>
                <a:cs typeface="Oswald Medium"/>
                <a:sym typeface="Oswald Medium"/>
              </a:defRPr>
            </a:lvl8pPr>
            <a:lvl9pPr lvl="8">
              <a:lnSpc>
                <a:spcPct val="80000"/>
              </a:lnSpc>
              <a:spcBef>
                <a:spcPts val="100"/>
              </a:spcBef>
              <a:spcAft>
                <a:spcPts val="100"/>
              </a:spcAft>
              <a:buClr>
                <a:schemeClr val="dk2"/>
              </a:buClr>
              <a:buSzPts val="4700"/>
              <a:buFont typeface="Oswald Medium"/>
              <a:buNone/>
              <a:defRPr sz="4700">
                <a:solidFill>
                  <a:schemeClr val="dk2"/>
                </a:solidFill>
                <a:latin typeface="Oswald Medium"/>
                <a:ea typeface="Oswald Medium"/>
                <a:cs typeface="Oswald Medium"/>
                <a:sym typeface="Oswald Medium"/>
              </a:defRPr>
            </a:lvl9pPr>
          </a:lstStyle>
          <a:p>
            <a:endParaRPr/>
          </a:p>
        </p:txBody>
      </p:sp>
      <p:sp>
        <p:nvSpPr>
          <p:cNvPr id="1738" name="Google Shape;1738;g395a5d8f997_0_16716"/>
          <p:cNvSpPr txBox="1">
            <a:spLocks noGrp="1"/>
          </p:cNvSpPr>
          <p:nvPr>
            <p:ph type="subTitle" idx="6"/>
          </p:nvPr>
        </p:nvSpPr>
        <p:spPr>
          <a:xfrm>
            <a:off x="609600" y="5146110"/>
            <a:ext cx="3048000" cy="3225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2pPr>
            <a:lvl3pPr lvl="2">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3pPr>
            <a:lvl4pPr lvl="3">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4pPr>
            <a:lvl5pPr lvl="4">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5pPr>
            <a:lvl6pPr lvl="5">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6pPr>
            <a:lvl7pPr lvl="6">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7pPr>
            <a:lvl8pPr lvl="7">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8pPr>
            <a:lvl9pPr lvl="8">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9pPr>
          </a:lstStyle>
          <a:p>
            <a:endParaRPr/>
          </a:p>
        </p:txBody>
      </p:sp>
      <p:sp>
        <p:nvSpPr>
          <p:cNvPr id="1739" name="Google Shape;1739;g395a5d8f997_0_16716"/>
          <p:cNvSpPr txBox="1">
            <a:spLocks noGrp="1"/>
          </p:cNvSpPr>
          <p:nvPr>
            <p:ph type="subTitle" idx="7"/>
          </p:nvPr>
        </p:nvSpPr>
        <p:spPr>
          <a:xfrm>
            <a:off x="4572000" y="5146110"/>
            <a:ext cx="3048000" cy="3225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2pPr>
            <a:lvl3pPr lvl="2">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3pPr>
            <a:lvl4pPr lvl="3">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4pPr>
            <a:lvl5pPr lvl="4">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5pPr>
            <a:lvl6pPr lvl="5">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6pPr>
            <a:lvl7pPr lvl="6">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7pPr>
            <a:lvl8pPr lvl="7">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8pPr>
            <a:lvl9pPr lvl="8">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9pPr>
          </a:lstStyle>
          <a:p>
            <a:endParaRPr/>
          </a:p>
        </p:txBody>
      </p:sp>
      <p:sp>
        <p:nvSpPr>
          <p:cNvPr id="1740" name="Google Shape;1740;g395a5d8f997_0_16716"/>
          <p:cNvSpPr txBox="1">
            <a:spLocks noGrp="1"/>
          </p:cNvSpPr>
          <p:nvPr>
            <p:ph type="subTitle" idx="8"/>
          </p:nvPr>
        </p:nvSpPr>
        <p:spPr>
          <a:xfrm>
            <a:off x="8534400" y="5146110"/>
            <a:ext cx="3048000" cy="3225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2pPr>
            <a:lvl3pPr lvl="2">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3pPr>
            <a:lvl4pPr lvl="3">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4pPr>
            <a:lvl5pPr lvl="4">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5pPr>
            <a:lvl6pPr lvl="5">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6pPr>
            <a:lvl7pPr lvl="6">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7pPr>
            <a:lvl8pPr lvl="7">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8pPr>
            <a:lvl9pPr lvl="8">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9pPr>
          </a:lstStyle>
          <a:p>
            <a:endParaRPr/>
          </a:p>
        </p:txBody>
      </p:sp>
      <p:sp>
        <p:nvSpPr>
          <p:cNvPr id="1741" name="Google Shape;1741;g395a5d8f997_0_16716"/>
          <p:cNvSpPr>
            <a:spLocks noGrp="1"/>
          </p:cNvSpPr>
          <p:nvPr>
            <p:ph type="pic" idx="9"/>
          </p:nvPr>
        </p:nvSpPr>
        <p:spPr>
          <a:xfrm>
            <a:off x="8235033" y="1828800"/>
            <a:ext cx="3663300" cy="2133600"/>
          </a:xfrm>
          <a:prstGeom prst="rect">
            <a:avLst/>
          </a:prstGeom>
          <a:noFill/>
          <a:ln>
            <a:noFill/>
          </a:ln>
        </p:spPr>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Milestones 1">
  <p:cSld name="CUSTOM_22_2_1">
    <p:spTree>
      <p:nvGrpSpPr>
        <p:cNvPr id="1" name="Shape 1742"/>
        <p:cNvGrpSpPr/>
        <p:nvPr/>
      </p:nvGrpSpPr>
      <p:grpSpPr>
        <a:xfrm>
          <a:off x="0" y="0"/>
          <a:ext cx="0" cy="0"/>
          <a:chOff x="0" y="0"/>
          <a:chExt cx="0" cy="0"/>
        </a:xfrm>
      </p:grpSpPr>
      <p:sp>
        <p:nvSpPr>
          <p:cNvPr id="1743" name="Google Shape;1743;g395a5d8f997_0_16729"/>
          <p:cNvSpPr txBox="1">
            <a:spLocks noGrp="1"/>
          </p:cNvSpPr>
          <p:nvPr>
            <p:ph type="title"/>
          </p:nvPr>
        </p:nvSpPr>
        <p:spPr>
          <a:xfrm>
            <a:off x="609600" y="914400"/>
            <a:ext cx="10363200" cy="7881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4800"/>
              <a:buNone/>
              <a:defRPr/>
            </a:lvl1pPr>
            <a:lvl2pPr lvl="1">
              <a:spcBef>
                <a:spcPts val="10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1744" name="Google Shape;1744;g395a5d8f997_0_16729"/>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1745" name="Google Shape;1745;g395a5d8f997_0_16729"/>
          <p:cNvSpPr>
            <a:spLocks noGrp="1"/>
          </p:cNvSpPr>
          <p:nvPr>
            <p:ph type="pic" idx="2"/>
          </p:nvPr>
        </p:nvSpPr>
        <p:spPr>
          <a:xfrm>
            <a:off x="1223333" y="2438400"/>
            <a:ext cx="1524000" cy="1524000"/>
          </a:xfrm>
          <a:prstGeom prst="ellipse">
            <a:avLst/>
          </a:prstGeom>
          <a:noFill/>
          <a:ln>
            <a:noFill/>
          </a:ln>
        </p:spPr>
      </p:sp>
      <p:sp>
        <p:nvSpPr>
          <p:cNvPr id="1746" name="Google Shape;1746;g395a5d8f997_0_16729"/>
          <p:cNvSpPr txBox="1">
            <a:spLocks noGrp="1"/>
          </p:cNvSpPr>
          <p:nvPr>
            <p:ph type="subTitle" idx="3"/>
          </p:nvPr>
        </p:nvSpPr>
        <p:spPr>
          <a:xfrm>
            <a:off x="766133" y="4163600"/>
            <a:ext cx="2438400" cy="391200"/>
          </a:xfrm>
          <a:prstGeom prst="rect">
            <a:avLst/>
          </a:prstGeom>
        </p:spPr>
        <p:txBody>
          <a:bodyPr spcFirstLastPara="1" wrap="square" lIns="0" tIns="0" rIns="0" bIns="0" anchor="t" anchorCtr="0">
            <a:noAutofit/>
          </a:bodyPr>
          <a:lstStyle>
            <a:lvl1pPr lvl="0" algn="ctr">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1747" name="Google Shape;1747;g395a5d8f997_0_16729"/>
          <p:cNvSpPr txBox="1">
            <a:spLocks noGrp="1"/>
          </p:cNvSpPr>
          <p:nvPr>
            <p:ph type="subTitle" idx="4"/>
          </p:nvPr>
        </p:nvSpPr>
        <p:spPr>
          <a:xfrm>
            <a:off x="3506578" y="4163600"/>
            <a:ext cx="2438400" cy="391200"/>
          </a:xfrm>
          <a:prstGeom prst="rect">
            <a:avLst/>
          </a:prstGeom>
        </p:spPr>
        <p:txBody>
          <a:bodyPr spcFirstLastPara="1" wrap="square" lIns="0" tIns="0" rIns="0" bIns="0" anchor="t" anchorCtr="0">
            <a:noAutofit/>
          </a:bodyPr>
          <a:lstStyle>
            <a:lvl1pPr lvl="0" algn="ctr">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1748" name="Google Shape;1748;g395a5d8f997_0_16729"/>
          <p:cNvSpPr txBox="1">
            <a:spLocks noGrp="1"/>
          </p:cNvSpPr>
          <p:nvPr>
            <p:ph type="subTitle" idx="5"/>
          </p:nvPr>
        </p:nvSpPr>
        <p:spPr>
          <a:xfrm>
            <a:off x="6247022" y="4163600"/>
            <a:ext cx="2438400" cy="391200"/>
          </a:xfrm>
          <a:prstGeom prst="rect">
            <a:avLst/>
          </a:prstGeom>
        </p:spPr>
        <p:txBody>
          <a:bodyPr spcFirstLastPara="1" wrap="square" lIns="0" tIns="0" rIns="0" bIns="0" anchor="t" anchorCtr="0">
            <a:noAutofit/>
          </a:bodyPr>
          <a:lstStyle>
            <a:lvl1pPr lvl="0" algn="ctr">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1749" name="Google Shape;1749;g395a5d8f997_0_16729"/>
          <p:cNvSpPr txBox="1">
            <a:spLocks noGrp="1"/>
          </p:cNvSpPr>
          <p:nvPr>
            <p:ph type="subTitle" idx="6"/>
          </p:nvPr>
        </p:nvSpPr>
        <p:spPr>
          <a:xfrm>
            <a:off x="8987467" y="4163600"/>
            <a:ext cx="2438400" cy="391200"/>
          </a:xfrm>
          <a:prstGeom prst="rect">
            <a:avLst/>
          </a:prstGeom>
        </p:spPr>
        <p:txBody>
          <a:bodyPr spcFirstLastPara="1" wrap="square" lIns="0" tIns="0" rIns="0" bIns="0" anchor="t" anchorCtr="0">
            <a:noAutofit/>
          </a:bodyPr>
          <a:lstStyle>
            <a:lvl1pPr lvl="0" algn="ctr">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1750" name="Google Shape;1750;g395a5d8f997_0_16729"/>
          <p:cNvSpPr>
            <a:spLocks noGrp="1"/>
          </p:cNvSpPr>
          <p:nvPr>
            <p:ph type="pic" idx="7"/>
          </p:nvPr>
        </p:nvSpPr>
        <p:spPr>
          <a:xfrm>
            <a:off x="3963767" y="2438400"/>
            <a:ext cx="1524000" cy="1524000"/>
          </a:xfrm>
          <a:prstGeom prst="ellipse">
            <a:avLst/>
          </a:prstGeom>
          <a:noFill/>
          <a:ln>
            <a:noFill/>
          </a:ln>
        </p:spPr>
      </p:sp>
      <p:sp>
        <p:nvSpPr>
          <p:cNvPr id="1751" name="Google Shape;1751;g395a5d8f997_0_16729"/>
          <p:cNvSpPr>
            <a:spLocks noGrp="1"/>
          </p:cNvSpPr>
          <p:nvPr>
            <p:ph type="pic" idx="8"/>
          </p:nvPr>
        </p:nvSpPr>
        <p:spPr>
          <a:xfrm>
            <a:off x="6704222" y="2438400"/>
            <a:ext cx="1524000" cy="1524000"/>
          </a:xfrm>
          <a:prstGeom prst="ellipse">
            <a:avLst/>
          </a:prstGeom>
          <a:noFill/>
          <a:ln>
            <a:noFill/>
          </a:ln>
        </p:spPr>
      </p:sp>
      <p:sp>
        <p:nvSpPr>
          <p:cNvPr id="1752" name="Google Shape;1752;g395a5d8f997_0_16729"/>
          <p:cNvSpPr>
            <a:spLocks noGrp="1"/>
          </p:cNvSpPr>
          <p:nvPr>
            <p:ph type="pic" idx="9"/>
          </p:nvPr>
        </p:nvSpPr>
        <p:spPr>
          <a:xfrm>
            <a:off x="9444667" y="2438400"/>
            <a:ext cx="1524000" cy="1524000"/>
          </a:xfrm>
          <a:prstGeom prst="ellipse">
            <a:avLst/>
          </a:prstGeom>
          <a:noFill/>
          <a:ln>
            <a:noFill/>
          </a:ln>
        </p:spPr>
      </p:sp>
      <p:sp>
        <p:nvSpPr>
          <p:cNvPr id="1753" name="Google Shape;1753;g395a5d8f997_0_16729"/>
          <p:cNvSpPr txBox="1">
            <a:spLocks noGrp="1"/>
          </p:cNvSpPr>
          <p:nvPr>
            <p:ph type="subTitle" idx="13"/>
          </p:nvPr>
        </p:nvSpPr>
        <p:spPr>
          <a:xfrm>
            <a:off x="766133" y="4846900"/>
            <a:ext cx="2438400" cy="3912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
        <p:nvSpPr>
          <p:cNvPr id="1754" name="Google Shape;1754;g395a5d8f997_0_16729"/>
          <p:cNvSpPr txBox="1">
            <a:spLocks noGrp="1"/>
          </p:cNvSpPr>
          <p:nvPr>
            <p:ph type="subTitle" idx="14"/>
          </p:nvPr>
        </p:nvSpPr>
        <p:spPr>
          <a:xfrm>
            <a:off x="3506578" y="4846900"/>
            <a:ext cx="2438400" cy="3912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
        <p:nvSpPr>
          <p:cNvPr id="1755" name="Google Shape;1755;g395a5d8f997_0_16729"/>
          <p:cNvSpPr txBox="1">
            <a:spLocks noGrp="1"/>
          </p:cNvSpPr>
          <p:nvPr>
            <p:ph type="subTitle" idx="15"/>
          </p:nvPr>
        </p:nvSpPr>
        <p:spPr>
          <a:xfrm>
            <a:off x="6247022" y="4846900"/>
            <a:ext cx="2438400" cy="3912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
        <p:nvSpPr>
          <p:cNvPr id="1756" name="Google Shape;1756;g395a5d8f997_0_16729"/>
          <p:cNvSpPr txBox="1">
            <a:spLocks noGrp="1"/>
          </p:cNvSpPr>
          <p:nvPr>
            <p:ph type="subTitle" idx="16"/>
          </p:nvPr>
        </p:nvSpPr>
        <p:spPr>
          <a:xfrm>
            <a:off x="8987467" y="4846900"/>
            <a:ext cx="2438400" cy="3912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Milestones 2">
  <p:cSld name="CUSTOM_22_2_1_1">
    <p:spTree>
      <p:nvGrpSpPr>
        <p:cNvPr id="1" name="Shape 1757"/>
        <p:cNvGrpSpPr/>
        <p:nvPr/>
      </p:nvGrpSpPr>
      <p:grpSpPr>
        <a:xfrm>
          <a:off x="0" y="0"/>
          <a:ext cx="0" cy="0"/>
          <a:chOff x="0" y="0"/>
          <a:chExt cx="0" cy="0"/>
        </a:xfrm>
      </p:grpSpPr>
      <p:sp>
        <p:nvSpPr>
          <p:cNvPr id="1758" name="Google Shape;1758;g395a5d8f997_0_16744"/>
          <p:cNvSpPr txBox="1">
            <a:spLocks noGrp="1"/>
          </p:cNvSpPr>
          <p:nvPr>
            <p:ph type="title"/>
          </p:nvPr>
        </p:nvSpPr>
        <p:spPr>
          <a:xfrm>
            <a:off x="609600" y="914400"/>
            <a:ext cx="10363200" cy="7881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4800"/>
              <a:buNone/>
              <a:defRPr/>
            </a:lvl1pPr>
            <a:lvl2pPr lvl="1">
              <a:spcBef>
                <a:spcPts val="10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1759" name="Google Shape;1759;g395a5d8f997_0_16744"/>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1760" name="Google Shape;1760;g395a5d8f997_0_16744"/>
          <p:cNvSpPr txBox="1">
            <a:spLocks noGrp="1"/>
          </p:cNvSpPr>
          <p:nvPr>
            <p:ph type="subTitle" idx="2"/>
          </p:nvPr>
        </p:nvSpPr>
        <p:spPr>
          <a:xfrm>
            <a:off x="1072933" y="4579207"/>
            <a:ext cx="1828800" cy="391200"/>
          </a:xfrm>
          <a:prstGeom prst="rect">
            <a:avLst/>
          </a:prstGeom>
        </p:spPr>
        <p:txBody>
          <a:bodyPr spcFirstLastPara="1" wrap="square" lIns="0" tIns="0" rIns="0" bIns="0" anchor="t" anchorCtr="0">
            <a:noAutofit/>
          </a:bodyPr>
          <a:lstStyle>
            <a:lvl1pPr lvl="0">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1761" name="Google Shape;1761;g395a5d8f997_0_16744"/>
          <p:cNvSpPr txBox="1">
            <a:spLocks noGrp="1"/>
          </p:cNvSpPr>
          <p:nvPr>
            <p:ph type="subTitle" idx="3"/>
          </p:nvPr>
        </p:nvSpPr>
        <p:spPr>
          <a:xfrm>
            <a:off x="1072933" y="5275207"/>
            <a:ext cx="1828800" cy="391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
        <p:nvSpPr>
          <p:cNvPr id="1762" name="Google Shape;1762;g395a5d8f997_0_16744"/>
          <p:cNvSpPr>
            <a:spLocks noGrp="1"/>
          </p:cNvSpPr>
          <p:nvPr>
            <p:ph type="pic" idx="4"/>
          </p:nvPr>
        </p:nvSpPr>
        <p:spPr>
          <a:xfrm>
            <a:off x="1072933" y="2072640"/>
            <a:ext cx="1828800" cy="1828800"/>
          </a:xfrm>
          <a:prstGeom prst="rect">
            <a:avLst/>
          </a:prstGeom>
          <a:noFill/>
          <a:ln>
            <a:noFill/>
          </a:ln>
        </p:spPr>
      </p:sp>
      <p:sp>
        <p:nvSpPr>
          <p:cNvPr id="1763" name="Google Shape;1763;g395a5d8f997_0_16744"/>
          <p:cNvSpPr>
            <a:spLocks noGrp="1"/>
          </p:cNvSpPr>
          <p:nvPr>
            <p:ph type="pic" idx="5"/>
          </p:nvPr>
        </p:nvSpPr>
        <p:spPr>
          <a:xfrm>
            <a:off x="3076467" y="2072640"/>
            <a:ext cx="1828800" cy="1828800"/>
          </a:xfrm>
          <a:prstGeom prst="rect">
            <a:avLst/>
          </a:prstGeom>
          <a:noFill/>
          <a:ln>
            <a:noFill/>
          </a:ln>
        </p:spPr>
      </p:sp>
      <p:sp>
        <p:nvSpPr>
          <p:cNvPr id="1764" name="Google Shape;1764;g395a5d8f997_0_16744"/>
          <p:cNvSpPr>
            <a:spLocks noGrp="1"/>
          </p:cNvSpPr>
          <p:nvPr>
            <p:ph type="pic" idx="6"/>
          </p:nvPr>
        </p:nvSpPr>
        <p:spPr>
          <a:xfrm>
            <a:off x="5080000" y="2072640"/>
            <a:ext cx="1828800" cy="1828800"/>
          </a:xfrm>
          <a:prstGeom prst="rect">
            <a:avLst/>
          </a:prstGeom>
          <a:noFill/>
          <a:ln>
            <a:noFill/>
          </a:ln>
        </p:spPr>
      </p:sp>
      <p:sp>
        <p:nvSpPr>
          <p:cNvPr id="1765" name="Google Shape;1765;g395a5d8f997_0_16744"/>
          <p:cNvSpPr>
            <a:spLocks noGrp="1"/>
          </p:cNvSpPr>
          <p:nvPr>
            <p:ph type="pic" idx="7"/>
          </p:nvPr>
        </p:nvSpPr>
        <p:spPr>
          <a:xfrm>
            <a:off x="7083533" y="2072640"/>
            <a:ext cx="1828800" cy="1828800"/>
          </a:xfrm>
          <a:prstGeom prst="rect">
            <a:avLst/>
          </a:prstGeom>
          <a:noFill/>
          <a:ln>
            <a:noFill/>
          </a:ln>
        </p:spPr>
      </p:sp>
      <p:sp>
        <p:nvSpPr>
          <p:cNvPr id="1766" name="Google Shape;1766;g395a5d8f997_0_16744"/>
          <p:cNvSpPr>
            <a:spLocks noGrp="1"/>
          </p:cNvSpPr>
          <p:nvPr>
            <p:ph type="pic" idx="8"/>
          </p:nvPr>
        </p:nvSpPr>
        <p:spPr>
          <a:xfrm>
            <a:off x="9087067" y="2072640"/>
            <a:ext cx="1828800" cy="1828800"/>
          </a:xfrm>
          <a:prstGeom prst="rect">
            <a:avLst/>
          </a:prstGeom>
          <a:noFill/>
          <a:ln>
            <a:noFill/>
          </a:ln>
        </p:spPr>
      </p:sp>
      <p:sp>
        <p:nvSpPr>
          <p:cNvPr id="1767" name="Google Shape;1767;g395a5d8f997_0_16744"/>
          <p:cNvSpPr/>
          <p:nvPr/>
        </p:nvSpPr>
        <p:spPr>
          <a:xfrm>
            <a:off x="9087067" y="3974240"/>
            <a:ext cx="2235600" cy="608700"/>
          </a:xfrm>
          <a:prstGeom prst="rightArrow">
            <a:avLst>
              <a:gd name="adj1" fmla="val 50000"/>
              <a:gd name="adj2" fmla="val 50000"/>
            </a:avLst>
          </a:prstGeom>
          <a:solidFill>
            <a:schemeClr val="accent3"/>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768" name="Google Shape;1768;g395a5d8f997_0_16744"/>
          <p:cNvSpPr/>
          <p:nvPr/>
        </p:nvSpPr>
        <p:spPr>
          <a:xfrm>
            <a:off x="7083533" y="4126240"/>
            <a:ext cx="2003700" cy="3048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769" name="Google Shape;1769;g395a5d8f997_0_16744"/>
          <p:cNvSpPr/>
          <p:nvPr/>
        </p:nvSpPr>
        <p:spPr>
          <a:xfrm>
            <a:off x="5080000" y="4126240"/>
            <a:ext cx="2003700" cy="3048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770" name="Google Shape;1770;g395a5d8f997_0_16744"/>
          <p:cNvSpPr/>
          <p:nvPr/>
        </p:nvSpPr>
        <p:spPr>
          <a:xfrm>
            <a:off x="3076467" y="4126240"/>
            <a:ext cx="2003700" cy="304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771" name="Google Shape;1771;g395a5d8f997_0_16744"/>
          <p:cNvSpPr/>
          <p:nvPr/>
        </p:nvSpPr>
        <p:spPr>
          <a:xfrm>
            <a:off x="1072933" y="4126240"/>
            <a:ext cx="2003700" cy="3048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772" name="Google Shape;1772;g395a5d8f997_0_16744"/>
          <p:cNvSpPr txBox="1">
            <a:spLocks noGrp="1"/>
          </p:cNvSpPr>
          <p:nvPr>
            <p:ph type="subTitle" idx="9"/>
          </p:nvPr>
        </p:nvSpPr>
        <p:spPr>
          <a:xfrm>
            <a:off x="3076467" y="4579207"/>
            <a:ext cx="1828800" cy="391200"/>
          </a:xfrm>
          <a:prstGeom prst="rect">
            <a:avLst/>
          </a:prstGeom>
        </p:spPr>
        <p:txBody>
          <a:bodyPr spcFirstLastPara="1" wrap="square" lIns="0" tIns="0" rIns="0" bIns="0" anchor="t" anchorCtr="0">
            <a:noAutofit/>
          </a:bodyPr>
          <a:lstStyle>
            <a:lvl1pPr lvl="0">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1773" name="Google Shape;1773;g395a5d8f997_0_16744"/>
          <p:cNvSpPr txBox="1">
            <a:spLocks noGrp="1"/>
          </p:cNvSpPr>
          <p:nvPr>
            <p:ph type="subTitle" idx="13"/>
          </p:nvPr>
        </p:nvSpPr>
        <p:spPr>
          <a:xfrm>
            <a:off x="3076467" y="5275207"/>
            <a:ext cx="1828800" cy="391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
        <p:nvSpPr>
          <p:cNvPr id="1774" name="Google Shape;1774;g395a5d8f997_0_16744"/>
          <p:cNvSpPr txBox="1">
            <a:spLocks noGrp="1"/>
          </p:cNvSpPr>
          <p:nvPr>
            <p:ph type="subTitle" idx="14"/>
          </p:nvPr>
        </p:nvSpPr>
        <p:spPr>
          <a:xfrm>
            <a:off x="5080000" y="4579207"/>
            <a:ext cx="1828800" cy="391200"/>
          </a:xfrm>
          <a:prstGeom prst="rect">
            <a:avLst/>
          </a:prstGeom>
        </p:spPr>
        <p:txBody>
          <a:bodyPr spcFirstLastPara="1" wrap="square" lIns="0" tIns="0" rIns="0" bIns="0" anchor="t" anchorCtr="0">
            <a:noAutofit/>
          </a:bodyPr>
          <a:lstStyle>
            <a:lvl1pPr lvl="0">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1775" name="Google Shape;1775;g395a5d8f997_0_16744"/>
          <p:cNvSpPr txBox="1">
            <a:spLocks noGrp="1"/>
          </p:cNvSpPr>
          <p:nvPr>
            <p:ph type="subTitle" idx="15"/>
          </p:nvPr>
        </p:nvSpPr>
        <p:spPr>
          <a:xfrm>
            <a:off x="5080000" y="5275207"/>
            <a:ext cx="1828800" cy="391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
        <p:nvSpPr>
          <p:cNvPr id="1776" name="Google Shape;1776;g395a5d8f997_0_16744"/>
          <p:cNvSpPr txBox="1">
            <a:spLocks noGrp="1"/>
          </p:cNvSpPr>
          <p:nvPr>
            <p:ph type="subTitle" idx="16"/>
          </p:nvPr>
        </p:nvSpPr>
        <p:spPr>
          <a:xfrm>
            <a:off x="7083533" y="4579207"/>
            <a:ext cx="1828800" cy="391200"/>
          </a:xfrm>
          <a:prstGeom prst="rect">
            <a:avLst/>
          </a:prstGeom>
        </p:spPr>
        <p:txBody>
          <a:bodyPr spcFirstLastPara="1" wrap="square" lIns="0" tIns="0" rIns="0" bIns="0" anchor="t" anchorCtr="0">
            <a:noAutofit/>
          </a:bodyPr>
          <a:lstStyle>
            <a:lvl1pPr lvl="0">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1777" name="Google Shape;1777;g395a5d8f997_0_16744"/>
          <p:cNvSpPr txBox="1">
            <a:spLocks noGrp="1"/>
          </p:cNvSpPr>
          <p:nvPr>
            <p:ph type="subTitle" idx="17"/>
          </p:nvPr>
        </p:nvSpPr>
        <p:spPr>
          <a:xfrm>
            <a:off x="7083533" y="5275207"/>
            <a:ext cx="1828800" cy="391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
        <p:nvSpPr>
          <p:cNvPr id="1778" name="Google Shape;1778;g395a5d8f997_0_16744"/>
          <p:cNvSpPr txBox="1">
            <a:spLocks noGrp="1"/>
          </p:cNvSpPr>
          <p:nvPr>
            <p:ph type="subTitle" idx="18"/>
          </p:nvPr>
        </p:nvSpPr>
        <p:spPr>
          <a:xfrm>
            <a:off x="9087067" y="4579207"/>
            <a:ext cx="1828800" cy="391200"/>
          </a:xfrm>
          <a:prstGeom prst="rect">
            <a:avLst/>
          </a:prstGeom>
        </p:spPr>
        <p:txBody>
          <a:bodyPr spcFirstLastPara="1" wrap="square" lIns="0" tIns="0" rIns="0" bIns="0" anchor="t" anchorCtr="0">
            <a:noAutofit/>
          </a:bodyPr>
          <a:lstStyle>
            <a:lvl1pPr lvl="0">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1779" name="Google Shape;1779;g395a5d8f997_0_16744"/>
          <p:cNvSpPr txBox="1">
            <a:spLocks noGrp="1"/>
          </p:cNvSpPr>
          <p:nvPr>
            <p:ph type="subTitle" idx="19"/>
          </p:nvPr>
        </p:nvSpPr>
        <p:spPr>
          <a:xfrm>
            <a:off x="9087067" y="5275207"/>
            <a:ext cx="1828800" cy="391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matchingName="Images — 3 Grid">
  <p:cSld name="CUSTOM_22_1">
    <p:spTree>
      <p:nvGrpSpPr>
        <p:cNvPr id="1" name="Shape 1780"/>
        <p:cNvGrpSpPr/>
        <p:nvPr/>
      </p:nvGrpSpPr>
      <p:grpSpPr>
        <a:xfrm>
          <a:off x="0" y="0"/>
          <a:ext cx="0" cy="0"/>
          <a:chOff x="0" y="0"/>
          <a:chExt cx="0" cy="0"/>
        </a:xfrm>
      </p:grpSpPr>
      <p:sp>
        <p:nvSpPr>
          <p:cNvPr id="1781" name="Google Shape;1781;g395a5d8f997_0_16767"/>
          <p:cNvSpPr txBox="1">
            <a:spLocks noGrp="1"/>
          </p:cNvSpPr>
          <p:nvPr>
            <p:ph type="title"/>
          </p:nvPr>
        </p:nvSpPr>
        <p:spPr>
          <a:xfrm>
            <a:off x="609600" y="914400"/>
            <a:ext cx="10363200" cy="7881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4800"/>
              <a:buNone/>
              <a:defRPr/>
            </a:lvl1pPr>
            <a:lvl2pPr lvl="1">
              <a:spcBef>
                <a:spcPts val="10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1782" name="Google Shape;1782;g395a5d8f997_0_16767"/>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1783" name="Google Shape;1783;g395a5d8f997_0_16767"/>
          <p:cNvSpPr>
            <a:spLocks noGrp="1"/>
          </p:cNvSpPr>
          <p:nvPr>
            <p:ph type="pic" idx="2"/>
          </p:nvPr>
        </p:nvSpPr>
        <p:spPr>
          <a:xfrm>
            <a:off x="0" y="1828800"/>
            <a:ext cx="5130000" cy="2414100"/>
          </a:xfrm>
          <a:prstGeom prst="rect">
            <a:avLst/>
          </a:prstGeom>
          <a:noFill/>
          <a:ln>
            <a:noFill/>
          </a:ln>
        </p:spPr>
      </p:sp>
      <p:sp>
        <p:nvSpPr>
          <p:cNvPr id="1784" name="Google Shape;1784;g395a5d8f997_0_16767"/>
          <p:cNvSpPr>
            <a:spLocks noGrp="1"/>
          </p:cNvSpPr>
          <p:nvPr>
            <p:ph type="pic" idx="3"/>
          </p:nvPr>
        </p:nvSpPr>
        <p:spPr>
          <a:xfrm>
            <a:off x="0" y="4443909"/>
            <a:ext cx="5130000" cy="2414100"/>
          </a:xfrm>
          <a:prstGeom prst="rect">
            <a:avLst/>
          </a:prstGeom>
          <a:noFill/>
          <a:ln>
            <a:noFill/>
          </a:ln>
        </p:spPr>
      </p:sp>
      <p:sp>
        <p:nvSpPr>
          <p:cNvPr id="1785" name="Google Shape;1785;g395a5d8f997_0_16767"/>
          <p:cNvSpPr>
            <a:spLocks noGrp="1"/>
          </p:cNvSpPr>
          <p:nvPr>
            <p:ph type="pic" idx="4"/>
          </p:nvPr>
        </p:nvSpPr>
        <p:spPr>
          <a:xfrm>
            <a:off x="5327033" y="1828800"/>
            <a:ext cx="6864900" cy="5029200"/>
          </a:xfrm>
          <a:prstGeom prst="rect">
            <a:avLst/>
          </a:prstGeom>
          <a:noFill/>
          <a:ln>
            <a:noFill/>
          </a:ln>
        </p:spPr>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matchingName="Images — 1 with description">
  <p:cSld name="CUSTOM_22_1_1">
    <p:spTree>
      <p:nvGrpSpPr>
        <p:cNvPr id="1" name="Shape 1786"/>
        <p:cNvGrpSpPr/>
        <p:nvPr/>
      </p:nvGrpSpPr>
      <p:grpSpPr>
        <a:xfrm>
          <a:off x="0" y="0"/>
          <a:ext cx="0" cy="0"/>
          <a:chOff x="0" y="0"/>
          <a:chExt cx="0" cy="0"/>
        </a:xfrm>
      </p:grpSpPr>
      <p:sp>
        <p:nvSpPr>
          <p:cNvPr id="1787" name="Google Shape;1787;g395a5d8f997_0_16773"/>
          <p:cNvSpPr/>
          <p:nvPr/>
        </p:nvSpPr>
        <p:spPr>
          <a:xfrm>
            <a:off x="0" y="5029200"/>
            <a:ext cx="12192000" cy="18288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788" name="Google Shape;1788;g395a5d8f997_0_16773"/>
          <p:cNvSpPr txBox="1">
            <a:spLocks noGrp="1"/>
          </p:cNvSpPr>
          <p:nvPr>
            <p:ph type="title"/>
          </p:nvPr>
        </p:nvSpPr>
        <p:spPr>
          <a:xfrm>
            <a:off x="609600" y="914400"/>
            <a:ext cx="10363200" cy="7881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4800"/>
              <a:buNone/>
              <a:defRPr/>
            </a:lvl1pPr>
            <a:lvl2pPr lvl="1">
              <a:spcBef>
                <a:spcPts val="10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1789" name="Google Shape;1789;g395a5d8f997_0_16773"/>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1790" name="Google Shape;1790;g395a5d8f997_0_16773"/>
          <p:cNvSpPr>
            <a:spLocks noGrp="1"/>
          </p:cNvSpPr>
          <p:nvPr>
            <p:ph type="pic" idx="2"/>
          </p:nvPr>
        </p:nvSpPr>
        <p:spPr>
          <a:xfrm>
            <a:off x="5486400" y="1828800"/>
            <a:ext cx="6096000" cy="4267200"/>
          </a:xfrm>
          <a:prstGeom prst="rect">
            <a:avLst/>
          </a:prstGeom>
          <a:noFill/>
          <a:ln>
            <a:noFill/>
          </a:ln>
        </p:spPr>
      </p:sp>
      <p:sp>
        <p:nvSpPr>
          <p:cNvPr id="1791" name="Google Shape;1791;g395a5d8f997_0_16773"/>
          <p:cNvSpPr txBox="1">
            <a:spLocks noGrp="1"/>
          </p:cNvSpPr>
          <p:nvPr>
            <p:ph type="subTitle" idx="3"/>
          </p:nvPr>
        </p:nvSpPr>
        <p:spPr>
          <a:xfrm>
            <a:off x="609600" y="1828800"/>
            <a:ext cx="4267200" cy="2324100"/>
          </a:xfrm>
          <a:prstGeom prst="rect">
            <a:avLst/>
          </a:prstGeom>
        </p:spPr>
        <p:txBody>
          <a:bodyPr spcFirstLastPara="1" wrap="square" lIns="0" tIns="0" rIns="0" bIns="0" anchor="t" anchorCtr="0">
            <a:noAutofit/>
          </a:bodyPr>
          <a:lstStyle>
            <a:lvl1pPr lvl="0">
              <a:spcBef>
                <a:spcPts val="0"/>
              </a:spcBef>
              <a:spcAft>
                <a:spcPts val="0"/>
              </a:spcAft>
              <a:buSzPts val="1500"/>
              <a:buNone/>
              <a:defRPr sz="1500"/>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matchingName="Images — 2 with descriptions">
  <p:cSld name="CUSTOM_22_1_1_1">
    <p:spTree>
      <p:nvGrpSpPr>
        <p:cNvPr id="1" name="Shape 1792"/>
        <p:cNvGrpSpPr/>
        <p:nvPr/>
      </p:nvGrpSpPr>
      <p:grpSpPr>
        <a:xfrm>
          <a:off x="0" y="0"/>
          <a:ext cx="0" cy="0"/>
          <a:chOff x="0" y="0"/>
          <a:chExt cx="0" cy="0"/>
        </a:xfrm>
      </p:grpSpPr>
      <p:sp>
        <p:nvSpPr>
          <p:cNvPr id="1793" name="Google Shape;1793;g395a5d8f997_0_16779"/>
          <p:cNvSpPr txBox="1">
            <a:spLocks noGrp="1"/>
          </p:cNvSpPr>
          <p:nvPr>
            <p:ph type="title"/>
          </p:nvPr>
        </p:nvSpPr>
        <p:spPr>
          <a:xfrm>
            <a:off x="609600" y="914400"/>
            <a:ext cx="10363200" cy="7881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4800"/>
              <a:buNone/>
              <a:defRPr/>
            </a:lvl1pPr>
            <a:lvl2pPr lvl="1">
              <a:spcBef>
                <a:spcPts val="10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1794" name="Google Shape;1794;g395a5d8f997_0_16779"/>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1795" name="Google Shape;1795;g395a5d8f997_0_16779"/>
          <p:cNvSpPr txBox="1">
            <a:spLocks noGrp="1"/>
          </p:cNvSpPr>
          <p:nvPr>
            <p:ph type="subTitle" idx="2"/>
          </p:nvPr>
        </p:nvSpPr>
        <p:spPr>
          <a:xfrm>
            <a:off x="5486400" y="1828800"/>
            <a:ext cx="5181600" cy="269700"/>
          </a:xfrm>
          <a:prstGeom prst="rect">
            <a:avLst/>
          </a:prstGeom>
        </p:spPr>
        <p:txBody>
          <a:bodyPr spcFirstLastPara="1" wrap="square" lIns="0" tIns="0" rIns="0" bIns="0" anchor="t" anchorCtr="0">
            <a:noAutofit/>
          </a:bodyPr>
          <a:lstStyle>
            <a:lvl1pPr lvl="0">
              <a:spcBef>
                <a:spcPts val="0"/>
              </a:spcBef>
              <a:spcAft>
                <a:spcPts val="0"/>
              </a:spcAft>
              <a:buSzPts val="2400"/>
              <a:buFont typeface="Oswald Medium"/>
              <a:buNone/>
              <a:defRPr sz="2400" b="0">
                <a:latin typeface="Oswald Medium"/>
                <a:ea typeface="Oswald Medium"/>
                <a:cs typeface="Oswald Medium"/>
                <a:sym typeface="Oswald Medium"/>
              </a:defRPr>
            </a:lvl1pPr>
            <a:lvl2pPr lvl="1">
              <a:spcBef>
                <a:spcPts val="0"/>
              </a:spcBef>
              <a:spcAft>
                <a:spcPts val="0"/>
              </a:spcAft>
              <a:buSzPts val="1900"/>
              <a:buFont typeface="Oswald Medium"/>
              <a:buNone/>
              <a:defRPr>
                <a:latin typeface="Oswald Medium"/>
                <a:ea typeface="Oswald Medium"/>
                <a:cs typeface="Oswald Medium"/>
                <a:sym typeface="Oswald Medium"/>
              </a:defRPr>
            </a:lvl2pPr>
            <a:lvl3pPr lvl="2">
              <a:spcBef>
                <a:spcPts val="0"/>
              </a:spcBef>
              <a:spcAft>
                <a:spcPts val="0"/>
              </a:spcAft>
              <a:buSzPts val="1900"/>
              <a:buFont typeface="Oswald Medium"/>
              <a:buNone/>
              <a:defRPr>
                <a:latin typeface="Oswald Medium"/>
                <a:ea typeface="Oswald Medium"/>
                <a:cs typeface="Oswald Medium"/>
                <a:sym typeface="Oswald Medium"/>
              </a:defRPr>
            </a:lvl3pPr>
            <a:lvl4pPr lvl="3">
              <a:spcBef>
                <a:spcPts val="0"/>
              </a:spcBef>
              <a:spcAft>
                <a:spcPts val="0"/>
              </a:spcAft>
              <a:buSzPts val="1900"/>
              <a:buFont typeface="Oswald Medium"/>
              <a:buNone/>
              <a:defRPr>
                <a:latin typeface="Oswald Medium"/>
                <a:ea typeface="Oswald Medium"/>
                <a:cs typeface="Oswald Medium"/>
                <a:sym typeface="Oswald Medium"/>
              </a:defRPr>
            </a:lvl4pPr>
            <a:lvl5pPr lvl="4">
              <a:spcBef>
                <a:spcPts val="0"/>
              </a:spcBef>
              <a:spcAft>
                <a:spcPts val="0"/>
              </a:spcAft>
              <a:buSzPts val="1900"/>
              <a:buFont typeface="Oswald Medium"/>
              <a:buNone/>
              <a:defRPr>
                <a:latin typeface="Oswald Medium"/>
                <a:ea typeface="Oswald Medium"/>
                <a:cs typeface="Oswald Medium"/>
                <a:sym typeface="Oswald Medium"/>
              </a:defRPr>
            </a:lvl5pPr>
            <a:lvl6pPr lvl="5">
              <a:spcBef>
                <a:spcPts val="0"/>
              </a:spcBef>
              <a:spcAft>
                <a:spcPts val="0"/>
              </a:spcAft>
              <a:buSzPts val="1900"/>
              <a:buFont typeface="Oswald Medium"/>
              <a:buNone/>
              <a:defRPr>
                <a:latin typeface="Oswald Medium"/>
                <a:ea typeface="Oswald Medium"/>
                <a:cs typeface="Oswald Medium"/>
                <a:sym typeface="Oswald Medium"/>
              </a:defRPr>
            </a:lvl6pPr>
            <a:lvl7pPr lvl="6">
              <a:spcBef>
                <a:spcPts val="0"/>
              </a:spcBef>
              <a:spcAft>
                <a:spcPts val="0"/>
              </a:spcAft>
              <a:buSzPts val="1900"/>
              <a:buFont typeface="Oswald Medium"/>
              <a:buNone/>
              <a:defRPr>
                <a:latin typeface="Oswald Medium"/>
                <a:ea typeface="Oswald Medium"/>
                <a:cs typeface="Oswald Medium"/>
                <a:sym typeface="Oswald Medium"/>
              </a:defRPr>
            </a:lvl7pPr>
            <a:lvl8pPr lvl="7">
              <a:spcBef>
                <a:spcPts val="0"/>
              </a:spcBef>
              <a:spcAft>
                <a:spcPts val="0"/>
              </a:spcAft>
              <a:buSzPts val="1900"/>
              <a:buFont typeface="Oswald Medium"/>
              <a:buNone/>
              <a:defRPr>
                <a:latin typeface="Oswald Medium"/>
                <a:ea typeface="Oswald Medium"/>
                <a:cs typeface="Oswald Medium"/>
                <a:sym typeface="Oswald Medium"/>
              </a:defRPr>
            </a:lvl8pPr>
            <a:lvl9pPr lvl="8">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1796" name="Google Shape;1796;g395a5d8f997_0_16779"/>
          <p:cNvSpPr>
            <a:spLocks noGrp="1"/>
          </p:cNvSpPr>
          <p:nvPr>
            <p:ph type="pic" idx="3"/>
          </p:nvPr>
        </p:nvSpPr>
        <p:spPr>
          <a:xfrm>
            <a:off x="1219200" y="1828800"/>
            <a:ext cx="3657600" cy="2133600"/>
          </a:xfrm>
          <a:prstGeom prst="rect">
            <a:avLst/>
          </a:prstGeom>
          <a:noFill/>
          <a:ln>
            <a:noFill/>
          </a:ln>
        </p:spPr>
      </p:sp>
      <p:sp>
        <p:nvSpPr>
          <p:cNvPr id="1797" name="Google Shape;1797;g395a5d8f997_0_16779"/>
          <p:cNvSpPr>
            <a:spLocks noGrp="1"/>
          </p:cNvSpPr>
          <p:nvPr>
            <p:ph type="pic" idx="4"/>
          </p:nvPr>
        </p:nvSpPr>
        <p:spPr>
          <a:xfrm>
            <a:off x="1219200" y="4145280"/>
            <a:ext cx="3657600" cy="2133600"/>
          </a:xfrm>
          <a:prstGeom prst="rect">
            <a:avLst/>
          </a:prstGeom>
          <a:noFill/>
          <a:ln>
            <a:noFill/>
          </a:ln>
        </p:spPr>
      </p:sp>
      <p:sp>
        <p:nvSpPr>
          <p:cNvPr id="1798" name="Google Shape;1798;g395a5d8f997_0_16779"/>
          <p:cNvSpPr txBox="1">
            <a:spLocks noGrp="1"/>
          </p:cNvSpPr>
          <p:nvPr>
            <p:ph type="subTitle" idx="5"/>
          </p:nvPr>
        </p:nvSpPr>
        <p:spPr>
          <a:xfrm>
            <a:off x="5486400" y="2255600"/>
            <a:ext cx="5181600" cy="17067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900"/>
              <a:buNone/>
              <a:defRPr sz="1900" b="0">
                <a:solidFill>
                  <a:schemeClr val="dk1"/>
                </a:solidFill>
              </a:defRPr>
            </a:lvl1pPr>
            <a:lvl2pPr lvl="1">
              <a:spcBef>
                <a:spcPts val="0"/>
              </a:spcBef>
              <a:spcAft>
                <a:spcPts val="0"/>
              </a:spcAft>
              <a:buClr>
                <a:schemeClr val="dk1"/>
              </a:buClr>
              <a:buSzPts val="1900"/>
              <a:buNone/>
              <a:defRPr>
                <a:solidFill>
                  <a:schemeClr val="dk1"/>
                </a:solidFill>
              </a:defRPr>
            </a:lvl2pPr>
            <a:lvl3pPr lvl="2">
              <a:spcBef>
                <a:spcPts val="0"/>
              </a:spcBef>
              <a:spcAft>
                <a:spcPts val="0"/>
              </a:spcAft>
              <a:buClr>
                <a:schemeClr val="dk1"/>
              </a:buClr>
              <a:buSzPts val="1900"/>
              <a:buNone/>
              <a:defRPr>
                <a:solidFill>
                  <a:schemeClr val="dk1"/>
                </a:solidFill>
              </a:defRPr>
            </a:lvl3pPr>
            <a:lvl4pPr lvl="3">
              <a:spcBef>
                <a:spcPts val="0"/>
              </a:spcBef>
              <a:spcAft>
                <a:spcPts val="0"/>
              </a:spcAft>
              <a:buClr>
                <a:schemeClr val="dk1"/>
              </a:buClr>
              <a:buSzPts val="1900"/>
              <a:buNone/>
              <a:defRPr>
                <a:solidFill>
                  <a:schemeClr val="dk1"/>
                </a:solidFill>
              </a:defRPr>
            </a:lvl4pPr>
            <a:lvl5pPr lvl="4">
              <a:spcBef>
                <a:spcPts val="0"/>
              </a:spcBef>
              <a:spcAft>
                <a:spcPts val="0"/>
              </a:spcAft>
              <a:buClr>
                <a:schemeClr val="dk1"/>
              </a:buClr>
              <a:buSzPts val="1900"/>
              <a:buNone/>
              <a:defRPr>
                <a:solidFill>
                  <a:schemeClr val="dk1"/>
                </a:solidFill>
              </a:defRPr>
            </a:lvl5pPr>
            <a:lvl6pPr lvl="5">
              <a:spcBef>
                <a:spcPts val="0"/>
              </a:spcBef>
              <a:spcAft>
                <a:spcPts val="0"/>
              </a:spcAft>
              <a:buClr>
                <a:schemeClr val="dk1"/>
              </a:buClr>
              <a:buSzPts val="1900"/>
              <a:buNone/>
              <a:defRPr>
                <a:solidFill>
                  <a:schemeClr val="dk1"/>
                </a:solidFill>
              </a:defRPr>
            </a:lvl6pPr>
            <a:lvl7pPr lvl="6">
              <a:spcBef>
                <a:spcPts val="0"/>
              </a:spcBef>
              <a:spcAft>
                <a:spcPts val="0"/>
              </a:spcAft>
              <a:buClr>
                <a:schemeClr val="dk1"/>
              </a:buClr>
              <a:buSzPts val="1900"/>
              <a:buNone/>
              <a:defRPr>
                <a:solidFill>
                  <a:schemeClr val="dk1"/>
                </a:solidFill>
              </a:defRPr>
            </a:lvl7pPr>
            <a:lvl8pPr lvl="7">
              <a:spcBef>
                <a:spcPts val="0"/>
              </a:spcBef>
              <a:spcAft>
                <a:spcPts val="0"/>
              </a:spcAft>
              <a:buClr>
                <a:schemeClr val="dk1"/>
              </a:buClr>
              <a:buSzPts val="1900"/>
              <a:buNone/>
              <a:defRPr>
                <a:solidFill>
                  <a:schemeClr val="dk1"/>
                </a:solidFill>
              </a:defRPr>
            </a:lvl8pPr>
            <a:lvl9pPr lvl="8">
              <a:spcBef>
                <a:spcPts val="0"/>
              </a:spcBef>
              <a:spcAft>
                <a:spcPts val="0"/>
              </a:spcAft>
              <a:buClr>
                <a:schemeClr val="dk1"/>
              </a:buClr>
              <a:buSzPts val="1900"/>
              <a:buNone/>
              <a:defRPr>
                <a:solidFill>
                  <a:schemeClr val="dk1"/>
                </a:solidFill>
              </a:defRPr>
            </a:lvl9pPr>
          </a:lstStyle>
          <a:p>
            <a:endParaRPr/>
          </a:p>
        </p:txBody>
      </p:sp>
      <p:sp>
        <p:nvSpPr>
          <p:cNvPr id="1799" name="Google Shape;1799;g395a5d8f997_0_16779"/>
          <p:cNvSpPr txBox="1">
            <a:spLocks noGrp="1"/>
          </p:cNvSpPr>
          <p:nvPr>
            <p:ph type="subTitle" idx="6"/>
          </p:nvPr>
        </p:nvSpPr>
        <p:spPr>
          <a:xfrm>
            <a:off x="5486400" y="4145280"/>
            <a:ext cx="5181600" cy="269700"/>
          </a:xfrm>
          <a:prstGeom prst="rect">
            <a:avLst/>
          </a:prstGeom>
        </p:spPr>
        <p:txBody>
          <a:bodyPr spcFirstLastPara="1" wrap="square" lIns="0" tIns="0" rIns="0" bIns="0" anchor="t" anchorCtr="0">
            <a:noAutofit/>
          </a:bodyPr>
          <a:lstStyle>
            <a:lvl1pPr lvl="0">
              <a:spcBef>
                <a:spcPts val="0"/>
              </a:spcBef>
              <a:spcAft>
                <a:spcPts val="0"/>
              </a:spcAft>
              <a:buSzPts val="2400"/>
              <a:buFont typeface="Oswald Medium"/>
              <a:buNone/>
              <a:defRPr sz="2400" b="0">
                <a:latin typeface="Oswald Medium"/>
                <a:ea typeface="Oswald Medium"/>
                <a:cs typeface="Oswald Medium"/>
                <a:sym typeface="Oswald Medium"/>
              </a:defRPr>
            </a:lvl1pPr>
            <a:lvl2pPr lvl="1">
              <a:spcBef>
                <a:spcPts val="0"/>
              </a:spcBef>
              <a:spcAft>
                <a:spcPts val="0"/>
              </a:spcAft>
              <a:buSzPts val="1900"/>
              <a:buFont typeface="Oswald Medium"/>
              <a:buNone/>
              <a:defRPr>
                <a:latin typeface="Oswald Medium"/>
                <a:ea typeface="Oswald Medium"/>
                <a:cs typeface="Oswald Medium"/>
                <a:sym typeface="Oswald Medium"/>
              </a:defRPr>
            </a:lvl2pPr>
            <a:lvl3pPr lvl="2">
              <a:spcBef>
                <a:spcPts val="0"/>
              </a:spcBef>
              <a:spcAft>
                <a:spcPts val="0"/>
              </a:spcAft>
              <a:buSzPts val="1900"/>
              <a:buFont typeface="Oswald Medium"/>
              <a:buNone/>
              <a:defRPr>
                <a:latin typeface="Oswald Medium"/>
                <a:ea typeface="Oswald Medium"/>
                <a:cs typeface="Oswald Medium"/>
                <a:sym typeface="Oswald Medium"/>
              </a:defRPr>
            </a:lvl3pPr>
            <a:lvl4pPr lvl="3">
              <a:spcBef>
                <a:spcPts val="0"/>
              </a:spcBef>
              <a:spcAft>
                <a:spcPts val="0"/>
              </a:spcAft>
              <a:buSzPts val="1900"/>
              <a:buFont typeface="Oswald Medium"/>
              <a:buNone/>
              <a:defRPr>
                <a:latin typeface="Oswald Medium"/>
                <a:ea typeface="Oswald Medium"/>
                <a:cs typeface="Oswald Medium"/>
                <a:sym typeface="Oswald Medium"/>
              </a:defRPr>
            </a:lvl4pPr>
            <a:lvl5pPr lvl="4">
              <a:spcBef>
                <a:spcPts val="0"/>
              </a:spcBef>
              <a:spcAft>
                <a:spcPts val="0"/>
              </a:spcAft>
              <a:buSzPts val="1900"/>
              <a:buFont typeface="Oswald Medium"/>
              <a:buNone/>
              <a:defRPr>
                <a:latin typeface="Oswald Medium"/>
                <a:ea typeface="Oswald Medium"/>
                <a:cs typeface="Oswald Medium"/>
                <a:sym typeface="Oswald Medium"/>
              </a:defRPr>
            </a:lvl5pPr>
            <a:lvl6pPr lvl="5">
              <a:spcBef>
                <a:spcPts val="0"/>
              </a:spcBef>
              <a:spcAft>
                <a:spcPts val="0"/>
              </a:spcAft>
              <a:buSzPts val="1900"/>
              <a:buFont typeface="Oswald Medium"/>
              <a:buNone/>
              <a:defRPr>
                <a:latin typeface="Oswald Medium"/>
                <a:ea typeface="Oswald Medium"/>
                <a:cs typeface="Oswald Medium"/>
                <a:sym typeface="Oswald Medium"/>
              </a:defRPr>
            </a:lvl6pPr>
            <a:lvl7pPr lvl="6">
              <a:spcBef>
                <a:spcPts val="0"/>
              </a:spcBef>
              <a:spcAft>
                <a:spcPts val="0"/>
              </a:spcAft>
              <a:buSzPts val="1900"/>
              <a:buFont typeface="Oswald Medium"/>
              <a:buNone/>
              <a:defRPr>
                <a:latin typeface="Oswald Medium"/>
                <a:ea typeface="Oswald Medium"/>
                <a:cs typeface="Oswald Medium"/>
                <a:sym typeface="Oswald Medium"/>
              </a:defRPr>
            </a:lvl7pPr>
            <a:lvl8pPr lvl="7">
              <a:spcBef>
                <a:spcPts val="0"/>
              </a:spcBef>
              <a:spcAft>
                <a:spcPts val="0"/>
              </a:spcAft>
              <a:buSzPts val="1900"/>
              <a:buFont typeface="Oswald Medium"/>
              <a:buNone/>
              <a:defRPr>
                <a:latin typeface="Oswald Medium"/>
                <a:ea typeface="Oswald Medium"/>
                <a:cs typeface="Oswald Medium"/>
                <a:sym typeface="Oswald Medium"/>
              </a:defRPr>
            </a:lvl8pPr>
            <a:lvl9pPr lvl="8">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1800" name="Google Shape;1800;g395a5d8f997_0_16779"/>
          <p:cNvSpPr txBox="1">
            <a:spLocks noGrp="1"/>
          </p:cNvSpPr>
          <p:nvPr>
            <p:ph type="subTitle" idx="7"/>
          </p:nvPr>
        </p:nvSpPr>
        <p:spPr>
          <a:xfrm>
            <a:off x="5486400" y="4572080"/>
            <a:ext cx="5181600" cy="17067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900"/>
              <a:buNone/>
              <a:defRPr sz="1900" b="0">
                <a:solidFill>
                  <a:schemeClr val="dk1"/>
                </a:solidFill>
              </a:defRPr>
            </a:lvl1pPr>
            <a:lvl2pPr lvl="1">
              <a:spcBef>
                <a:spcPts val="0"/>
              </a:spcBef>
              <a:spcAft>
                <a:spcPts val="0"/>
              </a:spcAft>
              <a:buClr>
                <a:schemeClr val="dk1"/>
              </a:buClr>
              <a:buSzPts val="1900"/>
              <a:buNone/>
              <a:defRPr>
                <a:solidFill>
                  <a:schemeClr val="dk1"/>
                </a:solidFill>
              </a:defRPr>
            </a:lvl2pPr>
            <a:lvl3pPr lvl="2">
              <a:spcBef>
                <a:spcPts val="0"/>
              </a:spcBef>
              <a:spcAft>
                <a:spcPts val="0"/>
              </a:spcAft>
              <a:buClr>
                <a:schemeClr val="dk1"/>
              </a:buClr>
              <a:buSzPts val="1900"/>
              <a:buNone/>
              <a:defRPr>
                <a:solidFill>
                  <a:schemeClr val="dk1"/>
                </a:solidFill>
              </a:defRPr>
            </a:lvl3pPr>
            <a:lvl4pPr lvl="3">
              <a:spcBef>
                <a:spcPts val="0"/>
              </a:spcBef>
              <a:spcAft>
                <a:spcPts val="0"/>
              </a:spcAft>
              <a:buClr>
                <a:schemeClr val="dk1"/>
              </a:buClr>
              <a:buSzPts val="1900"/>
              <a:buNone/>
              <a:defRPr>
                <a:solidFill>
                  <a:schemeClr val="dk1"/>
                </a:solidFill>
              </a:defRPr>
            </a:lvl4pPr>
            <a:lvl5pPr lvl="4">
              <a:spcBef>
                <a:spcPts val="0"/>
              </a:spcBef>
              <a:spcAft>
                <a:spcPts val="0"/>
              </a:spcAft>
              <a:buClr>
                <a:schemeClr val="dk1"/>
              </a:buClr>
              <a:buSzPts val="1900"/>
              <a:buNone/>
              <a:defRPr>
                <a:solidFill>
                  <a:schemeClr val="dk1"/>
                </a:solidFill>
              </a:defRPr>
            </a:lvl5pPr>
            <a:lvl6pPr lvl="5">
              <a:spcBef>
                <a:spcPts val="0"/>
              </a:spcBef>
              <a:spcAft>
                <a:spcPts val="0"/>
              </a:spcAft>
              <a:buClr>
                <a:schemeClr val="dk1"/>
              </a:buClr>
              <a:buSzPts val="1900"/>
              <a:buNone/>
              <a:defRPr>
                <a:solidFill>
                  <a:schemeClr val="dk1"/>
                </a:solidFill>
              </a:defRPr>
            </a:lvl6pPr>
            <a:lvl7pPr lvl="6">
              <a:spcBef>
                <a:spcPts val="0"/>
              </a:spcBef>
              <a:spcAft>
                <a:spcPts val="0"/>
              </a:spcAft>
              <a:buClr>
                <a:schemeClr val="dk1"/>
              </a:buClr>
              <a:buSzPts val="1900"/>
              <a:buNone/>
              <a:defRPr>
                <a:solidFill>
                  <a:schemeClr val="dk1"/>
                </a:solidFill>
              </a:defRPr>
            </a:lvl7pPr>
            <a:lvl8pPr lvl="7">
              <a:spcBef>
                <a:spcPts val="0"/>
              </a:spcBef>
              <a:spcAft>
                <a:spcPts val="0"/>
              </a:spcAft>
              <a:buClr>
                <a:schemeClr val="dk1"/>
              </a:buClr>
              <a:buSzPts val="1900"/>
              <a:buNone/>
              <a:defRPr>
                <a:solidFill>
                  <a:schemeClr val="dk1"/>
                </a:solidFill>
              </a:defRPr>
            </a:lvl8pPr>
            <a:lvl9pPr lvl="8">
              <a:spcBef>
                <a:spcPts val="0"/>
              </a:spcBef>
              <a:spcAft>
                <a:spcPts val="0"/>
              </a:spcAft>
              <a:buClr>
                <a:schemeClr val="dk1"/>
              </a:buClr>
              <a:buSzPts val="1900"/>
              <a:buNone/>
              <a:defRPr>
                <a:solidFill>
                  <a:schemeClr val="dk1"/>
                </a:solidFill>
              </a:defRPr>
            </a:lvl9pPr>
          </a:lstStyle>
          <a:p>
            <a:endParaRPr/>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matchingName="Images — 3 mosaic">
  <p:cSld name="CUSTOM_23">
    <p:spTree>
      <p:nvGrpSpPr>
        <p:cNvPr id="1" name="Shape 1801"/>
        <p:cNvGrpSpPr/>
        <p:nvPr/>
      </p:nvGrpSpPr>
      <p:grpSpPr>
        <a:xfrm>
          <a:off x="0" y="0"/>
          <a:ext cx="0" cy="0"/>
          <a:chOff x="0" y="0"/>
          <a:chExt cx="0" cy="0"/>
        </a:xfrm>
      </p:grpSpPr>
      <p:sp>
        <p:nvSpPr>
          <p:cNvPr id="1802" name="Google Shape;1802;g395a5d8f997_0_16788"/>
          <p:cNvSpPr>
            <a:spLocks noGrp="1"/>
          </p:cNvSpPr>
          <p:nvPr>
            <p:ph type="pic" idx="2"/>
          </p:nvPr>
        </p:nvSpPr>
        <p:spPr>
          <a:xfrm>
            <a:off x="0" y="1137400"/>
            <a:ext cx="5018700" cy="5720400"/>
          </a:xfrm>
          <a:prstGeom prst="rect">
            <a:avLst/>
          </a:prstGeom>
          <a:noFill/>
          <a:ln>
            <a:noFill/>
          </a:ln>
        </p:spPr>
      </p:sp>
      <p:sp>
        <p:nvSpPr>
          <p:cNvPr id="1803" name="Google Shape;1803;g395a5d8f997_0_16788"/>
          <p:cNvSpPr>
            <a:spLocks noGrp="1"/>
          </p:cNvSpPr>
          <p:nvPr>
            <p:ph type="pic" idx="3"/>
          </p:nvPr>
        </p:nvSpPr>
        <p:spPr>
          <a:xfrm>
            <a:off x="5120400" y="4320033"/>
            <a:ext cx="2983500" cy="2537700"/>
          </a:xfrm>
          <a:prstGeom prst="rect">
            <a:avLst/>
          </a:prstGeom>
          <a:noFill/>
          <a:ln>
            <a:noFill/>
          </a:ln>
        </p:spPr>
      </p:sp>
      <p:sp>
        <p:nvSpPr>
          <p:cNvPr id="1804" name="Google Shape;1804;g395a5d8f997_0_16788"/>
          <p:cNvSpPr>
            <a:spLocks noGrp="1"/>
          </p:cNvSpPr>
          <p:nvPr>
            <p:ph type="pic" idx="4"/>
          </p:nvPr>
        </p:nvSpPr>
        <p:spPr>
          <a:xfrm>
            <a:off x="5120400" y="1979067"/>
            <a:ext cx="2239500" cy="2239500"/>
          </a:xfrm>
          <a:prstGeom prst="rect">
            <a:avLst/>
          </a:prstGeom>
          <a:noFill/>
          <a:ln>
            <a:noFill/>
          </a:ln>
        </p:spPr>
      </p:sp>
      <p:sp>
        <p:nvSpPr>
          <p:cNvPr id="1805" name="Google Shape;1805;g395a5d8f997_0_16788"/>
          <p:cNvSpPr txBox="1">
            <a:spLocks noGrp="1"/>
          </p:cNvSpPr>
          <p:nvPr>
            <p:ph type="title"/>
          </p:nvPr>
        </p:nvSpPr>
        <p:spPr>
          <a:xfrm>
            <a:off x="7635300" y="2057100"/>
            <a:ext cx="4269300" cy="19797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SzPts val="4800"/>
              <a:buFont typeface="Montserrat"/>
              <a:buNone/>
              <a:defRPr sz="4800" b="1">
                <a:latin typeface="Montserrat"/>
                <a:ea typeface="Montserrat"/>
                <a:cs typeface="Montserrat"/>
                <a:sym typeface="Montserrat"/>
              </a:defRPr>
            </a:lvl1pPr>
            <a:lvl2pPr lvl="1" algn="r">
              <a:spcBef>
                <a:spcPts val="100"/>
              </a:spcBef>
              <a:spcAft>
                <a:spcPts val="0"/>
              </a:spcAft>
              <a:buClr>
                <a:schemeClr val="accent3"/>
              </a:buClr>
              <a:buSzPts val="6400"/>
              <a:buNone/>
              <a:defRPr sz="6400">
                <a:solidFill>
                  <a:schemeClr val="accent3"/>
                </a:solidFill>
              </a:defRPr>
            </a:lvl2pPr>
            <a:lvl3pPr lvl="2" algn="r">
              <a:spcBef>
                <a:spcPts val="0"/>
              </a:spcBef>
              <a:spcAft>
                <a:spcPts val="0"/>
              </a:spcAft>
              <a:buClr>
                <a:schemeClr val="accent3"/>
              </a:buClr>
              <a:buSzPts val="6400"/>
              <a:buNone/>
              <a:defRPr sz="6400">
                <a:solidFill>
                  <a:schemeClr val="accent3"/>
                </a:solidFill>
              </a:defRPr>
            </a:lvl3pPr>
            <a:lvl4pPr lvl="3" algn="r">
              <a:spcBef>
                <a:spcPts val="0"/>
              </a:spcBef>
              <a:spcAft>
                <a:spcPts val="0"/>
              </a:spcAft>
              <a:buClr>
                <a:schemeClr val="accent3"/>
              </a:buClr>
              <a:buSzPts val="6400"/>
              <a:buNone/>
              <a:defRPr sz="6400">
                <a:solidFill>
                  <a:schemeClr val="accent3"/>
                </a:solidFill>
              </a:defRPr>
            </a:lvl4pPr>
            <a:lvl5pPr lvl="4" algn="r">
              <a:spcBef>
                <a:spcPts val="0"/>
              </a:spcBef>
              <a:spcAft>
                <a:spcPts val="0"/>
              </a:spcAft>
              <a:buClr>
                <a:schemeClr val="accent3"/>
              </a:buClr>
              <a:buSzPts val="6400"/>
              <a:buNone/>
              <a:defRPr sz="6400">
                <a:solidFill>
                  <a:schemeClr val="accent3"/>
                </a:solidFill>
              </a:defRPr>
            </a:lvl5pPr>
            <a:lvl6pPr lvl="5" algn="r">
              <a:spcBef>
                <a:spcPts val="0"/>
              </a:spcBef>
              <a:spcAft>
                <a:spcPts val="0"/>
              </a:spcAft>
              <a:buClr>
                <a:schemeClr val="accent3"/>
              </a:buClr>
              <a:buSzPts val="6400"/>
              <a:buNone/>
              <a:defRPr sz="6400">
                <a:solidFill>
                  <a:schemeClr val="accent3"/>
                </a:solidFill>
              </a:defRPr>
            </a:lvl6pPr>
            <a:lvl7pPr lvl="6" algn="r">
              <a:spcBef>
                <a:spcPts val="0"/>
              </a:spcBef>
              <a:spcAft>
                <a:spcPts val="0"/>
              </a:spcAft>
              <a:buClr>
                <a:schemeClr val="accent3"/>
              </a:buClr>
              <a:buSzPts val="6400"/>
              <a:buNone/>
              <a:defRPr sz="6400">
                <a:solidFill>
                  <a:schemeClr val="accent3"/>
                </a:solidFill>
              </a:defRPr>
            </a:lvl7pPr>
            <a:lvl8pPr lvl="7" algn="r">
              <a:spcBef>
                <a:spcPts val="0"/>
              </a:spcBef>
              <a:spcAft>
                <a:spcPts val="0"/>
              </a:spcAft>
              <a:buClr>
                <a:schemeClr val="accent3"/>
              </a:buClr>
              <a:buSzPts val="6400"/>
              <a:buNone/>
              <a:defRPr sz="6400">
                <a:solidFill>
                  <a:schemeClr val="accent3"/>
                </a:solidFill>
              </a:defRPr>
            </a:lvl8pPr>
            <a:lvl9pPr lvl="8" algn="r">
              <a:spcBef>
                <a:spcPts val="0"/>
              </a:spcBef>
              <a:spcAft>
                <a:spcPts val="0"/>
              </a:spcAft>
              <a:buClr>
                <a:schemeClr val="accent3"/>
              </a:buClr>
              <a:buSzPts val="6400"/>
              <a:buNone/>
              <a:defRPr sz="6400">
                <a:solidFill>
                  <a:schemeClr val="accent3"/>
                </a:solidFill>
              </a:defRPr>
            </a:lvl9pPr>
          </a:lstStyle>
          <a:p>
            <a:endParaRPr/>
          </a:p>
        </p:txBody>
      </p:sp>
      <p:sp>
        <p:nvSpPr>
          <p:cNvPr id="1806" name="Google Shape;1806;g395a5d8f997_0_16788"/>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SzPts val="1200"/>
              <a:buFont typeface="Montserrat"/>
              <a:buNone/>
              <a:defRPr sz="1200" b="1">
                <a:latin typeface="Montserrat"/>
                <a:ea typeface="Montserrat"/>
                <a:cs typeface="Montserrat"/>
                <a:sym typeface="Montserrat"/>
              </a:defRPr>
            </a:lvl1pPr>
            <a:lvl2pPr lvl="1">
              <a:spcBef>
                <a:spcPts val="0"/>
              </a:spcBef>
              <a:spcAft>
                <a:spcPts val="0"/>
              </a:spcAft>
              <a:buClr>
                <a:schemeClr val="accent1"/>
              </a:buClr>
              <a:buSzPts val="1900"/>
              <a:buNone/>
              <a:defRPr>
                <a:solidFill>
                  <a:schemeClr val="accent1"/>
                </a:solidFill>
              </a:defRPr>
            </a:lvl2pPr>
            <a:lvl3pPr lvl="2">
              <a:spcBef>
                <a:spcPts val="0"/>
              </a:spcBef>
              <a:spcAft>
                <a:spcPts val="0"/>
              </a:spcAft>
              <a:buClr>
                <a:schemeClr val="accent1"/>
              </a:buClr>
              <a:buSzPts val="1900"/>
              <a:buNone/>
              <a:defRPr>
                <a:solidFill>
                  <a:schemeClr val="accent1"/>
                </a:solidFill>
              </a:defRPr>
            </a:lvl3pPr>
            <a:lvl4pPr lvl="3">
              <a:spcBef>
                <a:spcPts val="0"/>
              </a:spcBef>
              <a:spcAft>
                <a:spcPts val="0"/>
              </a:spcAft>
              <a:buClr>
                <a:schemeClr val="accent1"/>
              </a:buClr>
              <a:buSzPts val="1900"/>
              <a:buNone/>
              <a:defRPr>
                <a:solidFill>
                  <a:schemeClr val="accent1"/>
                </a:solidFill>
              </a:defRPr>
            </a:lvl4pPr>
            <a:lvl5pPr lvl="4">
              <a:spcBef>
                <a:spcPts val="0"/>
              </a:spcBef>
              <a:spcAft>
                <a:spcPts val="0"/>
              </a:spcAft>
              <a:buClr>
                <a:schemeClr val="accent1"/>
              </a:buClr>
              <a:buSzPts val="1900"/>
              <a:buNone/>
              <a:defRPr>
                <a:solidFill>
                  <a:schemeClr val="accent1"/>
                </a:solidFill>
              </a:defRPr>
            </a:lvl5pPr>
            <a:lvl6pPr lvl="5">
              <a:spcBef>
                <a:spcPts val="0"/>
              </a:spcBef>
              <a:spcAft>
                <a:spcPts val="0"/>
              </a:spcAft>
              <a:buClr>
                <a:schemeClr val="accent1"/>
              </a:buClr>
              <a:buSzPts val="1900"/>
              <a:buNone/>
              <a:defRPr>
                <a:solidFill>
                  <a:schemeClr val="accent1"/>
                </a:solidFill>
              </a:defRPr>
            </a:lvl6pPr>
            <a:lvl7pPr lvl="6">
              <a:spcBef>
                <a:spcPts val="0"/>
              </a:spcBef>
              <a:spcAft>
                <a:spcPts val="0"/>
              </a:spcAft>
              <a:buClr>
                <a:schemeClr val="accent1"/>
              </a:buClr>
              <a:buSzPts val="1900"/>
              <a:buNone/>
              <a:defRPr>
                <a:solidFill>
                  <a:schemeClr val="accent1"/>
                </a:solidFill>
              </a:defRPr>
            </a:lvl7pPr>
            <a:lvl8pPr lvl="7">
              <a:spcBef>
                <a:spcPts val="0"/>
              </a:spcBef>
              <a:spcAft>
                <a:spcPts val="0"/>
              </a:spcAft>
              <a:buClr>
                <a:schemeClr val="accent1"/>
              </a:buClr>
              <a:buSzPts val="1900"/>
              <a:buNone/>
              <a:defRPr>
                <a:solidFill>
                  <a:schemeClr val="accent1"/>
                </a:solidFill>
              </a:defRPr>
            </a:lvl8pPr>
            <a:lvl9pPr lvl="8">
              <a:spcBef>
                <a:spcPts val="0"/>
              </a:spcBef>
              <a:spcAft>
                <a:spcPts val="0"/>
              </a:spcAft>
              <a:buClr>
                <a:schemeClr val="accent1"/>
              </a:buClr>
              <a:buSzPts val="1900"/>
              <a:buNone/>
              <a:defRPr>
                <a:solidFill>
                  <a:schemeClr val="accent1"/>
                </a:solidFill>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General — with photo and icons">
  <p:cSld name="CUSTOM_12">
    <p:spTree>
      <p:nvGrpSpPr>
        <p:cNvPr id="1" name="Shape 217"/>
        <p:cNvGrpSpPr/>
        <p:nvPr/>
      </p:nvGrpSpPr>
      <p:grpSpPr>
        <a:xfrm>
          <a:off x="0" y="0"/>
          <a:ext cx="0" cy="0"/>
          <a:chOff x="0" y="0"/>
          <a:chExt cx="0" cy="0"/>
        </a:xfrm>
      </p:grpSpPr>
      <p:sp>
        <p:nvSpPr>
          <p:cNvPr id="218" name="Google Shape;218;g36335525d1a_0_542"/>
          <p:cNvSpPr/>
          <p:nvPr/>
        </p:nvSpPr>
        <p:spPr>
          <a:xfrm>
            <a:off x="0" y="0"/>
            <a:ext cx="5486400"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19" name="Google Shape;219;g36335525d1a_0_542"/>
          <p:cNvSpPr txBox="1">
            <a:spLocks noGrp="1"/>
          </p:cNvSpPr>
          <p:nvPr>
            <p:ph type="title"/>
          </p:nvPr>
        </p:nvSpPr>
        <p:spPr>
          <a:xfrm>
            <a:off x="609600" y="914400"/>
            <a:ext cx="3657600" cy="5486400"/>
          </a:xfrm>
          <a:prstGeom prst="rect">
            <a:avLst/>
          </a:prstGeom>
          <a:ln>
            <a:noFill/>
          </a:ln>
        </p:spPr>
        <p:txBody>
          <a:bodyPr spcFirstLastPara="1" wrap="square" lIns="0" tIns="0" rIns="0" bIns="0" anchor="t" anchorCtr="0">
            <a:noAutofit/>
          </a:bodyPr>
          <a:lstStyle>
            <a:lvl1pPr lvl="0">
              <a:lnSpc>
                <a:spcPct val="85000"/>
              </a:lnSpc>
              <a:spcBef>
                <a:spcPts val="0"/>
              </a:spcBef>
              <a:spcAft>
                <a:spcPts val="0"/>
              </a:spcAft>
              <a:buClr>
                <a:schemeClr val="lt1"/>
              </a:buClr>
              <a:buSzPts val="4800"/>
              <a:buFont typeface="Montserrat"/>
              <a:buNone/>
              <a:defRPr sz="4800" b="1">
                <a:solidFill>
                  <a:schemeClr val="lt1"/>
                </a:solidFill>
                <a:latin typeface="Montserrat"/>
                <a:ea typeface="Montserrat"/>
                <a:cs typeface="Montserrat"/>
                <a:sym typeface="Montserrat"/>
              </a:defRPr>
            </a:lvl1pPr>
            <a:lvl2pPr lvl="1">
              <a:spcBef>
                <a:spcPts val="100"/>
              </a:spcBef>
              <a:spcAft>
                <a:spcPts val="0"/>
              </a:spcAft>
              <a:buClr>
                <a:schemeClr val="dk1"/>
              </a:buClr>
              <a:buSzPts val="8000"/>
              <a:buNone/>
              <a:defRPr sz="8000">
                <a:solidFill>
                  <a:schemeClr val="dk1"/>
                </a:solidFill>
              </a:defRPr>
            </a:lvl2pPr>
            <a:lvl3pPr lvl="2">
              <a:spcBef>
                <a:spcPts val="0"/>
              </a:spcBef>
              <a:spcAft>
                <a:spcPts val="0"/>
              </a:spcAft>
              <a:buClr>
                <a:schemeClr val="dk1"/>
              </a:buClr>
              <a:buSzPts val="8000"/>
              <a:buNone/>
              <a:defRPr sz="8000">
                <a:solidFill>
                  <a:schemeClr val="dk1"/>
                </a:solidFill>
              </a:defRPr>
            </a:lvl3pPr>
            <a:lvl4pPr lvl="3">
              <a:spcBef>
                <a:spcPts val="0"/>
              </a:spcBef>
              <a:spcAft>
                <a:spcPts val="0"/>
              </a:spcAft>
              <a:buClr>
                <a:schemeClr val="dk1"/>
              </a:buClr>
              <a:buSzPts val="8000"/>
              <a:buNone/>
              <a:defRPr sz="8000">
                <a:solidFill>
                  <a:schemeClr val="dk1"/>
                </a:solidFill>
              </a:defRPr>
            </a:lvl4pPr>
            <a:lvl5pPr lvl="4">
              <a:spcBef>
                <a:spcPts val="0"/>
              </a:spcBef>
              <a:spcAft>
                <a:spcPts val="0"/>
              </a:spcAft>
              <a:buClr>
                <a:schemeClr val="dk1"/>
              </a:buClr>
              <a:buSzPts val="8000"/>
              <a:buNone/>
              <a:defRPr sz="8000">
                <a:solidFill>
                  <a:schemeClr val="dk1"/>
                </a:solidFill>
              </a:defRPr>
            </a:lvl5pPr>
            <a:lvl6pPr lvl="5">
              <a:spcBef>
                <a:spcPts val="0"/>
              </a:spcBef>
              <a:spcAft>
                <a:spcPts val="0"/>
              </a:spcAft>
              <a:buClr>
                <a:schemeClr val="dk1"/>
              </a:buClr>
              <a:buSzPts val="8000"/>
              <a:buNone/>
              <a:defRPr sz="8000">
                <a:solidFill>
                  <a:schemeClr val="dk1"/>
                </a:solidFill>
              </a:defRPr>
            </a:lvl6pPr>
            <a:lvl7pPr lvl="6">
              <a:spcBef>
                <a:spcPts val="0"/>
              </a:spcBef>
              <a:spcAft>
                <a:spcPts val="0"/>
              </a:spcAft>
              <a:buClr>
                <a:schemeClr val="dk1"/>
              </a:buClr>
              <a:buSzPts val="8000"/>
              <a:buNone/>
              <a:defRPr sz="8000">
                <a:solidFill>
                  <a:schemeClr val="dk1"/>
                </a:solidFill>
              </a:defRPr>
            </a:lvl7pPr>
            <a:lvl8pPr lvl="7">
              <a:spcBef>
                <a:spcPts val="0"/>
              </a:spcBef>
              <a:spcAft>
                <a:spcPts val="0"/>
              </a:spcAft>
              <a:buClr>
                <a:schemeClr val="dk1"/>
              </a:buClr>
              <a:buSzPts val="8000"/>
              <a:buNone/>
              <a:defRPr sz="8000">
                <a:solidFill>
                  <a:schemeClr val="dk1"/>
                </a:solidFill>
              </a:defRPr>
            </a:lvl8pPr>
            <a:lvl9pPr lvl="8">
              <a:spcBef>
                <a:spcPts val="0"/>
              </a:spcBef>
              <a:spcAft>
                <a:spcPts val="0"/>
              </a:spcAft>
              <a:buClr>
                <a:schemeClr val="dk1"/>
              </a:buClr>
              <a:buSzPts val="8000"/>
              <a:buNone/>
              <a:defRPr sz="8000">
                <a:solidFill>
                  <a:schemeClr val="dk1"/>
                </a:solidFill>
              </a:defRPr>
            </a:lvl9pPr>
          </a:lstStyle>
          <a:p>
            <a:endParaRPr/>
          </a:p>
        </p:txBody>
      </p:sp>
      <p:sp>
        <p:nvSpPr>
          <p:cNvPr id="220" name="Google Shape;220;g36335525d1a_0_542"/>
          <p:cNvSpPr>
            <a:spLocks noGrp="1"/>
          </p:cNvSpPr>
          <p:nvPr>
            <p:ph type="pic" idx="2"/>
          </p:nvPr>
        </p:nvSpPr>
        <p:spPr>
          <a:xfrm>
            <a:off x="4876800" y="854933"/>
            <a:ext cx="3352800" cy="6002700"/>
          </a:xfrm>
          <a:prstGeom prst="rect">
            <a:avLst/>
          </a:prstGeom>
          <a:noFill/>
          <a:ln>
            <a:noFill/>
          </a:ln>
        </p:spPr>
      </p:sp>
      <p:sp>
        <p:nvSpPr>
          <p:cNvPr id="221" name="Google Shape;221;g36335525d1a_0_542"/>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rgbClr val="BFDFE0"/>
              </a:buClr>
              <a:buSzPts val="1200"/>
              <a:buFont typeface="Montserrat"/>
              <a:buNone/>
              <a:defRPr sz="1200" b="1">
                <a:solidFill>
                  <a:srgbClr val="BFDFE0"/>
                </a:solidFill>
                <a:latin typeface="Montserrat"/>
                <a:ea typeface="Montserrat"/>
                <a:cs typeface="Montserrat"/>
                <a:sym typeface="Montserrat"/>
              </a:defRPr>
            </a:lvl1pPr>
            <a:lvl2pPr lvl="1">
              <a:spcBef>
                <a:spcPts val="0"/>
              </a:spcBef>
              <a:spcAft>
                <a:spcPts val="0"/>
              </a:spcAft>
              <a:buClr>
                <a:srgbClr val="BFDFE0"/>
              </a:buClr>
              <a:buSzPts val="1900"/>
              <a:buNone/>
              <a:defRPr>
                <a:solidFill>
                  <a:srgbClr val="BFDFE0"/>
                </a:solidFill>
              </a:defRPr>
            </a:lvl2pPr>
            <a:lvl3pPr lvl="2">
              <a:spcBef>
                <a:spcPts val="0"/>
              </a:spcBef>
              <a:spcAft>
                <a:spcPts val="0"/>
              </a:spcAft>
              <a:buClr>
                <a:srgbClr val="BFDFE0"/>
              </a:buClr>
              <a:buSzPts val="1900"/>
              <a:buNone/>
              <a:defRPr>
                <a:solidFill>
                  <a:srgbClr val="BFDFE0"/>
                </a:solidFill>
              </a:defRPr>
            </a:lvl3pPr>
            <a:lvl4pPr lvl="3">
              <a:spcBef>
                <a:spcPts val="0"/>
              </a:spcBef>
              <a:spcAft>
                <a:spcPts val="0"/>
              </a:spcAft>
              <a:buClr>
                <a:srgbClr val="BFDFE0"/>
              </a:buClr>
              <a:buSzPts val="1900"/>
              <a:buNone/>
              <a:defRPr>
                <a:solidFill>
                  <a:srgbClr val="BFDFE0"/>
                </a:solidFill>
              </a:defRPr>
            </a:lvl4pPr>
            <a:lvl5pPr lvl="4">
              <a:spcBef>
                <a:spcPts val="0"/>
              </a:spcBef>
              <a:spcAft>
                <a:spcPts val="0"/>
              </a:spcAft>
              <a:buClr>
                <a:srgbClr val="BFDFE0"/>
              </a:buClr>
              <a:buSzPts val="1900"/>
              <a:buNone/>
              <a:defRPr>
                <a:solidFill>
                  <a:srgbClr val="BFDFE0"/>
                </a:solidFill>
              </a:defRPr>
            </a:lvl5pPr>
            <a:lvl6pPr lvl="5">
              <a:spcBef>
                <a:spcPts val="0"/>
              </a:spcBef>
              <a:spcAft>
                <a:spcPts val="0"/>
              </a:spcAft>
              <a:buClr>
                <a:srgbClr val="BFDFE0"/>
              </a:buClr>
              <a:buSzPts val="1900"/>
              <a:buNone/>
              <a:defRPr>
                <a:solidFill>
                  <a:srgbClr val="BFDFE0"/>
                </a:solidFill>
              </a:defRPr>
            </a:lvl6pPr>
            <a:lvl7pPr lvl="6">
              <a:spcBef>
                <a:spcPts val="0"/>
              </a:spcBef>
              <a:spcAft>
                <a:spcPts val="0"/>
              </a:spcAft>
              <a:buClr>
                <a:srgbClr val="BFDFE0"/>
              </a:buClr>
              <a:buSzPts val="1900"/>
              <a:buNone/>
              <a:defRPr>
                <a:solidFill>
                  <a:srgbClr val="BFDFE0"/>
                </a:solidFill>
              </a:defRPr>
            </a:lvl7pPr>
            <a:lvl8pPr lvl="7">
              <a:spcBef>
                <a:spcPts val="0"/>
              </a:spcBef>
              <a:spcAft>
                <a:spcPts val="0"/>
              </a:spcAft>
              <a:buClr>
                <a:srgbClr val="BFDFE0"/>
              </a:buClr>
              <a:buSzPts val="1900"/>
              <a:buNone/>
              <a:defRPr>
                <a:solidFill>
                  <a:srgbClr val="BFDFE0"/>
                </a:solidFill>
              </a:defRPr>
            </a:lvl8pPr>
            <a:lvl9pPr lvl="8">
              <a:spcBef>
                <a:spcPts val="0"/>
              </a:spcBef>
              <a:spcAft>
                <a:spcPts val="0"/>
              </a:spcAft>
              <a:buClr>
                <a:srgbClr val="BFDFE0"/>
              </a:buClr>
              <a:buSzPts val="1900"/>
              <a:buNone/>
              <a:defRPr>
                <a:solidFill>
                  <a:srgbClr val="BFDFE0"/>
                </a:solidFill>
              </a:defRPr>
            </a:lvl9pPr>
          </a:lstStyle>
          <a:p>
            <a:endParaRPr/>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matchingName="Images — 4 with caption">
  <p:cSld name="CUSTOM_24">
    <p:spTree>
      <p:nvGrpSpPr>
        <p:cNvPr id="1" name="Shape 1807"/>
        <p:cNvGrpSpPr/>
        <p:nvPr/>
      </p:nvGrpSpPr>
      <p:grpSpPr>
        <a:xfrm>
          <a:off x="0" y="0"/>
          <a:ext cx="0" cy="0"/>
          <a:chOff x="0" y="0"/>
          <a:chExt cx="0" cy="0"/>
        </a:xfrm>
      </p:grpSpPr>
      <p:sp>
        <p:nvSpPr>
          <p:cNvPr id="1808" name="Google Shape;1808;g395a5d8f997_0_16794"/>
          <p:cNvSpPr/>
          <p:nvPr/>
        </p:nvSpPr>
        <p:spPr>
          <a:xfrm rot="10800000">
            <a:off x="5200" y="5028133"/>
            <a:ext cx="12176400" cy="18288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809" name="Google Shape;1809;g395a5d8f997_0_16794"/>
          <p:cNvSpPr txBox="1">
            <a:spLocks noGrp="1"/>
          </p:cNvSpPr>
          <p:nvPr>
            <p:ph type="title"/>
          </p:nvPr>
        </p:nvSpPr>
        <p:spPr>
          <a:xfrm>
            <a:off x="609600" y="914400"/>
            <a:ext cx="10363200" cy="788100"/>
          </a:xfrm>
          <a:prstGeom prst="rect">
            <a:avLst/>
          </a:prstGeom>
        </p:spPr>
        <p:txBody>
          <a:bodyPr spcFirstLastPara="1" wrap="square" lIns="0" tIns="0" rIns="0" bIns="0" anchor="t" anchorCtr="0">
            <a:noAutofit/>
          </a:bodyPr>
          <a:lstStyle>
            <a:lvl1pPr lvl="0">
              <a:spcBef>
                <a:spcPts val="0"/>
              </a:spcBef>
              <a:spcAft>
                <a:spcPts val="0"/>
              </a:spcAft>
              <a:buSzPts val="4800"/>
              <a:buNone/>
              <a:defRPr/>
            </a:lvl1pPr>
            <a:lvl2pPr lvl="1">
              <a:spcBef>
                <a:spcPts val="10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1810" name="Google Shape;1810;g395a5d8f997_0_16794"/>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SzPts val="1200"/>
              <a:buFont typeface="Montserrat"/>
              <a:buNone/>
              <a:defRPr sz="1200" b="1">
                <a:latin typeface="Montserrat"/>
                <a:ea typeface="Montserrat"/>
                <a:cs typeface="Montserrat"/>
                <a:sym typeface="Montserrat"/>
              </a:defRPr>
            </a:lvl1pPr>
            <a:lvl2pPr lvl="1">
              <a:spcBef>
                <a:spcPts val="0"/>
              </a:spcBef>
              <a:spcAft>
                <a:spcPts val="0"/>
              </a:spcAft>
              <a:buClr>
                <a:schemeClr val="accent1"/>
              </a:buClr>
              <a:buSzPts val="1900"/>
              <a:buNone/>
              <a:defRPr>
                <a:solidFill>
                  <a:schemeClr val="accent1"/>
                </a:solidFill>
              </a:defRPr>
            </a:lvl2pPr>
            <a:lvl3pPr lvl="2">
              <a:spcBef>
                <a:spcPts val="0"/>
              </a:spcBef>
              <a:spcAft>
                <a:spcPts val="0"/>
              </a:spcAft>
              <a:buClr>
                <a:schemeClr val="accent1"/>
              </a:buClr>
              <a:buSzPts val="1900"/>
              <a:buNone/>
              <a:defRPr>
                <a:solidFill>
                  <a:schemeClr val="accent1"/>
                </a:solidFill>
              </a:defRPr>
            </a:lvl3pPr>
            <a:lvl4pPr lvl="3">
              <a:spcBef>
                <a:spcPts val="0"/>
              </a:spcBef>
              <a:spcAft>
                <a:spcPts val="0"/>
              </a:spcAft>
              <a:buClr>
                <a:schemeClr val="accent1"/>
              </a:buClr>
              <a:buSzPts val="1900"/>
              <a:buNone/>
              <a:defRPr>
                <a:solidFill>
                  <a:schemeClr val="accent1"/>
                </a:solidFill>
              </a:defRPr>
            </a:lvl4pPr>
            <a:lvl5pPr lvl="4">
              <a:spcBef>
                <a:spcPts val="0"/>
              </a:spcBef>
              <a:spcAft>
                <a:spcPts val="0"/>
              </a:spcAft>
              <a:buClr>
                <a:schemeClr val="accent1"/>
              </a:buClr>
              <a:buSzPts val="1900"/>
              <a:buNone/>
              <a:defRPr>
                <a:solidFill>
                  <a:schemeClr val="accent1"/>
                </a:solidFill>
              </a:defRPr>
            </a:lvl5pPr>
            <a:lvl6pPr lvl="5">
              <a:spcBef>
                <a:spcPts val="0"/>
              </a:spcBef>
              <a:spcAft>
                <a:spcPts val="0"/>
              </a:spcAft>
              <a:buClr>
                <a:schemeClr val="accent1"/>
              </a:buClr>
              <a:buSzPts val="1900"/>
              <a:buNone/>
              <a:defRPr>
                <a:solidFill>
                  <a:schemeClr val="accent1"/>
                </a:solidFill>
              </a:defRPr>
            </a:lvl6pPr>
            <a:lvl7pPr lvl="6">
              <a:spcBef>
                <a:spcPts val="0"/>
              </a:spcBef>
              <a:spcAft>
                <a:spcPts val="0"/>
              </a:spcAft>
              <a:buClr>
                <a:schemeClr val="accent1"/>
              </a:buClr>
              <a:buSzPts val="1900"/>
              <a:buNone/>
              <a:defRPr>
                <a:solidFill>
                  <a:schemeClr val="accent1"/>
                </a:solidFill>
              </a:defRPr>
            </a:lvl7pPr>
            <a:lvl8pPr lvl="7">
              <a:spcBef>
                <a:spcPts val="0"/>
              </a:spcBef>
              <a:spcAft>
                <a:spcPts val="0"/>
              </a:spcAft>
              <a:buClr>
                <a:schemeClr val="accent1"/>
              </a:buClr>
              <a:buSzPts val="1900"/>
              <a:buNone/>
              <a:defRPr>
                <a:solidFill>
                  <a:schemeClr val="accent1"/>
                </a:solidFill>
              </a:defRPr>
            </a:lvl8pPr>
            <a:lvl9pPr lvl="8">
              <a:spcBef>
                <a:spcPts val="0"/>
              </a:spcBef>
              <a:spcAft>
                <a:spcPts val="0"/>
              </a:spcAft>
              <a:buClr>
                <a:schemeClr val="accent1"/>
              </a:buClr>
              <a:buSzPts val="1900"/>
              <a:buNone/>
              <a:defRPr>
                <a:solidFill>
                  <a:schemeClr val="accent1"/>
                </a:solidFill>
              </a:defRPr>
            </a:lvl9pPr>
          </a:lstStyle>
          <a:p>
            <a:endParaRPr/>
          </a:p>
        </p:txBody>
      </p:sp>
      <p:sp>
        <p:nvSpPr>
          <p:cNvPr id="1811" name="Google Shape;1811;g395a5d8f997_0_16794"/>
          <p:cNvSpPr>
            <a:spLocks noGrp="1"/>
          </p:cNvSpPr>
          <p:nvPr>
            <p:ph type="pic" idx="2"/>
          </p:nvPr>
        </p:nvSpPr>
        <p:spPr>
          <a:xfrm>
            <a:off x="304800" y="1828800"/>
            <a:ext cx="2743200" cy="2438400"/>
          </a:xfrm>
          <a:prstGeom prst="rect">
            <a:avLst/>
          </a:prstGeom>
          <a:noFill/>
          <a:ln>
            <a:noFill/>
          </a:ln>
        </p:spPr>
      </p:sp>
      <p:sp>
        <p:nvSpPr>
          <p:cNvPr id="1812" name="Google Shape;1812;g395a5d8f997_0_16794"/>
          <p:cNvSpPr/>
          <p:nvPr/>
        </p:nvSpPr>
        <p:spPr>
          <a:xfrm>
            <a:off x="304800" y="4267200"/>
            <a:ext cx="2743200" cy="1828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813" name="Google Shape;1813;g395a5d8f997_0_16794"/>
          <p:cNvSpPr>
            <a:spLocks noGrp="1"/>
          </p:cNvSpPr>
          <p:nvPr>
            <p:ph type="pic" idx="3"/>
          </p:nvPr>
        </p:nvSpPr>
        <p:spPr>
          <a:xfrm>
            <a:off x="3251200" y="1828800"/>
            <a:ext cx="2743200" cy="2438400"/>
          </a:xfrm>
          <a:prstGeom prst="rect">
            <a:avLst/>
          </a:prstGeom>
          <a:noFill/>
          <a:ln>
            <a:noFill/>
          </a:ln>
        </p:spPr>
      </p:sp>
      <p:sp>
        <p:nvSpPr>
          <p:cNvPr id="1814" name="Google Shape;1814;g395a5d8f997_0_16794"/>
          <p:cNvSpPr>
            <a:spLocks noGrp="1"/>
          </p:cNvSpPr>
          <p:nvPr>
            <p:ph type="pic" idx="4"/>
          </p:nvPr>
        </p:nvSpPr>
        <p:spPr>
          <a:xfrm>
            <a:off x="6197600" y="1828800"/>
            <a:ext cx="2743200" cy="2438400"/>
          </a:xfrm>
          <a:prstGeom prst="rect">
            <a:avLst/>
          </a:prstGeom>
          <a:noFill/>
          <a:ln>
            <a:noFill/>
          </a:ln>
        </p:spPr>
      </p:sp>
      <p:sp>
        <p:nvSpPr>
          <p:cNvPr id="1815" name="Google Shape;1815;g395a5d8f997_0_16794"/>
          <p:cNvSpPr>
            <a:spLocks noGrp="1"/>
          </p:cNvSpPr>
          <p:nvPr>
            <p:ph type="pic" idx="5"/>
          </p:nvPr>
        </p:nvSpPr>
        <p:spPr>
          <a:xfrm>
            <a:off x="9144000" y="1828800"/>
            <a:ext cx="2743200" cy="2438400"/>
          </a:xfrm>
          <a:prstGeom prst="rect">
            <a:avLst/>
          </a:prstGeom>
          <a:noFill/>
          <a:ln>
            <a:noFill/>
          </a:ln>
        </p:spPr>
      </p:sp>
      <p:sp>
        <p:nvSpPr>
          <p:cNvPr id="1816" name="Google Shape;1816;g395a5d8f997_0_16794"/>
          <p:cNvSpPr/>
          <p:nvPr/>
        </p:nvSpPr>
        <p:spPr>
          <a:xfrm>
            <a:off x="3251200" y="4267200"/>
            <a:ext cx="2743200" cy="18288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817" name="Google Shape;1817;g395a5d8f997_0_16794"/>
          <p:cNvSpPr/>
          <p:nvPr/>
        </p:nvSpPr>
        <p:spPr>
          <a:xfrm>
            <a:off x="6197600" y="4267200"/>
            <a:ext cx="2743200" cy="18288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818" name="Google Shape;1818;g395a5d8f997_0_16794"/>
          <p:cNvSpPr/>
          <p:nvPr/>
        </p:nvSpPr>
        <p:spPr>
          <a:xfrm>
            <a:off x="9144000" y="4267200"/>
            <a:ext cx="2743200" cy="18288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819" name="Google Shape;1819;g395a5d8f997_0_16794"/>
          <p:cNvSpPr txBox="1">
            <a:spLocks noGrp="1"/>
          </p:cNvSpPr>
          <p:nvPr>
            <p:ph type="subTitle" idx="6"/>
          </p:nvPr>
        </p:nvSpPr>
        <p:spPr>
          <a:xfrm>
            <a:off x="609600" y="4586300"/>
            <a:ext cx="2133600" cy="1177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500"/>
              <a:buNone/>
              <a:defRPr sz="1500">
                <a:solidFill>
                  <a:schemeClr val="lt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1820" name="Google Shape;1820;g395a5d8f997_0_16794"/>
          <p:cNvSpPr txBox="1">
            <a:spLocks noGrp="1"/>
          </p:cNvSpPr>
          <p:nvPr>
            <p:ph type="subTitle" idx="7"/>
          </p:nvPr>
        </p:nvSpPr>
        <p:spPr>
          <a:xfrm>
            <a:off x="3556000" y="4586300"/>
            <a:ext cx="2133600" cy="1177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500"/>
              <a:buNone/>
              <a:defRPr sz="1500">
                <a:solidFill>
                  <a:schemeClr val="lt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1821" name="Google Shape;1821;g395a5d8f997_0_16794"/>
          <p:cNvSpPr txBox="1">
            <a:spLocks noGrp="1"/>
          </p:cNvSpPr>
          <p:nvPr>
            <p:ph type="subTitle" idx="8"/>
          </p:nvPr>
        </p:nvSpPr>
        <p:spPr>
          <a:xfrm>
            <a:off x="6502400" y="4586300"/>
            <a:ext cx="2133600" cy="1177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500"/>
              <a:buNone/>
              <a:defRPr sz="1500">
                <a:solidFill>
                  <a:schemeClr val="lt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1822" name="Google Shape;1822;g395a5d8f997_0_16794"/>
          <p:cNvSpPr txBox="1">
            <a:spLocks noGrp="1"/>
          </p:cNvSpPr>
          <p:nvPr>
            <p:ph type="subTitle" idx="9"/>
          </p:nvPr>
        </p:nvSpPr>
        <p:spPr>
          <a:xfrm>
            <a:off x="9448800" y="4586300"/>
            <a:ext cx="2133600" cy="1177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500"/>
              <a:buNone/>
              <a:defRPr sz="1500">
                <a:solidFill>
                  <a:schemeClr val="lt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matchingName="Big Quote 1">
  <p:cSld name="CUSTOM_1">
    <p:bg>
      <p:bgPr>
        <a:blipFill>
          <a:blip r:embed="rId2">
            <a:alphaModFix/>
          </a:blip>
          <a:stretch>
            <a:fillRect/>
          </a:stretch>
        </a:blipFill>
        <a:effectLst/>
      </p:bgPr>
    </p:bg>
    <p:spTree>
      <p:nvGrpSpPr>
        <p:cNvPr id="1" name="Shape 1823"/>
        <p:cNvGrpSpPr/>
        <p:nvPr/>
      </p:nvGrpSpPr>
      <p:grpSpPr>
        <a:xfrm>
          <a:off x="0" y="0"/>
          <a:ext cx="0" cy="0"/>
          <a:chOff x="0" y="0"/>
          <a:chExt cx="0" cy="0"/>
        </a:xfrm>
      </p:grpSpPr>
      <p:sp>
        <p:nvSpPr>
          <p:cNvPr id="1824" name="Google Shape;1824;g395a5d8f997_0_16810"/>
          <p:cNvSpPr/>
          <p:nvPr/>
        </p:nvSpPr>
        <p:spPr>
          <a:xfrm>
            <a:off x="1888600" y="-741133"/>
            <a:ext cx="8414700" cy="84147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825" name="Google Shape;1825;g395a5d8f997_0_16810"/>
          <p:cNvSpPr/>
          <p:nvPr/>
        </p:nvSpPr>
        <p:spPr>
          <a:xfrm>
            <a:off x="622467" y="-2044767"/>
            <a:ext cx="10947300" cy="10947600"/>
          </a:xfrm>
          <a:prstGeom prst="donut">
            <a:avLst>
              <a:gd name="adj" fmla="val 8431"/>
            </a:avLst>
          </a:prstGeom>
          <a:gradFill>
            <a:gsLst>
              <a:gs pos="0">
                <a:schemeClr val="accent4"/>
              </a:gs>
              <a:gs pos="100000">
                <a:srgbClr val="FFFFFF">
                  <a:alpha val="0"/>
                </a:srgbClr>
              </a:gs>
            </a:gsLst>
            <a:lin ang="5400012"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826" name="Google Shape;1826;g395a5d8f997_0_16810"/>
          <p:cNvSpPr txBox="1">
            <a:spLocks noGrp="1"/>
          </p:cNvSpPr>
          <p:nvPr>
            <p:ph type="subTitle" idx="1"/>
          </p:nvPr>
        </p:nvSpPr>
        <p:spPr>
          <a:xfrm>
            <a:off x="3232600" y="1637800"/>
            <a:ext cx="5726700" cy="3582300"/>
          </a:xfrm>
          <a:prstGeom prst="rect">
            <a:avLst/>
          </a:prstGeom>
        </p:spPr>
        <p:txBody>
          <a:bodyPr spcFirstLastPara="1" wrap="square" lIns="0" tIns="0" rIns="0" bIns="0" anchor="ctr" anchorCtr="0">
            <a:noAutofit/>
          </a:bodyPr>
          <a:lstStyle>
            <a:lvl1pPr lvl="0" algn="ctr">
              <a:lnSpc>
                <a:spcPct val="90000"/>
              </a:lnSpc>
              <a:spcBef>
                <a:spcPts val="0"/>
              </a:spcBef>
              <a:spcAft>
                <a:spcPts val="0"/>
              </a:spcAft>
              <a:buClr>
                <a:schemeClr val="dk2"/>
              </a:buClr>
              <a:buSzPts val="5300"/>
              <a:buNone/>
              <a:defRPr sz="5300">
                <a:solidFill>
                  <a:schemeClr val="dk2"/>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matchingName="Big Quote 2">
  <p:cSld name="CUSTOM_1_2">
    <p:bg>
      <p:bgPr>
        <a:blipFill>
          <a:blip r:embed="rId2">
            <a:alphaModFix/>
          </a:blip>
          <a:stretch>
            <a:fillRect/>
          </a:stretch>
        </a:blipFill>
        <a:effectLst/>
      </p:bgPr>
    </p:bg>
    <p:spTree>
      <p:nvGrpSpPr>
        <p:cNvPr id="1" name="Shape 1827"/>
        <p:cNvGrpSpPr/>
        <p:nvPr/>
      </p:nvGrpSpPr>
      <p:grpSpPr>
        <a:xfrm>
          <a:off x="0" y="0"/>
          <a:ext cx="0" cy="0"/>
          <a:chOff x="0" y="0"/>
          <a:chExt cx="0" cy="0"/>
        </a:xfrm>
      </p:grpSpPr>
      <p:sp>
        <p:nvSpPr>
          <p:cNvPr id="1828" name="Google Shape;1828;g395a5d8f997_0_16814"/>
          <p:cNvSpPr/>
          <p:nvPr/>
        </p:nvSpPr>
        <p:spPr>
          <a:xfrm>
            <a:off x="1888600" y="-741133"/>
            <a:ext cx="8414700" cy="84147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829" name="Google Shape;1829;g395a5d8f997_0_16814"/>
          <p:cNvSpPr/>
          <p:nvPr/>
        </p:nvSpPr>
        <p:spPr>
          <a:xfrm>
            <a:off x="622467" y="-2044767"/>
            <a:ext cx="10947300" cy="10947600"/>
          </a:xfrm>
          <a:prstGeom prst="donut">
            <a:avLst>
              <a:gd name="adj" fmla="val 8431"/>
            </a:avLst>
          </a:prstGeom>
          <a:gradFill>
            <a:gsLst>
              <a:gs pos="0">
                <a:schemeClr val="accent1"/>
              </a:gs>
              <a:gs pos="100000">
                <a:srgbClr val="FFFFFF">
                  <a:alpha val="0"/>
                </a:srgbClr>
              </a:gs>
            </a:gsLst>
            <a:lin ang="540070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830" name="Google Shape;1830;g395a5d8f997_0_16814"/>
          <p:cNvSpPr txBox="1">
            <a:spLocks noGrp="1"/>
          </p:cNvSpPr>
          <p:nvPr>
            <p:ph type="subTitle" idx="1"/>
          </p:nvPr>
        </p:nvSpPr>
        <p:spPr>
          <a:xfrm>
            <a:off x="3232600" y="1637800"/>
            <a:ext cx="5726700" cy="3582300"/>
          </a:xfrm>
          <a:prstGeom prst="rect">
            <a:avLst/>
          </a:prstGeom>
        </p:spPr>
        <p:txBody>
          <a:bodyPr spcFirstLastPara="1" wrap="square" lIns="0" tIns="0" rIns="0" bIns="0" anchor="ctr" anchorCtr="0">
            <a:noAutofit/>
          </a:bodyPr>
          <a:lstStyle>
            <a:lvl1pPr lvl="0" algn="ctr">
              <a:lnSpc>
                <a:spcPct val="90000"/>
              </a:lnSpc>
              <a:spcBef>
                <a:spcPts val="0"/>
              </a:spcBef>
              <a:spcAft>
                <a:spcPts val="0"/>
              </a:spcAft>
              <a:buClr>
                <a:schemeClr val="dk2"/>
              </a:buClr>
              <a:buSzPts val="5300"/>
              <a:buNone/>
              <a:defRPr sz="5300">
                <a:solidFill>
                  <a:schemeClr val="dk2"/>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matchingName="Big Quote 3">
  <p:cSld name="CUSTOM_1_1">
    <p:bg>
      <p:bgPr>
        <a:blipFill>
          <a:blip r:embed="rId2">
            <a:alphaModFix/>
          </a:blip>
          <a:stretch>
            <a:fillRect/>
          </a:stretch>
        </a:blipFill>
        <a:effectLst/>
      </p:bgPr>
    </p:bg>
    <p:spTree>
      <p:nvGrpSpPr>
        <p:cNvPr id="1" name="Shape 1831"/>
        <p:cNvGrpSpPr/>
        <p:nvPr/>
      </p:nvGrpSpPr>
      <p:grpSpPr>
        <a:xfrm>
          <a:off x="0" y="0"/>
          <a:ext cx="0" cy="0"/>
          <a:chOff x="0" y="0"/>
          <a:chExt cx="0" cy="0"/>
        </a:xfrm>
      </p:grpSpPr>
      <p:sp>
        <p:nvSpPr>
          <p:cNvPr id="1832" name="Google Shape;1832;g395a5d8f997_0_16818"/>
          <p:cNvSpPr/>
          <p:nvPr/>
        </p:nvSpPr>
        <p:spPr>
          <a:xfrm>
            <a:off x="1888600" y="-741133"/>
            <a:ext cx="8414700" cy="84147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833" name="Google Shape;1833;g395a5d8f997_0_16818"/>
          <p:cNvSpPr/>
          <p:nvPr/>
        </p:nvSpPr>
        <p:spPr>
          <a:xfrm>
            <a:off x="622467" y="-2044767"/>
            <a:ext cx="10947300" cy="10947600"/>
          </a:xfrm>
          <a:prstGeom prst="donut">
            <a:avLst>
              <a:gd name="adj" fmla="val 8431"/>
            </a:avLst>
          </a:prstGeom>
          <a:gradFill>
            <a:gsLst>
              <a:gs pos="0">
                <a:schemeClr val="dk2"/>
              </a:gs>
              <a:gs pos="100000">
                <a:srgbClr val="FFFFFF">
                  <a:alpha val="0"/>
                </a:srgbClr>
              </a:gs>
            </a:gsLst>
            <a:lin ang="8099331"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834" name="Google Shape;1834;g395a5d8f997_0_16818"/>
          <p:cNvSpPr txBox="1">
            <a:spLocks noGrp="1"/>
          </p:cNvSpPr>
          <p:nvPr>
            <p:ph type="subTitle" idx="1"/>
          </p:nvPr>
        </p:nvSpPr>
        <p:spPr>
          <a:xfrm>
            <a:off x="3232600" y="1637800"/>
            <a:ext cx="5726700" cy="3582300"/>
          </a:xfrm>
          <a:prstGeom prst="rect">
            <a:avLst/>
          </a:prstGeom>
        </p:spPr>
        <p:txBody>
          <a:bodyPr spcFirstLastPara="1" wrap="square" lIns="0" tIns="0" rIns="0" bIns="0" anchor="ctr" anchorCtr="0">
            <a:noAutofit/>
          </a:bodyPr>
          <a:lstStyle>
            <a:lvl1pPr lvl="0" algn="ctr">
              <a:lnSpc>
                <a:spcPct val="90000"/>
              </a:lnSpc>
              <a:spcBef>
                <a:spcPts val="0"/>
              </a:spcBef>
              <a:spcAft>
                <a:spcPts val="0"/>
              </a:spcAft>
              <a:buClr>
                <a:schemeClr val="dk2"/>
              </a:buClr>
              <a:buSzPts val="5300"/>
              <a:buNone/>
              <a:defRPr sz="5300">
                <a:solidFill>
                  <a:schemeClr val="dk2"/>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matchingName="Big Quote 4">
  <p:cSld name="CUSTOM_1_1_1">
    <p:bg>
      <p:bgPr>
        <a:solidFill>
          <a:schemeClr val="dk2"/>
        </a:solidFill>
        <a:effectLst/>
      </p:bgPr>
    </p:bg>
    <p:spTree>
      <p:nvGrpSpPr>
        <p:cNvPr id="1" name="Shape 1835"/>
        <p:cNvGrpSpPr/>
        <p:nvPr/>
      </p:nvGrpSpPr>
      <p:grpSpPr>
        <a:xfrm>
          <a:off x="0" y="0"/>
          <a:ext cx="0" cy="0"/>
          <a:chOff x="0" y="0"/>
          <a:chExt cx="0" cy="0"/>
        </a:xfrm>
      </p:grpSpPr>
      <p:sp>
        <p:nvSpPr>
          <p:cNvPr id="1836" name="Google Shape;1836;g395a5d8f997_0_16822"/>
          <p:cNvSpPr txBox="1">
            <a:spLocks noGrp="1"/>
          </p:cNvSpPr>
          <p:nvPr>
            <p:ph type="subTitle" idx="1"/>
          </p:nvPr>
        </p:nvSpPr>
        <p:spPr>
          <a:xfrm>
            <a:off x="1219200" y="1637800"/>
            <a:ext cx="9753600" cy="3582300"/>
          </a:xfrm>
          <a:prstGeom prst="rect">
            <a:avLst/>
          </a:prstGeom>
        </p:spPr>
        <p:txBody>
          <a:bodyPr spcFirstLastPara="1" wrap="square" lIns="0" tIns="0" rIns="0" bIns="0" anchor="ctr" anchorCtr="0">
            <a:noAutofit/>
          </a:bodyPr>
          <a:lstStyle>
            <a:lvl1pPr lvl="0" algn="ctr">
              <a:lnSpc>
                <a:spcPct val="90000"/>
              </a:lnSpc>
              <a:spcBef>
                <a:spcPts val="0"/>
              </a:spcBef>
              <a:spcAft>
                <a:spcPts val="0"/>
              </a:spcAft>
              <a:buClr>
                <a:schemeClr val="lt1"/>
              </a:buClr>
              <a:buSzPts val="5300"/>
              <a:buNone/>
              <a:defRPr sz="5300">
                <a:solidFill>
                  <a:schemeClr val="lt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matchingName="Computer Mockup">
  <p:cSld name="CUSTOM_5">
    <p:spTree>
      <p:nvGrpSpPr>
        <p:cNvPr id="1" name="Shape 1837"/>
        <p:cNvGrpSpPr/>
        <p:nvPr/>
      </p:nvGrpSpPr>
      <p:grpSpPr>
        <a:xfrm>
          <a:off x="0" y="0"/>
          <a:ext cx="0" cy="0"/>
          <a:chOff x="0" y="0"/>
          <a:chExt cx="0" cy="0"/>
        </a:xfrm>
      </p:grpSpPr>
      <p:sp>
        <p:nvSpPr>
          <p:cNvPr id="1838" name="Google Shape;1838;g395a5d8f997_0_16824"/>
          <p:cNvSpPr/>
          <p:nvPr/>
        </p:nvSpPr>
        <p:spPr>
          <a:xfrm rot="10800000">
            <a:off x="100" y="1321533"/>
            <a:ext cx="12221100" cy="41808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pic>
        <p:nvPicPr>
          <p:cNvPr id="1839" name="Google Shape;1839;g395a5d8f997_0_16824" title="GettyImages-2158979803.jpg"/>
          <p:cNvPicPr preferRelativeResize="0"/>
          <p:nvPr/>
        </p:nvPicPr>
        <p:blipFill rotWithShape="1">
          <a:blip r:embed="rId2">
            <a:alphaModFix/>
          </a:blip>
          <a:srcRect l="10283" t="3553" r="10131" b="3189"/>
          <a:stretch/>
        </p:blipFill>
        <p:spPr>
          <a:xfrm>
            <a:off x="3980067" y="1040467"/>
            <a:ext cx="7845166" cy="5817533"/>
          </a:xfrm>
          <a:prstGeom prst="rect">
            <a:avLst/>
          </a:prstGeom>
          <a:noFill/>
          <a:ln>
            <a:noFill/>
          </a:ln>
        </p:spPr>
      </p:pic>
      <p:sp>
        <p:nvSpPr>
          <p:cNvPr id="1840" name="Google Shape;1840;g395a5d8f997_0_16824"/>
          <p:cNvSpPr>
            <a:spLocks noGrp="1"/>
          </p:cNvSpPr>
          <p:nvPr>
            <p:ph type="pic" idx="2"/>
          </p:nvPr>
        </p:nvSpPr>
        <p:spPr>
          <a:xfrm>
            <a:off x="4284674" y="1335669"/>
            <a:ext cx="7224300" cy="4184100"/>
          </a:xfrm>
          <a:prstGeom prst="rect">
            <a:avLst/>
          </a:prstGeom>
          <a:noFill/>
          <a:ln>
            <a:noFill/>
          </a:ln>
        </p:spPr>
      </p:sp>
      <p:sp>
        <p:nvSpPr>
          <p:cNvPr id="1841" name="Google Shape;1841;g395a5d8f997_0_16824"/>
          <p:cNvSpPr txBox="1">
            <a:spLocks noGrp="1"/>
          </p:cNvSpPr>
          <p:nvPr>
            <p:ph type="subTitle" idx="1"/>
          </p:nvPr>
        </p:nvSpPr>
        <p:spPr>
          <a:xfrm>
            <a:off x="609600" y="1713800"/>
            <a:ext cx="3379200" cy="3430500"/>
          </a:xfrm>
          <a:prstGeom prst="rect">
            <a:avLst/>
          </a:prstGeom>
        </p:spPr>
        <p:txBody>
          <a:bodyPr spcFirstLastPara="1" wrap="square" lIns="0" tIns="0" rIns="0" bIns="0" anchor="ctr" anchorCtr="0">
            <a:noAutofit/>
          </a:bodyPr>
          <a:lstStyle>
            <a:lvl1pPr lvl="0">
              <a:lnSpc>
                <a:spcPct val="90000"/>
              </a:lnSpc>
              <a:spcBef>
                <a:spcPts val="0"/>
              </a:spcBef>
              <a:spcAft>
                <a:spcPts val="0"/>
              </a:spcAft>
              <a:buClr>
                <a:schemeClr val="lt1"/>
              </a:buClr>
              <a:buSzPts val="4800"/>
              <a:buFont typeface="Montserrat"/>
              <a:buNone/>
              <a:defRPr sz="4800">
                <a:solidFill>
                  <a:schemeClr val="lt1"/>
                </a:solidFill>
                <a:latin typeface="Montserrat"/>
                <a:ea typeface="Montserrat"/>
                <a:cs typeface="Montserrat"/>
                <a:sym typeface="Montserrat"/>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1842" name="Google Shape;1842;g395a5d8f997_0_16824"/>
          <p:cNvSpPr txBox="1">
            <a:spLocks noGrp="1"/>
          </p:cNvSpPr>
          <p:nvPr>
            <p:ph type="subTitle" idx="3"/>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matchingName="Testimonial — Large">
  <p:cSld name="CUSTOM_6">
    <p:spTree>
      <p:nvGrpSpPr>
        <p:cNvPr id="1" name="Shape 1843"/>
        <p:cNvGrpSpPr/>
        <p:nvPr/>
      </p:nvGrpSpPr>
      <p:grpSpPr>
        <a:xfrm>
          <a:off x="0" y="0"/>
          <a:ext cx="0" cy="0"/>
          <a:chOff x="0" y="0"/>
          <a:chExt cx="0" cy="0"/>
        </a:xfrm>
      </p:grpSpPr>
      <p:sp>
        <p:nvSpPr>
          <p:cNvPr id="1844" name="Google Shape;1844;g395a5d8f997_0_16830"/>
          <p:cNvSpPr/>
          <p:nvPr/>
        </p:nvSpPr>
        <p:spPr>
          <a:xfrm rot="10800000">
            <a:off x="5200" y="5872633"/>
            <a:ext cx="12176400" cy="9843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845" name="Google Shape;1845;g395a5d8f997_0_16830"/>
          <p:cNvSpPr>
            <a:spLocks noGrp="1"/>
          </p:cNvSpPr>
          <p:nvPr>
            <p:ph type="pic" idx="2"/>
          </p:nvPr>
        </p:nvSpPr>
        <p:spPr>
          <a:xfrm>
            <a:off x="6241000" y="1429567"/>
            <a:ext cx="5106300" cy="5106300"/>
          </a:xfrm>
          <a:prstGeom prst="ellipse">
            <a:avLst/>
          </a:prstGeom>
          <a:noFill/>
          <a:ln>
            <a:noFill/>
          </a:ln>
        </p:spPr>
      </p:sp>
      <p:sp>
        <p:nvSpPr>
          <p:cNvPr id="1846" name="Google Shape;1846;g395a5d8f997_0_16830"/>
          <p:cNvSpPr txBox="1">
            <a:spLocks noGrp="1"/>
          </p:cNvSpPr>
          <p:nvPr>
            <p:ph type="subTitle" idx="1"/>
          </p:nvPr>
        </p:nvSpPr>
        <p:spPr>
          <a:xfrm>
            <a:off x="609600" y="1177300"/>
            <a:ext cx="5447100" cy="3430500"/>
          </a:xfrm>
          <a:prstGeom prst="rect">
            <a:avLst/>
          </a:prstGeom>
        </p:spPr>
        <p:txBody>
          <a:bodyPr spcFirstLastPara="1" wrap="square" lIns="0" tIns="0" rIns="0" bIns="0" anchor="b" anchorCtr="0">
            <a:noAutofit/>
          </a:bodyPr>
          <a:lstStyle>
            <a:lvl1pPr lvl="0">
              <a:lnSpc>
                <a:spcPct val="90000"/>
              </a:lnSpc>
              <a:spcBef>
                <a:spcPts val="0"/>
              </a:spcBef>
              <a:spcAft>
                <a:spcPts val="0"/>
              </a:spcAft>
              <a:buClr>
                <a:schemeClr val="dk2"/>
              </a:buClr>
              <a:buSzPts val="3600"/>
              <a:buFont typeface="Montserrat"/>
              <a:buNone/>
              <a:defRPr sz="3600">
                <a:solidFill>
                  <a:schemeClr val="dk2"/>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1847" name="Google Shape;1847;g395a5d8f997_0_16830"/>
          <p:cNvSpPr txBox="1">
            <a:spLocks noGrp="1"/>
          </p:cNvSpPr>
          <p:nvPr>
            <p:ph type="subTitle" idx="3"/>
          </p:nvPr>
        </p:nvSpPr>
        <p:spPr>
          <a:xfrm>
            <a:off x="609600" y="4876800"/>
            <a:ext cx="3543900" cy="293700"/>
          </a:xfrm>
          <a:prstGeom prst="rect">
            <a:avLst/>
          </a:prstGeom>
        </p:spPr>
        <p:txBody>
          <a:bodyPr spcFirstLastPara="1" wrap="square" lIns="0" tIns="0" rIns="0" bIns="0" anchor="t" anchorCtr="0">
            <a:noAutofit/>
          </a:bodyPr>
          <a:lstStyle>
            <a:lvl1pPr lvl="0">
              <a:spcBef>
                <a:spcPts val="0"/>
              </a:spcBef>
              <a:spcAft>
                <a:spcPts val="0"/>
              </a:spcAft>
              <a:buSzPts val="1900"/>
              <a:buFont typeface="Oswald Medium"/>
              <a:buNone/>
              <a:defRPr sz="1900" b="0">
                <a:latin typeface="Oswald Medium"/>
                <a:ea typeface="Oswald Medium"/>
                <a:cs typeface="Oswald Medium"/>
                <a:sym typeface="Oswald Medium"/>
              </a:defRPr>
            </a:lvl1pPr>
            <a:lvl2pPr lvl="1">
              <a:spcBef>
                <a:spcPts val="0"/>
              </a:spcBef>
              <a:spcAft>
                <a:spcPts val="0"/>
              </a:spcAft>
              <a:buSzPts val="1900"/>
              <a:buFont typeface="Bebas Neue"/>
              <a:buNone/>
              <a:defRPr>
                <a:latin typeface="Bebas Neue"/>
                <a:ea typeface="Bebas Neue"/>
                <a:cs typeface="Bebas Neue"/>
                <a:sym typeface="Bebas Neue"/>
              </a:defRPr>
            </a:lvl2pPr>
            <a:lvl3pPr lvl="2">
              <a:spcBef>
                <a:spcPts val="0"/>
              </a:spcBef>
              <a:spcAft>
                <a:spcPts val="0"/>
              </a:spcAft>
              <a:buSzPts val="1900"/>
              <a:buFont typeface="Bebas Neue"/>
              <a:buNone/>
              <a:defRPr>
                <a:latin typeface="Bebas Neue"/>
                <a:ea typeface="Bebas Neue"/>
                <a:cs typeface="Bebas Neue"/>
                <a:sym typeface="Bebas Neue"/>
              </a:defRPr>
            </a:lvl3pPr>
            <a:lvl4pPr lvl="3">
              <a:spcBef>
                <a:spcPts val="0"/>
              </a:spcBef>
              <a:spcAft>
                <a:spcPts val="0"/>
              </a:spcAft>
              <a:buSzPts val="1900"/>
              <a:buFont typeface="Bebas Neue"/>
              <a:buNone/>
              <a:defRPr>
                <a:latin typeface="Bebas Neue"/>
                <a:ea typeface="Bebas Neue"/>
                <a:cs typeface="Bebas Neue"/>
                <a:sym typeface="Bebas Neue"/>
              </a:defRPr>
            </a:lvl4pPr>
            <a:lvl5pPr lvl="4">
              <a:spcBef>
                <a:spcPts val="0"/>
              </a:spcBef>
              <a:spcAft>
                <a:spcPts val="0"/>
              </a:spcAft>
              <a:buSzPts val="1900"/>
              <a:buFont typeface="Bebas Neue"/>
              <a:buNone/>
              <a:defRPr>
                <a:latin typeface="Bebas Neue"/>
                <a:ea typeface="Bebas Neue"/>
                <a:cs typeface="Bebas Neue"/>
                <a:sym typeface="Bebas Neue"/>
              </a:defRPr>
            </a:lvl5pPr>
            <a:lvl6pPr lvl="5">
              <a:spcBef>
                <a:spcPts val="0"/>
              </a:spcBef>
              <a:spcAft>
                <a:spcPts val="0"/>
              </a:spcAft>
              <a:buSzPts val="1900"/>
              <a:buFont typeface="Bebas Neue"/>
              <a:buNone/>
              <a:defRPr>
                <a:latin typeface="Bebas Neue"/>
                <a:ea typeface="Bebas Neue"/>
                <a:cs typeface="Bebas Neue"/>
                <a:sym typeface="Bebas Neue"/>
              </a:defRPr>
            </a:lvl6pPr>
            <a:lvl7pPr lvl="6">
              <a:spcBef>
                <a:spcPts val="0"/>
              </a:spcBef>
              <a:spcAft>
                <a:spcPts val="0"/>
              </a:spcAft>
              <a:buSzPts val="1900"/>
              <a:buFont typeface="Bebas Neue"/>
              <a:buNone/>
              <a:defRPr>
                <a:latin typeface="Bebas Neue"/>
                <a:ea typeface="Bebas Neue"/>
                <a:cs typeface="Bebas Neue"/>
                <a:sym typeface="Bebas Neue"/>
              </a:defRPr>
            </a:lvl7pPr>
            <a:lvl8pPr lvl="7">
              <a:spcBef>
                <a:spcPts val="0"/>
              </a:spcBef>
              <a:spcAft>
                <a:spcPts val="0"/>
              </a:spcAft>
              <a:buSzPts val="1900"/>
              <a:buFont typeface="Bebas Neue"/>
              <a:buNone/>
              <a:defRPr>
                <a:latin typeface="Bebas Neue"/>
                <a:ea typeface="Bebas Neue"/>
                <a:cs typeface="Bebas Neue"/>
                <a:sym typeface="Bebas Neue"/>
              </a:defRPr>
            </a:lvl8pPr>
            <a:lvl9pPr lvl="8">
              <a:spcBef>
                <a:spcPts val="0"/>
              </a:spcBef>
              <a:spcAft>
                <a:spcPts val="0"/>
              </a:spcAft>
              <a:buSzPts val="1900"/>
              <a:buFont typeface="Bebas Neue"/>
              <a:buNone/>
              <a:defRPr>
                <a:latin typeface="Bebas Neue"/>
                <a:ea typeface="Bebas Neue"/>
                <a:cs typeface="Bebas Neue"/>
                <a:sym typeface="Bebas Neue"/>
              </a:defRPr>
            </a:lvl9pPr>
          </a:lstStyle>
          <a:p>
            <a:endParaRPr/>
          </a:p>
        </p:txBody>
      </p:sp>
      <p:sp>
        <p:nvSpPr>
          <p:cNvPr id="1848" name="Google Shape;1848;g395a5d8f997_0_16830"/>
          <p:cNvSpPr txBox="1">
            <a:spLocks noGrp="1"/>
          </p:cNvSpPr>
          <p:nvPr>
            <p:ph type="subTitle" idx="4"/>
          </p:nvPr>
        </p:nvSpPr>
        <p:spPr>
          <a:xfrm>
            <a:off x="609600" y="5181600"/>
            <a:ext cx="3185100" cy="2937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300"/>
              <a:buFont typeface="Montserrat"/>
              <a:buNone/>
              <a:defRPr sz="1300">
                <a:solidFill>
                  <a:schemeClr val="dk1"/>
                </a:solidFill>
                <a:latin typeface="Montserrat"/>
                <a:ea typeface="Montserrat"/>
                <a:cs typeface="Montserrat"/>
                <a:sym typeface="Montserrat"/>
              </a:defRPr>
            </a:lvl1pPr>
            <a:lvl2pPr lvl="1">
              <a:spcBef>
                <a:spcPts val="0"/>
              </a:spcBef>
              <a:spcAft>
                <a:spcPts val="0"/>
              </a:spcAft>
              <a:buSzPts val="1300"/>
              <a:buFont typeface="Bebas Neue"/>
              <a:buNone/>
              <a:defRPr sz="1300">
                <a:latin typeface="Bebas Neue"/>
                <a:ea typeface="Bebas Neue"/>
                <a:cs typeface="Bebas Neue"/>
                <a:sym typeface="Bebas Neue"/>
              </a:defRPr>
            </a:lvl2pPr>
            <a:lvl3pPr lvl="2">
              <a:spcBef>
                <a:spcPts val="0"/>
              </a:spcBef>
              <a:spcAft>
                <a:spcPts val="0"/>
              </a:spcAft>
              <a:buSzPts val="1300"/>
              <a:buFont typeface="Bebas Neue"/>
              <a:buNone/>
              <a:defRPr sz="1300">
                <a:latin typeface="Bebas Neue"/>
                <a:ea typeface="Bebas Neue"/>
                <a:cs typeface="Bebas Neue"/>
                <a:sym typeface="Bebas Neue"/>
              </a:defRPr>
            </a:lvl3pPr>
            <a:lvl4pPr lvl="3">
              <a:spcBef>
                <a:spcPts val="0"/>
              </a:spcBef>
              <a:spcAft>
                <a:spcPts val="0"/>
              </a:spcAft>
              <a:buSzPts val="1300"/>
              <a:buFont typeface="Bebas Neue"/>
              <a:buNone/>
              <a:defRPr sz="1300">
                <a:latin typeface="Bebas Neue"/>
                <a:ea typeface="Bebas Neue"/>
                <a:cs typeface="Bebas Neue"/>
                <a:sym typeface="Bebas Neue"/>
              </a:defRPr>
            </a:lvl4pPr>
            <a:lvl5pPr lvl="4">
              <a:spcBef>
                <a:spcPts val="0"/>
              </a:spcBef>
              <a:spcAft>
                <a:spcPts val="0"/>
              </a:spcAft>
              <a:buSzPts val="1300"/>
              <a:buFont typeface="Bebas Neue"/>
              <a:buNone/>
              <a:defRPr sz="1300">
                <a:latin typeface="Bebas Neue"/>
                <a:ea typeface="Bebas Neue"/>
                <a:cs typeface="Bebas Neue"/>
                <a:sym typeface="Bebas Neue"/>
              </a:defRPr>
            </a:lvl5pPr>
            <a:lvl6pPr lvl="5">
              <a:spcBef>
                <a:spcPts val="0"/>
              </a:spcBef>
              <a:spcAft>
                <a:spcPts val="0"/>
              </a:spcAft>
              <a:buSzPts val="1300"/>
              <a:buFont typeface="Bebas Neue"/>
              <a:buNone/>
              <a:defRPr sz="1300">
                <a:latin typeface="Bebas Neue"/>
                <a:ea typeface="Bebas Neue"/>
                <a:cs typeface="Bebas Neue"/>
                <a:sym typeface="Bebas Neue"/>
              </a:defRPr>
            </a:lvl6pPr>
            <a:lvl7pPr lvl="6">
              <a:spcBef>
                <a:spcPts val="0"/>
              </a:spcBef>
              <a:spcAft>
                <a:spcPts val="0"/>
              </a:spcAft>
              <a:buSzPts val="1300"/>
              <a:buFont typeface="Bebas Neue"/>
              <a:buNone/>
              <a:defRPr sz="1300">
                <a:latin typeface="Bebas Neue"/>
                <a:ea typeface="Bebas Neue"/>
                <a:cs typeface="Bebas Neue"/>
                <a:sym typeface="Bebas Neue"/>
              </a:defRPr>
            </a:lvl7pPr>
            <a:lvl8pPr lvl="7">
              <a:spcBef>
                <a:spcPts val="0"/>
              </a:spcBef>
              <a:spcAft>
                <a:spcPts val="0"/>
              </a:spcAft>
              <a:buSzPts val="1300"/>
              <a:buFont typeface="Bebas Neue"/>
              <a:buNone/>
              <a:defRPr sz="1300">
                <a:latin typeface="Bebas Neue"/>
                <a:ea typeface="Bebas Neue"/>
                <a:cs typeface="Bebas Neue"/>
                <a:sym typeface="Bebas Neue"/>
              </a:defRPr>
            </a:lvl8pPr>
            <a:lvl9pPr lvl="8">
              <a:spcBef>
                <a:spcPts val="0"/>
              </a:spcBef>
              <a:spcAft>
                <a:spcPts val="0"/>
              </a:spcAft>
              <a:buSzPts val="1300"/>
              <a:buFont typeface="Bebas Neue"/>
              <a:buNone/>
              <a:defRPr sz="1300">
                <a:latin typeface="Bebas Neue"/>
                <a:ea typeface="Bebas Neue"/>
                <a:cs typeface="Bebas Neue"/>
                <a:sym typeface="Bebas Neue"/>
              </a:defRPr>
            </a:lvl9pPr>
          </a:lstStyle>
          <a:p>
            <a:endParaRPr/>
          </a:p>
        </p:txBody>
      </p:sp>
      <p:sp>
        <p:nvSpPr>
          <p:cNvPr id="1849" name="Google Shape;1849;g395a5d8f997_0_16830"/>
          <p:cNvSpPr txBox="1">
            <a:spLocks noGrp="1"/>
          </p:cNvSpPr>
          <p:nvPr>
            <p:ph type="subTitle" idx="5"/>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matchingName="Testimonial — Medium">
  <p:cSld name="CUSTOM_6_1">
    <p:spTree>
      <p:nvGrpSpPr>
        <p:cNvPr id="1" name="Shape 1850"/>
        <p:cNvGrpSpPr/>
        <p:nvPr/>
      </p:nvGrpSpPr>
      <p:grpSpPr>
        <a:xfrm>
          <a:off x="0" y="0"/>
          <a:ext cx="0" cy="0"/>
          <a:chOff x="0" y="0"/>
          <a:chExt cx="0" cy="0"/>
        </a:xfrm>
      </p:grpSpPr>
      <p:sp>
        <p:nvSpPr>
          <p:cNvPr id="1851" name="Google Shape;1851;g395a5d8f997_0_16837"/>
          <p:cNvSpPr/>
          <p:nvPr/>
        </p:nvSpPr>
        <p:spPr>
          <a:xfrm rot="10800000">
            <a:off x="5200" y="5872633"/>
            <a:ext cx="12176400" cy="9843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852" name="Google Shape;1852;g395a5d8f997_0_16837"/>
          <p:cNvSpPr>
            <a:spLocks noGrp="1"/>
          </p:cNvSpPr>
          <p:nvPr>
            <p:ph type="pic" idx="2"/>
          </p:nvPr>
        </p:nvSpPr>
        <p:spPr>
          <a:xfrm>
            <a:off x="9654013" y="4364200"/>
            <a:ext cx="1928400" cy="1928400"/>
          </a:xfrm>
          <a:prstGeom prst="ellipse">
            <a:avLst/>
          </a:prstGeom>
          <a:noFill/>
          <a:ln>
            <a:noFill/>
          </a:ln>
        </p:spPr>
      </p:sp>
      <p:sp>
        <p:nvSpPr>
          <p:cNvPr id="1853" name="Google Shape;1853;g395a5d8f997_0_16837"/>
          <p:cNvSpPr txBox="1">
            <a:spLocks noGrp="1"/>
          </p:cNvSpPr>
          <p:nvPr>
            <p:ph type="subTitle" idx="1"/>
          </p:nvPr>
        </p:nvSpPr>
        <p:spPr>
          <a:xfrm>
            <a:off x="609600" y="1524000"/>
            <a:ext cx="10972800" cy="2641200"/>
          </a:xfrm>
          <a:prstGeom prst="rect">
            <a:avLst/>
          </a:prstGeom>
        </p:spPr>
        <p:txBody>
          <a:bodyPr spcFirstLastPara="1" wrap="square" lIns="0" tIns="0" rIns="0" bIns="0" anchor="b" anchorCtr="0">
            <a:noAutofit/>
          </a:bodyPr>
          <a:lstStyle>
            <a:lvl1pPr lvl="0">
              <a:lnSpc>
                <a:spcPct val="100000"/>
              </a:lnSpc>
              <a:spcBef>
                <a:spcPts val="0"/>
              </a:spcBef>
              <a:spcAft>
                <a:spcPts val="0"/>
              </a:spcAft>
              <a:buClr>
                <a:schemeClr val="dk2"/>
              </a:buClr>
              <a:buSzPts val="3600"/>
              <a:buFont typeface="Montserrat"/>
              <a:buNone/>
              <a:defRPr sz="3600">
                <a:solidFill>
                  <a:schemeClr val="dk2"/>
                </a:solidFill>
                <a:latin typeface="Montserrat"/>
                <a:ea typeface="Montserrat"/>
                <a:cs typeface="Montserrat"/>
                <a:sym typeface="Montserrat"/>
              </a:defRPr>
            </a:lvl1pPr>
            <a:lvl2pPr lvl="1">
              <a:lnSpc>
                <a:spcPct val="100000"/>
              </a:lnSpc>
              <a:spcBef>
                <a:spcPts val="0"/>
              </a:spcBef>
              <a:spcAft>
                <a:spcPts val="0"/>
              </a:spcAft>
              <a:buSzPts val="1900"/>
              <a:buNone/>
              <a:defRPr/>
            </a:lvl2pPr>
            <a:lvl3pPr lvl="2">
              <a:lnSpc>
                <a:spcPct val="100000"/>
              </a:lnSpc>
              <a:spcBef>
                <a:spcPts val="0"/>
              </a:spcBef>
              <a:spcAft>
                <a:spcPts val="0"/>
              </a:spcAft>
              <a:buSzPts val="1900"/>
              <a:buNone/>
              <a:defRPr/>
            </a:lvl3pPr>
            <a:lvl4pPr lvl="3">
              <a:lnSpc>
                <a:spcPct val="100000"/>
              </a:lnSpc>
              <a:spcBef>
                <a:spcPts val="0"/>
              </a:spcBef>
              <a:spcAft>
                <a:spcPts val="0"/>
              </a:spcAft>
              <a:buSzPts val="1900"/>
              <a:buNone/>
              <a:defRPr/>
            </a:lvl4pPr>
            <a:lvl5pPr lvl="4">
              <a:lnSpc>
                <a:spcPct val="100000"/>
              </a:lnSpc>
              <a:spcBef>
                <a:spcPts val="0"/>
              </a:spcBef>
              <a:spcAft>
                <a:spcPts val="0"/>
              </a:spcAft>
              <a:buSzPts val="1900"/>
              <a:buNone/>
              <a:defRPr/>
            </a:lvl5pPr>
            <a:lvl6pPr lvl="5">
              <a:lnSpc>
                <a:spcPct val="100000"/>
              </a:lnSpc>
              <a:spcBef>
                <a:spcPts val="0"/>
              </a:spcBef>
              <a:spcAft>
                <a:spcPts val="0"/>
              </a:spcAft>
              <a:buSzPts val="1900"/>
              <a:buNone/>
              <a:defRPr/>
            </a:lvl6pPr>
            <a:lvl7pPr lvl="6">
              <a:lnSpc>
                <a:spcPct val="100000"/>
              </a:lnSpc>
              <a:spcBef>
                <a:spcPts val="0"/>
              </a:spcBef>
              <a:spcAft>
                <a:spcPts val="0"/>
              </a:spcAft>
              <a:buSzPts val="1900"/>
              <a:buNone/>
              <a:defRPr/>
            </a:lvl7pPr>
            <a:lvl8pPr lvl="7">
              <a:lnSpc>
                <a:spcPct val="100000"/>
              </a:lnSpc>
              <a:spcBef>
                <a:spcPts val="0"/>
              </a:spcBef>
              <a:spcAft>
                <a:spcPts val="0"/>
              </a:spcAft>
              <a:buSzPts val="1900"/>
              <a:buNone/>
              <a:defRPr/>
            </a:lvl8pPr>
            <a:lvl9pPr lvl="8">
              <a:lnSpc>
                <a:spcPct val="100000"/>
              </a:lnSpc>
              <a:spcBef>
                <a:spcPts val="0"/>
              </a:spcBef>
              <a:spcAft>
                <a:spcPts val="0"/>
              </a:spcAft>
              <a:buSzPts val="1900"/>
              <a:buNone/>
              <a:defRPr/>
            </a:lvl9pPr>
          </a:lstStyle>
          <a:p>
            <a:endParaRPr/>
          </a:p>
        </p:txBody>
      </p:sp>
      <p:sp>
        <p:nvSpPr>
          <p:cNvPr id="1854" name="Google Shape;1854;g395a5d8f997_0_16837"/>
          <p:cNvSpPr txBox="1">
            <a:spLocks noGrp="1"/>
          </p:cNvSpPr>
          <p:nvPr>
            <p:ph type="subTitle" idx="3"/>
          </p:nvPr>
        </p:nvSpPr>
        <p:spPr>
          <a:xfrm>
            <a:off x="5608328" y="4876800"/>
            <a:ext cx="3657600" cy="293700"/>
          </a:xfrm>
          <a:prstGeom prst="rect">
            <a:avLst/>
          </a:prstGeom>
        </p:spPr>
        <p:txBody>
          <a:bodyPr spcFirstLastPara="1" wrap="square" lIns="0" tIns="0" rIns="0" bIns="0" anchor="t" anchorCtr="0">
            <a:noAutofit/>
          </a:bodyPr>
          <a:lstStyle>
            <a:lvl1pPr lvl="0" algn="r">
              <a:spcBef>
                <a:spcPts val="0"/>
              </a:spcBef>
              <a:spcAft>
                <a:spcPts val="0"/>
              </a:spcAft>
              <a:buSzPts val="1900"/>
              <a:buFont typeface="Oswald Medium"/>
              <a:buNone/>
              <a:defRPr sz="1900" b="0">
                <a:latin typeface="Oswald Medium"/>
                <a:ea typeface="Oswald Medium"/>
                <a:cs typeface="Oswald Medium"/>
                <a:sym typeface="Oswald Medium"/>
              </a:defRPr>
            </a:lvl1pPr>
            <a:lvl2pPr lvl="1" algn="r">
              <a:spcBef>
                <a:spcPts val="0"/>
              </a:spcBef>
              <a:spcAft>
                <a:spcPts val="0"/>
              </a:spcAft>
              <a:buSzPts val="1900"/>
              <a:buFont typeface="Bebas Neue"/>
              <a:buNone/>
              <a:defRPr>
                <a:latin typeface="Bebas Neue"/>
                <a:ea typeface="Bebas Neue"/>
                <a:cs typeface="Bebas Neue"/>
                <a:sym typeface="Bebas Neue"/>
              </a:defRPr>
            </a:lvl2pPr>
            <a:lvl3pPr lvl="2" algn="r">
              <a:spcBef>
                <a:spcPts val="0"/>
              </a:spcBef>
              <a:spcAft>
                <a:spcPts val="0"/>
              </a:spcAft>
              <a:buSzPts val="1900"/>
              <a:buFont typeface="Bebas Neue"/>
              <a:buNone/>
              <a:defRPr>
                <a:latin typeface="Bebas Neue"/>
                <a:ea typeface="Bebas Neue"/>
                <a:cs typeface="Bebas Neue"/>
                <a:sym typeface="Bebas Neue"/>
              </a:defRPr>
            </a:lvl3pPr>
            <a:lvl4pPr lvl="3" algn="r">
              <a:spcBef>
                <a:spcPts val="0"/>
              </a:spcBef>
              <a:spcAft>
                <a:spcPts val="0"/>
              </a:spcAft>
              <a:buSzPts val="1900"/>
              <a:buFont typeface="Bebas Neue"/>
              <a:buNone/>
              <a:defRPr>
                <a:latin typeface="Bebas Neue"/>
                <a:ea typeface="Bebas Neue"/>
                <a:cs typeface="Bebas Neue"/>
                <a:sym typeface="Bebas Neue"/>
              </a:defRPr>
            </a:lvl4pPr>
            <a:lvl5pPr lvl="4" algn="r">
              <a:spcBef>
                <a:spcPts val="0"/>
              </a:spcBef>
              <a:spcAft>
                <a:spcPts val="0"/>
              </a:spcAft>
              <a:buSzPts val="1900"/>
              <a:buFont typeface="Bebas Neue"/>
              <a:buNone/>
              <a:defRPr>
                <a:latin typeface="Bebas Neue"/>
                <a:ea typeface="Bebas Neue"/>
                <a:cs typeface="Bebas Neue"/>
                <a:sym typeface="Bebas Neue"/>
              </a:defRPr>
            </a:lvl5pPr>
            <a:lvl6pPr lvl="5" algn="r">
              <a:spcBef>
                <a:spcPts val="0"/>
              </a:spcBef>
              <a:spcAft>
                <a:spcPts val="0"/>
              </a:spcAft>
              <a:buSzPts val="1900"/>
              <a:buFont typeface="Bebas Neue"/>
              <a:buNone/>
              <a:defRPr>
                <a:latin typeface="Bebas Neue"/>
                <a:ea typeface="Bebas Neue"/>
                <a:cs typeface="Bebas Neue"/>
                <a:sym typeface="Bebas Neue"/>
              </a:defRPr>
            </a:lvl6pPr>
            <a:lvl7pPr lvl="6" algn="r">
              <a:spcBef>
                <a:spcPts val="0"/>
              </a:spcBef>
              <a:spcAft>
                <a:spcPts val="0"/>
              </a:spcAft>
              <a:buSzPts val="1900"/>
              <a:buFont typeface="Bebas Neue"/>
              <a:buNone/>
              <a:defRPr>
                <a:latin typeface="Bebas Neue"/>
                <a:ea typeface="Bebas Neue"/>
                <a:cs typeface="Bebas Neue"/>
                <a:sym typeface="Bebas Neue"/>
              </a:defRPr>
            </a:lvl7pPr>
            <a:lvl8pPr lvl="7" algn="r">
              <a:spcBef>
                <a:spcPts val="0"/>
              </a:spcBef>
              <a:spcAft>
                <a:spcPts val="0"/>
              </a:spcAft>
              <a:buSzPts val="1900"/>
              <a:buFont typeface="Bebas Neue"/>
              <a:buNone/>
              <a:defRPr>
                <a:latin typeface="Bebas Neue"/>
                <a:ea typeface="Bebas Neue"/>
                <a:cs typeface="Bebas Neue"/>
                <a:sym typeface="Bebas Neue"/>
              </a:defRPr>
            </a:lvl8pPr>
            <a:lvl9pPr lvl="8" algn="r">
              <a:spcBef>
                <a:spcPts val="0"/>
              </a:spcBef>
              <a:spcAft>
                <a:spcPts val="0"/>
              </a:spcAft>
              <a:buSzPts val="1900"/>
              <a:buFont typeface="Bebas Neue"/>
              <a:buNone/>
              <a:defRPr>
                <a:latin typeface="Bebas Neue"/>
                <a:ea typeface="Bebas Neue"/>
                <a:cs typeface="Bebas Neue"/>
                <a:sym typeface="Bebas Neue"/>
              </a:defRPr>
            </a:lvl9pPr>
          </a:lstStyle>
          <a:p>
            <a:endParaRPr/>
          </a:p>
        </p:txBody>
      </p:sp>
      <p:sp>
        <p:nvSpPr>
          <p:cNvPr id="1855" name="Google Shape;1855;g395a5d8f997_0_16837"/>
          <p:cNvSpPr txBox="1">
            <a:spLocks noGrp="1"/>
          </p:cNvSpPr>
          <p:nvPr>
            <p:ph type="subTitle" idx="4"/>
          </p:nvPr>
        </p:nvSpPr>
        <p:spPr>
          <a:xfrm>
            <a:off x="5608320" y="5181600"/>
            <a:ext cx="3657600" cy="293700"/>
          </a:xfrm>
          <a:prstGeom prst="rect">
            <a:avLst/>
          </a:prstGeom>
        </p:spPr>
        <p:txBody>
          <a:bodyPr spcFirstLastPara="1" wrap="square" lIns="0" tIns="0" rIns="0" bIns="0" anchor="t" anchorCtr="0">
            <a:noAutofit/>
          </a:bodyPr>
          <a:lstStyle>
            <a:lvl1pPr lvl="0" algn="r">
              <a:spcBef>
                <a:spcPts val="0"/>
              </a:spcBef>
              <a:spcAft>
                <a:spcPts val="0"/>
              </a:spcAft>
              <a:buClr>
                <a:schemeClr val="dk1"/>
              </a:buClr>
              <a:buSzPts val="1300"/>
              <a:buFont typeface="Montserrat"/>
              <a:buNone/>
              <a:defRPr sz="1300">
                <a:solidFill>
                  <a:schemeClr val="dk1"/>
                </a:solidFill>
                <a:latin typeface="Montserrat"/>
                <a:ea typeface="Montserrat"/>
                <a:cs typeface="Montserrat"/>
                <a:sym typeface="Montserrat"/>
              </a:defRPr>
            </a:lvl1pPr>
            <a:lvl2pPr lvl="1" algn="r">
              <a:spcBef>
                <a:spcPts val="0"/>
              </a:spcBef>
              <a:spcAft>
                <a:spcPts val="0"/>
              </a:spcAft>
              <a:buSzPts val="1300"/>
              <a:buFont typeface="Bebas Neue"/>
              <a:buNone/>
              <a:defRPr sz="1300">
                <a:latin typeface="Bebas Neue"/>
                <a:ea typeface="Bebas Neue"/>
                <a:cs typeface="Bebas Neue"/>
                <a:sym typeface="Bebas Neue"/>
              </a:defRPr>
            </a:lvl2pPr>
            <a:lvl3pPr lvl="2" algn="r">
              <a:spcBef>
                <a:spcPts val="0"/>
              </a:spcBef>
              <a:spcAft>
                <a:spcPts val="0"/>
              </a:spcAft>
              <a:buSzPts val="1300"/>
              <a:buFont typeface="Bebas Neue"/>
              <a:buNone/>
              <a:defRPr sz="1300">
                <a:latin typeface="Bebas Neue"/>
                <a:ea typeface="Bebas Neue"/>
                <a:cs typeface="Bebas Neue"/>
                <a:sym typeface="Bebas Neue"/>
              </a:defRPr>
            </a:lvl3pPr>
            <a:lvl4pPr lvl="3" algn="r">
              <a:spcBef>
                <a:spcPts val="0"/>
              </a:spcBef>
              <a:spcAft>
                <a:spcPts val="0"/>
              </a:spcAft>
              <a:buSzPts val="1300"/>
              <a:buFont typeface="Bebas Neue"/>
              <a:buNone/>
              <a:defRPr sz="1300">
                <a:latin typeface="Bebas Neue"/>
                <a:ea typeface="Bebas Neue"/>
                <a:cs typeface="Bebas Neue"/>
                <a:sym typeface="Bebas Neue"/>
              </a:defRPr>
            </a:lvl4pPr>
            <a:lvl5pPr lvl="4" algn="r">
              <a:spcBef>
                <a:spcPts val="0"/>
              </a:spcBef>
              <a:spcAft>
                <a:spcPts val="0"/>
              </a:spcAft>
              <a:buSzPts val="1300"/>
              <a:buFont typeface="Bebas Neue"/>
              <a:buNone/>
              <a:defRPr sz="1300">
                <a:latin typeface="Bebas Neue"/>
                <a:ea typeface="Bebas Neue"/>
                <a:cs typeface="Bebas Neue"/>
                <a:sym typeface="Bebas Neue"/>
              </a:defRPr>
            </a:lvl5pPr>
            <a:lvl6pPr lvl="5" algn="r">
              <a:spcBef>
                <a:spcPts val="0"/>
              </a:spcBef>
              <a:spcAft>
                <a:spcPts val="0"/>
              </a:spcAft>
              <a:buSzPts val="1300"/>
              <a:buFont typeface="Bebas Neue"/>
              <a:buNone/>
              <a:defRPr sz="1300">
                <a:latin typeface="Bebas Neue"/>
                <a:ea typeface="Bebas Neue"/>
                <a:cs typeface="Bebas Neue"/>
                <a:sym typeface="Bebas Neue"/>
              </a:defRPr>
            </a:lvl6pPr>
            <a:lvl7pPr lvl="6" algn="r">
              <a:spcBef>
                <a:spcPts val="0"/>
              </a:spcBef>
              <a:spcAft>
                <a:spcPts val="0"/>
              </a:spcAft>
              <a:buSzPts val="1300"/>
              <a:buFont typeface="Bebas Neue"/>
              <a:buNone/>
              <a:defRPr sz="1300">
                <a:latin typeface="Bebas Neue"/>
                <a:ea typeface="Bebas Neue"/>
                <a:cs typeface="Bebas Neue"/>
                <a:sym typeface="Bebas Neue"/>
              </a:defRPr>
            </a:lvl7pPr>
            <a:lvl8pPr lvl="7" algn="r">
              <a:spcBef>
                <a:spcPts val="0"/>
              </a:spcBef>
              <a:spcAft>
                <a:spcPts val="0"/>
              </a:spcAft>
              <a:buSzPts val="1300"/>
              <a:buFont typeface="Bebas Neue"/>
              <a:buNone/>
              <a:defRPr sz="1300">
                <a:latin typeface="Bebas Neue"/>
                <a:ea typeface="Bebas Neue"/>
                <a:cs typeface="Bebas Neue"/>
                <a:sym typeface="Bebas Neue"/>
              </a:defRPr>
            </a:lvl8pPr>
            <a:lvl9pPr lvl="8" algn="r">
              <a:spcBef>
                <a:spcPts val="0"/>
              </a:spcBef>
              <a:spcAft>
                <a:spcPts val="0"/>
              </a:spcAft>
              <a:buSzPts val="1300"/>
              <a:buFont typeface="Bebas Neue"/>
              <a:buNone/>
              <a:defRPr sz="1300">
                <a:latin typeface="Bebas Neue"/>
                <a:ea typeface="Bebas Neue"/>
                <a:cs typeface="Bebas Neue"/>
                <a:sym typeface="Bebas Neue"/>
              </a:defRPr>
            </a:lvl9pPr>
          </a:lstStyle>
          <a:p>
            <a:endParaRPr/>
          </a:p>
        </p:txBody>
      </p:sp>
      <p:sp>
        <p:nvSpPr>
          <p:cNvPr id="1856" name="Google Shape;1856;g395a5d8f997_0_16837"/>
          <p:cNvSpPr txBox="1">
            <a:spLocks noGrp="1"/>
          </p:cNvSpPr>
          <p:nvPr>
            <p:ph type="subTitle" idx="5"/>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matchingName="Testimonial — Three across" type="titleOnly">
  <p:cSld name="TITLE_ONLY">
    <p:spTree>
      <p:nvGrpSpPr>
        <p:cNvPr id="1" name="Shape 1857"/>
        <p:cNvGrpSpPr/>
        <p:nvPr/>
      </p:nvGrpSpPr>
      <p:grpSpPr>
        <a:xfrm>
          <a:off x="0" y="0"/>
          <a:ext cx="0" cy="0"/>
          <a:chOff x="0" y="0"/>
          <a:chExt cx="0" cy="0"/>
        </a:xfrm>
      </p:grpSpPr>
      <p:sp>
        <p:nvSpPr>
          <p:cNvPr id="1858" name="Google Shape;1858;g395a5d8f997_0_16844"/>
          <p:cNvSpPr/>
          <p:nvPr/>
        </p:nvSpPr>
        <p:spPr>
          <a:xfrm>
            <a:off x="0" y="4927800"/>
            <a:ext cx="12215100" cy="19305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859" name="Google Shape;1859;g395a5d8f997_0_16844"/>
          <p:cNvSpPr txBox="1"/>
          <p:nvPr/>
        </p:nvSpPr>
        <p:spPr>
          <a:xfrm>
            <a:off x="944733" y="4961264"/>
            <a:ext cx="2942700" cy="2036100"/>
          </a:xfrm>
          <a:prstGeom prst="rect">
            <a:avLst/>
          </a:prstGeom>
          <a:gradFill>
            <a:gsLst>
              <a:gs pos="0">
                <a:schemeClr val="accent1"/>
              </a:gs>
              <a:gs pos="100000">
                <a:srgbClr val="FFFFFF">
                  <a:alpha val="0"/>
                </a:srgbClr>
              </a:gs>
            </a:gsLst>
            <a:lin ang="5400012" scaled="0"/>
          </a:gradFill>
          <a:ln>
            <a:noFill/>
          </a:ln>
        </p:spPr>
        <p:txBody>
          <a:bodyPr spcFirstLastPara="1" wrap="square" lIns="121900" tIns="121900" rIns="121900" bIns="121900" anchor="t" anchorCtr="0">
            <a:noAutofit/>
          </a:bodyPr>
          <a:lstStyle/>
          <a:p>
            <a:pPr marL="0" lvl="0" indent="0" algn="l" rtl="0">
              <a:spcBef>
                <a:spcPts val="0"/>
              </a:spcBef>
              <a:spcAft>
                <a:spcPts val="0"/>
              </a:spcAft>
              <a:buNone/>
            </a:pPr>
            <a:endParaRPr sz="2400">
              <a:solidFill>
                <a:schemeClr val="dk1"/>
              </a:solidFill>
              <a:latin typeface="Montserrat"/>
              <a:ea typeface="Montserrat"/>
              <a:cs typeface="Montserrat"/>
              <a:sym typeface="Montserrat"/>
            </a:endParaRPr>
          </a:p>
        </p:txBody>
      </p:sp>
      <p:sp>
        <p:nvSpPr>
          <p:cNvPr id="1860" name="Google Shape;1860;g395a5d8f997_0_16844"/>
          <p:cNvSpPr>
            <a:spLocks noGrp="1"/>
          </p:cNvSpPr>
          <p:nvPr>
            <p:ph type="pic" idx="2"/>
          </p:nvPr>
        </p:nvSpPr>
        <p:spPr>
          <a:xfrm>
            <a:off x="944733" y="3561590"/>
            <a:ext cx="2942700" cy="2942700"/>
          </a:xfrm>
          <a:prstGeom prst="ellipse">
            <a:avLst/>
          </a:prstGeom>
          <a:noFill/>
          <a:ln>
            <a:noFill/>
          </a:ln>
        </p:spPr>
      </p:sp>
      <p:sp>
        <p:nvSpPr>
          <p:cNvPr id="1861" name="Google Shape;1861;g395a5d8f997_0_16844"/>
          <p:cNvSpPr txBox="1"/>
          <p:nvPr/>
        </p:nvSpPr>
        <p:spPr>
          <a:xfrm>
            <a:off x="4636200" y="4961264"/>
            <a:ext cx="2942700" cy="2036100"/>
          </a:xfrm>
          <a:prstGeom prst="rect">
            <a:avLst/>
          </a:prstGeom>
          <a:gradFill>
            <a:gsLst>
              <a:gs pos="0">
                <a:schemeClr val="accent1"/>
              </a:gs>
              <a:gs pos="100000">
                <a:srgbClr val="FFFFFF">
                  <a:alpha val="0"/>
                </a:srgbClr>
              </a:gs>
            </a:gsLst>
            <a:lin ang="5400012" scaled="0"/>
          </a:gradFill>
          <a:ln>
            <a:noFill/>
          </a:ln>
        </p:spPr>
        <p:txBody>
          <a:bodyPr spcFirstLastPara="1" wrap="square" lIns="121900" tIns="121900" rIns="121900" bIns="121900" anchor="t" anchorCtr="0">
            <a:noAutofit/>
          </a:bodyPr>
          <a:lstStyle/>
          <a:p>
            <a:pPr marL="0" lvl="0" indent="0" algn="l" rtl="0">
              <a:spcBef>
                <a:spcPts val="0"/>
              </a:spcBef>
              <a:spcAft>
                <a:spcPts val="0"/>
              </a:spcAft>
              <a:buNone/>
            </a:pPr>
            <a:endParaRPr sz="2400">
              <a:solidFill>
                <a:schemeClr val="dk1"/>
              </a:solidFill>
              <a:latin typeface="Montserrat"/>
              <a:ea typeface="Montserrat"/>
              <a:cs typeface="Montserrat"/>
              <a:sym typeface="Montserrat"/>
            </a:endParaRPr>
          </a:p>
        </p:txBody>
      </p:sp>
      <p:sp>
        <p:nvSpPr>
          <p:cNvPr id="1862" name="Google Shape;1862;g395a5d8f997_0_16844"/>
          <p:cNvSpPr>
            <a:spLocks noGrp="1"/>
          </p:cNvSpPr>
          <p:nvPr>
            <p:ph type="pic" idx="3"/>
          </p:nvPr>
        </p:nvSpPr>
        <p:spPr>
          <a:xfrm>
            <a:off x="4636200" y="3561590"/>
            <a:ext cx="2942700" cy="2942700"/>
          </a:xfrm>
          <a:prstGeom prst="ellipse">
            <a:avLst/>
          </a:prstGeom>
          <a:noFill/>
          <a:ln>
            <a:noFill/>
          </a:ln>
        </p:spPr>
      </p:sp>
      <p:sp>
        <p:nvSpPr>
          <p:cNvPr id="1863" name="Google Shape;1863;g395a5d8f997_0_16844"/>
          <p:cNvSpPr txBox="1"/>
          <p:nvPr/>
        </p:nvSpPr>
        <p:spPr>
          <a:xfrm>
            <a:off x="8304467" y="4961264"/>
            <a:ext cx="2942700" cy="2036100"/>
          </a:xfrm>
          <a:prstGeom prst="rect">
            <a:avLst/>
          </a:prstGeom>
          <a:gradFill>
            <a:gsLst>
              <a:gs pos="0">
                <a:schemeClr val="accent1"/>
              </a:gs>
              <a:gs pos="100000">
                <a:srgbClr val="FFFFFF">
                  <a:alpha val="0"/>
                </a:srgbClr>
              </a:gs>
            </a:gsLst>
            <a:lin ang="5400012" scaled="0"/>
          </a:gradFill>
          <a:ln>
            <a:noFill/>
          </a:ln>
        </p:spPr>
        <p:txBody>
          <a:bodyPr spcFirstLastPara="1" wrap="square" lIns="121900" tIns="121900" rIns="121900" bIns="121900" anchor="t" anchorCtr="0">
            <a:noAutofit/>
          </a:bodyPr>
          <a:lstStyle/>
          <a:p>
            <a:pPr marL="0" lvl="0" indent="0" algn="l" rtl="0">
              <a:spcBef>
                <a:spcPts val="0"/>
              </a:spcBef>
              <a:spcAft>
                <a:spcPts val="0"/>
              </a:spcAft>
              <a:buNone/>
            </a:pPr>
            <a:endParaRPr sz="2400">
              <a:solidFill>
                <a:schemeClr val="dk1"/>
              </a:solidFill>
              <a:latin typeface="Montserrat"/>
              <a:ea typeface="Montserrat"/>
              <a:cs typeface="Montserrat"/>
              <a:sym typeface="Montserrat"/>
            </a:endParaRPr>
          </a:p>
        </p:txBody>
      </p:sp>
      <p:sp>
        <p:nvSpPr>
          <p:cNvPr id="1864" name="Google Shape;1864;g395a5d8f997_0_16844"/>
          <p:cNvSpPr>
            <a:spLocks noGrp="1"/>
          </p:cNvSpPr>
          <p:nvPr>
            <p:ph type="pic" idx="4"/>
          </p:nvPr>
        </p:nvSpPr>
        <p:spPr>
          <a:xfrm>
            <a:off x="8304467" y="3561590"/>
            <a:ext cx="2942700" cy="2942700"/>
          </a:xfrm>
          <a:prstGeom prst="ellipse">
            <a:avLst/>
          </a:prstGeom>
          <a:noFill/>
          <a:ln>
            <a:noFill/>
          </a:ln>
        </p:spPr>
      </p:sp>
      <p:sp>
        <p:nvSpPr>
          <p:cNvPr id="1865" name="Google Shape;1865;g395a5d8f997_0_16844"/>
          <p:cNvSpPr txBox="1">
            <a:spLocks noGrp="1"/>
          </p:cNvSpPr>
          <p:nvPr>
            <p:ph type="subTitle" idx="1"/>
          </p:nvPr>
        </p:nvSpPr>
        <p:spPr>
          <a:xfrm>
            <a:off x="716933" y="1219200"/>
            <a:ext cx="3398400" cy="14676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Clr>
                <a:schemeClr val="dk2"/>
              </a:buClr>
              <a:buSzPts val="1900"/>
              <a:buFont typeface="Montserrat"/>
              <a:buNone/>
              <a:defRPr sz="1900">
                <a:solidFill>
                  <a:schemeClr val="dk2"/>
                </a:solidFill>
                <a:latin typeface="Montserrat"/>
                <a:ea typeface="Montserrat"/>
                <a:cs typeface="Montserrat"/>
                <a:sym typeface="Montserrat"/>
              </a:defRPr>
            </a:lvl1pPr>
            <a:lvl2pPr lvl="1" algn="ctr">
              <a:spcBef>
                <a:spcPts val="0"/>
              </a:spcBef>
              <a:spcAft>
                <a:spcPts val="0"/>
              </a:spcAft>
              <a:buSzPts val="2400"/>
              <a:buNone/>
              <a:defRPr sz="2400"/>
            </a:lvl2pPr>
            <a:lvl3pPr lvl="2" algn="ctr">
              <a:spcBef>
                <a:spcPts val="0"/>
              </a:spcBef>
              <a:spcAft>
                <a:spcPts val="0"/>
              </a:spcAft>
              <a:buSzPts val="2400"/>
              <a:buNone/>
              <a:defRPr sz="2400"/>
            </a:lvl3pPr>
            <a:lvl4pPr lvl="3" algn="ctr">
              <a:spcBef>
                <a:spcPts val="0"/>
              </a:spcBef>
              <a:spcAft>
                <a:spcPts val="0"/>
              </a:spcAft>
              <a:buSzPts val="2400"/>
              <a:buNone/>
              <a:defRPr sz="2400"/>
            </a:lvl4pPr>
            <a:lvl5pPr lvl="4" algn="ctr">
              <a:spcBef>
                <a:spcPts val="0"/>
              </a:spcBef>
              <a:spcAft>
                <a:spcPts val="0"/>
              </a:spcAft>
              <a:buSzPts val="2400"/>
              <a:buNone/>
              <a:defRPr sz="2400"/>
            </a:lvl5pPr>
            <a:lvl6pPr lvl="5" algn="ctr">
              <a:spcBef>
                <a:spcPts val="0"/>
              </a:spcBef>
              <a:spcAft>
                <a:spcPts val="0"/>
              </a:spcAft>
              <a:buSzPts val="2400"/>
              <a:buNone/>
              <a:defRPr sz="2400"/>
            </a:lvl6pPr>
            <a:lvl7pPr lvl="6" algn="ctr">
              <a:spcBef>
                <a:spcPts val="0"/>
              </a:spcBef>
              <a:spcAft>
                <a:spcPts val="0"/>
              </a:spcAft>
              <a:buSzPts val="2400"/>
              <a:buNone/>
              <a:defRPr sz="2400"/>
            </a:lvl7pPr>
            <a:lvl8pPr lvl="7" algn="ctr">
              <a:spcBef>
                <a:spcPts val="0"/>
              </a:spcBef>
              <a:spcAft>
                <a:spcPts val="0"/>
              </a:spcAft>
              <a:buSzPts val="2400"/>
              <a:buNone/>
              <a:defRPr sz="2400"/>
            </a:lvl8pPr>
            <a:lvl9pPr lvl="8" algn="ctr">
              <a:spcBef>
                <a:spcPts val="0"/>
              </a:spcBef>
              <a:spcAft>
                <a:spcPts val="0"/>
              </a:spcAft>
              <a:buSzPts val="2400"/>
              <a:buNone/>
              <a:defRPr sz="2400"/>
            </a:lvl9pPr>
          </a:lstStyle>
          <a:p>
            <a:endParaRPr/>
          </a:p>
        </p:txBody>
      </p:sp>
      <p:sp>
        <p:nvSpPr>
          <p:cNvPr id="1866" name="Google Shape;1866;g395a5d8f997_0_16844"/>
          <p:cNvSpPr txBox="1">
            <a:spLocks noGrp="1"/>
          </p:cNvSpPr>
          <p:nvPr>
            <p:ph type="subTitle" idx="5"/>
          </p:nvPr>
        </p:nvSpPr>
        <p:spPr>
          <a:xfrm>
            <a:off x="4408400" y="1219200"/>
            <a:ext cx="3398400" cy="14676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Clr>
                <a:schemeClr val="dk2"/>
              </a:buClr>
              <a:buSzPts val="1900"/>
              <a:buFont typeface="Montserrat"/>
              <a:buNone/>
              <a:defRPr sz="1900">
                <a:solidFill>
                  <a:schemeClr val="dk2"/>
                </a:solidFill>
                <a:latin typeface="Montserrat"/>
                <a:ea typeface="Montserrat"/>
                <a:cs typeface="Montserrat"/>
                <a:sym typeface="Montserrat"/>
              </a:defRPr>
            </a:lvl1pPr>
            <a:lvl2pPr lvl="1" algn="ctr">
              <a:spcBef>
                <a:spcPts val="0"/>
              </a:spcBef>
              <a:spcAft>
                <a:spcPts val="0"/>
              </a:spcAft>
              <a:buSzPts val="1900"/>
              <a:buNone/>
              <a:defRPr/>
            </a:lvl2pPr>
            <a:lvl3pPr lvl="2" algn="ctr">
              <a:spcBef>
                <a:spcPts val="0"/>
              </a:spcBef>
              <a:spcAft>
                <a:spcPts val="0"/>
              </a:spcAft>
              <a:buSzPts val="1900"/>
              <a:buNone/>
              <a:defRPr/>
            </a:lvl3pPr>
            <a:lvl4pPr lvl="3" algn="ctr">
              <a:spcBef>
                <a:spcPts val="0"/>
              </a:spcBef>
              <a:spcAft>
                <a:spcPts val="0"/>
              </a:spcAft>
              <a:buSzPts val="1900"/>
              <a:buNone/>
              <a:defRPr/>
            </a:lvl4pPr>
            <a:lvl5pPr lvl="4" algn="ctr">
              <a:spcBef>
                <a:spcPts val="0"/>
              </a:spcBef>
              <a:spcAft>
                <a:spcPts val="0"/>
              </a:spcAft>
              <a:buSzPts val="1900"/>
              <a:buNone/>
              <a:defRPr/>
            </a:lvl5pPr>
            <a:lvl6pPr lvl="5" algn="ctr">
              <a:spcBef>
                <a:spcPts val="0"/>
              </a:spcBef>
              <a:spcAft>
                <a:spcPts val="0"/>
              </a:spcAft>
              <a:buSzPts val="1900"/>
              <a:buNone/>
              <a:defRPr/>
            </a:lvl6pPr>
            <a:lvl7pPr lvl="6" algn="ctr">
              <a:spcBef>
                <a:spcPts val="0"/>
              </a:spcBef>
              <a:spcAft>
                <a:spcPts val="0"/>
              </a:spcAft>
              <a:buSzPts val="1900"/>
              <a:buNone/>
              <a:defRPr/>
            </a:lvl7pPr>
            <a:lvl8pPr lvl="7" algn="ctr">
              <a:spcBef>
                <a:spcPts val="0"/>
              </a:spcBef>
              <a:spcAft>
                <a:spcPts val="0"/>
              </a:spcAft>
              <a:buSzPts val="1900"/>
              <a:buNone/>
              <a:defRPr/>
            </a:lvl8pPr>
            <a:lvl9pPr lvl="8" algn="ctr">
              <a:spcBef>
                <a:spcPts val="0"/>
              </a:spcBef>
              <a:spcAft>
                <a:spcPts val="0"/>
              </a:spcAft>
              <a:buSzPts val="1900"/>
              <a:buNone/>
              <a:defRPr/>
            </a:lvl9pPr>
          </a:lstStyle>
          <a:p>
            <a:endParaRPr/>
          </a:p>
        </p:txBody>
      </p:sp>
      <p:sp>
        <p:nvSpPr>
          <p:cNvPr id="1867" name="Google Shape;1867;g395a5d8f997_0_16844"/>
          <p:cNvSpPr txBox="1">
            <a:spLocks noGrp="1"/>
          </p:cNvSpPr>
          <p:nvPr>
            <p:ph type="subTitle" idx="6"/>
          </p:nvPr>
        </p:nvSpPr>
        <p:spPr>
          <a:xfrm>
            <a:off x="8076667" y="1219200"/>
            <a:ext cx="3398400" cy="14676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Clr>
                <a:schemeClr val="dk2"/>
              </a:buClr>
              <a:buSzPts val="1900"/>
              <a:buFont typeface="Montserrat"/>
              <a:buNone/>
              <a:defRPr sz="1900">
                <a:solidFill>
                  <a:schemeClr val="dk2"/>
                </a:solidFill>
                <a:latin typeface="Montserrat"/>
                <a:ea typeface="Montserrat"/>
                <a:cs typeface="Montserrat"/>
                <a:sym typeface="Montserrat"/>
              </a:defRPr>
            </a:lvl1pPr>
            <a:lvl2pPr lvl="1" algn="ctr">
              <a:spcBef>
                <a:spcPts val="0"/>
              </a:spcBef>
              <a:spcAft>
                <a:spcPts val="0"/>
              </a:spcAft>
              <a:buSzPts val="2400"/>
              <a:buNone/>
              <a:defRPr sz="2400"/>
            </a:lvl2pPr>
            <a:lvl3pPr lvl="2" algn="ctr">
              <a:spcBef>
                <a:spcPts val="0"/>
              </a:spcBef>
              <a:spcAft>
                <a:spcPts val="0"/>
              </a:spcAft>
              <a:buSzPts val="2400"/>
              <a:buNone/>
              <a:defRPr sz="2400"/>
            </a:lvl3pPr>
            <a:lvl4pPr lvl="3" algn="ctr">
              <a:spcBef>
                <a:spcPts val="0"/>
              </a:spcBef>
              <a:spcAft>
                <a:spcPts val="0"/>
              </a:spcAft>
              <a:buSzPts val="2400"/>
              <a:buNone/>
              <a:defRPr sz="2400"/>
            </a:lvl4pPr>
            <a:lvl5pPr lvl="4" algn="ctr">
              <a:spcBef>
                <a:spcPts val="0"/>
              </a:spcBef>
              <a:spcAft>
                <a:spcPts val="0"/>
              </a:spcAft>
              <a:buSzPts val="2400"/>
              <a:buNone/>
              <a:defRPr sz="2400"/>
            </a:lvl5pPr>
            <a:lvl6pPr lvl="5" algn="ctr">
              <a:spcBef>
                <a:spcPts val="0"/>
              </a:spcBef>
              <a:spcAft>
                <a:spcPts val="0"/>
              </a:spcAft>
              <a:buSzPts val="2400"/>
              <a:buNone/>
              <a:defRPr sz="2400"/>
            </a:lvl6pPr>
            <a:lvl7pPr lvl="6" algn="ctr">
              <a:spcBef>
                <a:spcPts val="0"/>
              </a:spcBef>
              <a:spcAft>
                <a:spcPts val="0"/>
              </a:spcAft>
              <a:buSzPts val="2400"/>
              <a:buNone/>
              <a:defRPr sz="2400"/>
            </a:lvl7pPr>
            <a:lvl8pPr lvl="7" algn="ctr">
              <a:spcBef>
                <a:spcPts val="0"/>
              </a:spcBef>
              <a:spcAft>
                <a:spcPts val="0"/>
              </a:spcAft>
              <a:buSzPts val="2400"/>
              <a:buNone/>
              <a:defRPr sz="2400"/>
            </a:lvl8pPr>
            <a:lvl9pPr lvl="8" algn="ctr">
              <a:spcBef>
                <a:spcPts val="0"/>
              </a:spcBef>
              <a:spcAft>
                <a:spcPts val="0"/>
              </a:spcAft>
              <a:buSzPts val="2400"/>
              <a:buNone/>
              <a:defRPr sz="2400"/>
            </a:lvl9pPr>
          </a:lstStyle>
          <a:p>
            <a:endParaRPr/>
          </a:p>
        </p:txBody>
      </p:sp>
      <p:sp>
        <p:nvSpPr>
          <p:cNvPr id="1868" name="Google Shape;1868;g395a5d8f997_0_16844"/>
          <p:cNvSpPr txBox="1">
            <a:spLocks noGrp="1"/>
          </p:cNvSpPr>
          <p:nvPr>
            <p:ph type="subTitle" idx="7"/>
          </p:nvPr>
        </p:nvSpPr>
        <p:spPr>
          <a:xfrm>
            <a:off x="1300733" y="2883633"/>
            <a:ext cx="2230800" cy="293700"/>
          </a:xfrm>
          <a:prstGeom prst="rect">
            <a:avLst/>
          </a:prstGeom>
        </p:spPr>
        <p:txBody>
          <a:bodyPr spcFirstLastPara="1" wrap="square" lIns="0" tIns="0" rIns="0" bIns="0" anchor="t" anchorCtr="0">
            <a:noAutofit/>
          </a:bodyPr>
          <a:lstStyle>
            <a:lvl1pPr lvl="0" algn="ctr">
              <a:spcBef>
                <a:spcPts val="0"/>
              </a:spcBef>
              <a:spcAft>
                <a:spcPts val="0"/>
              </a:spcAft>
              <a:buSzPts val="1600"/>
              <a:buFont typeface="Oswald Medium"/>
              <a:buNone/>
              <a:defRPr sz="16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1869" name="Google Shape;1869;g395a5d8f997_0_16844"/>
          <p:cNvSpPr txBox="1">
            <a:spLocks noGrp="1"/>
          </p:cNvSpPr>
          <p:nvPr>
            <p:ph type="subTitle" idx="8"/>
          </p:nvPr>
        </p:nvSpPr>
        <p:spPr>
          <a:xfrm>
            <a:off x="1300733" y="3171800"/>
            <a:ext cx="2230800" cy="2937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200"/>
              <a:buFont typeface="Montserrat"/>
              <a:buNone/>
              <a:defRPr>
                <a:solidFill>
                  <a:schemeClr val="dk1"/>
                </a:solidFill>
                <a:latin typeface="Montserrat"/>
                <a:ea typeface="Montserrat"/>
                <a:cs typeface="Montserrat"/>
                <a:sym typeface="Montserrat"/>
              </a:defRPr>
            </a:lvl1pPr>
            <a:lvl2pPr lvl="1" algn="ctr">
              <a:spcBef>
                <a:spcPts val="0"/>
              </a:spcBef>
              <a:spcAft>
                <a:spcPts val="0"/>
              </a:spcAft>
              <a:buSzPts val="1300"/>
              <a:buFont typeface="Bebas Neue"/>
              <a:buNone/>
              <a:defRPr sz="1300">
                <a:latin typeface="Bebas Neue"/>
                <a:ea typeface="Bebas Neue"/>
                <a:cs typeface="Bebas Neue"/>
                <a:sym typeface="Bebas Neue"/>
              </a:defRPr>
            </a:lvl2pPr>
            <a:lvl3pPr lvl="2" algn="ctr">
              <a:spcBef>
                <a:spcPts val="0"/>
              </a:spcBef>
              <a:spcAft>
                <a:spcPts val="0"/>
              </a:spcAft>
              <a:buSzPts val="1300"/>
              <a:buFont typeface="Bebas Neue"/>
              <a:buNone/>
              <a:defRPr sz="1300">
                <a:latin typeface="Bebas Neue"/>
                <a:ea typeface="Bebas Neue"/>
                <a:cs typeface="Bebas Neue"/>
                <a:sym typeface="Bebas Neue"/>
              </a:defRPr>
            </a:lvl3pPr>
            <a:lvl4pPr lvl="3" algn="ctr">
              <a:spcBef>
                <a:spcPts val="0"/>
              </a:spcBef>
              <a:spcAft>
                <a:spcPts val="0"/>
              </a:spcAft>
              <a:buSzPts val="1300"/>
              <a:buFont typeface="Bebas Neue"/>
              <a:buNone/>
              <a:defRPr sz="1300">
                <a:latin typeface="Bebas Neue"/>
                <a:ea typeface="Bebas Neue"/>
                <a:cs typeface="Bebas Neue"/>
                <a:sym typeface="Bebas Neue"/>
              </a:defRPr>
            </a:lvl4pPr>
            <a:lvl5pPr lvl="4" algn="ctr">
              <a:spcBef>
                <a:spcPts val="0"/>
              </a:spcBef>
              <a:spcAft>
                <a:spcPts val="0"/>
              </a:spcAft>
              <a:buSzPts val="1300"/>
              <a:buFont typeface="Bebas Neue"/>
              <a:buNone/>
              <a:defRPr sz="1300">
                <a:latin typeface="Bebas Neue"/>
                <a:ea typeface="Bebas Neue"/>
                <a:cs typeface="Bebas Neue"/>
                <a:sym typeface="Bebas Neue"/>
              </a:defRPr>
            </a:lvl5pPr>
            <a:lvl6pPr lvl="5" algn="ctr">
              <a:spcBef>
                <a:spcPts val="0"/>
              </a:spcBef>
              <a:spcAft>
                <a:spcPts val="0"/>
              </a:spcAft>
              <a:buSzPts val="1300"/>
              <a:buFont typeface="Bebas Neue"/>
              <a:buNone/>
              <a:defRPr sz="1300">
                <a:latin typeface="Bebas Neue"/>
                <a:ea typeface="Bebas Neue"/>
                <a:cs typeface="Bebas Neue"/>
                <a:sym typeface="Bebas Neue"/>
              </a:defRPr>
            </a:lvl6pPr>
            <a:lvl7pPr lvl="6" algn="ctr">
              <a:spcBef>
                <a:spcPts val="0"/>
              </a:spcBef>
              <a:spcAft>
                <a:spcPts val="0"/>
              </a:spcAft>
              <a:buSzPts val="1300"/>
              <a:buFont typeface="Bebas Neue"/>
              <a:buNone/>
              <a:defRPr sz="1300">
                <a:latin typeface="Bebas Neue"/>
                <a:ea typeface="Bebas Neue"/>
                <a:cs typeface="Bebas Neue"/>
                <a:sym typeface="Bebas Neue"/>
              </a:defRPr>
            </a:lvl7pPr>
            <a:lvl8pPr lvl="7" algn="ctr">
              <a:spcBef>
                <a:spcPts val="0"/>
              </a:spcBef>
              <a:spcAft>
                <a:spcPts val="0"/>
              </a:spcAft>
              <a:buSzPts val="1300"/>
              <a:buFont typeface="Bebas Neue"/>
              <a:buNone/>
              <a:defRPr sz="1300">
                <a:latin typeface="Bebas Neue"/>
                <a:ea typeface="Bebas Neue"/>
                <a:cs typeface="Bebas Neue"/>
                <a:sym typeface="Bebas Neue"/>
              </a:defRPr>
            </a:lvl8pPr>
            <a:lvl9pPr lvl="8" algn="ctr">
              <a:spcBef>
                <a:spcPts val="0"/>
              </a:spcBef>
              <a:spcAft>
                <a:spcPts val="0"/>
              </a:spcAft>
              <a:buSzPts val="1300"/>
              <a:buFont typeface="Bebas Neue"/>
              <a:buNone/>
              <a:defRPr sz="1300">
                <a:latin typeface="Bebas Neue"/>
                <a:ea typeface="Bebas Neue"/>
                <a:cs typeface="Bebas Neue"/>
                <a:sym typeface="Bebas Neue"/>
              </a:defRPr>
            </a:lvl9pPr>
          </a:lstStyle>
          <a:p>
            <a:endParaRPr/>
          </a:p>
        </p:txBody>
      </p:sp>
      <p:sp>
        <p:nvSpPr>
          <p:cNvPr id="1870" name="Google Shape;1870;g395a5d8f997_0_16844"/>
          <p:cNvSpPr txBox="1">
            <a:spLocks noGrp="1"/>
          </p:cNvSpPr>
          <p:nvPr>
            <p:ph type="subTitle" idx="9"/>
          </p:nvPr>
        </p:nvSpPr>
        <p:spPr>
          <a:xfrm>
            <a:off x="4992200" y="2883617"/>
            <a:ext cx="2230800" cy="293700"/>
          </a:xfrm>
          <a:prstGeom prst="rect">
            <a:avLst/>
          </a:prstGeom>
        </p:spPr>
        <p:txBody>
          <a:bodyPr spcFirstLastPara="1" wrap="square" lIns="0" tIns="0" rIns="0" bIns="0" anchor="t" anchorCtr="0">
            <a:noAutofit/>
          </a:bodyPr>
          <a:lstStyle>
            <a:lvl1pPr lvl="0" algn="ctr">
              <a:spcBef>
                <a:spcPts val="0"/>
              </a:spcBef>
              <a:spcAft>
                <a:spcPts val="0"/>
              </a:spcAft>
              <a:buSzPts val="1600"/>
              <a:buFont typeface="Oswald Medium"/>
              <a:buNone/>
              <a:defRPr sz="16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1871" name="Google Shape;1871;g395a5d8f997_0_16844"/>
          <p:cNvSpPr txBox="1">
            <a:spLocks noGrp="1"/>
          </p:cNvSpPr>
          <p:nvPr>
            <p:ph type="subTitle" idx="13"/>
          </p:nvPr>
        </p:nvSpPr>
        <p:spPr>
          <a:xfrm>
            <a:off x="4992200" y="3171783"/>
            <a:ext cx="2230800" cy="2937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200"/>
              <a:buFont typeface="Montserrat"/>
              <a:buNone/>
              <a:defRPr>
                <a:solidFill>
                  <a:schemeClr val="dk1"/>
                </a:solidFill>
                <a:latin typeface="Montserrat"/>
                <a:ea typeface="Montserrat"/>
                <a:cs typeface="Montserrat"/>
                <a:sym typeface="Montserrat"/>
              </a:defRPr>
            </a:lvl1pPr>
            <a:lvl2pPr lvl="1" algn="ctr">
              <a:spcBef>
                <a:spcPts val="0"/>
              </a:spcBef>
              <a:spcAft>
                <a:spcPts val="0"/>
              </a:spcAft>
              <a:buSzPts val="1300"/>
              <a:buFont typeface="Bebas Neue"/>
              <a:buNone/>
              <a:defRPr sz="1300">
                <a:latin typeface="Bebas Neue"/>
                <a:ea typeface="Bebas Neue"/>
                <a:cs typeface="Bebas Neue"/>
                <a:sym typeface="Bebas Neue"/>
              </a:defRPr>
            </a:lvl2pPr>
            <a:lvl3pPr lvl="2" algn="ctr">
              <a:spcBef>
                <a:spcPts val="0"/>
              </a:spcBef>
              <a:spcAft>
                <a:spcPts val="0"/>
              </a:spcAft>
              <a:buSzPts val="1300"/>
              <a:buFont typeface="Bebas Neue"/>
              <a:buNone/>
              <a:defRPr sz="1300">
                <a:latin typeface="Bebas Neue"/>
                <a:ea typeface="Bebas Neue"/>
                <a:cs typeface="Bebas Neue"/>
                <a:sym typeface="Bebas Neue"/>
              </a:defRPr>
            </a:lvl3pPr>
            <a:lvl4pPr lvl="3" algn="ctr">
              <a:spcBef>
                <a:spcPts val="0"/>
              </a:spcBef>
              <a:spcAft>
                <a:spcPts val="0"/>
              </a:spcAft>
              <a:buSzPts val="1300"/>
              <a:buFont typeface="Bebas Neue"/>
              <a:buNone/>
              <a:defRPr sz="1300">
                <a:latin typeface="Bebas Neue"/>
                <a:ea typeface="Bebas Neue"/>
                <a:cs typeface="Bebas Neue"/>
                <a:sym typeface="Bebas Neue"/>
              </a:defRPr>
            </a:lvl4pPr>
            <a:lvl5pPr lvl="4" algn="ctr">
              <a:spcBef>
                <a:spcPts val="0"/>
              </a:spcBef>
              <a:spcAft>
                <a:spcPts val="0"/>
              </a:spcAft>
              <a:buSzPts val="1300"/>
              <a:buFont typeface="Bebas Neue"/>
              <a:buNone/>
              <a:defRPr sz="1300">
                <a:latin typeface="Bebas Neue"/>
                <a:ea typeface="Bebas Neue"/>
                <a:cs typeface="Bebas Neue"/>
                <a:sym typeface="Bebas Neue"/>
              </a:defRPr>
            </a:lvl5pPr>
            <a:lvl6pPr lvl="5" algn="ctr">
              <a:spcBef>
                <a:spcPts val="0"/>
              </a:spcBef>
              <a:spcAft>
                <a:spcPts val="0"/>
              </a:spcAft>
              <a:buSzPts val="1300"/>
              <a:buFont typeface="Bebas Neue"/>
              <a:buNone/>
              <a:defRPr sz="1300">
                <a:latin typeface="Bebas Neue"/>
                <a:ea typeface="Bebas Neue"/>
                <a:cs typeface="Bebas Neue"/>
                <a:sym typeface="Bebas Neue"/>
              </a:defRPr>
            </a:lvl6pPr>
            <a:lvl7pPr lvl="6" algn="ctr">
              <a:spcBef>
                <a:spcPts val="0"/>
              </a:spcBef>
              <a:spcAft>
                <a:spcPts val="0"/>
              </a:spcAft>
              <a:buSzPts val="1300"/>
              <a:buFont typeface="Bebas Neue"/>
              <a:buNone/>
              <a:defRPr sz="1300">
                <a:latin typeface="Bebas Neue"/>
                <a:ea typeface="Bebas Neue"/>
                <a:cs typeface="Bebas Neue"/>
                <a:sym typeface="Bebas Neue"/>
              </a:defRPr>
            </a:lvl7pPr>
            <a:lvl8pPr lvl="7" algn="ctr">
              <a:spcBef>
                <a:spcPts val="0"/>
              </a:spcBef>
              <a:spcAft>
                <a:spcPts val="0"/>
              </a:spcAft>
              <a:buSzPts val="1300"/>
              <a:buFont typeface="Bebas Neue"/>
              <a:buNone/>
              <a:defRPr sz="1300">
                <a:latin typeface="Bebas Neue"/>
                <a:ea typeface="Bebas Neue"/>
                <a:cs typeface="Bebas Neue"/>
                <a:sym typeface="Bebas Neue"/>
              </a:defRPr>
            </a:lvl8pPr>
            <a:lvl9pPr lvl="8" algn="ctr">
              <a:spcBef>
                <a:spcPts val="0"/>
              </a:spcBef>
              <a:spcAft>
                <a:spcPts val="0"/>
              </a:spcAft>
              <a:buSzPts val="1300"/>
              <a:buFont typeface="Bebas Neue"/>
              <a:buNone/>
              <a:defRPr sz="1300">
                <a:latin typeface="Bebas Neue"/>
                <a:ea typeface="Bebas Neue"/>
                <a:cs typeface="Bebas Neue"/>
                <a:sym typeface="Bebas Neue"/>
              </a:defRPr>
            </a:lvl9pPr>
          </a:lstStyle>
          <a:p>
            <a:endParaRPr/>
          </a:p>
        </p:txBody>
      </p:sp>
      <p:sp>
        <p:nvSpPr>
          <p:cNvPr id="1872" name="Google Shape;1872;g395a5d8f997_0_16844"/>
          <p:cNvSpPr txBox="1">
            <a:spLocks noGrp="1"/>
          </p:cNvSpPr>
          <p:nvPr>
            <p:ph type="subTitle" idx="14"/>
          </p:nvPr>
        </p:nvSpPr>
        <p:spPr>
          <a:xfrm>
            <a:off x="8660467" y="2883633"/>
            <a:ext cx="2230800" cy="293700"/>
          </a:xfrm>
          <a:prstGeom prst="rect">
            <a:avLst/>
          </a:prstGeom>
        </p:spPr>
        <p:txBody>
          <a:bodyPr spcFirstLastPara="1" wrap="square" lIns="0" tIns="0" rIns="0" bIns="0" anchor="t" anchorCtr="0">
            <a:noAutofit/>
          </a:bodyPr>
          <a:lstStyle>
            <a:lvl1pPr lvl="0" algn="ctr">
              <a:spcBef>
                <a:spcPts val="0"/>
              </a:spcBef>
              <a:spcAft>
                <a:spcPts val="0"/>
              </a:spcAft>
              <a:buSzPts val="1600"/>
              <a:buFont typeface="Oswald Medium"/>
              <a:buNone/>
              <a:defRPr sz="16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1873" name="Google Shape;1873;g395a5d8f997_0_16844"/>
          <p:cNvSpPr txBox="1">
            <a:spLocks noGrp="1"/>
          </p:cNvSpPr>
          <p:nvPr>
            <p:ph type="subTitle" idx="15"/>
          </p:nvPr>
        </p:nvSpPr>
        <p:spPr>
          <a:xfrm>
            <a:off x="8660467" y="3171800"/>
            <a:ext cx="2230800" cy="2937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200"/>
              <a:buFont typeface="Montserrat"/>
              <a:buNone/>
              <a:defRPr>
                <a:solidFill>
                  <a:schemeClr val="dk1"/>
                </a:solidFill>
                <a:latin typeface="Montserrat"/>
                <a:ea typeface="Montserrat"/>
                <a:cs typeface="Montserrat"/>
                <a:sym typeface="Montserrat"/>
              </a:defRPr>
            </a:lvl1pPr>
            <a:lvl2pPr lvl="1" algn="ctr">
              <a:spcBef>
                <a:spcPts val="0"/>
              </a:spcBef>
              <a:spcAft>
                <a:spcPts val="0"/>
              </a:spcAft>
              <a:buSzPts val="1300"/>
              <a:buFont typeface="Bebas Neue"/>
              <a:buNone/>
              <a:defRPr sz="1300">
                <a:latin typeface="Bebas Neue"/>
                <a:ea typeface="Bebas Neue"/>
                <a:cs typeface="Bebas Neue"/>
                <a:sym typeface="Bebas Neue"/>
              </a:defRPr>
            </a:lvl2pPr>
            <a:lvl3pPr lvl="2" algn="ctr">
              <a:spcBef>
                <a:spcPts val="0"/>
              </a:spcBef>
              <a:spcAft>
                <a:spcPts val="0"/>
              </a:spcAft>
              <a:buSzPts val="1300"/>
              <a:buFont typeface="Bebas Neue"/>
              <a:buNone/>
              <a:defRPr sz="1300">
                <a:latin typeface="Bebas Neue"/>
                <a:ea typeface="Bebas Neue"/>
                <a:cs typeface="Bebas Neue"/>
                <a:sym typeface="Bebas Neue"/>
              </a:defRPr>
            </a:lvl3pPr>
            <a:lvl4pPr lvl="3" algn="ctr">
              <a:spcBef>
                <a:spcPts val="0"/>
              </a:spcBef>
              <a:spcAft>
                <a:spcPts val="0"/>
              </a:spcAft>
              <a:buSzPts val="1300"/>
              <a:buFont typeface="Bebas Neue"/>
              <a:buNone/>
              <a:defRPr sz="1300">
                <a:latin typeface="Bebas Neue"/>
                <a:ea typeface="Bebas Neue"/>
                <a:cs typeface="Bebas Neue"/>
                <a:sym typeface="Bebas Neue"/>
              </a:defRPr>
            </a:lvl4pPr>
            <a:lvl5pPr lvl="4" algn="ctr">
              <a:spcBef>
                <a:spcPts val="0"/>
              </a:spcBef>
              <a:spcAft>
                <a:spcPts val="0"/>
              </a:spcAft>
              <a:buSzPts val="1300"/>
              <a:buFont typeface="Bebas Neue"/>
              <a:buNone/>
              <a:defRPr sz="1300">
                <a:latin typeface="Bebas Neue"/>
                <a:ea typeface="Bebas Neue"/>
                <a:cs typeface="Bebas Neue"/>
                <a:sym typeface="Bebas Neue"/>
              </a:defRPr>
            </a:lvl5pPr>
            <a:lvl6pPr lvl="5" algn="ctr">
              <a:spcBef>
                <a:spcPts val="0"/>
              </a:spcBef>
              <a:spcAft>
                <a:spcPts val="0"/>
              </a:spcAft>
              <a:buSzPts val="1300"/>
              <a:buFont typeface="Bebas Neue"/>
              <a:buNone/>
              <a:defRPr sz="1300">
                <a:latin typeface="Bebas Neue"/>
                <a:ea typeface="Bebas Neue"/>
                <a:cs typeface="Bebas Neue"/>
                <a:sym typeface="Bebas Neue"/>
              </a:defRPr>
            </a:lvl6pPr>
            <a:lvl7pPr lvl="6" algn="ctr">
              <a:spcBef>
                <a:spcPts val="0"/>
              </a:spcBef>
              <a:spcAft>
                <a:spcPts val="0"/>
              </a:spcAft>
              <a:buSzPts val="1300"/>
              <a:buFont typeface="Bebas Neue"/>
              <a:buNone/>
              <a:defRPr sz="1300">
                <a:latin typeface="Bebas Neue"/>
                <a:ea typeface="Bebas Neue"/>
                <a:cs typeface="Bebas Neue"/>
                <a:sym typeface="Bebas Neue"/>
              </a:defRPr>
            </a:lvl7pPr>
            <a:lvl8pPr lvl="7" algn="ctr">
              <a:spcBef>
                <a:spcPts val="0"/>
              </a:spcBef>
              <a:spcAft>
                <a:spcPts val="0"/>
              </a:spcAft>
              <a:buSzPts val="1300"/>
              <a:buFont typeface="Bebas Neue"/>
              <a:buNone/>
              <a:defRPr sz="1300">
                <a:latin typeface="Bebas Neue"/>
                <a:ea typeface="Bebas Neue"/>
                <a:cs typeface="Bebas Neue"/>
                <a:sym typeface="Bebas Neue"/>
              </a:defRPr>
            </a:lvl8pPr>
            <a:lvl9pPr lvl="8" algn="ctr">
              <a:spcBef>
                <a:spcPts val="0"/>
              </a:spcBef>
              <a:spcAft>
                <a:spcPts val="0"/>
              </a:spcAft>
              <a:buSzPts val="1300"/>
              <a:buFont typeface="Bebas Neue"/>
              <a:buNone/>
              <a:defRPr sz="1300">
                <a:latin typeface="Bebas Neue"/>
                <a:ea typeface="Bebas Neue"/>
                <a:cs typeface="Bebas Neue"/>
                <a:sym typeface="Bebas Neue"/>
              </a:defRPr>
            </a:lvl9pPr>
          </a:lstStyle>
          <a:p>
            <a:endParaRPr/>
          </a:p>
        </p:txBody>
      </p:sp>
      <p:sp>
        <p:nvSpPr>
          <p:cNvPr id="1874" name="Google Shape;1874;g395a5d8f997_0_16844"/>
          <p:cNvSpPr txBox="1">
            <a:spLocks noGrp="1"/>
          </p:cNvSpPr>
          <p:nvPr>
            <p:ph type="subTitle" idx="16"/>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matchingName="General — with large fact">
  <p:cSld name="CUSTOM_7">
    <p:bg>
      <p:bgPr>
        <a:solidFill>
          <a:schemeClr val="lt1"/>
        </a:solidFill>
        <a:effectLst/>
      </p:bgPr>
    </p:bg>
    <p:spTree>
      <p:nvGrpSpPr>
        <p:cNvPr id="1" name="Shape 1875"/>
        <p:cNvGrpSpPr/>
        <p:nvPr/>
      </p:nvGrpSpPr>
      <p:grpSpPr>
        <a:xfrm>
          <a:off x="0" y="0"/>
          <a:ext cx="0" cy="0"/>
          <a:chOff x="0" y="0"/>
          <a:chExt cx="0" cy="0"/>
        </a:xfrm>
      </p:grpSpPr>
      <p:sp>
        <p:nvSpPr>
          <p:cNvPr id="1876" name="Google Shape;1876;g395a5d8f997_0_16862"/>
          <p:cNvSpPr/>
          <p:nvPr/>
        </p:nvSpPr>
        <p:spPr>
          <a:xfrm>
            <a:off x="8229600" y="0"/>
            <a:ext cx="3962400"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877" name="Google Shape;1877;g395a5d8f997_0_16862"/>
          <p:cNvSpPr txBox="1">
            <a:spLocks noGrp="1"/>
          </p:cNvSpPr>
          <p:nvPr>
            <p:ph type="body" idx="1"/>
          </p:nvPr>
        </p:nvSpPr>
        <p:spPr>
          <a:xfrm>
            <a:off x="609600" y="2438400"/>
            <a:ext cx="6705600" cy="4004700"/>
          </a:xfrm>
          <a:prstGeom prst="rect">
            <a:avLst/>
          </a:prstGeom>
        </p:spPr>
        <p:txBody>
          <a:bodyPr spcFirstLastPara="1" wrap="square" lIns="0" tIns="0" rIns="0" bIns="0" anchor="t" anchorCtr="0">
            <a:noAutofit/>
          </a:bodyPr>
          <a:lstStyle>
            <a:lvl1pPr marL="457200" lvl="0" indent="-349250">
              <a:spcBef>
                <a:spcPts val="1300"/>
              </a:spcBef>
              <a:spcAft>
                <a:spcPts val="0"/>
              </a:spcAft>
              <a:buSzPts val="1900"/>
              <a:buChar char="●"/>
              <a:defRPr sz="1900"/>
            </a:lvl1pPr>
            <a:lvl2pPr marL="914400" lvl="1" indent="-349250">
              <a:spcBef>
                <a:spcPts val="1600"/>
              </a:spcBef>
              <a:spcAft>
                <a:spcPts val="0"/>
              </a:spcAft>
              <a:buSzPts val="1900"/>
              <a:buChar char="○"/>
              <a:defRPr/>
            </a:lvl2pPr>
            <a:lvl3pPr marL="1371600" lvl="2" indent="-349250">
              <a:spcBef>
                <a:spcPts val="1300"/>
              </a:spcBef>
              <a:spcAft>
                <a:spcPts val="0"/>
              </a:spcAft>
              <a:buSzPts val="1900"/>
              <a:buChar char="■"/>
              <a:defRPr/>
            </a:lvl3pPr>
            <a:lvl4pPr marL="1828800" lvl="3" indent="-349250">
              <a:spcBef>
                <a:spcPts val="1300"/>
              </a:spcBef>
              <a:spcAft>
                <a:spcPts val="0"/>
              </a:spcAft>
              <a:buSzPts val="1900"/>
              <a:buChar char="●"/>
              <a:defRPr/>
            </a:lvl4pPr>
            <a:lvl5pPr marL="2286000" lvl="4" indent="-349250">
              <a:spcBef>
                <a:spcPts val="1300"/>
              </a:spcBef>
              <a:spcAft>
                <a:spcPts val="0"/>
              </a:spcAft>
              <a:buSzPts val="1900"/>
              <a:buChar char="○"/>
              <a:defRPr/>
            </a:lvl5pPr>
            <a:lvl6pPr marL="2743200" lvl="5" indent="-349250">
              <a:spcBef>
                <a:spcPts val="1300"/>
              </a:spcBef>
              <a:spcAft>
                <a:spcPts val="0"/>
              </a:spcAft>
              <a:buSzPts val="1900"/>
              <a:buChar char="■"/>
              <a:defRPr/>
            </a:lvl6pPr>
            <a:lvl7pPr marL="3200400" lvl="6" indent="-349250">
              <a:spcBef>
                <a:spcPts val="1300"/>
              </a:spcBef>
              <a:spcAft>
                <a:spcPts val="0"/>
              </a:spcAft>
              <a:buSzPts val="1900"/>
              <a:buChar char="●"/>
              <a:defRPr/>
            </a:lvl7pPr>
            <a:lvl8pPr marL="3657600" lvl="7" indent="-349250">
              <a:spcBef>
                <a:spcPts val="1300"/>
              </a:spcBef>
              <a:spcAft>
                <a:spcPts val="0"/>
              </a:spcAft>
              <a:buSzPts val="1900"/>
              <a:buChar char="○"/>
              <a:defRPr/>
            </a:lvl8pPr>
            <a:lvl9pPr marL="4114800" lvl="8" indent="-349250">
              <a:spcBef>
                <a:spcPts val="1300"/>
              </a:spcBef>
              <a:spcAft>
                <a:spcPts val="0"/>
              </a:spcAft>
              <a:buSzPts val="1900"/>
              <a:buChar char="■"/>
              <a:defRPr/>
            </a:lvl9pPr>
          </a:lstStyle>
          <a:p>
            <a:endParaRPr/>
          </a:p>
        </p:txBody>
      </p:sp>
      <p:sp>
        <p:nvSpPr>
          <p:cNvPr id="1878" name="Google Shape;1878;g395a5d8f997_0_16862"/>
          <p:cNvSpPr txBox="1">
            <a:spLocks noGrp="1"/>
          </p:cNvSpPr>
          <p:nvPr>
            <p:ph type="title"/>
          </p:nvPr>
        </p:nvSpPr>
        <p:spPr>
          <a:xfrm>
            <a:off x="8839200" y="1635600"/>
            <a:ext cx="2743200" cy="1219200"/>
          </a:xfrm>
          <a:prstGeom prst="rect">
            <a:avLst/>
          </a:prstGeom>
        </p:spPr>
        <p:txBody>
          <a:bodyPr spcFirstLastPara="1" wrap="square" lIns="0" tIns="0" rIns="0" bIns="0" anchor="t" anchorCtr="0">
            <a:noAutofit/>
          </a:bodyPr>
          <a:lstStyle>
            <a:lvl1pPr lvl="0">
              <a:lnSpc>
                <a:spcPct val="80000"/>
              </a:lnSpc>
              <a:spcBef>
                <a:spcPts val="0"/>
              </a:spcBef>
              <a:spcAft>
                <a:spcPts val="0"/>
              </a:spcAft>
              <a:buClr>
                <a:schemeClr val="lt1"/>
              </a:buClr>
              <a:buSzPts val="7300"/>
              <a:buFont typeface="Oswald Medium"/>
              <a:buNone/>
              <a:defRPr sz="7300" b="0">
                <a:solidFill>
                  <a:schemeClr val="lt1"/>
                </a:solidFill>
                <a:latin typeface="Oswald Medium"/>
                <a:ea typeface="Oswald Medium"/>
                <a:cs typeface="Oswald Medium"/>
                <a:sym typeface="Oswald Medium"/>
              </a:defRPr>
            </a:lvl1pPr>
            <a:lvl2pPr lvl="1">
              <a:spcBef>
                <a:spcPts val="10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1879" name="Google Shape;1879;g395a5d8f997_0_16862"/>
          <p:cNvSpPr txBox="1">
            <a:spLocks noGrp="1"/>
          </p:cNvSpPr>
          <p:nvPr>
            <p:ph type="body" idx="2"/>
          </p:nvPr>
        </p:nvSpPr>
        <p:spPr>
          <a:xfrm>
            <a:off x="8839200" y="2822567"/>
            <a:ext cx="2743200" cy="1828800"/>
          </a:xfrm>
          <a:prstGeom prst="rect">
            <a:avLst/>
          </a:prstGeom>
        </p:spPr>
        <p:txBody>
          <a:bodyPr spcFirstLastPara="1" wrap="square" lIns="0" tIns="0" rIns="0" bIns="0" anchor="t" anchorCtr="0">
            <a:noAutofit/>
          </a:bodyPr>
          <a:lstStyle>
            <a:lvl1pPr marL="457200" lvl="0" indent="-336550">
              <a:spcBef>
                <a:spcPts val="1300"/>
              </a:spcBef>
              <a:spcAft>
                <a:spcPts val="0"/>
              </a:spcAft>
              <a:buClr>
                <a:schemeClr val="accent4"/>
              </a:buClr>
              <a:buSzPts val="1700"/>
              <a:buChar char="●"/>
              <a:defRPr sz="1700" b="1">
                <a:solidFill>
                  <a:schemeClr val="accent4"/>
                </a:solidFill>
              </a:defRPr>
            </a:lvl1pPr>
            <a:lvl2pPr marL="914400" lvl="1" indent="-349250">
              <a:spcBef>
                <a:spcPts val="1600"/>
              </a:spcBef>
              <a:spcAft>
                <a:spcPts val="0"/>
              </a:spcAft>
              <a:buClr>
                <a:schemeClr val="accent4"/>
              </a:buClr>
              <a:buSzPts val="1900"/>
              <a:buChar char="○"/>
              <a:defRPr b="1">
                <a:solidFill>
                  <a:schemeClr val="accent4"/>
                </a:solidFill>
              </a:defRPr>
            </a:lvl2pPr>
            <a:lvl3pPr marL="1371600" lvl="2" indent="-349250">
              <a:spcBef>
                <a:spcPts val="1300"/>
              </a:spcBef>
              <a:spcAft>
                <a:spcPts val="0"/>
              </a:spcAft>
              <a:buClr>
                <a:schemeClr val="accent4"/>
              </a:buClr>
              <a:buSzPts val="1900"/>
              <a:buChar char="■"/>
              <a:defRPr b="1">
                <a:solidFill>
                  <a:schemeClr val="accent4"/>
                </a:solidFill>
              </a:defRPr>
            </a:lvl3pPr>
            <a:lvl4pPr marL="1828800" lvl="3" indent="-336550">
              <a:spcBef>
                <a:spcPts val="1300"/>
              </a:spcBef>
              <a:spcAft>
                <a:spcPts val="0"/>
              </a:spcAft>
              <a:buClr>
                <a:schemeClr val="accent4"/>
              </a:buClr>
              <a:buSzPts val="1700"/>
              <a:buChar char="●"/>
              <a:defRPr sz="1700" b="1">
                <a:solidFill>
                  <a:schemeClr val="accent4"/>
                </a:solidFill>
              </a:defRPr>
            </a:lvl4pPr>
            <a:lvl5pPr marL="2286000" lvl="4" indent="-336550">
              <a:spcBef>
                <a:spcPts val="1300"/>
              </a:spcBef>
              <a:spcAft>
                <a:spcPts val="0"/>
              </a:spcAft>
              <a:buClr>
                <a:schemeClr val="accent4"/>
              </a:buClr>
              <a:buSzPts val="1700"/>
              <a:buChar char="○"/>
              <a:defRPr sz="1700" b="1">
                <a:solidFill>
                  <a:schemeClr val="accent4"/>
                </a:solidFill>
              </a:defRPr>
            </a:lvl5pPr>
            <a:lvl6pPr marL="2743200" lvl="5" indent="-336550">
              <a:spcBef>
                <a:spcPts val="1300"/>
              </a:spcBef>
              <a:spcAft>
                <a:spcPts val="0"/>
              </a:spcAft>
              <a:buClr>
                <a:schemeClr val="accent4"/>
              </a:buClr>
              <a:buSzPts val="1700"/>
              <a:buChar char="■"/>
              <a:defRPr sz="1700" b="1">
                <a:solidFill>
                  <a:schemeClr val="accent4"/>
                </a:solidFill>
              </a:defRPr>
            </a:lvl6pPr>
            <a:lvl7pPr marL="3200400" lvl="6" indent="-336550">
              <a:spcBef>
                <a:spcPts val="1300"/>
              </a:spcBef>
              <a:spcAft>
                <a:spcPts val="0"/>
              </a:spcAft>
              <a:buClr>
                <a:schemeClr val="accent4"/>
              </a:buClr>
              <a:buSzPts val="1700"/>
              <a:buChar char="●"/>
              <a:defRPr sz="1700" b="1">
                <a:solidFill>
                  <a:schemeClr val="accent4"/>
                </a:solidFill>
              </a:defRPr>
            </a:lvl7pPr>
            <a:lvl8pPr marL="3657600" lvl="7" indent="-336550">
              <a:spcBef>
                <a:spcPts val="1300"/>
              </a:spcBef>
              <a:spcAft>
                <a:spcPts val="0"/>
              </a:spcAft>
              <a:buClr>
                <a:schemeClr val="accent4"/>
              </a:buClr>
              <a:buSzPts val="1700"/>
              <a:buChar char="○"/>
              <a:defRPr sz="1700" b="1">
                <a:solidFill>
                  <a:schemeClr val="accent4"/>
                </a:solidFill>
              </a:defRPr>
            </a:lvl8pPr>
            <a:lvl9pPr marL="4114800" lvl="8" indent="-336550">
              <a:spcBef>
                <a:spcPts val="1300"/>
              </a:spcBef>
              <a:spcAft>
                <a:spcPts val="0"/>
              </a:spcAft>
              <a:buClr>
                <a:schemeClr val="accent4"/>
              </a:buClr>
              <a:buSzPts val="1700"/>
              <a:buChar char="■"/>
              <a:defRPr sz="1700" b="1">
                <a:solidFill>
                  <a:schemeClr val="accent4"/>
                </a:solidFill>
              </a:defRPr>
            </a:lvl9pPr>
          </a:lstStyle>
          <a:p>
            <a:endParaRPr/>
          </a:p>
        </p:txBody>
      </p:sp>
      <p:sp>
        <p:nvSpPr>
          <p:cNvPr id="1880" name="Google Shape;1880;g395a5d8f997_0_16862"/>
          <p:cNvSpPr txBox="1">
            <a:spLocks noGrp="1"/>
          </p:cNvSpPr>
          <p:nvPr>
            <p:ph type="subTitle" idx="3"/>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1881" name="Google Shape;1881;g395a5d8f997_0_16862"/>
          <p:cNvSpPr txBox="1">
            <a:spLocks noGrp="1"/>
          </p:cNvSpPr>
          <p:nvPr>
            <p:ph type="title" idx="4"/>
          </p:nvPr>
        </p:nvSpPr>
        <p:spPr>
          <a:xfrm>
            <a:off x="609600" y="914400"/>
            <a:ext cx="6705600" cy="7881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1pPr>
            <a:lvl2pPr lvl="1">
              <a:spcBef>
                <a:spcPts val="10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General — with facts — left">
  <p:cSld name="CUSTOM_13">
    <p:spTree>
      <p:nvGrpSpPr>
        <p:cNvPr id="1" name="Shape 222"/>
        <p:cNvGrpSpPr/>
        <p:nvPr/>
      </p:nvGrpSpPr>
      <p:grpSpPr>
        <a:xfrm>
          <a:off x="0" y="0"/>
          <a:ext cx="0" cy="0"/>
          <a:chOff x="0" y="0"/>
          <a:chExt cx="0" cy="0"/>
        </a:xfrm>
      </p:grpSpPr>
      <p:sp>
        <p:nvSpPr>
          <p:cNvPr id="223" name="Google Shape;223;g36335525d1a_0_547"/>
          <p:cNvSpPr/>
          <p:nvPr/>
        </p:nvSpPr>
        <p:spPr>
          <a:xfrm>
            <a:off x="0" y="0"/>
            <a:ext cx="5791200" cy="68784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24" name="Google Shape;224;g36335525d1a_0_547"/>
          <p:cNvSpPr txBox="1">
            <a:spLocks noGrp="1"/>
          </p:cNvSpPr>
          <p:nvPr>
            <p:ph type="title"/>
          </p:nvPr>
        </p:nvSpPr>
        <p:spPr>
          <a:xfrm>
            <a:off x="6400567" y="1250067"/>
            <a:ext cx="5486400" cy="14925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SzPts val="4800"/>
              <a:buFont typeface="Montserrat"/>
              <a:buNone/>
              <a:defRPr b="1">
                <a:latin typeface="Montserrat"/>
                <a:ea typeface="Montserrat"/>
                <a:cs typeface="Montserrat"/>
                <a:sym typeface="Montserrat"/>
              </a:defRPr>
            </a:lvl1pPr>
            <a:lvl2pPr lvl="1">
              <a:spcBef>
                <a:spcPts val="100"/>
              </a:spcBef>
              <a:spcAft>
                <a:spcPts val="0"/>
              </a:spcAft>
              <a:buClr>
                <a:schemeClr val="dk2"/>
              </a:buClr>
              <a:buSzPts val="6400"/>
              <a:buFont typeface="Montserrat"/>
              <a:buNone/>
              <a:defRPr sz="6400" b="1">
                <a:solidFill>
                  <a:schemeClr val="dk2"/>
                </a:solidFill>
                <a:latin typeface="Montserrat"/>
                <a:ea typeface="Montserrat"/>
                <a:cs typeface="Montserrat"/>
                <a:sym typeface="Montserrat"/>
              </a:defRPr>
            </a:lvl2pPr>
            <a:lvl3pPr lvl="2">
              <a:spcBef>
                <a:spcPts val="0"/>
              </a:spcBef>
              <a:spcAft>
                <a:spcPts val="0"/>
              </a:spcAft>
              <a:buClr>
                <a:schemeClr val="dk2"/>
              </a:buClr>
              <a:buSzPts val="6400"/>
              <a:buFont typeface="Montserrat"/>
              <a:buNone/>
              <a:defRPr sz="6400" b="1">
                <a:solidFill>
                  <a:schemeClr val="dk2"/>
                </a:solidFill>
                <a:latin typeface="Montserrat"/>
                <a:ea typeface="Montserrat"/>
                <a:cs typeface="Montserrat"/>
                <a:sym typeface="Montserrat"/>
              </a:defRPr>
            </a:lvl3pPr>
            <a:lvl4pPr lvl="3">
              <a:spcBef>
                <a:spcPts val="0"/>
              </a:spcBef>
              <a:spcAft>
                <a:spcPts val="0"/>
              </a:spcAft>
              <a:buClr>
                <a:schemeClr val="dk2"/>
              </a:buClr>
              <a:buSzPts val="6400"/>
              <a:buFont typeface="Montserrat"/>
              <a:buNone/>
              <a:defRPr sz="6400" b="1">
                <a:solidFill>
                  <a:schemeClr val="dk2"/>
                </a:solidFill>
                <a:latin typeface="Montserrat"/>
                <a:ea typeface="Montserrat"/>
                <a:cs typeface="Montserrat"/>
                <a:sym typeface="Montserrat"/>
              </a:defRPr>
            </a:lvl4pPr>
            <a:lvl5pPr lvl="4">
              <a:spcBef>
                <a:spcPts val="0"/>
              </a:spcBef>
              <a:spcAft>
                <a:spcPts val="0"/>
              </a:spcAft>
              <a:buClr>
                <a:schemeClr val="dk2"/>
              </a:buClr>
              <a:buSzPts val="6400"/>
              <a:buFont typeface="Montserrat"/>
              <a:buNone/>
              <a:defRPr sz="6400" b="1">
                <a:solidFill>
                  <a:schemeClr val="dk2"/>
                </a:solidFill>
                <a:latin typeface="Montserrat"/>
                <a:ea typeface="Montserrat"/>
                <a:cs typeface="Montserrat"/>
                <a:sym typeface="Montserrat"/>
              </a:defRPr>
            </a:lvl5pPr>
            <a:lvl6pPr lvl="5">
              <a:spcBef>
                <a:spcPts val="0"/>
              </a:spcBef>
              <a:spcAft>
                <a:spcPts val="0"/>
              </a:spcAft>
              <a:buClr>
                <a:schemeClr val="dk2"/>
              </a:buClr>
              <a:buSzPts val="6400"/>
              <a:buFont typeface="Montserrat"/>
              <a:buNone/>
              <a:defRPr sz="6400" b="1">
                <a:solidFill>
                  <a:schemeClr val="dk2"/>
                </a:solidFill>
                <a:latin typeface="Montserrat"/>
                <a:ea typeface="Montserrat"/>
                <a:cs typeface="Montserrat"/>
                <a:sym typeface="Montserrat"/>
              </a:defRPr>
            </a:lvl6pPr>
            <a:lvl7pPr lvl="6">
              <a:spcBef>
                <a:spcPts val="0"/>
              </a:spcBef>
              <a:spcAft>
                <a:spcPts val="0"/>
              </a:spcAft>
              <a:buClr>
                <a:schemeClr val="dk2"/>
              </a:buClr>
              <a:buSzPts val="6400"/>
              <a:buFont typeface="Montserrat"/>
              <a:buNone/>
              <a:defRPr sz="6400" b="1">
                <a:solidFill>
                  <a:schemeClr val="dk2"/>
                </a:solidFill>
                <a:latin typeface="Montserrat"/>
                <a:ea typeface="Montserrat"/>
                <a:cs typeface="Montserrat"/>
                <a:sym typeface="Montserrat"/>
              </a:defRPr>
            </a:lvl7pPr>
            <a:lvl8pPr lvl="7">
              <a:spcBef>
                <a:spcPts val="0"/>
              </a:spcBef>
              <a:spcAft>
                <a:spcPts val="0"/>
              </a:spcAft>
              <a:buClr>
                <a:schemeClr val="dk2"/>
              </a:buClr>
              <a:buSzPts val="6400"/>
              <a:buFont typeface="Montserrat"/>
              <a:buNone/>
              <a:defRPr sz="6400" b="1">
                <a:solidFill>
                  <a:schemeClr val="dk2"/>
                </a:solidFill>
                <a:latin typeface="Montserrat"/>
                <a:ea typeface="Montserrat"/>
                <a:cs typeface="Montserrat"/>
                <a:sym typeface="Montserrat"/>
              </a:defRPr>
            </a:lvl8pPr>
            <a:lvl9pPr lvl="8">
              <a:spcBef>
                <a:spcPts val="0"/>
              </a:spcBef>
              <a:spcAft>
                <a:spcPts val="0"/>
              </a:spcAft>
              <a:buClr>
                <a:schemeClr val="dk2"/>
              </a:buClr>
              <a:buSzPts val="6400"/>
              <a:buFont typeface="Montserrat"/>
              <a:buNone/>
              <a:defRPr sz="6400" b="1">
                <a:solidFill>
                  <a:schemeClr val="dk2"/>
                </a:solidFill>
                <a:latin typeface="Montserrat"/>
                <a:ea typeface="Montserrat"/>
                <a:cs typeface="Montserrat"/>
                <a:sym typeface="Montserrat"/>
              </a:defRPr>
            </a:lvl9pPr>
          </a:lstStyle>
          <a:p>
            <a:endParaRPr/>
          </a:p>
        </p:txBody>
      </p:sp>
      <p:sp>
        <p:nvSpPr>
          <p:cNvPr id="225" name="Google Shape;225;g36335525d1a_0_547"/>
          <p:cNvSpPr txBox="1">
            <a:spLocks noGrp="1"/>
          </p:cNvSpPr>
          <p:nvPr>
            <p:ph type="body" idx="1"/>
          </p:nvPr>
        </p:nvSpPr>
        <p:spPr>
          <a:xfrm>
            <a:off x="6400567" y="2842567"/>
            <a:ext cx="4876800" cy="2805900"/>
          </a:xfrm>
          <a:prstGeom prst="rect">
            <a:avLst/>
          </a:prstGeom>
        </p:spPr>
        <p:txBody>
          <a:bodyPr spcFirstLastPara="1" wrap="square" lIns="0" tIns="0" rIns="0" bIns="0" anchor="t" anchorCtr="0">
            <a:noAutofit/>
          </a:bodyPr>
          <a:lstStyle>
            <a:lvl1pPr marL="457200" lvl="0" indent="-349250">
              <a:spcBef>
                <a:spcPts val="1300"/>
              </a:spcBef>
              <a:spcAft>
                <a:spcPts val="0"/>
              </a:spcAft>
              <a:buSzPts val="1900"/>
              <a:buChar char="●"/>
              <a:defRPr sz="1900"/>
            </a:lvl1pPr>
            <a:lvl2pPr marL="914400" lvl="1" indent="-349250">
              <a:spcBef>
                <a:spcPts val="1600"/>
              </a:spcBef>
              <a:spcAft>
                <a:spcPts val="0"/>
              </a:spcAft>
              <a:buSzPts val="1900"/>
              <a:buChar char="○"/>
              <a:defRPr/>
            </a:lvl2pPr>
            <a:lvl3pPr marL="1371600" lvl="2" indent="-349250">
              <a:spcBef>
                <a:spcPts val="1600"/>
              </a:spcBef>
              <a:spcAft>
                <a:spcPts val="0"/>
              </a:spcAft>
              <a:buSzPts val="1900"/>
              <a:buChar char="■"/>
              <a:defRPr/>
            </a:lvl3pPr>
            <a:lvl4pPr marL="1828800" lvl="3" indent="-349250">
              <a:spcBef>
                <a:spcPts val="1600"/>
              </a:spcBef>
              <a:spcAft>
                <a:spcPts val="0"/>
              </a:spcAft>
              <a:buSzPts val="1900"/>
              <a:buChar char="●"/>
              <a:defRPr/>
            </a:lvl4pPr>
            <a:lvl5pPr marL="2286000" lvl="4" indent="-349250">
              <a:spcBef>
                <a:spcPts val="1600"/>
              </a:spcBef>
              <a:spcAft>
                <a:spcPts val="0"/>
              </a:spcAft>
              <a:buSzPts val="1900"/>
              <a:buChar char="○"/>
              <a:defRPr/>
            </a:lvl5pPr>
            <a:lvl6pPr marL="2743200" lvl="5" indent="-349250">
              <a:spcBef>
                <a:spcPts val="1600"/>
              </a:spcBef>
              <a:spcAft>
                <a:spcPts val="0"/>
              </a:spcAft>
              <a:buSzPts val="1900"/>
              <a:buChar char="■"/>
              <a:defRPr/>
            </a:lvl6pPr>
            <a:lvl7pPr marL="3200400" lvl="6" indent="-349250">
              <a:spcBef>
                <a:spcPts val="1600"/>
              </a:spcBef>
              <a:spcAft>
                <a:spcPts val="0"/>
              </a:spcAft>
              <a:buSzPts val="1900"/>
              <a:buChar char="●"/>
              <a:defRPr/>
            </a:lvl7pPr>
            <a:lvl8pPr marL="3657600" lvl="7" indent="-349250">
              <a:spcBef>
                <a:spcPts val="1600"/>
              </a:spcBef>
              <a:spcAft>
                <a:spcPts val="0"/>
              </a:spcAft>
              <a:buSzPts val="1900"/>
              <a:buChar char="○"/>
              <a:defRPr/>
            </a:lvl8pPr>
            <a:lvl9pPr marL="4114800" lvl="8" indent="-349250">
              <a:spcBef>
                <a:spcPts val="1600"/>
              </a:spcBef>
              <a:spcAft>
                <a:spcPts val="1600"/>
              </a:spcAft>
              <a:buSzPts val="1900"/>
              <a:buChar char="■"/>
              <a:defRPr/>
            </a:lvl9pPr>
          </a:lstStyle>
          <a:p>
            <a:endParaRPr/>
          </a:p>
        </p:txBody>
      </p:sp>
      <p:sp>
        <p:nvSpPr>
          <p:cNvPr id="226" name="Google Shape;226;g36335525d1a_0_547"/>
          <p:cNvSpPr txBox="1">
            <a:spLocks noGrp="1"/>
          </p:cNvSpPr>
          <p:nvPr>
            <p:ph type="title" idx="2"/>
          </p:nvPr>
        </p:nvSpPr>
        <p:spPr>
          <a:xfrm>
            <a:off x="0" y="1250067"/>
            <a:ext cx="5791200" cy="1348500"/>
          </a:xfrm>
          <a:prstGeom prst="rect">
            <a:avLst/>
          </a:prstGeom>
          <a:noFill/>
        </p:spPr>
        <p:txBody>
          <a:bodyPr spcFirstLastPara="1" wrap="square" lIns="0" tIns="0" rIns="0" bIns="0" anchor="t" anchorCtr="0">
            <a:noAutofit/>
          </a:bodyPr>
          <a:lstStyle>
            <a:lvl1pPr lvl="0" algn="ctr">
              <a:lnSpc>
                <a:spcPct val="70000"/>
              </a:lnSpc>
              <a:spcBef>
                <a:spcPts val="0"/>
              </a:spcBef>
              <a:spcAft>
                <a:spcPts val="0"/>
              </a:spcAft>
              <a:buClr>
                <a:schemeClr val="lt1"/>
              </a:buClr>
              <a:buSzPts val="12000"/>
              <a:buFont typeface="Oswald Medium"/>
              <a:buNone/>
              <a:defRPr sz="12000" b="0">
                <a:solidFill>
                  <a:schemeClr val="lt1"/>
                </a:solidFill>
                <a:latin typeface="Oswald Medium"/>
                <a:ea typeface="Oswald Medium"/>
                <a:cs typeface="Oswald Medium"/>
                <a:sym typeface="Oswald Medium"/>
              </a:defRPr>
            </a:lvl1pPr>
            <a:lvl2pPr lvl="1">
              <a:spcBef>
                <a:spcPts val="100"/>
              </a:spcBef>
              <a:spcAft>
                <a:spcPts val="0"/>
              </a:spcAft>
              <a:buClr>
                <a:schemeClr val="lt1"/>
              </a:buClr>
              <a:buSzPts val="12800"/>
              <a:buNone/>
              <a:defRPr sz="12800">
                <a:solidFill>
                  <a:schemeClr val="lt1"/>
                </a:solidFill>
              </a:defRPr>
            </a:lvl2pPr>
            <a:lvl3pPr lvl="2">
              <a:spcBef>
                <a:spcPts val="0"/>
              </a:spcBef>
              <a:spcAft>
                <a:spcPts val="0"/>
              </a:spcAft>
              <a:buClr>
                <a:schemeClr val="lt1"/>
              </a:buClr>
              <a:buSzPts val="12800"/>
              <a:buNone/>
              <a:defRPr sz="12800">
                <a:solidFill>
                  <a:schemeClr val="lt1"/>
                </a:solidFill>
              </a:defRPr>
            </a:lvl3pPr>
            <a:lvl4pPr lvl="3">
              <a:spcBef>
                <a:spcPts val="0"/>
              </a:spcBef>
              <a:spcAft>
                <a:spcPts val="0"/>
              </a:spcAft>
              <a:buClr>
                <a:schemeClr val="lt1"/>
              </a:buClr>
              <a:buSzPts val="12800"/>
              <a:buNone/>
              <a:defRPr sz="12800">
                <a:solidFill>
                  <a:schemeClr val="lt1"/>
                </a:solidFill>
              </a:defRPr>
            </a:lvl4pPr>
            <a:lvl5pPr lvl="4">
              <a:spcBef>
                <a:spcPts val="0"/>
              </a:spcBef>
              <a:spcAft>
                <a:spcPts val="0"/>
              </a:spcAft>
              <a:buClr>
                <a:schemeClr val="lt1"/>
              </a:buClr>
              <a:buSzPts val="12800"/>
              <a:buNone/>
              <a:defRPr sz="12800">
                <a:solidFill>
                  <a:schemeClr val="lt1"/>
                </a:solidFill>
              </a:defRPr>
            </a:lvl5pPr>
            <a:lvl6pPr lvl="5">
              <a:spcBef>
                <a:spcPts val="0"/>
              </a:spcBef>
              <a:spcAft>
                <a:spcPts val="0"/>
              </a:spcAft>
              <a:buClr>
                <a:schemeClr val="lt1"/>
              </a:buClr>
              <a:buSzPts val="12800"/>
              <a:buNone/>
              <a:defRPr sz="12800">
                <a:solidFill>
                  <a:schemeClr val="lt1"/>
                </a:solidFill>
              </a:defRPr>
            </a:lvl6pPr>
            <a:lvl7pPr lvl="6">
              <a:spcBef>
                <a:spcPts val="0"/>
              </a:spcBef>
              <a:spcAft>
                <a:spcPts val="0"/>
              </a:spcAft>
              <a:buClr>
                <a:schemeClr val="lt1"/>
              </a:buClr>
              <a:buSzPts val="12800"/>
              <a:buNone/>
              <a:defRPr sz="12800">
                <a:solidFill>
                  <a:schemeClr val="lt1"/>
                </a:solidFill>
              </a:defRPr>
            </a:lvl7pPr>
            <a:lvl8pPr lvl="7">
              <a:spcBef>
                <a:spcPts val="0"/>
              </a:spcBef>
              <a:spcAft>
                <a:spcPts val="0"/>
              </a:spcAft>
              <a:buClr>
                <a:schemeClr val="lt1"/>
              </a:buClr>
              <a:buSzPts val="12800"/>
              <a:buNone/>
              <a:defRPr sz="12800">
                <a:solidFill>
                  <a:schemeClr val="lt1"/>
                </a:solidFill>
              </a:defRPr>
            </a:lvl8pPr>
            <a:lvl9pPr lvl="8">
              <a:spcBef>
                <a:spcPts val="0"/>
              </a:spcBef>
              <a:spcAft>
                <a:spcPts val="0"/>
              </a:spcAft>
              <a:buClr>
                <a:schemeClr val="lt1"/>
              </a:buClr>
              <a:buSzPts val="12800"/>
              <a:buNone/>
              <a:defRPr sz="12800">
                <a:solidFill>
                  <a:schemeClr val="lt1"/>
                </a:solidFill>
              </a:defRPr>
            </a:lvl9pPr>
          </a:lstStyle>
          <a:p>
            <a:endParaRPr/>
          </a:p>
        </p:txBody>
      </p:sp>
      <p:sp>
        <p:nvSpPr>
          <p:cNvPr id="227" name="Google Shape;227;g36335525d1a_0_547"/>
          <p:cNvSpPr txBox="1">
            <a:spLocks noGrp="1"/>
          </p:cNvSpPr>
          <p:nvPr>
            <p:ph type="subTitle" idx="3"/>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200"/>
              <a:buFont typeface="Montserrat"/>
              <a:buNone/>
              <a:defRPr sz="1200" b="1">
                <a:solidFill>
                  <a:schemeClr val="lt1"/>
                </a:solidFill>
                <a:latin typeface="Montserrat"/>
                <a:ea typeface="Montserrat"/>
                <a:cs typeface="Montserrat"/>
                <a:sym typeface="Montserrat"/>
              </a:defRPr>
            </a:lvl1pPr>
            <a:lvl2pPr lvl="1">
              <a:spcBef>
                <a:spcPts val="0"/>
              </a:spcBef>
              <a:spcAft>
                <a:spcPts val="0"/>
              </a:spcAft>
              <a:buClr>
                <a:schemeClr val="lt1"/>
              </a:buClr>
              <a:buSzPts val="1900"/>
              <a:buNone/>
              <a:defRPr>
                <a:solidFill>
                  <a:schemeClr val="lt1"/>
                </a:solidFill>
              </a:defRPr>
            </a:lvl2pPr>
            <a:lvl3pPr lvl="2">
              <a:spcBef>
                <a:spcPts val="0"/>
              </a:spcBef>
              <a:spcAft>
                <a:spcPts val="0"/>
              </a:spcAft>
              <a:buClr>
                <a:schemeClr val="lt1"/>
              </a:buClr>
              <a:buSzPts val="1900"/>
              <a:buNone/>
              <a:defRPr>
                <a:solidFill>
                  <a:schemeClr val="lt1"/>
                </a:solidFill>
              </a:defRPr>
            </a:lvl3pPr>
            <a:lvl4pPr lvl="3">
              <a:spcBef>
                <a:spcPts val="0"/>
              </a:spcBef>
              <a:spcAft>
                <a:spcPts val="0"/>
              </a:spcAft>
              <a:buClr>
                <a:schemeClr val="lt1"/>
              </a:buClr>
              <a:buSzPts val="1900"/>
              <a:buNone/>
              <a:defRPr>
                <a:solidFill>
                  <a:schemeClr val="lt1"/>
                </a:solidFill>
              </a:defRPr>
            </a:lvl4pPr>
            <a:lvl5pPr lvl="4">
              <a:spcBef>
                <a:spcPts val="0"/>
              </a:spcBef>
              <a:spcAft>
                <a:spcPts val="0"/>
              </a:spcAft>
              <a:buClr>
                <a:schemeClr val="lt1"/>
              </a:buClr>
              <a:buSzPts val="1900"/>
              <a:buNone/>
              <a:defRPr>
                <a:solidFill>
                  <a:schemeClr val="lt1"/>
                </a:solidFill>
              </a:defRPr>
            </a:lvl5pPr>
            <a:lvl6pPr lvl="5">
              <a:spcBef>
                <a:spcPts val="0"/>
              </a:spcBef>
              <a:spcAft>
                <a:spcPts val="0"/>
              </a:spcAft>
              <a:buClr>
                <a:schemeClr val="lt1"/>
              </a:buClr>
              <a:buSzPts val="1900"/>
              <a:buNone/>
              <a:defRPr>
                <a:solidFill>
                  <a:schemeClr val="lt1"/>
                </a:solidFill>
              </a:defRPr>
            </a:lvl6pPr>
            <a:lvl7pPr lvl="6">
              <a:spcBef>
                <a:spcPts val="0"/>
              </a:spcBef>
              <a:spcAft>
                <a:spcPts val="0"/>
              </a:spcAft>
              <a:buClr>
                <a:schemeClr val="lt1"/>
              </a:buClr>
              <a:buSzPts val="1900"/>
              <a:buNone/>
              <a:defRPr>
                <a:solidFill>
                  <a:schemeClr val="lt1"/>
                </a:solidFill>
              </a:defRPr>
            </a:lvl7pPr>
            <a:lvl8pPr lvl="7">
              <a:spcBef>
                <a:spcPts val="0"/>
              </a:spcBef>
              <a:spcAft>
                <a:spcPts val="0"/>
              </a:spcAft>
              <a:buClr>
                <a:schemeClr val="lt1"/>
              </a:buClr>
              <a:buSzPts val="1900"/>
              <a:buNone/>
              <a:defRPr>
                <a:solidFill>
                  <a:schemeClr val="lt1"/>
                </a:solidFill>
              </a:defRPr>
            </a:lvl8pPr>
            <a:lvl9pPr lvl="8">
              <a:spcBef>
                <a:spcPts val="0"/>
              </a:spcBef>
              <a:spcAft>
                <a:spcPts val="0"/>
              </a:spcAft>
              <a:buClr>
                <a:schemeClr val="lt1"/>
              </a:buClr>
              <a:buSzPts val="1900"/>
              <a:buNone/>
              <a:defRPr>
                <a:solidFill>
                  <a:schemeClr val="lt1"/>
                </a:solidFill>
              </a:defRPr>
            </a:lvl9pPr>
          </a:lstStyle>
          <a:p>
            <a:endParaRPr/>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matchingName="General — with photo">
  <p:cSld name="CUSTOM_11">
    <p:spTree>
      <p:nvGrpSpPr>
        <p:cNvPr id="1" name="Shape 1882"/>
        <p:cNvGrpSpPr/>
        <p:nvPr/>
      </p:nvGrpSpPr>
      <p:grpSpPr>
        <a:xfrm>
          <a:off x="0" y="0"/>
          <a:ext cx="0" cy="0"/>
          <a:chOff x="0" y="0"/>
          <a:chExt cx="0" cy="0"/>
        </a:xfrm>
      </p:grpSpPr>
      <p:sp>
        <p:nvSpPr>
          <p:cNvPr id="1883" name="Google Shape;1883;g395a5d8f997_0_16869"/>
          <p:cNvSpPr/>
          <p:nvPr/>
        </p:nvSpPr>
        <p:spPr>
          <a:xfrm rot="84">
            <a:off x="-15133" y="4020317"/>
            <a:ext cx="12207300" cy="28377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884" name="Google Shape;1884;g395a5d8f997_0_16869"/>
          <p:cNvSpPr>
            <a:spLocks noGrp="1"/>
          </p:cNvSpPr>
          <p:nvPr>
            <p:ph type="pic" idx="2"/>
          </p:nvPr>
        </p:nvSpPr>
        <p:spPr>
          <a:xfrm>
            <a:off x="609600" y="3340767"/>
            <a:ext cx="4572000" cy="3517200"/>
          </a:xfrm>
          <a:prstGeom prst="rect">
            <a:avLst/>
          </a:prstGeom>
          <a:noFill/>
          <a:ln>
            <a:noFill/>
          </a:ln>
        </p:spPr>
      </p:sp>
      <p:sp>
        <p:nvSpPr>
          <p:cNvPr id="1885" name="Google Shape;1885;g395a5d8f997_0_16869"/>
          <p:cNvSpPr txBox="1">
            <a:spLocks noGrp="1"/>
          </p:cNvSpPr>
          <p:nvPr>
            <p:ph type="body" idx="1"/>
          </p:nvPr>
        </p:nvSpPr>
        <p:spPr>
          <a:xfrm>
            <a:off x="6096000" y="609600"/>
            <a:ext cx="4876800" cy="2988300"/>
          </a:xfrm>
          <a:prstGeom prst="rect">
            <a:avLst/>
          </a:prstGeom>
        </p:spPr>
        <p:txBody>
          <a:bodyPr spcFirstLastPara="1" wrap="square" lIns="0" tIns="0" rIns="0" bIns="0" anchor="t" anchorCtr="0">
            <a:noAutofit/>
          </a:bodyPr>
          <a:lstStyle>
            <a:lvl1pPr marL="457200" lvl="0" indent="-330200">
              <a:spcBef>
                <a:spcPts val="1300"/>
              </a:spcBef>
              <a:spcAft>
                <a:spcPts val="0"/>
              </a:spcAft>
              <a:buSzPts val="1600"/>
              <a:buChar char="●"/>
              <a:defRPr sz="1600"/>
            </a:lvl1pPr>
            <a:lvl2pPr marL="914400" lvl="1" indent="-349250">
              <a:spcBef>
                <a:spcPts val="1600"/>
              </a:spcBef>
              <a:spcAft>
                <a:spcPts val="0"/>
              </a:spcAft>
              <a:buSzPts val="1900"/>
              <a:buChar char="○"/>
              <a:defRPr/>
            </a:lvl2pPr>
            <a:lvl3pPr marL="1371600" lvl="2" indent="-349250">
              <a:spcBef>
                <a:spcPts val="1300"/>
              </a:spcBef>
              <a:spcAft>
                <a:spcPts val="0"/>
              </a:spcAft>
              <a:buSzPts val="1900"/>
              <a:buChar char="■"/>
              <a:defRPr/>
            </a:lvl3pPr>
            <a:lvl4pPr marL="1828800" lvl="3" indent="-349250">
              <a:spcBef>
                <a:spcPts val="1300"/>
              </a:spcBef>
              <a:spcAft>
                <a:spcPts val="0"/>
              </a:spcAft>
              <a:buSzPts val="1900"/>
              <a:buChar char="●"/>
              <a:defRPr/>
            </a:lvl4pPr>
            <a:lvl5pPr marL="2286000" lvl="4" indent="-349250">
              <a:spcBef>
                <a:spcPts val="1300"/>
              </a:spcBef>
              <a:spcAft>
                <a:spcPts val="0"/>
              </a:spcAft>
              <a:buSzPts val="1900"/>
              <a:buChar char="○"/>
              <a:defRPr/>
            </a:lvl5pPr>
            <a:lvl6pPr marL="2743200" lvl="5" indent="-349250">
              <a:spcBef>
                <a:spcPts val="1300"/>
              </a:spcBef>
              <a:spcAft>
                <a:spcPts val="0"/>
              </a:spcAft>
              <a:buSzPts val="1900"/>
              <a:buChar char="■"/>
              <a:defRPr/>
            </a:lvl6pPr>
            <a:lvl7pPr marL="3200400" lvl="6" indent="-349250">
              <a:spcBef>
                <a:spcPts val="1300"/>
              </a:spcBef>
              <a:spcAft>
                <a:spcPts val="0"/>
              </a:spcAft>
              <a:buSzPts val="1900"/>
              <a:buChar char="●"/>
              <a:defRPr/>
            </a:lvl7pPr>
            <a:lvl8pPr marL="3657600" lvl="7" indent="-349250">
              <a:spcBef>
                <a:spcPts val="1300"/>
              </a:spcBef>
              <a:spcAft>
                <a:spcPts val="0"/>
              </a:spcAft>
              <a:buSzPts val="1900"/>
              <a:buChar char="○"/>
              <a:defRPr/>
            </a:lvl8pPr>
            <a:lvl9pPr marL="4114800" lvl="8" indent="-349250">
              <a:spcBef>
                <a:spcPts val="1300"/>
              </a:spcBef>
              <a:spcAft>
                <a:spcPts val="0"/>
              </a:spcAft>
              <a:buSzPts val="1900"/>
              <a:buChar char="■"/>
              <a:defRPr/>
            </a:lvl9pPr>
          </a:lstStyle>
          <a:p>
            <a:endParaRPr/>
          </a:p>
        </p:txBody>
      </p:sp>
      <p:sp>
        <p:nvSpPr>
          <p:cNvPr id="1886" name="Google Shape;1886;g395a5d8f997_0_16869"/>
          <p:cNvSpPr txBox="1">
            <a:spLocks noGrp="1"/>
          </p:cNvSpPr>
          <p:nvPr>
            <p:ph type="subTitle" idx="3"/>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1887" name="Google Shape;1887;g395a5d8f997_0_16869"/>
          <p:cNvSpPr txBox="1">
            <a:spLocks noGrp="1"/>
          </p:cNvSpPr>
          <p:nvPr>
            <p:ph type="title"/>
          </p:nvPr>
        </p:nvSpPr>
        <p:spPr>
          <a:xfrm>
            <a:off x="609600" y="914400"/>
            <a:ext cx="5181600" cy="788100"/>
          </a:xfrm>
          <a:prstGeom prst="rect">
            <a:avLst/>
          </a:prstGeom>
          <a:ln>
            <a:noFill/>
          </a:ln>
        </p:spPr>
        <p:txBody>
          <a:bodyPr spcFirstLastPara="1" wrap="square" lIns="0" tIns="0" rIns="0" bIns="0" anchor="t" anchorCtr="0">
            <a:normAutofit/>
          </a:bodyPr>
          <a:lstStyle>
            <a:lvl1pPr lvl="0">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1pPr>
            <a:lvl2pPr lvl="1">
              <a:spcBef>
                <a:spcPts val="10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a:endParaRPr/>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matchingName="General — with photo and icons">
  <p:cSld name="CUSTOM_12">
    <p:spTree>
      <p:nvGrpSpPr>
        <p:cNvPr id="1" name="Shape 1888"/>
        <p:cNvGrpSpPr/>
        <p:nvPr/>
      </p:nvGrpSpPr>
      <p:grpSpPr>
        <a:xfrm>
          <a:off x="0" y="0"/>
          <a:ext cx="0" cy="0"/>
          <a:chOff x="0" y="0"/>
          <a:chExt cx="0" cy="0"/>
        </a:xfrm>
      </p:grpSpPr>
      <p:sp>
        <p:nvSpPr>
          <p:cNvPr id="1889" name="Google Shape;1889;g395a5d8f997_0_16875"/>
          <p:cNvSpPr/>
          <p:nvPr/>
        </p:nvSpPr>
        <p:spPr>
          <a:xfrm>
            <a:off x="0" y="0"/>
            <a:ext cx="5486400"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890" name="Google Shape;1890;g395a5d8f997_0_16875"/>
          <p:cNvSpPr txBox="1">
            <a:spLocks noGrp="1"/>
          </p:cNvSpPr>
          <p:nvPr>
            <p:ph type="title"/>
          </p:nvPr>
        </p:nvSpPr>
        <p:spPr>
          <a:xfrm>
            <a:off x="609600" y="914400"/>
            <a:ext cx="3657600" cy="5486400"/>
          </a:xfrm>
          <a:prstGeom prst="rect">
            <a:avLst/>
          </a:prstGeom>
          <a:ln>
            <a:noFill/>
          </a:ln>
        </p:spPr>
        <p:txBody>
          <a:bodyPr spcFirstLastPara="1" wrap="square" lIns="0" tIns="0" rIns="0" bIns="0" anchor="t" anchorCtr="0">
            <a:noAutofit/>
          </a:bodyPr>
          <a:lstStyle>
            <a:lvl1pPr lvl="0">
              <a:lnSpc>
                <a:spcPct val="85000"/>
              </a:lnSpc>
              <a:spcBef>
                <a:spcPts val="0"/>
              </a:spcBef>
              <a:spcAft>
                <a:spcPts val="0"/>
              </a:spcAft>
              <a:buClr>
                <a:schemeClr val="lt1"/>
              </a:buClr>
              <a:buSzPts val="4800"/>
              <a:buFont typeface="Montserrat"/>
              <a:buNone/>
              <a:defRPr sz="4800" b="1">
                <a:solidFill>
                  <a:schemeClr val="lt1"/>
                </a:solidFill>
                <a:latin typeface="Montserrat"/>
                <a:ea typeface="Montserrat"/>
                <a:cs typeface="Montserrat"/>
                <a:sym typeface="Montserrat"/>
              </a:defRPr>
            </a:lvl1pPr>
            <a:lvl2pPr lvl="1">
              <a:spcBef>
                <a:spcPts val="100"/>
              </a:spcBef>
              <a:spcAft>
                <a:spcPts val="0"/>
              </a:spcAft>
              <a:buClr>
                <a:schemeClr val="dk1"/>
              </a:buClr>
              <a:buSzPts val="8000"/>
              <a:buNone/>
              <a:defRPr sz="8000">
                <a:solidFill>
                  <a:schemeClr val="dk1"/>
                </a:solidFill>
              </a:defRPr>
            </a:lvl2pPr>
            <a:lvl3pPr lvl="2">
              <a:spcBef>
                <a:spcPts val="0"/>
              </a:spcBef>
              <a:spcAft>
                <a:spcPts val="0"/>
              </a:spcAft>
              <a:buClr>
                <a:schemeClr val="dk1"/>
              </a:buClr>
              <a:buSzPts val="8000"/>
              <a:buNone/>
              <a:defRPr sz="8000">
                <a:solidFill>
                  <a:schemeClr val="dk1"/>
                </a:solidFill>
              </a:defRPr>
            </a:lvl3pPr>
            <a:lvl4pPr lvl="3">
              <a:spcBef>
                <a:spcPts val="0"/>
              </a:spcBef>
              <a:spcAft>
                <a:spcPts val="0"/>
              </a:spcAft>
              <a:buClr>
                <a:schemeClr val="dk1"/>
              </a:buClr>
              <a:buSzPts val="8000"/>
              <a:buNone/>
              <a:defRPr sz="8000">
                <a:solidFill>
                  <a:schemeClr val="dk1"/>
                </a:solidFill>
              </a:defRPr>
            </a:lvl4pPr>
            <a:lvl5pPr lvl="4">
              <a:spcBef>
                <a:spcPts val="0"/>
              </a:spcBef>
              <a:spcAft>
                <a:spcPts val="0"/>
              </a:spcAft>
              <a:buClr>
                <a:schemeClr val="dk1"/>
              </a:buClr>
              <a:buSzPts val="8000"/>
              <a:buNone/>
              <a:defRPr sz="8000">
                <a:solidFill>
                  <a:schemeClr val="dk1"/>
                </a:solidFill>
              </a:defRPr>
            </a:lvl5pPr>
            <a:lvl6pPr lvl="5">
              <a:spcBef>
                <a:spcPts val="0"/>
              </a:spcBef>
              <a:spcAft>
                <a:spcPts val="0"/>
              </a:spcAft>
              <a:buClr>
                <a:schemeClr val="dk1"/>
              </a:buClr>
              <a:buSzPts val="8000"/>
              <a:buNone/>
              <a:defRPr sz="8000">
                <a:solidFill>
                  <a:schemeClr val="dk1"/>
                </a:solidFill>
              </a:defRPr>
            </a:lvl6pPr>
            <a:lvl7pPr lvl="6">
              <a:spcBef>
                <a:spcPts val="0"/>
              </a:spcBef>
              <a:spcAft>
                <a:spcPts val="0"/>
              </a:spcAft>
              <a:buClr>
                <a:schemeClr val="dk1"/>
              </a:buClr>
              <a:buSzPts val="8000"/>
              <a:buNone/>
              <a:defRPr sz="8000">
                <a:solidFill>
                  <a:schemeClr val="dk1"/>
                </a:solidFill>
              </a:defRPr>
            </a:lvl7pPr>
            <a:lvl8pPr lvl="7">
              <a:spcBef>
                <a:spcPts val="0"/>
              </a:spcBef>
              <a:spcAft>
                <a:spcPts val="0"/>
              </a:spcAft>
              <a:buClr>
                <a:schemeClr val="dk1"/>
              </a:buClr>
              <a:buSzPts val="8000"/>
              <a:buNone/>
              <a:defRPr sz="8000">
                <a:solidFill>
                  <a:schemeClr val="dk1"/>
                </a:solidFill>
              </a:defRPr>
            </a:lvl8pPr>
            <a:lvl9pPr lvl="8">
              <a:spcBef>
                <a:spcPts val="0"/>
              </a:spcBef>
              <a:spcAft>
                <a:spcPts val="0"/>
              </a:spcAft>
              <a:buClr>
                <a:schemeClr val="dk1"/>
              </a:buClr>
              <a:buSzPts val="8000"/>
              <a:buNone/>
              <a:defRPr sz="8000">
                <a:solidFill>
                  <a:schemeClr val="dk1"/>
                </a:solidFill>
              </a:defRPr>
            </a:lvl9pPr>
          </a:lstStyle>
          <a:p>
            <a:endParaRPr/>
          </a:p>
        </p:txBody>
      </p:sp>
      <p:sp>
        <p:nvSpPr>
          <p:cNvPr id="1891" name="Google Shape;1891;g395a5d8f997_0_16875"/>
          <p:cNvSpPr>
            <a:spLocks noGrp="1"/>
          </p:cNvSpPr>
          <p:nvPr>
            <p:ph type="pic" idx="2"/>
          </p:nvPr>
        </p:nvSpPr>
        <p:spPr>
          <a:xfrm>
            <a:off x="4876800" y="854933"/>
            <a:ext cx="3352800" cy="6002700"/>
          </a:xfrm>
          <a:prstGeom prst="rect">
            <a:avLst/>
          </a:prstGeom>
          <a:noFill/>
          <a:ln>
            <a:noFill/>
          </a:ln>
        </p:spPr>
      </p:sp>
      <p:sp>
        <p:nvSpPr>
          <p:cNvPr id="1892" name="Google Shape;1892;g395a5d8f997_0_16875"/>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rgbClr val="BFDFE0"/>
              </a:buClr>
              <a:buSzPts val="1200"/>
              <a:buFont typeface="Montserrat"/>
              <a:buNone/>
              <a:defRPr sz="1200" b="1">
                <a:solidFill>
                  <a:srgbClr val="BFDFE0"/>
                </a:solidFill>
                <a:latin typeface="Montserrat"/>
                <a:ea typeface="Montserrat"/>
                <a:cs typeface="Montserrat"/>
                <a:sym typeface="Montserrat"/>
              </a:defRPr>
            </a:lvl1pPr>
            <a:lvl2pPr lvl="1">
              <a:spcBef>
                <a:spcPts val="0"/>
              </a:spcBef>
              <a:spcAft>
                <a:spcPts val="0"/>
              </a:spcAft>
              <a:buClr>
                <a:srgbClr val="BFDFE0"/>
              </a:buClr>
              <a:buSzPts val="1900"/>
              <a:buNone/>
              <a:defRPr>
                <a:solidFill>
                  <a:srgbClr val="BFDFE0"/>
                </a:solidFill>
              </a:defRPr>
            </a:lvl2pPr>
            <a:lvl3pPr lvl="2">
              <a:spcBef>
                <a:spcPts val="0"/>
              </a:spcBef>
              <a:spcAft>
                <a:spcPts val="0"/>
              </a:spcAft>
              <a:buClr>
                <a:srgbClr val="BFDFE0"/>
              </a:buClr>
              <a:buSzPts val="1900"/>
              <a:buNone/>
              <a:defRPr>
                <a:solidFill>
                  <a:srgbClr val="BFDFE0"/>
                </a:solidFill>
              </a:defRPr>
            </a:lvl3pPr>
            <a:lvl4pPr lvl="3">
              <a:spcBef>
                <a:spcPts val="0"/>
              </a:spcBef>
              <a:spcAft>
                <a:spcPts val="0"/>
              </a:spcAft>
              <a:buClr>
                <a:srgbClr val="BFDFE0"/>
              </a:buClr>
              <a:buSzPts val="1900"/>
              <a:buNone/>
              <a:defRPr>
                <a:solidFill>
                  <a:srgbClr val="BFDFE0"/>
                </a:solidFill>
              </a:defRPr>
            </a:lvl4pPr>
            <a:lvl5pPr lvl="4">
              <a:spcBef>
                <a:spcPts val="0"/>
              </a:spcBef>
              <a:spcAft>
                <a:spcPts val="0"/>
              </a:spcAft>
              <a:buClr>
                <a:srgbClr val="BFDFE0"/>
              </a:buClr>
              <a:buSzPts val="1900"/>
              <a:buNone/>
              <a:defRPr>
                <a:solidFill>
                  <a:srgbClr val="BFDFE0"/>
                </a:solidFill>
              </a:defRPr>
            </a:lvl5pPr>
            <a:lvl6pPr lvl="5">
              <a:spcBef>
                <a:spcPts val="0"/>
              </a:spcBef>
              <a:spcAft>
                <a:spcPts val="0"/>
              </a:spcAft>
              <a:buClr>
                <a:srgbClr val="BFDFE0"/>
              </a:buClr>
              <a:buSzPts val="1900"/>
              <a:buNone/>
              <a:defRPr>
                <a:solidFill>
                  <a:srgbClr val="BFDFE0"/>
                </a:solidFill>
              </a:defRPr>
            </a:lvl6pPr>
            <a:lvl7pPr lvl="6">
              <a:spcBef>
                <a:spcPts val="0"/>
              </a:spcBef>
              <a:spcAft>
                <a:spcPts val="0"/>
              </a:spcAft>
              <a:buClr>
                <a:srgbClr val="BFDFE0"/>
              </a:buClr>
              <a:buSzPts val="1900"/>
              <a:buNone/>
              <a:defRPr>
                <a:solidFill>
                  <a:srgbClr val="BFDFE0"/>
                </a:solidFill>
              </a:defRPr>
            </a:lvl7pPr>
            <a:lvl8pPr lvl="7">
              <a:spcBef>
                <a:spcPts val="0"/>
              </a:spcBef>
              <a:spcAft>
                <a:spcPts val="0"/>
              </a:spcAft>
              <a:buClr>
                <a:srgbClr val="BFDFE0"/>
              </a:buClr>
              <a:buSzPts val="1900"/>
              <a:buNone/>
              <a:defRPr>
                <a:solidFill>
                  <a:srgbClr val="BFDFE0"/>
                </a:solidFill>
              </a:defRPr>
            </a:lvl8pPr>
            <a:lvl9pPr lvl="8">
              <a:spcBef>
                <a:spcPts val="0"/>
              </a:spcBef>
              <a:spcAft>
                <a:spcPts val="0"/>
              </a:spcAft>
              <a:buClr>
                <a:srgbClr val="BFDFE0"/>
              </a:buClr>
              <a:buSzPts val="1900"/>
              <a:buNone/>
              <a:defRPr>
                <a:solidFill>
                  <a:srgbClr val="BFDFE0"/>
                </a:solidFill>
              </a:defRPr>
            </a:lvl9pPr>
          </a:lstStyle>
          <a:p>
            <a:endParaRPr/>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matchingName="General — with facts — left">
  <p:cSld name="CUSTOM_13">
    <p:spTree>
      <p:nvGrpSpPr>
        <p:cNvPr id="1" name="Shape 1893"/>
        <p:cNvGrpSpPr/>
        <p:nvPr/>
      </p:nvGrpSpPr>
      <p:grpSpPr>
        <a:xfrm>
          <a:off x="0" y="0"/>
          <a:ext cx="0" cy="0"/>
          <a:chOff x="0" y="0"/>
          <a:chExt cx="0" cy="0"/>
        </a:xfrm>
      </p:grpSpPr>
      <p:sp>
        <p:nvSpPr>
          <p:cNvPr id="1894" name="Google Shape;1894;g395a5d8f997_0_16880"/>
          <p:cNvSpPr/>
          <p:nvPr/>
        </p:nvSpPr>
        <p:spPr>
          <a:xfrm>
            <a:off x="0" y="0"/>
            <a:ext cx="5791200" cy="68784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895" name="Google Shape;1895;g395a5d8f997_0_16880"/>
          <p:cNvSpPr txBox="1">
            <a:spLocks noGrp="1"/>
          </p:cNvSpPr>
          <p:nvPr>
            <p:ph type="title"/>
          </p:nvPr>
        </p:nvSpPr>
        <p:spPr>
          <a:xfrm>
            <a:off x="6400567" y="1250067"/>
            <a:ext cx="5486400" cy="14925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SzPts val="4800"/>
              <a:buFont typeface="Montserrat"/>
              <a:buNone/>
              <a:defRPr b="1">
                <a:latin typeface="Montserrat"/>
                <a:ea typeface="Montserrat"/>
                <a:cs typeface="Montserrat"/>
                <a:sym typeface="Montserrat"/>
              </a:defRPr>
            </a:lvl1pPr>
            <a:lvl2pPr lvl="1">
              <a:spcBef>
                <a:spcPts val="100"/>
              </a:spcBef>
              <a:spcAft>
                <a:spcPts val="0"/>
              </a:spcAft>
              <a:buClr>
                <a:schemeClr val="dk2"/>
              </a:buClr>
              <a:buSzPts val="6400"/>
              <a:buFont typeface="Montserrat"/>
              <a:buNone/>
              <a:defRPr sz="6400" b="1">
                <a:solidFill>
                  <a:schemeClr val="dk2"/>
                </a:solidFill>
                <a:latin typeface="Montserrat"/>
                <a:ea typeface="Montserrat"/>
                <a:cs typeface="Montserrat"/>
                <a:sym typeface="Montserrat"/>
              </a:defRPr>
            </a:lvl2pPr>
            <a:lvl3pPr lvl="2">
              <a:spcBef>
                <a:spcPts val="0"/>
              </a:spcBef>
              <a:spcAft>
                <a:spcPts val="0"/>
              </a:spcAft>
              <a:buClr>
                <a:schemeClr val="dk2"/>
              </a:buClr>
              <a:buSzPts val="6400"/>
              <a:buFont typeface="Montserrat"/>
              <a:buNone/>
              <a:defRPr sz="6400" b="1">
                <a:solidFill>
                  <a:schemeClr val="dk2"/>
                </a:solidFill>
                <a:latin typeface="Montserrat"/>
                <a:ea typeface="Montserrat"/>
                <a:cs typeface="Montserrat"/>
                <a:sym typeface="Montserrat"/>
              </a:defRPr>
            </a:lvl3pPr>
            <a:lvl4pPr lvl="3">
              <a:spcBef>
                <a:spcPts val="0"/>
              </a:spcBef>
              <a:spcAft>
                <a:spcPts val="0"/>
              </a:spcAft>
              <a:buClr>
                <a:schemeClr val="dk2"/>
              </a:buClr>
              <a:buSzPts val="6400"/>
              <a:buFont typeface="Montserrat"/>
              <a:buNone/>
              <a:defRPr sz="6400" b="1">
                <a:solidFill>
                  <a:schemeClr val="dk2"/>
                </a:solidFill>
                <a:latin typeface="Montserrat"/>
                <a:ea typeface="Montserrat"/>
                <a:cs typeface="Montserrat"/>
                <a:sym typeface="Montserrat"/>
              </a:defRPr>
            </a:lvl4pPr>
            <a:lvl5pPr lvl="4">
              <a:spcBef>
                <a:spcPts val="0"/>
              </a:spcBef>
              <a:spcAft>
                <a:spcPts val="0"/>
              </a:spcAft>
              <a:buClr>
                <a:schemeClr val="dk2"/>
              </a:buClr>
              <a:buSzPts val="6400"/>
              <a:buFont typeface="Montserrat"/>
              <a:buNone/>
              <a:defRPr sz="6400" b="1">
                <a:solidFill>
                  <a:schemeClr val="dk2"/>
                </a:solidFill>
                <a:latin typeface="Montserrat"/>
                <a:ea typeface="Montserrat"/>
                <a:cs typeface="Montserrat"/>
                <a:sym typeface="Montserrat"/>
              </a:defRPr>
            </a:lvl5pPr>
            <a:lvl6pPr lvl="5">
              <a:spcBef>
                <a:spcPts val="0"/>
              </a:spcBef>
              <a:spcAft>
                <a:spcPts val="0"/>
              </a:spcAft>
              <a:buClr>
                <a:schemeClr val="dk2"/>
              </a:buClr>
              <a:buSzPts val="6400"/>
              <a:buFont typeface="Montserrat"/>
              <a:buNone/>
              <a:defRPr sz="6400" b="1">
                <a:solidFill>
                  <a:schemeClr val="dk2"/>
                </a:solidFill>
                <a:latin typeface="Montserrat"/>
                <a:ea typeface="Montserrat"/>
                <a:cs typeface="Montserrat"/>
                <a:sym typeface="Montserrat"/>
              </a:defRPr>
            </a:lvl6pPr>
            <a:lvl7pPr lvl="6">
              <a:spcBef>
                <a:spcPts val="0"/>
              </a:spcBef>
              <a:spcAft>
                <a:spcPts val="0"/>
              </a:spcAft>
              <a:buClr>
                <a:schemeClr val="dk2"/>
              </a:buClr>
              <a:buSzPts val="6400"/>
              <a:buFont typeface="Montserrat"/>
              <a:buNone/>
              <a:defRPr sz="6400" b="1">
                <a:solidFill>
                  <a:schemeClr val="dk2"/>
                </a:solidFill>
                <a:latin typeface="Montserrat"/>
                <a:ea typeface="Montserrat"/>
                <a:cs typeface="Montserrat"/>
                <a:sym typeface="Montserrat"/>
              </a:defRPr>
            </a:lvl7pPr>
            <a:lvl8pPr lvl="7">
              <a:spcBef>
                <a:spcPts val="0"/>
              </a:spcBef>
              <a:spcAft>
                <a:spcPts val="0"/>
              </a:spcAft>
              <a:buClr>
                <a:schemeClr val="dk2"/>
              </a:buClr>
              <a:buSzPts val="6400"/>
              <a:buFont typeface="Montserrat"/>
              <a:buNone/>
              <a:defRPr sz="6400" b="1">
                <a:solidFill>
                  <a:schemeClr val="dk2"/>
                </a:solidFill>
                <a:latin typeface="Montserrat"/>
                <a:ea typeface="Montserrat"/>
                <a:cs typeface="Montserrat"/>
                <a:sym typeface="Montserrat"/>
              </a:defRPr>
            </a:lvl8pPr>
            <a:lvl9pPr lvl="8">
              <a:spcBef>
                <a:spcPts val="0"/>
              </a:spcBef>
              <a:spcAft>
                <a:spcPts val="0"/>
              </a:spcAft>
              <a:buClr>
                <a:schemeClr val="dk2"/>
              </a:buClr>
              <a:buSzPts val="6400"/>
              <a:buFont typeface="Montserrat"/>
              <a:buNone/>
              <a:defRPr sz="6400" b="1">
                <a:solidFill>
                  <a:schemeClr val="dk2"/>
                </a:solidFill>
                <a:latin typeface="Montserrat"/>
                <a:ea typeface="Montserrat"/>
                <a:cs typeface="Montserrat"/>
                <a:sym typeface="Montserrat"/>
              </a:defRPr>
            </a:lvl9pPr>
          </a:lstStyle>
          <a:p>
            <a:endParaRPr/>
          </a:p>
        </p:txBody>
      </p:sp>
      <p:sp>
        <p:nvSpPr>
          <p:cNvPr id="1896" name="Google Shape;1896;g395a5d8f997_0_16880"/>
          <p:cNvSpPr txBox="1">
            <a:spLocks noGrp="1"/>
          </p:cNvSpPr>
          <p:nvPr>
            <p:ph type="body" idx="1"/>
          </p:nvPr>
        </p:nvSpPr>
        <p:spPr>
          <a:xfrm>
            <a:off x="6400567" y="2842567"/>
            <a:ext cx="4876800" cy="2805900"/>
          </a:xfrm>
          <a:prstGeom prst="rect">
            <a:avLst/>
          </a:prstGeom>
        </p:spPr>
        <p:txBody>
          <a:bodyPr spcFirstLastPara="1" wrap="square" lIns="0" tIns="0" rIns="0" bIns="0" anchor="t" anchorCtr="0">
            <a:noAutofit/>
          </a:bodyPr>
          <a:lstStyle>
            <a:lvl1pPr marL="457200" lvl="0" indent="-349250">
              <a:spcBef>
                <a:spcPts val="1300"/>
              </a:spcBef>
              <a:spcAft>
                <a:spcPts val="0"/>
              </a:spcAft>
              <a:buSzPts val="1900"/>
              <a:buChar char="●"/>
              <a:defRPr sz="1900"/>
            </a:lvl1pPr>
            <a:lvl2pPr marL="914400" lvl="1" indent="-349250">
              <a:spcBef>
                <a:spcPts val="1600"/>
              </a:spcBef>
              <a:spcAft>
                <a:spcPts val="0"/>
              </a:spcAft>
              <a:buSzPts val="1900"/>
              <a:buChar char="○"/>
              <a:defRPr/>
            </a:lvl2pPr>
            <a:lvl3pPr marL="1371600" lvl="2" indent="-349250">
              <a:spcBef>
                <a:spcPts val="1600"/>
              </a:spcBef>
              <a:spcAft>
                <a:spcPts val="0"/>
              </a:spcAft>
              <a:buSzPts val="1900"/>
              <a:buChar char="■"/>
              <a:defRPr/>
            </a:lvl3pPr>
            <a:lvl4pPr marL="1828800" lvl="3" indent="-349250">
              <a:spcBef>
                <a:spcPts val="1600"/>
              </a:spcBef>
              <a:spcAft>
                <a:spcPts val="0"/>
              </a:spcAft>
              <a:buSzPts val="1900"/>
              <a:buChar char="●"/>
              <a:defRPr/>
            </a:lvl4pPr>
            <a:lvl5pPr marL="2286000" lvl="4" indent="-349250">
              <a:spcBef>
                <a:spcPts val="1600"/>
              </a:spcBef>
              <a:spcAft>
                <a:spcPts val="0"/>
              </a:spcAft>
              <a:buSzPts val="1900"/>
              <a:buChar char="○"/>
              <a:defRPr/>
            </a:lvl5pPr>
            <a:lvl6pPr marL="2743200" lvl="5" indent="-349250">
              <a:spcBef>
                <a:spcPts val="1600"/>
              </a:spcBef>
              <a:spcAft>
                <a:spcPts val="0"/>
              </a:spcAft>
              <a:buSzPts val="1900"/>
              <a:buChar char="■"/>
              <a:defRPr/>
            </a:lvl6pPr>
            <a:lvl7pPr marL="3200400" lvl="6" indent="-349250">
              <a:spcBef>
                <a:spcPts val="1600"/>
              </a:spcBef>
              <a:spcAft>
                <a:spcPts val="0"/>
              </a:spcAft>
              <a:buSzPts val="1900"/>
              <a:buChar char="●"/>
              <a:defRPr/>
            </a:lvl7pPr>
            <a:lvl8pPr marL="3657600" lvl="7" indent="-349250">
              <a:spcBef>
                <a:spcPts val="1600"/>
              </a:spcBef>
              <a:spcAft>
                <a:spcPts val="0"/>
              </a:spcAft>
              <a:buSzPts val="1900"/>
              <a:buChar char="○"/>
              <a:defRPr/>
            </a:lvl8pPr>
            <a:lvl9pPr marL="4114800" lvl="8" indent="-349250">
              <a:spcBef>
                <a:spcPts val="1600"/>
              </a:spcBef>
              <a:spcAft>
                <a:spcPts val="1600"/>
              </a:spcAft>
              <a:buSzPts val="1900"/>
              <a:buChar char="■"/>
              <a:defRPr/>
            </a:lvl9pPr>
          </a:lstStyle>
          <a:p>
            <a:endParaRPr/>
          </a:p>
        </p:txBody>
      </p:sp>
      <p:sp>
        <p:nvSpPr>
          <p:cNvPr id="1897" name="Google Shape;1897;g395a5d8f997_0_16880"/>
          <p:cNvSpPr txBox="1">
            <a:spLocks noGrp="1"/>
          </p:cNvSpPr>
          <p:nvPr>
            <p:ph type="title" idx="2"/>
          </p:nvPr>
        </p:nvSpPr>
        <p:spPr>
          <a:xfrm>
            <a:off x="0" y="1250067"/>
            <a:ext cx="5791200" cy="1348500"/>
          </a:xfrm>
          <a:prstGeom prst="rect">
            <a:avLst/>
          </a:prstGeom>
          <a:noFill/>
        </p:spPr>
        <p:txBody>
          <a:bodyPr spcFirstLastPara="1" wrap="square" lIns="0" tIns="0" rIns="0" bIns="0" anchor="t" anchorCtr="0">
            <a:noAutofit/>
          </a:bodyPr>
          <a:lstStyle>
            <a:lvl1pPr lvl="0" algn="ctr">
              <a:lnSpc>
                <a:spcPct val="70000"/>
              </a:lnSpc>
              <a:spcBef>
                <a:spcPts val="0"/>
              </a:spcBef>
              <a:spcAft>
                <a:spcPts val="0"/>
              </a:spcAft>
              <a:buClr>
                <a:schemeClr val="lt1"/>
              </a:buClr>
              <a:buSzPts val="12000"/>
              <a:buFont typeface="Oswald Medium"/>
              <a:buNone/>
              <a:defRPr sz="12000" b="0">
                <a:solidFill>
                  <a:schemeClr val="lt1"/>
                </a:solidFill>
                <a:latin typeface="Oswald Medium"/>
                <a:ea typeface="Oswald Medium"/>
                <a:cs typeface="Oswald Medium"/>
                <a:sym typeface="Oswald Medium"/>
              </a:defRPr>
            </a:lvl1pPr>
            <a:lvl2pPr lvl="1">
              <a:spcBef>
                <a:spcPts val="100"/>
              </a:spcBef>
              <a:spcAft>
                <a:spcPts val="0"/>
              </a:spcAft>
              <a:buClr>
                <a:schemeClr val="lt1"/>
              </a:buClr>
              <a:buSzPts val="12800"/>
              <a:buNone/>
              <a:defRPr sz="12800">
                <a:solidFill>
                  <a:schemeClr val="lt1"/>
                </a:solidFill>
              </a:defRPr>
            </a:lvl2pPr>
            <a:lvl3pPr lvl="2">
              <a:spcBef>
                <a:spcPts val="0"/>
              </a:spcBef>
              <a:spcAft>
                <a:spcPts val="0"/>
              </a:spcAft>
              <a:buClr>
                <a:schemeClr val="lt1"/>
              </a:buClr>
              <a:buSzPts val="12800"/>
              <a:buNone/>
              <a:defRPr sz="12800">
                <a:solidFill>
                  <a:schemeClr val="lt1"/>
                </a:solidFill>
              </a:defRPr>
            </a:lvl3pPr>
            <a:lvl4pPr lvl="3">
              <a:spcBef>
                <a:spcPts val="0"/>
              </a:spcBef>
              <a:spcAft>
                <a:spcPts val="0"/>
              </a:spcAft>
              <a:buClr>
                <a:schemeClr val="lt1"/>
              </a:buClr>
              <a:buSzPts val="12800"/>
              <a:buNone/>
              <a:defRPr sz="12800">
                <a:solidFill>
                  <a:schemeClr val="lt1"/>
                </a:solidFill>
              </a:defRPr>
            </a:lvl4pPr>
            <a:lvl5pPr lvl="4">
              <a:spcBef>
                <a:spcPts val="0"/>
              </a:spcBef>
              <a:spcAft>
                <a:spcPts val="0"/>
              </a:spcAft>
              <a:buClr>
                <a:schemeClr val="lt1"/>
              </a:buClr>
              <a:buSzPts val="12800"/>
              <a:buNone/>
              <a:defRPr sz="12800">
                <a:solidFill>
                  <a:schemeClr val="lt1"/>
                </a:solidFill>
              </a:defRPr>
            </a:lvl5pPr>
            <a:lvl6pPr lvl="5">
              <a:spcBef>
                <a:spcPts val="0"/>
              </a:spcBef>
              <a:spcAft>
                <a:spcPts val="0"/>
              </a:spcAft>
              <a:buClr>
                <a:schemeClr val="lt1"/>
              </a:buClr>
              <a:buSzPts val="12800"/>
              <a:buNone/>
              <a:defRPr sz="12800">
                <a:solidFill>
                  <a:schemeClr val="lt1"/>
                </a:solidFill>
              </a:defRPr>
            </a:lvl6pPr>
            <a:lvl7pPr lvl="6">
              <a:spcBef>
                <a:spcPts val="0"/>
              </a:spcBef>
              <a:spcAft>
                <a:spcPts val="0"/>
              </a:spcAft>
              <a:buClr>
                <a:schemeClr val="lt1"/>
              </a:buClr>
              <a:buSzPts val="12800"/>
              <a:buNone/>
              <a:defRPr sz="12800">
                <a:solidFill>
                  <a:schemeClr val="lt1"/>
                </a:solidFill>
              </a:defRPr>
            </a:lvl7pPr>
            <a:lvl8pPr lvl="7">
              <a:spcBef>
                <a:spcPts val="0"/>
              </a:spcBef>
              <a:spcAft>
                <a:spcPts val="0"/>
              </a:spcAft>
              <a:buClr>
                <a:schemeClr val="lt1"/>
              </a:buClr>
              <a:buSzPts val="12800"/>
              <a:buNone/>
              <a:defRPr sz="12800">
                <a:solidFill>
                  <a:schemeClr val="lt1"/>
                </a:solidFill>
              </a:defRPr>
            </a:lvl8pPr>
            <a:lvl9pPr lvl="8">
              <a:spcBef>
                <a:spcPts val="0"/>
              </a:spcBef>
              <a:spcAft>
                <a:spcPts val="0"/>
              </a:spcAft>
              <a:buClr>
                <a:schemeClr val="lt1"/>
              </a:buClr>
              <a:buSzPts val="12800"/>
              <a:buNone/>
              <a:defRPr sz="12800">
                <a:solidFill>
                  <a:schemeClr val="lt1"/>
                </a:solidFill>
              </a:defRPr>
            </a:lvl9pPr>
          </a:lstStyle>
          <a:p>
            <a:endParaRPr/>
          </a:p>
        </p:txBody>
      </p:sp>
      <p:sp>
        <p:nvSpPr>
          <p:cNvPr id="1898" name="Google Shape;1898;g395a5d8f997_0_16880"/>
          <p:cNvSpPr txBox="1">
            <a:spLocks noGrp="1"/>
          </p:cNvSpPr>
          <p:nvPr>
            <p:ph type="subTitle" idx="3"/>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200"/>
              <a:buFont typeface="Montserrat"/>
              <a:buNone/>
              <a:defRPr sz="1200" b="1">
                <a:solidFill>
                  <a:schemeClr val="lt1"/>
                </a:solidFill>
                <a:latin typeface="Montserrat"/>
                <a:ea typeface="Montserrat"/>
                <a:cs typeface="Montserrat"/>
                <a:sym typeface="Montserrat"/>
              </a:defRPr>
            </a:lvl1pPr>
            <a:lvl2pPr lvl="1">
              <a:spcBef>
                <a:spcPts val="0"/>
              </a:spcBef>
              <a:spcAft>
                <a:spcPts val="0"/>
              </a:spcAft>
              <a:buClr>
                <a:schemeClr val="lt1"/>
              </a:buClr>
              <a:buSzPts val="1900"/>
              <a:buNone/>
              <a:defRPr>
                <a:solidFill>
                  <a:schemeClr val="lt1"/>
                </a:solidFill>
              </a:defRPr>
            </a:lvl2pPr>
            <a:lvl3pPr lvl="2">
              <a:spcBef>
                <a:spcPts val="0"/>
              </a:spcBef>
              <a:spcAft>
                <a:spcPts val="0"/>
              </a:spcAft>
              <a:buClr>
                <a:schemeClr val="lt1"/>
              </a:buClr>
              <a:buSzPts val="1900"/>
              <a:buNone/>
              <a:defRPr>
                <a:solidFill>
                  <a:schemeClr val="lt1"/>
                </a:solidFill>
              </a:defRPr>
            </a:lvl3pPr>
            <a:lvl4pPr lvl="3">
              <a:spcBef>
                <a:spcPts val="0"/>
              </a:spcBef>
              <a:spcAft>
                <a:spcPts val="0"/>
              </a:spcAft>
              <a:buClr>
                <a:schemeClr val="lt1"/>
              </a:buClr>
              <a:buSzPts val="1900"/>
              <a:buNone/>
              <a:defRPr>
                <a:solidFill>
                  <a:schemeClr val="lt1"/>
                </a:solidFill>
              </a:defRPr>
            </a:lvl4pPr>
            <a:lvl5pPr lvl="4">
              <a:spcBef>
                <a:spcPts val="0"/>
              </a:spcBef>
              <a:spcAft>
                <a:spcPts val="0"/>
              </a:spcAft>
              <a:buClr>
                <a:schemeClr val="lt1"/>
              </a:buClr>
              <a:buSzPts val="1900"/>
              <a:buNone/>
              <a:defRPr>
                <a:solidFill>
                  <a:schemeClr val="lt1"/>
                </a:solidFill>
              </a:defRPr>
            </a:lvl5pPr>
            <a:lvl6pPr lvl="5">
              <a:spcBef>
                <a:spcPts val="0"/>
              </a:spcBef>
              <a:spcAft>
                <a:spcPts val="0"/>
              </a:spcAft>
              <a:buClr>
                <a:schemeClr val="lt1"/>
              </a:buClr>
              <a:buSzPts val="1900"/>
              <a:buNone/>
              <a:defRPr>
                <a:solidFill>
                  <a:schemeClr val="lt1"/>
                </a:solidFill>
              </a:defRPr>
            </a:lvl6pPr>
            <a:lvl7pPr lvl="6">
              <a:spcBef>
                <a:spcPts val="0"/>
              </a:spcBef>
              <a:spcAft>
                <a:spcPts val="0"/>
              </a:spcAft>
              <a:buClr>
                <a:schemeClr val="lt1"/>
              </a:buClr>
              <a:buSzPts val="1900"/>
              <a:buNone/>
              <a:defRPr>
                <a:solidFill>
                  <a:schemeClr val="lt1"/>
                </a:solidFill>
              </a:defRPr>
            </a:lvl7pPr>
            <a:lvl8pPr lvl="7">
              <a:spcBef>
                <a:spcPts val="0"/>
              </a:spcBef>
              <a:spcAft>
                <a:spcPts val="0"/>
              </a:spcAft>
              <a:buClr>
                <a:schemeClr val="lt1"/>
              </a:buClr>
              <a:buSzPts val="1900"/>
              <a:buNone/>
              <a:defRPr>
                <a:solidFill>
                  <a:schemeClr val="lt1"/>
                </a:solidFill>
              </a:defRPr>
            </a:lvl8pPr>
            <a:lvl9pPr lvl="8">
              <a:spcBef>
                <a:spcPts val="0"/>
              </a:spcBef>
              <a:spcAft>
                <a:spcPts val="0"/>
              </a:spcAft>
              <a:buClr>
                <a:schemeClr val="lt1"/>
              </a:buClr>
              <a:buSzPts val="1900"/>
              <a:buNone/>
              <a:defRPr>
                <a:solidFill>
                  <a:schemeClr val="lt1"/>
                </a:solidFill>
              </a:defRPr>
            </a:lvl9pPr>
          </a:lstStyle>
          <a:p>
            <a:endParaRPr/>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matchingName="Centered Text">
  <p:cSld name="CUSTOM_14">
    <p:spTree>
      <p:nvGrpSpPr>
        <p:cNvPr id="1" name="Shape 1899"/>
        <p:cNvGrpSpPr/>
        <p:nvPr/>
      </p:nvGrpSpPr>
      <p:grpSpPr>
        <a:xfrm>
          <a:off x="0" y="0"/>
          <a:ext cx="0" cy="0"/>
          <a:chOff x="0" y="0"/>
          <a:chExt cx="0" cy="0"/>
        </a:xfrm>
      </p:grpSpPr>
      <p:sp>
        <p:nvSpPr>
          <p:cNvPr id="1900" name="Google Shape;1900;g395a5d8f997_0_16886"/>
          <p:cNvSpPr txBox="1">
            <a:spLocks noGrp="1"/>
          </p:cNvSpPr>
          <p:nvPr>
            <p:ph type="title"/>
          </p:nvPr>
        </p:nvSpPr>
        <p:spPr>
          <a:xfrm>
            <a:off x="609600" y="1524000"/>
            <a:ext cx="5486400" cy="3235500"/>
          </a:xfrm>
          <a:prstGeom prst="rect">
            <a:avLst/>
          </a:prstGeom>
          <a:ln>
            <a:noFill/>
          </a:ln>
        </p:spPr>
        <p:txBody>
          <a:bodyPr spcFirstLastPara="1" wrap="square" lIns="0" tIns="0" rIns="0" bIns="0" anchor="t" anchorCtr="0">
            <a:noAutofit/>
          </a:bodyPr>
          <a:lstStyle>
            <a:lvl1pPr lvl="0" algn="r">
              <a:lnSpc>
                <a:spcPct val="90000"/>
              </a:lnSpc>
              <a:spcBef>
                <a:spcPts val="0"/>
              </a:spcBef>
              <a:spcAft>
                <a:spcPts val="0"/>
              </a:spcAft>
              <a:buSzPts val="4800"/>
              <a:buFont typeface="Montserrat"/>
              <a:buNone/>
              <a:defRPr b="1">
                <a:latin typeface="Montserrat"/>
                <a:ea typeface="Montserrat"/>
                <a:cs typeface="Montserrat"/>
                <a:sym typeface="Montserrat"/>
              </a:defRPr>
            </a:lvl1pPr>
            <a:lvl2pPr lvl="1" algn="r">
              <a:spcBef>
                <a:spcPts val="100"/>
              </a:spcBef>
              <a:spcAft>
                <a:spcPts val="0"/>
              </a:spcAft>
              <a:buClr>
                <a:schemeClr val="dk1"/>
              </a:buClr>
              <a:buSzPts val="8000"/>
              <a:buNone/>
              <a:defRPr sz="8000">
                <a:solidFill>
                  <a:schemeClr val="dk1"/>
                </a:solidFill>
              </a:defRPr>
            </a:lvl2pPr>
            <a:lvl3pPr lvl="2" algn="r">
              <a:spcBef>
                <a:spcPts val="0"/>
              </a:spcBef>
              <a:spcAft>
                <a:spcPts val="0"/>
              </a:spcAft>
              <a:buClr>
                <a:schemeClr val="dk1"/>
              </a:buClr>
              <a:buSzPts val="8000"/>
              <a:buNone/>
              <a:defRPr sz="8000">
                <a:solidFill>
                  <a:schemeClr val="dk1"/>
                </a:solidFill>
              </a:defRPr>
            </a:lvl3pPr>
            <a:lvl4pPr lvl="3" algn="r">
              <a:spcBef>
                <a:spcPts val="0"/>
              </a:spcBef>
              <a:spcAft>
                <a:spcPts val="0"/>
              </a:spcAft>
              <a:buClr>
                <a:schemeClr val="dk1"/>
              </a:buClr>
              <a:buSzPts val="8000"/>
              <a:buNone/>
              <a:defRPr sz="8000">
                <a:solidFill>
                  <a:schemeClr val="dk1"/>
                </a:solidFill>
              </a:defRPr>
            </a:lvl4pPr>
            <a:lvl5pPr lvl="4" algn="r">
              <a:spcBef>
                <a:spcPts val="0"/>
              </a:spcBef>
              <a:spcAft>
                <a:spcPts val="0"/>
              </a:spcAft>
              <a:buClr>
                <a:schemeClr val="dk1"/>
              </a:buClr>
              <a:buSzPts val="8000"/>
              <a:buNone/>
              <a:defRPr sz="8000">
                <a:solidFill>
                  <a:schemeClr val="dk1"/>
                </a:solidFill>
              </a:defRPr>
            </a:lvl5pPr>
            <a:lvl6pPr lvl="5" algn="r">
              <a:spcBef>
                <a:spcPts val="0"/>
              </a:spcBef>
              <a:spcAft>
                <a:spcPts val="0"/>
              </a:spcAft>
              <a:buClr>
                <a:schemeClr val="dk1"/>
              </a:buClr>
              <a:buSzPts val="8000"/>
              <a:buNone/>
              <a:defRPr sz="8000">
                <a:solidFill>
                  <a:schemeClr val="dk1"/>
                </a:solidFill>
              </a:defRPr>
            </a:lvl6pPr>
            <a:lvl7pPr lvl="6" algn="r">
              <a:spcBef>
                <a:spcPts val="0"/>
              </a:spcBef>
              <a:spcAft>
                <a:spcPts val="0"/>
              </a:spcAft>
              <a:buClr>
                <a:schemeClr val="dk1"/>
              </a:buClr>
              <a:buSzPts val="8000"/>
              <a:buNone/>
              <a:defRPr sz="8000">
                <a:solidFill>
                  <a:schemeClr val="dk1"/>
                </a:solidFill>
              </a:defRPr>
            </a:lvl7pPr>
            <a:lvl8pPr lvl="7" algn="r">
              <a:spcBef>
                <a:spcPts val="0"/>
              </a:spcBef>
              <a:spcAft>
                <a:spcPts val="0"/>
              </a:spcAft>
              <a:buClr>
                <a:schemeClr val="dk1"/>
              </a:buClr>
              <a:buSzPts val="8000"/>
              <a:buNone/>
              <a:defRPr sz="8000">
                <a:solidFill>
                  <a:schemeClr val="dk1"/>
                </a:solidFill>
              </a:defRPr>
            </a:lvl8pPr>
            <a:lvl9pPr lvl="8" algn="r">
              <a:spcBef>
                <a:spcPts val="0"/>
              </a:spcBef>
              <a:spcAft>
                <a:spcPts val="0"/>
              </a:spcAft>
              <a:buClr>
                <a:schemeClr val="dk1"/>
              </a:buClr>
              <a:buSzPts val="8000"/>
              <a:buNone/>
              <a:defRPr sz="8000">
                <a:solidFill>
                  <a:schemeClr val="dk1"/>
                </a:solidFill>
              </a:defRPr>
            </a:lvl9pPr>
          </a:lstStyle>
          <a:p>
            <a:endParaRPr/>
          </a:p>
        </p:txBody>
      </p:sp>
      <p:sp>
        <p:nvSpPr>
          <p:cNvPr id="1901" name="Google Shape;1901;g395a5d8f997_0_16886"/>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1pPr>
            <a:lvl2pPr lvl="1">
              <a:spcBef>
                <a:spcPts val="0"/>
              </a:spcBef>
              <a:spcAft>
                <a:spcPts val="0"/>
              </a:spcAft>
              <a:buClr>
                <a:schemeClr val="dk2"/>
              </a:buClr>
              <a:buSzPts val="1900"/>
              <a:buNone/>
              <a:defRPr>
                <a:solidFill>
                  <a:schemeClr val="dk2"/>
                </a:solidFill>
              </a:defRPr>
            </a:lvl2pPr>
            <a:lvl3pPr lvl="2">
              <a:spcBef>
                <a:spcPts val="0"/>
              </a:spcBef>
              <a:spcAft>
                <a:spcPts val="0"/>
              </a:spcAft>
              <a:buClr>
                <a:schemeClr val="dk2"/>
              </a:buClr>
              <a:buSzPts val="1900"/>
              <a:buNone/>
              <a:defRPr>
                <a:solidFill>
                  <a:schemeClr val="dk2"/>
                </a:solidFill>
              </a:defRPr>
            </a:lvl3pPr>
            <a:lvl4pPr lvl="3">
              <a:spcBef>
                <a:spcPts val="0"/>
              </a:spcBef>
              <a:spcAft>
                <a:spcPts val="0"/>
              </a:spcAft>
              <a:buClr>
                <a:schemeClr val="dk2"/>
              </a:buClr>
              <a:buSzPts val="1900"/>
              <a:buNone/>
              <a:defRPr>
                <a:solidFill>
                  <a:schemeClr val="dk2"/>
                </a:solidFill>
              </a:defRPr>
            </a:lvl4pPr>
            <a:lvl5pPr lvl="4">
              <a:spcBef>
                <a:spcPts val="0"/>
              </a:spcBef>
              <a:spcAft>
                <a:spcPts val="0"/>
              </a:spcAft>
              <a:buClr>
                <a:schemeClr val="dk2"/>
              </a:buClr>
              <a:buSzPts val="1900"/>
              <a:buNone/>
              <a:defRPr>
                <a:solidFill>
                  <a:schemeClr val="dk2"/>
                </a:solidFill>
              </a:defRPr>
            </a:lvl5pPr>
            <a:lvl6pPr lvl="5">
              <a:spcBef>
                <a:spcPts val="0"/>
              </a:spcBef>
              <a:spcAft>
                <a:spcPts val="0"/>
              </a:spcAft>
              <a:buClr>
                <a:schemeClr val="dk2"/>
              </a:buClr>
              <a:buSzPts val="1900"/>
              <a:buNone/>
              <a:defRPr>
                <a:solidFill>
                  <a:schemeClr val="dk2"/>
                </a:solidFill>
              </a:defRPr>
            </a:lvl6pPr>
            <a:lvl7pPr lvl="6">
              <a:spcBef>
                <a:spcPts val="0"/>
              </a:spcBef>
              <a:spcAft>
                <a:spcPts val="0"/>
              </a:spcAft>
              <a:buClr>
                <a:schemeClr val="dk2"/>
              </a:buClr>
              <a:buSzPts val="1900"/>
              <a:buNone/>
              <a:defRPr>
                <a:solidFill>
                  <a:schemeClr val="dk2"/>
                </a:solidFill>
              </a:defRPr>
            </a:lvl7pPr>
            <a:lvl8pPr lvl="7">
              <a:spcBef>
                <a:spcPts val="0"/>
              </a:spcBef>
              <a:spcAft>
                <a:spcPts val="0"/>
              </a:spcAft>
              <a:buClr>
                <a:schemeClr val="dk2"/>
              </a:buClr>
              <a:buSzPts val="1900"/>
              <a:buNone/>
              <a:defRPr>
                <a:solidFill>
                  <a:schemeClr val="dk2"/>
                </a:solidFill>
              </a:defRPr>
            </a:lvl8pPr>
            <a:lvl9pPr lvl="8">
              <a:spcBef>
                <a:spcPts val="0"/>
              </a:spcBef>
              <a:spcAft>
                <a:spcPts val="0"/>
              </a:spcAft>
              <a:buClr>
                <a:schemeClr val="dk2"/>
              </a:buClr>
              <a:buSzPts val="1900"/>
              <a:buNone/>
              <a:defRPr>
                <a:solidFill>
                  <a:schemeClr val="dk2"/>
                </a:solidFill>
              </a:defRPr>
            </a:lvl9pPr>
          </a:lstStyle>
          <a:p>
            <a:endParaRPr/>
          </a:p>
        </p:txBody>
      </p:sp>
      <p:sp>
        <p:nvSpPr>
          <p:cNvPr id="1902" name="Google Shape;1902;g395a5d8f997_0_16886"/>
          <p:cNvSpPr txBox="1">
            <a:spLocks noGrp="1"/>
          </p:cNvSpPr>
          <p:nvPr>
            <p:ph type="subTitle" idx="2"/>
          </p:nvPr>
        </p:nvSpPr>
        <p:spPr>
          <a:xfrm>
            <a:off x="6705600" y="1625600"/>
            <a:ext cx="4267200" cy="3134100"/>
          </a:xfrm>
          <a:prstGeom prst="rect">
            <a:avLst/>
          </a:prstGeom>
        </p:spPr>
        <p:txBody>
          <a:bodyPr spcFirstLastPara="1" wrap="square" lIns="0" tIns="0" rIns="0" bIns="0" anchor="t" anchorCtr="0">
            <a:noAutofit/>
          </a:bodyPr>
          <a:lstStyle>
            <a:lvl1pPr lvl="0">
              <a:spcBef>
                <a:spcPts val="0"/>
              </a:spcBef>
              <a:spcAft>
                <a:spcPts val="0"/>
              </a:spcAft>
              <a:buSzPts val="1900"/>
              <a:buNone/>
              <a:defRPr sz="1900"/>
            </a:lvl1pPr>
            <a:lvl2pPr lvl="1">
              <a:spcBef>
                <a:spcPts val="120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1903" name="Google Shape;1903;g395a5d8f997_0_16886"/>
          <p:cNvSpPr/>
          <p:nvPr/>
        </p:nvSpPr>
        <p:spPr>
          <a:xfrm rot="10800000">
            <a:off x="5200" y="5028133"/>
            <a:ext cx="12176400" cy="18288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matchingName="Large Data Point">
  <p:cSld name="CUSTOM_20">
    <p:spTree>
      <p:nvGrpSpPr>
        <p:cNvPr id="1" name="Shape 1904"/>
        <p:cNvGrpSpPr/>
        <p:nvPr/>
      </p:nvGrpSpPr>
      <p:grpSpPr>
        <a:xfrm>
          <a:off x="0" y="0"/>
          <a:ext cx="0" cy="0"/>
          <a:chOff x="0" y="0"/>
          <a:chExt cx="0" cy="0"/>
        </a:xfrm>
      </p:grpSpPr>
      <p:sp>
        <p:nvSpPr>
          <p:cNvPr id="1905" name="Google Shape;1905;g395a5d8f997_0_16891"/>
          <p:cNvSpPr/>
          <p:nvPr/>
        </p:nvSpPr>
        <p:spPr>
          <a:xfrm>
            <a:off x="8229600" y="0"/>
            <a:ext cx="3962400"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906" name="Google Shape;1906;g395a5d8f997_0_16891"/>
          <p:cNvSpPr txBox="1">
            <a:spLocks noGrp="1"/>
          </p:cNvSpPr>
          <p:nvPr>
            <p:ph type="title"/>
          </p:nvPr>
        </p:nvSpPr>
        <p:spPr>
          <a:xfrm>
            <a:off x="3172633" y="2205267"/>
            <a:ext cx="4094100" cy="3782400"/>
          </a:xfrm>
          <a:prstGeom prst="rect">
            <a:avLst/>
          </a:prstGeom>
          <a:ln>
            <a:noFill/>
          </a:ln>
        </p:spPr>
        <p:txBody>
          <a:bodyPr spcFirstLastPara="1" wrap="square" lIns="0" tIns="0" rIns="0" bIns="0" anchor="t" anchorCtr="0">
            <a:noAutofit/>
          </a:bodyPr>
          <a:lstStyle>
            <a:lvl1pPr lvl="0" algn="r">
              <a:lnSpc>
                <a:spcPct val="90000"/>
              </a:lnSpc>
              <a:spcBef>
                <a:spcPts val="0"/>
              </a:spcBef>
              <a:spcAft>
                <a:spcPts val="0"/>
              </a:spcAft>
              <a:buSzPts val="4800"/>
              <a:buFont typeface="Montserrat"/>
              <a:buNone/>
              <a:defRPr b="1">
                <a:latin typeface="Montserrat"/>
                <a:ea typeface="Montserrat"/>
                <a:cs typeface="Montserrat"/>
                <a:sym typeface="Montserrat"/>
              </a:defRPr>
            </a:lvl1pPr>
            <a:lvl2pPr lvl="1" algn="r">
              <a:spcBef>
                <a:spcPts val="100"/>
              </a:spcBef>
              <a:spcAft>
                <a:spcPts val="0"/>
              </a:spcAft>
              <a:buClr>
                <a:schemeClr val="dk1"/>
              </a:buClr>
              <a:buSzPts val="8000"/>
              <a:buNone/>
              <a:defRPr sz="8000">
                <a:solidFill>
                  <a:schemeClr val="dk1"/>
                </a:solidFill>
              </a:defRPr>
            </a:lvl2pPr>
            <a:lvl3pPr lvl="2" algn="r">
              <a:spcBef>
                <a:spcPts val="0"/>
              </a:spcBef>
              <a:spcAft>
                <a:spcPts val="0"/>
              </a:spcAft>
              <a:buClr>
                <a:schemeClr val="dk1"/>
              </a:buClr>
              <a:buSzPts val="8000"/>
              <a:buNone/>
              <a:defRPr sz="8000">
                <a:solidFill>
                  <a:schemeClr val="dk1"/>
                </a:solidFill>
              </a:defRPr>
            </a:lvl3pPr>
            <a:lvl4pPr lvl="3" algn="r">
              <a:spcBef>
                <a:spcPts val="0"/>
              </a:spcBef>
              <a:spcAft>
                <a:spcPts val="0"/>
              </a:spcAft>
              <a:buClr>
                <a:schemeClr val="dk1"/>
              </a:buClr>
              <a:buSzPts val="8000"/>
              <a:buNone/>
              <a:defRPr sz="8000">
                <a:solidFill>
                  <a:schemeClr val="dk1"/>
                </a:solidFill>
              </a:defRPr>
            </a:lvl4pPr>
            <a:lvl5pPr lvl="4" algn="r">
              <a:spcBef>
                <a:spcPts val="0"/>
              </a:spcBef>
              <a:spcAft>
                <a:spcPts val="0"/>
              </a:spcAft>
              <a:buClr>
                <a:schemeClr val="dk1"/>
              </a:buClr>
              <a:buSzPts val="8000"/>
              <a:buNone/>
              <a:defRPr sz="8000">
                <a:solidFill>
                  <a:schemeClr val="dk1"/>
                </a:solidFill>
              </a:defRPr>
            </a:lvl5pPr>
            <a:lvl6pPr lvl="5" algn="r">
              <a:spcBef>
                <a:spcPts val="0"/>
              </a:spcBef>
              <a:spcAft>
                <a:spcPts val="0"/>
              </a:spcAft>
              <a:buClr>
                <a:schemeClr val="dk1"/>
              </a:buClr>
              <a:buSzPts val="8000"/>
              <a:buNone/>
              <a:defRPr sz="8000">
                <a:solidFill>
                  <a:schemeClr val="dk1"/>
                </a:solidFill>
              </a:defRPr>
            </a:lvl6pPr>
            <a:lvl7pPr lvl="6" algn="r">
              <a:spcBef>
                <a:spcPts val="0"/>
              </a:spcBef>
              <a:spcAft>
                <a:spcPts val="0"/>
              </a:spcAft>
              <a:buClr>
                <a:schemeClr val="dk1"/>
              </a:buClr>
              <a:buSzPts val="8000"/>
              <a:buNone/>
              <a:defRPr sz="8000">
                <a:solidFill>
                  <a:schemeClr val="dk1"/>
                </a:solidFill>
              </a:defRPr>
            </a:lvl7pPr>
            <a:lvl8pPr lvl="7" algn="r">
              <a:spcBef>
                <a:spcPts val="0"/>
              </a:spcBef>
              <a:spcAft>
                <a:spcPts val="0"/>
              </a:spcAft>
              <a:buClr>
                <a:schemeClr val="dk1"/>
              </a:buClr>
              <a:buSzPts val="8000"/>
              <a:buNone/>
              <a:defRPr sz="8000">
                <a:solidFill>
                  <a:schemeClr val="dk1"/>
                </a:solidFill>
              </a:defRPr>
            </a:lvl8pPr>
            <a:lvl9pPr lvl="8" algn="r">
              <a:spcBef>
                <a:spcPts val="0"/>
              </a:spcBef>
              <a:spcAft>
                <a:spcPts val="0"/>
              </a:spcAft>
              <a:buClr>
                <a:schemeClr val="dk1"/>
              </a:buClr>
              <a:buSzPts val="8000"/>
              <a:buNone/>
              <a:defRPr sz="8000">
                <a:solidFill>
                  <a:schemeClr val="dk1"/>
                </a:solidFill>
              </a:defRPr>
            </a:lvl9pPr>
          </a:lstStyle>
          <a:p>
            <a:endParaRPr/>
          </a:p>
        </p:txBody>
      </p:sp>
      <p:sp>
        <p:nvSpPr>
          <p:cNvPr id="1907" name="Google Shape;1907;g395a5d8f997_0_16891"/>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1pPr>
            <a:lvl2pPr lvl="1">
              <a:spcBef>
                <a:spcPts val="0"/>
              </a:spcBef>
              <a:spcAft>
                <a:spcPts val="0"/>
              </a:spcAft>
              <a:buClr>
                <a:schemeClr val="dk2"/>
              </a:buClr>
              <a:buSzPts val="1900"/>
              <a:buNone/>
              <a:defRPr>
                <a:solidFill>
                  <a:schemeClr val="dk2"/>
                </a:solidFill>
              </a:defRPr>
            </a:lvl2pPr>
            <a:lvl3pPr lvl="2">
              <a:spcBef>
                <a:spcPts val="0"/>
              </a:spcBef>
              <a:spcAft>
                <a:spcPts val="0"/>
              </a:spcAft>
              <a:buClr>
                <a:schemeClr val="dk2"/>
              </a:buClr>
              <a:buSzPts val="1900"/>
              <a:buNone/>
              <a:defRPr>
                <a:solidFill>
                  <a:schemeClr val="dk2"/>
                </a:solidFill>
              </a:defRPr>
            </a:lvl3pPr>
            <a:lvl4pPr lvl="3">
              <a:spcBef>
                <a:spcPts val="0"/>
              </a:spcBef>
              <a:spcAft>
                <a:spcPts val="0"/>
              </a:spcAft>
              <a:buClr>
                <a:schemeClr val="dk2"/>
              </a:buClr>
              <a:buSzPts val="1900"/>
              <a:buNone/>
              <a:defRPr>
                <a:solidFill>
                  <a:schemeClr val="dk2"/>
                </a:solidFill>
              </a:defRPr>
            </a:lvl4pPr>
            <a:lvl5pPr lvl="4">
              <a:spcBef>
                <a:spcPts val="0"/>
              </a:spcBef>
              <a:spcAft>
                <a:spcPts val="0"/>
              </a:spcAft>
              <a:buClr>
                <a:schemeClr val="dk2"/>
              </a:buClr>
              <a:buSzPts val="1900"/>
              <a:buNone/>
              <a:defRPr>
                <a:solidFill>
                  <a:schemeClr val="dk2"/>
                </a:solidFill>
              </a:defRPr>
            </a:lvl5pPr>
            <a:lvl6pPr lvl="5">
              <a:spcBef>
                <a:spcPts val="0"/>
              </a:spcBef>
              <a:spcAft>
                <a:spcPts val="0"/>
              </a:spcAft>
              <a:buClr>
                <a:schemeClr val="dk2"/>
              </a:buClr>
              <a:buSzPts val="1900"/>
              <a:buNone/>
              <a:defRPr>
                <a:solidFill>
                  <a:schemeClr val="dk2"/>
                </a:solidFill>
              </a:defRPr>
            </a:lvl6pPr>
            <a:lvl7pPr lvl="6">
              <a:spcBef>
                <a:spcPts val="0"/>
              </a:spcBef>
              <a:spcAft>
                <a:spcPts val="0"/>
              </a:spcAft>
              <a:buClr>
                <a:schemeClr val="dk2"/>
              </a:buClr>
              <a:buSzPts val="1900"/>
              <a:buNone/>
              <a:defRPr>
                <a:solidFill>
                  <a:schemeClr val="dk2"/>
                </a:solidFill>
              </a:defRPr>
            </a:lvl7pPr>
            <a:lvl8pPr lvl="7">
              <a:spcBef>
                <a:spcPts val="0"/>
              </a:spcBef>
              <a:spcAft>
                <a:spcPts val="0"/>
              </a:spcAft>
              <a:buClr>
                <a:schemeClr val="dk2"/>
              </a:buClr>
              <a:buSzPts val="1900"/>
              <a:buNone/>
              <a:defRPr>
                <a:solidFill>
                  <a:schemeClr val="dk2"/>
                </a:solidFill>
              </a:defRPr>
            </a:lvl8pPr>
            <a:lvl9pPr lvl="8">
              <a:spcBef>
                <a:spcPts val="0"/>
              </a:spcBef>
              <a:spcAft>
                <a:spcPts val="0"/>
              </a:spcAft>
              <a:buClr>
                <a:schemeClr val="dk2"/>
              </a:buClr>
              <a:buSzPts val="1900"/>
              <a:buNone/>
              <a:defRPr>
                <a:solidFill>
                  <a:schemeClr val="dk2"/>
                </a:solidFill>
              </a:defRPr>
            </a:lvl9pPr>
          </a:lstStyle>
          <a:p>
            <a:endParaRPr/>
          </a:p>
        </p:txBody>
      </p:sp>
      <p:sp>
        <p:nvSpPr>
          <p:cNvPr id="1908" name="Google Shape;1908;g395a5d8f997_0_16891"/>
          <p:cNvSpPr/>
          <p:nvPr/>
        </p:nvSpPr>
        <p:spPr>
          <a:xfrm>
            <a:off x="7519600" y="1704167"/>
            <a:ext cx="3917100" cy="4283700"/>
          </a:xfrm>
          <a:prstGeom prst="roundRect">
            <a:avLst>
              <a:gd name="adj" fmla="val 0"/>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909" name="Google Shape;1909;g395a5d8f997_0_16891"/>
          <p:cNvSpPr txBox="1">
            <a:spLocks noGrp="1"/>
          </p:cNvSpPr>
          <p:nvPr>
            <p:ph type="title" idx="2"/>
          </p:nvPr>
        </p:nvSpPr>
        <p:spPr>
          <a:xfrm>
            <a:off x="7864600" y="2205133"/>
            <a:ext cx="3352800" cy="3782400"/>
          </a:xfrm>
          <a:prstGeom prst="rect">
            <a:avLst/>
          </a:prstGeom>
        </p:spPr>
        <p:txBody>
          <a:bodyPr spcFirstLastPara="1" wrap="square" lIns="0" tIns="0" rIns="0" bIns="0" anchor="t" anchorCtr="0">
            <a:noAutofit/>
          </a:bodyPr>
          <a:lstStyle>
            <a:lvl1pPr lvl="0" algn="ctr">
              <a:lnSpc>
                <a:spcPct val="70000"/>
              </a:lnSpc>
              <a:spcBef>
                <a:spcPts val="0"/>
              </a:spcBef>
              <a:spcAft>
                <a:spcPts val="0"/>
              </a:spcAft>
              <a:buSzPts val="10700"/>
              <a:buFont typeface="Oswald Medium"/>
              <a:buNone/>
              <a:defRPr sz="10700" b="0">
                <a:latin typeface="Oswald Medium"/>
                <a:ea typeface="Oswald Medium"/>
                <a:cs typeface="Oswald Medium"/>
                <a:sym typeface="Oswald Medium"/>
              </a:defRPr>
            </a:lvl1pPr>
            <a:lvl2pPr lvl="1">
              <a:spcBef>
                <a:spcPts val="100"/>
              </a:spcBef>
              <a:spcAft>
                <a:spcPts val="0"/>
              </a:spcAft>
              <a:buClr>
                <a:schemeClr val="lt1"/>
              </a:buClr>
              <a:buSzPts val="12800"/>
              <a:buNone/>
              <a:defRPr sz="12800">
                <a:solidFill>
                  <a:schemeClr val="lt1"/>
                </a:solidFill>
              </a:defRPr>
            </a:lvl2pPr>
            <a:lvl3pPr lvl="2">
              <a:spcBef>
                <a:spcPts val="0"/>
              </a:spcBef>
              <a:spcAft>
                <a:spcPts val="0"/>
              </a:spcAft>
              <a:buClr>
                <a:schemeClr val="lt1"/>
              </a:buClr>
              <a:buSzPts val="12800"/>
              <a:buNone/>
              <a:defRPr sz="12800">
                <a:solidFill>
                  <a:schemeClr val="lt1"/>
                </a:solidFill>
              </a:defRPr>
            </a:lvl3pPr>
            <a:lvl4pPr lvl="3">
              <a:spcBef>
                <a:spcPts val="0"/>
              </a:spcBef>
              <a:spcAft>
                <a:spcPts val="0"/>
              </a:spcAft>
              <a:buClr>
                <a:schemeClr val="lt1"/>
              </a:buClr>
              <a:buSzPts val="12800"/>
              <a:buNone/>
              <a:defRPr sz="12800">
                <a:solidFill>
                  <a:schemeClr val="lt1"/>
                </a:solidFill>
              </a:defRPr>
            </a:lvl4pPr>
            <a:lvl5pPr lvl="4">
              <a:spcBef>
                <a:spcPts val="0"/>
              </a:spcBef>
              <a:spcAft>
                <a:spcPts val="0"/>
              </a:spcAft>
              <a:buClr>
                <a:schemeClr val="lt1"/>
              </a:buClr>
              <a:buSzPts val="12800"/>
              <a:buNone/>
              <a:defRPr sz="12800">
                <a:solidFill>
                  <a:schemeClr val="lt1"/>
                </a:solidFill>
              </a:defRPr>
            </a:lvl5pPr>
            <a:lvl6pPr lvl="5">
              <a:spcBef>
                <a:spcPts val="0"/>
              </a:spcBef>
              <a:spcAft>
                <a:spcPts val="0"/>
              </a:spcAft>
              <a:buClr>
                <a:schemeClr val="lt1"/>
              </a:buClr>
              <a:buSzPts val="12800"/>
              <a:buNone/>
              <a:defRPr sz="12800">
                <a:solidFill>
                  <a:schemeClr val="lt1"/>
                </a:solidFill>
              </a:defRPr>
            </a:lvl6pPr>
            <a:lvl7pPr lvl="6">
              <a:spcBef>
                <a:spcPts val="0"/>
              </a:spcBef>
              <a:spcAft>
                <a:spcPts val="0"/>
              </a:spcAft>
              <a:buClr>
                <a:schemeClr val="lt1"/>
              </a:buClr>
              <a:buSzPts val="12800"/>
              <a:buNone/>
              <a:defRPr sz="12800">
                <a:solidFill>
                  <a:schemeClr val="lt1"/>
                </a:solidFill>
              </a:defRPr>
            </a:lvl7pPr>
            <a:lvl8pPr lvl="7">
              <a:spcBef>
                <a:spcPts val="0"/>
              </a:spcBef>
              <a:spcAft>
                <a:spcPts val="0"/>
              </a:spcAft>
              <a:buClr>
                <a:schemeClr val="lt1"/>
              </a:buClr>
              <a:buSzPts val="12800"/>
              <a:buNone/>
              <a:defRPr sz="12800">
                <a:solidFill>
                  <a:schemeClr val="lt1"/>
                </a:solidFill>
              </a:defRPr>
            </a:lvl8pPr>
            <a:lvl9pPr lvl="8">
              <a:spcBef>
                <a:spcPts val="0"/>
              </a:spcBef>
              <a:spcAft>
                <a:spcPts val="0"/>
              </a:spcAft>
              <a:buClr>
                <a:schemeClr val="lt1"/>
              </a:buClr>
              <a:buSzPts val="12800"/>
              <a:buNone/>
              <a:defRPr sz="12800">
                <a:solidFill>
                  <a:schemeClr val="lt1"/>
                </a:solidFill>
              </a:defRPr>
            </a:lvl9pPr>
          </a:lstStyle>
          <a:p>
            <a:endParaRPr/>
          </a:p>
        </p:txBody>
      </p:sp>
      <p:sp>
        <p:nvSpPr>
          <p:cNvPr id="1910" name="Google Shape;1910;g395a5d8f997_0_16891"/>
          <p:cNvSpPr/>
          <p:nvPr/>
        </p:nvSpPr>
        <p:spPr>
          <a:xfrm>
            <a:off x="11473867" y="0"/>
            <a:ext cx="609600" cy="678000"/>
          </a:xfrm>
          <a:prstGeom prst="rect">
            <a:avLst/>
          </a:prstGeom>
          <a:solidFill>
            <a:srgbClr val="FFFFFF"/>
          </a:solidFill>
          <a:ln w="12700"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1911" name="Google Shape;1911;g395a5d8f997_0_16891" title="250331_CI_2025-Slides_assets_Logo mark.png"/>
          <p:cNvPicPr preferRelativeResize="0"/>
          <p:nvPr/>
        </p:nvPicPr>
        <p:blipFill>
          <a:blip r:embed="rId2">
            <a:alphaModFix/>
          </a:blip>
          <a:stretch>
            <a:fillRect/>
          </a:stretch>
        </p:blipFill>
        <p:spPr>
          <a:xfrm>
            <a:off x="11569157" y="94752"/>
            <a:ext cx="419025" cy="488500"/>
          </a:xfrm>
          <a:prstGeom prst="rect">
            <a:avLst/>
          </a:prstGeom>
          <a:noFill/>
          <a:ln>
            <a:noFill/>
          </a:ln>
        </p:spPr>
      </p:pic>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matchingName="Dark — Layout 1">
  <p:cSld name="CUSTOM_15">
    <p:bg>
      <p:bgPr>
        <a:solidFill>
          <a:schemeClr val="dk2"/>
        </a:solidFill>
        <a:effectLst/>
      </p:bgPr>
    </p:bg>
    <p:spTree>
      <p:nvGrpSpPr>
        <p:cNvPr id="1" name="Shape 1912"/>
        <p:cNvGrpSpPr/>
        <p:nvPr/>
      </p:nvGrpSpPr>
      <p:grpSpPr>
        <a:xfrm>
          <a:off x="0" y="0"/>
          <a:ext cx="0" cy="0"/>
          <a:chOff x="0" y="0"/>
          <a:chExt cx="0" cy="0"/>
        </a:xfrm>
      </p:grpSpPr>
      <p:sp>
        <p:nvSpPr>
          <p:cNvPr id="1913" name="Google Shape;1913;g395a5d8f997_0_16899"/>
          <p:cNvSpPr txBox="1">
            <a:spLocks noGrp="1"/>
          </p:cNvSpPr>
          <p:nvPr>
            <p:ph type="title"/>
          </p:nvPr>
        </p:nvSpPr>
        <p:spPr>
          <a:xfrm>
            <a:off x="609600" y="1591667"/>
            <a:ext cx="6096000" cy="4267200"/>
          </a:xfrm>
          <a:prstGeom prst="rect">
            <a:avLst/>
          </a:prstGeom>
          <a:ln>
            <a:noFill/>
          </a:ln>
        </p:spPr>
        <p:txBody>
          <a:bodyPr spcFirstLastPara="1" wrap="square" lIns="0" tIns="0" rIns="0" bIns="0" anchor="t" anchorCtr="0">
            <a:noAutofit/>
          </a:bodyPr>
          <a:lstStyle>
            <a:lvl1pPr lvl="0">
              <a:lnSpc>
                <a:spcPct val="85000"/>
              </a:lnSpc>
              <a:spcBef>
                <a:spcPts val="0"/>
              </a:spcBef>
              <a:spcAft>
                <a:spcPts val="0"/>
              </a:spcAft>
              <a:buClr>
                <a:srgbClr val="BFDFE0"/>
              </a:buClr>
              <a:buSzPts val="4800"/>
              <a:buFont typeface="Montserrat"/>
              <a:buNone/>
              <a:defRPr sz="4800" b="1">
                <a:solidFill>
                  <a:srgbClr val="BFDFE0"/>
                </a:solidFill>
                <a:latin typeface="Montserrat"/>
                <a:ea typeface="Montserrat"/>
                <a:cs typeface="Montserrat"/>
                <a:sym typeface="Montserrat"/>
              </a:defRPr>
            </a:lvl1pPr>
            <a:lvl2pPr lvl="1" algn="r">
              <a:spcBef>
                <a:spcPts val="100"/>
              </a:spcBef>
              <a:spcAft>
                <a:spcPts val="0"/>
              </a:spcAft>
              <a:buClr>
                <a:srgbClr val="BFDFE0"/>
              </a:buClr>
              <a:buSzPts val="8000"/>
              <a:buNone/>
              <a:defRPr sz="8000">
                <a:solidFill>
                  <a:srgbClr val="BFDFE0"/>
                </a:solidFill>
              </a:defRPr>
            </a:lvl2pPr>
            <a:lvl3pPr lvl="2" algn="r">
              <a:spcBef>
                <a:spcPts val="0"/>
              </a:spcBef>
              <a:spcAft>
                <a:spcPts val="0"/>
              </a:spcAft>
              <a:buClr>
                <a:srgbClr val="BFDFE0"/>
              </a:buClr>
              <a:buSzPts val="8000"/>
              <a:buNone/>
              <a:defRPr sz="8000">
                <a:solidFill>
                  <a:srgbClr val="BFDFE0"/>
                </a:solidFill>
              </a:defRPr>
            </a:lvl3pPr>
            <a:lvl4pPr lvl="3" algn="r">
              <a:spcBef>
                <a:spcPts val="0"/>
              </a:spcBef>
              <a:spcAft>
                <a:spcPts val="0"/>
              </a:spcAft>
              <a:buClr>
                <a:srgbClr val="BFDFE0"/>
              </a:buClr>
              <a:buSzPts val="8000"/>
              <a:buNone/>
              <a:defRPr sz="8000">
                <a:solidFill>
                  <a:srgbClr val="BFDFE0"/>
                </a:solidFill>
              </a:defRPr>
            </a:lvl4pPr>
            <a:lvl5pPr lvl="4" algn="r">
              <a:spcBef>
                <a:spcPts val="0"/>
              </a:spcBef>
              <a:spcAft>
                <a:spcPts val="0"/>
              </a:spcAft>
              <a:buClr>
                <a:srgbClr val="BFDFE0"/>
              </a:buClr>
              <a:buSzPts val="8000"/>
              <a:buNone/>
              <a:defRPr sz="8000">
                <a:solidFill>
                  <a:srgbClr val="BFDFE0"/>
                </a:solidFill>
              </a:defRPr>
            </a:lvl5pPr>
            <a:lvl6pPr lvl="5" algn="r">
              <a:spcBef>
                <a:spcPts val="0"/>
              </a:spcBef>
              <a:spcAft>
                <a:spcPts val="0"/>
              </a:spcAft>
              <a:buClr>
                <a:srgbClr val="BFDFE0"/>
              </a:buClr>
              <a:buSzPts val="8000"/>
              <a:buNone/>
              <a:defRPr sz="8000">
                <a:solidFill>
                  <a:srgbClr val="BFDFE0"/>
                </a:solidFill>
              </a:defRPr>
            </a:lvl6pPr>
            <a:lvl7pPr lvl="6" algn="r">
              <a:spcBef>
                <a:spcPts val="0"/>
              </a:spcBef>
              <a:spcAft>
                <a:spcPts val="0"/>
              </a:spcAft>
              <a:buClr>
                <a:srgbClr val="BFDFE0"/>
              </a:buClr>
              <a:buSzPts val="8000"/>
              <a:buNone/>
              <a:defRPr sz="8000">
                <a:solidFill>
                  <a:srgbClr val="BFDFE0"/>
                </a:solidFill>
              </a:defRPr>
            </a:lvl7pPr>
            <a:lvl8pPr lvl="7" algn="r">
              <a:spcBef>
                <a:spcPts val="0"/>
              </a:spcBef>
              <a:spcAft>
                <a:spcPts val="0"/>
              </a:spcAft>
              <a:buClr>
                <a:srgbClr val="BFDFE0"/>
              </a:buClr>
              <a:buSzPts val="8000"/>
              <a:buNone/>
              <a:defRPr sz="8000">
                <a:solidFill>
                  <a:srgbClr val="BFDFE0"/>
                </a:solidFill>
              </a:defRPr>
            </a:lvl8pPr>
            <a:lvl9pPr lvl="8" algn="r">
              <a:spcBef>
                <a:spcPts val="0"/>
              </a:spcBef>
              <a:spcAft>
                <a:spcPts val="0"/>
              </a:spcAft>
              <a:buClr>
                <a:srgbClr val="BFDFE0"/>
              </a:buClr>
              <a:buSzPts val="8000"/>
              <a:buNone/>
              <a:defRPr sz="8000">
                <a:solidFill>
                  <a:srgbClr val="BFDFE0"/>
                </a:solidFill>
              </a:defRPr>
            </a:lvl9pPr>
          </a:lstStyle>
          <a:p>
            <a:endParaRPr/>
          </a:p>
        </p:txBody>
      </p:sp>
      <p:sp>
        <p:nvSpPr>
          <p:cNvPr id="1914" name="Google Shape;1914;g395a5d8f997_0_16899"/>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200"/>
              <a:buFont typeface="Montserrat"/>
              <a:buNone/>
              <a:defRPr sz="1200" b="1">
                <a:solidFill>
                  <a:schemeClr val="accent2"/>
                </a:solidFill>
                <a:latin typeface="Montserrat"/>
                <a:ea typeface="Montserrat"/>
                <a:cs typeface="Montserrat"/>
                <a:sym typeface="Montserrat"/>
              </a:defRPr>
            </a:lvl1pPr>
            <a:lvl2pPr lvl="1">
              <a:spcBef>
                <a:spcPts val="0"/>
              </a:spcBef>
              <a:spcAft>
                <a:spcPts val="0"/>
              </a:spcAft>
              <a:buClr>
                <a:schemeClr val="accent2"/>
              </a:buClr>
              <a:buSzPts val="1900"/>
              <a:buNone/>
              <a:defRPr>
                <a:solidFill>
                  <a:schemeClr val="accent2"/>
                </a:solidFill>
              </a:defRPr>
            </a:lvl2pPr>
            <a:lvl3pPr lvl="2">
              <a:spcBef>
                <a:spcPts val="0"/>
              </a:spcBef>
              <a:spcAft>
                <a:spcPts val="0"/>
              </a:spcAft>
              <a:buClr>
                <a:schemeClr val="accent2"/>
              </a:buClr>
              <a:buSzPts val="1900"/>
              <a:buNone/>
              <a:defRPr>
                <a:solidFill>
                  <a:schemeClr val="accent2"/>
                </a:solidFill>
              </a:defRPr>
            </a:lvl3pPr>
            <a:lvl4pPr lvl="3">
              <a:spcBef>
                <a:spcPts val="0"/>
              </a:spcBef>
              <a:spcAft>
                <a:spcPts val="0"/>
              </a:spcAft>
              <a:buClr>
                <a:schemeClr val="accent2"/>
              </a:buClr>
              <a:buSzPts val="1900"/>
              <a:buNone/>
              <a:defRPr>
                <a:solidFill>
                  <a:schemeClr val="accent2"/>
                </a:solidFill>
              </a:defRPr>
            </a:lvl4pPr>
            <a:lvl5pPr lvl="4">
              <a:spcBef>
                <a:spcPts val="0"/>
              </a:spcBef>
              <a:spcAft>
                <a:spcPts val="0"/>
              </a:spcAft>
              <a:buClr>
                <a:schemeClr val="accent2"/>
              </a:buClr>
              <a:buSzPts val="1900"/>
              <a:buNone/>
              <a:defRPr>
                <a:solidFill>
                  <a:schemeClr val="accent2"/>
                </a:solidFill>
              </a:defRPr>
            </a:lvl5pPr>
            <a:lvl6pPr lvl="5">
              <a:spcBef>
                <a:spcPts val="0"/>
              </a:spcBef>
              <a:spcAft>
                <a:spcPts val="0"/>
              </a:spcAft>
              <a:buClr>
                <a:schemeClr val="accent2"/>
              </a:buClr>
              <a:buSzPts val="1900"/>
              <a:buNone/>
              <a:defRPr>
                <a:solidFill>
                  <a:schemeClr val="accent2"/>
                </a:solidFill>
              </a:defRPr>
            </a:lvl6pPr>
            <a:lvl7pPr lvl="6">
              <a:spcBef>
                <a:spcPts val="0"/>
              </a:spcBef>
              <a:spcAft>
                <a:spcPts val="0"/>
              </a:spcAft>
              <a:buClr>
                <a:schemeClr val="accent2"/>
              </a:buClr>
              <a:buSzPts val="1900"/>
              <a:buNone/>
              <a:defRPr>
                <a:solidFill>
                  <a:schemeClr val="accent2"/>
                </a:solidFill>
              </a:defRPr>
            </a:lvl7pPr>
            <a:lvl8pPr lvl="7">
              <a:spcBef>
                <a:spcPts val="0"/>
              </a:spcBef>
              <a:spcAft>
                <a:spcPts val="0"/>
              </a:spcAft>
              <a:buClr>
                <a:schemeClr val="accent2"/>
              </a:buClr>
              <a:buSzPts val="1900"/>
              <a:buNone/>
              <a:defRPr>
                <a:solidFill>
                  <a:schemeClr val="accent2"/>
                </a:solidFill>
              </a:defRPr>
            </a:lvl8pPr>
            <a:lvl9pPr lvl="8">
              <a:spcBef>
                <a:spcPts val="0"/>
              </a:spcBef>
              <a:spcAft>
                <a:spcPts val="0"/>
              </a:spcAft>
              <a:buClr>
                <a:schemeClr val="accent2"/>
              </a:buClr>
              <a:buSzPts val="1900"/>
              <a:buNone/>
              <a:defRPr>
                <a:solidFill>
                  <a:schemeClr val="accent2"/>
                </a:solidFill>
              </a:defRPr>
            </a:lvl9pPr>
          </a:lstStyle>
          <a:p>
            <a:endParaRPr/>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matchingName="Dark — map">
  <p:cSld name="CUSTOM_15_1_1">
    <p:bg>
      <p:bgPr>
        <a:solidFill>
          <a:schemeClr val="dk2"/>
        </a:solidFill>
        <a:effectLst/>
      </p:bgPr>
    </p:bg>
    <p:spTree>
      <p:nvGrpSpPr>
        <p:cNvPr id="1" name="Shape 1915"/>
        <p:cNvGrpSpPr/>
        <p:nvPr/>
      </p:nvGrpSpPr>
      <p:grpSpPr>
        <a:xfrm>
          <a:off x="0" y="0"/>
          <a:ext cx="0" cy="0"/>
          <a:chOff x="0" y="0"/>
          <a:chExt cx="0" cy="0"/>
        </a:xfrm>
      </p:grpSpPr>
      <p:pic>
        <p:nvPicPr>
          <p:cNvPr id="1916" name="Google Shape;1916;g395a5d8f997_0_16902" title="map_blue.png"/>
          <p:cNvPicPr preferRelativeResize="0"/>
          <p:nvPr/>
        </p:nvPicPr>
        <p:blipFill>
          <a:blip r:embed="rId2">
            <a:alphaModFix/>
          </a:blip>
          <a:stretch>
            <a:fillRect/>
          </a:stretch>
        </p:blipFill>
        <p:spPr>
          <a:xfrm>
            <a:off x="3504283" y="1638400"/>
            <a:ext cx="8480650" cy="4174068"/>
          </a:xfrm>
          <a:prstGeom prst="rect">
            <a:avLst/>
          </a:prstGeom>
          <a:noFill/>
          <a:ln>
            <a:noFill/>
          </a:ln>
        </p:spPr>
      </p:pic>
      <p:sp>
        <p:nvSpPr>
          <p:cNvPr id="1917" name="Google Shape;1917;g395a5d8f997_0_16902"/>
          <p:cNvSpPr txBox="1">
            <a:spLocks noGrp="1"/>
          </p:cNvSpPr>
          <p:nvPr>
            <p:ph type="title"/>
          </p:nvPr>
        </p:nvSpPr>
        <p:spPr>
          <a:xfrm>
            <a:off x="609590" y="1581733"/>
            <a:ext cx="4572000" cy="2407200"/>
          </a:xfrm>
          <a:prstGeom prst="rect">
            <a:avLst/>
          </a:prstGeom>
          <a:ln>
            <a:noFill/>
          </a:ln>
        </p:spPr>
        <p:txBody>
          <a:bodyPr spcFirstLastPara="1" wrap="square" lIns="0" tIns="0" rIns="0" bIns="0" anchor="t" anchorCtr="0">
            <a:noAutofit/>
          </a:bodyPr>
          <a:lstStyle>
            <a:lvl1pPr lvl="0">
              <a:lnSpc>
                <a:spcPct val="85000"/>
              </a:lnSpc>
              <a:spcBef>
                <a:spcPts val="0"/>
              </a:spcBef>
              <a:spcAft>
                <a:spcPts val="0"/>
              </a:spcAft>
              <a:buClr>
                <a:srgbClr val="BFDFE0"/>
              </a:buClr>
              <a:buSzPts val="4800"/>
              <a:buFont typeface="Montserrat"/>
              <a:buNone/>
              <a:defRPr sz="4800" b="1">
                <a:solidFill>
                  <a:srgbClr val="BFDFE0"/>
                </a:solidFill>
                <a:latin typeface="Montserrat"/>
                <a:ea typeface="Montserrat"/>
                <a:cs typeface="Montserrat"/>
                <a:sym typeface="Montserrat"/>
              </a:defRPr>
            </a:lvl1pPr>
            <a:lvl2pPr lvl="1" algn="r">
              <a:spcBef>
                <a:spcPts val="100"/>
              </a:spcBef>
              <a:spcAft>
                <a:spcPts val="0"/>
              </a:spcAft>
              <a:buClr>
                <a:srgbClr val="BFDFE0"/>
              </a:buClr>
              <a:buSzPts val="4800"/>
              <a:buNone/>
              <a:defRPr sz="4800">
                <a:solidFill>
                  <a:srgbClr val="BFDFE0"/>
                </a:solidFill>
              </a:defRPr>
            </a:lvl2pPr>
            <a:lvl3pPr lvl="2" algn="r">
              <a:spcBef>
                <a:spcPts val="0"/>
              </a:spcBef>
              <a:spcAft>
                <a:spcPts val="0"/>
              </a:spcAft>
              <a:buClr>
                <a:srgbClr val="BFDFE0"/>
              </a:buClr>
              <a:buSzPts val="4800"/>
              <a:buNone/>
              <a:defRPr sz="4800">
                <a:solidFill>
                  <a:srgbClr val="BFDFE0"/>
                </a:solidFill>
              </a:defRPr>
            </a:lvl3pPr>
            <a:lvl4pPr lvl="3" algn="r">
              <a:spcBef>
                <a:spcPts val="0"/>
              </a:spcBef>
              <a:spcAft>
                <a:spcPts val="0"/>
              </a:spcAft>
              <a:buClr>
                <a:srgbClr val="BFDFE0"/>
              </a:buClr>
              <a:buSzPts val="4800"/>
              <a:buNone/>
              <a:defRPr sz="4800">
                <a:solidFill>
                  <a:srgbClr val="BFDFE0"/>
                </a:solidFill>
              </a:defRPr>
            </a:lvl4pPr>
            <a:lvl5pPr lvl="4" algn="r">
              <a:spcBef>
                <a:spcPts val="0"/>
              </a:spcBef>
              <a:spcAft>
                <a:spcPts val="0"/>
              </a:spcAft>
              <a:buClr>
                <a:srgbClr val="BFDFE0"/>
              </a:buClr>
              <a:buSzPts val="4800"/>
              <a:buNone/>
              <a:defRPr sz="4800">
                <a:solidFill>
                  <a:srgbClr val="BFDFE0"/>
                </a:solidFill>
              </a:defRPr>
            </a:lvl5pPr>
            <a:lvl6pPr lvl="5" algn="r">
              <a:spcBef>
                <a:spcPts val="0"/>
              </a:spcBef>
              <a:spcAft>
                <a:spcPts val="0"/>
              </a:spcAft>
              <a:buClr>
                <a:srgbClr val="BFDFE0"/>
              </a:buClr>
              <a:buSzPts val="4800"/>
              <a:buNone/>
              <a:defRPr sz="4800">
                <a:solidFill>
                  <a:srgbClr val="BFDFE0"/>
                </a:solidFill>
              </a:defRPr>
            </a:lvl6pPr>
            <a:lvl7pPr lvl="6" algn="r">
              <a:spcBef>
                <a:spcPts val="0"/>
              </a:spcBef>
              <a:spcAft>
                <a:spcPts val="0"/>
              </a:spcAft>
              <a:buClr>
                <a:srgbClr val="BFDFE0"/>
              </a:buClr>
              <a:buSzPts val="4800"/>
              <a:buNone/>
              <a:defRPr sz="4800">
                <a:solidFill>
                  <a:srgbClr val="BFDFE0"/>
                </a:solidFill>
              </a:defRPr>
            </a:lvl7pPr>
            <a:lvl8pPr lvl="7" algn="r">
              <a:spcBef>
                <a:spcPts val="0"/>
              </a:spcBef>
              <a:spcAft>
                <a:spcPts val="0"/>
              </a:spcAft>
              <a:buClr>
                <a:srgbClr val="BFDFE0"/>
              </a:buClr>
              <a:buSzPts val="4800"/>
              <a:buNone/>
              <a:defRPr sz="4800">
                <a:solidFill>
                  <a:srgbClr val="BFDFE0"/>
                </a:solidFill>
              </a:defRPr>
            </a:lvl8pPr>
            <a:lvl9pPr lvl="8" algn="r">
              <a:spcBef>
                <a:spcPts val="0"/>
              </a:spcBef>
              <a:spcAft>
                <a:spcPts val="0"/>
              </a:spcAft>
              <a:buClr>
                <a:srgbClr val="BFDFE0"/>
              </a:buClr>
              <a:buSzPts val="4800"/>
              <a:buNone/>
              <a:defRPr sz="4800">
                <a:solidFill>
                  <a:srgbClr val="BFDFE0"/>
                </a:solidFill>
              </a:defRPr>
            </a:lvl9pPr>
          </a:lstStyle>
          <a:p>
            <a:endParaRPr/>
          </a:p>
        </p:txBody>
      </p:sp>
      <p:sp>
        <p:nvSpPr>
          <p:cNvPr id="1918" name="Google Shape;1918;g395a5d8f997_0_16902"/>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200"/>
              <a:buFont typeface="Montserrat"/>
              <a:buNone/>
              <a:defRPr sz="1200" b="1">
                <a:solidFill>
                  <a:schemeClr val="accent2"/>
                </a:solidFill>
                <a:latin typeface="Montserrat"/>
                <a:ea typeface="Montserrat"/>
                <a:cs typeface="Montserrat"/>
                <a:sym typeface="Montserrat"/>
              </a:defRPr>
            </a:lvl1pPr>
            <a:lvl2pPr lvl="1">
              <a:spcBef>
                <a:spcPts val="0"/>
              </a:spcBef>
              <a:spcAft>
                <a:spcPts val="0"/>
              </a:spcAft>
              <a:buClr>
                <a:schemeClr val="accent2"/>
              </a:buClr>
              <a:buSzPts val="1900"/>
              <a:buNone/>
              <a:defRPr>
                <a:solidFill>
                  <a:schemeClr val="accent2"/>
                </a:solidFill>
              </a:defRPr>
            </a:lvl2pPr>
            <a:lvl3pPr lvl="2">
              <a:spcBef>
                <a:spcPts val="0"/>
              </a:spcBef>
              <a:spcAft>
                <a:spcPts val="0"/>
              </a:spcAft>
              <a:buClr>
                <a:schemeClr val="accent2"/>
              </a:buClr>
              <a:buSzPts val="1900"/>
              <a:buNone/>
              <a:defRPr>
                <a:solidFill>
                  <a:schemeClr val="accent2"/>
                </a:solidFill>
              </a:defRPr>
            </a:lvl3pPr>
            <a:lvl4pPr lvl="3">
              <a:spcBef>
                <a:spcPts val="0"/>
              </a:spcBef>
              <a:spcAft>
                <a:spcPts val="0"/>
              </a:spcAft>
              <a:buClr>
                <a:schemeClr val="accent2"/>
              </a:buClr>
              <a:buSzPts val="1900"/>
              <a:buNone/>
              <a:defRPr>
                <a:solidFill>
                  <a:schemeClr val="accent2"/>
                </a:solidFill>
              </a:defRPr>
            </a:lvl4pPr>
            <a:lvl5pPr lvl="4">
              <a:spcBef>
                <a:spcPts val="0"/>
              </a:spcBef>
              <a:spcAft>
                <a:spcPts val="0"/>
              </a:spcAft>
              <a:buClr>
                <a:schemeClr val="accent2"/>
              </a:buClr>
              <a:buSzPts val="1900"/>
              <a:buNone/>
              <a:defRPr>
                <a:solidFill>
                  <a:schemeClr val="accent2"/>
                </a:solidFill>
              </a:defRPr>
            </a:lvl5pPr>
            <a:lvl6pPr lvl="5">
              <a:spcBef>
                <a:spcPts val="0"/>
              </a:spcBef>
              <a:spcAft>
                <a:spcPts val="0"/>
              </a:spcAft>
              <a:buClr>
                <a:schemeClr val="accent2"/>
              </a:buClr>
              <a:buSzPts val="1900"/>
              <a:buNone/>
              <a:defRPr>
                <a:solidFill>
                  <a:schemeClr val="accent2"/>
                </a:solidFill>
              </a:defRPr>
            </a:lvl6pPr>
            <a:lvl7pPr lvl="6">
              <a:spcBef>
                <a:spcPts val="0"/>
              </a:spcBef>
              <a:spcAft>
                <a:spcPts val="0"/>
              </a:spcAft>
              <a:buClr>
                <a:schemeClr val="accent2"/>
              </a:buClr>
              <a:buSzPts val="1900"/>
              <a:buNone/>
              <a:defRPr>
                <a:solidFill>
                  <a:schemeClr val="accent2"/>
                </a:solidFill>
              </a:defRPr>
            </a:lvl7pPr>
            <a:lvl8pPr lvl="7">
              <a:spcBef>
                <a:spcPts val="0"/>
              </a:spcBef>
              <a:spcAft>
                <a:spcPts val="0"/>
              </a:spcAft>
              <a:buClr>
                <a:schemeClr val="accent2"/>
              </a:buClr>
              <a:buSzPts val="1900"/>
              <a:buNone/>
              <a:defRPr>
                <a:solidFill>
                  <a:schemeClr val="accent2"/>
                </a:solidFill>
              </a:defRPr>
            </a:lvl8pPr>
            <a:lvl9pPr lvl="8">
              <a:spcBef>
                <a:spcPts val="0"/>
              </a:spcBef>
              <a:spcAft>
                <a:spcPts val="0"/>
              </a:spcAft>
              <a:buClr>
                <a:schemeClr val="accent2"/>
              </a:buClr>
              <a:buSzPts val="1900"/>
              <a:buNone/>
              <a:defRPr>
                <a:solidFill>
                  <a:schemeClr val="accent2"/>
                </a:solidFill>
              </a:defRPr>
            </a:lvl9pPr>
          </a:lstStyle>
          <a:p>
            <a:endParaRPr/>
          </a:p>
        </p:txBody>
      </p:sp>
      <p:sp>
        <p:nvSpPr>
          <p:cNvPr id="1919" name="Google Shape;1919;g395a5d8f997_0_16902"/>
          <p:cNvSpPr txBox="1">
            <a:spLocks noGrp="1"/>
          </p:cNvSpPr>
          <p:nvPr>
            <p:ph type="subTitle" idx="2"/>
          </p:nvPr>
        </p:nvSpPr>
        <p:spPr>
          <a:xfrm>
            <a:off x="609434" y="4645067"/>
            <a:ext cx="4572000" cy="12753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900"/>
              <a:buNone/>
              <a:defRPr sz="1900">
                <a:solidFill>
                  <a:schemeClr val="lt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matchingName="Dark — Layout 2">
  <p:cSld name="CUSTOM_16_2_1">
    <p:bg>
      <p:bgPr>
        <a:solidFill>
          <a:schemeClr val="dk2"/>
        </a:solidFill>
        <a:effectLst/>
      </p:bgPr>
    </p:bg>
    <p:spTree>
      <p:nvGrpSpPr>
        <p:cNvPr id="1" name="Shape 1920"/>
        <p:cNvGrpSpPr/>
        <p:nvPr/>
      </p:nvGrpSpPr>
      <p:grpSpPr>
        <a:xfrm>
          <a:off x="0" y="0"/>
          <a:ext cx="0" cy="0"/>
          <a:chOff x="0" y="0"/>
          <a:chExt cx="0" cy="0"/>
        </a:xfrm>
      </p:grpSpPr>
      <p:sp>
        <p:nvSpPr>
          <p:cNvPr id="1921" name="Google Shape;1921;g395a5d8f997_0_16907"/>
          <p:cNvSpPr txBox="1">
            <a:spLocks noGrp="1"/>
          </p:cNvSpPr>
          <p:nvPr>
            <p:ph type="title"/>
          </p:nvPr>
        </p:nvSpPr>
        <p:spPr>
          <a:xfrm>
            <a:off x="609600" y="4328160"/>
            <a:ext cx="4876800" cy="1207500"/>
          </a:xfrm>
          <a:prstGeom prst="rect">
            <a:avLst/>
          </a:prstGeom>
          <a:ln>
            <a:noFill/>
          </a:ln>
        </p:spPr>
        <p:txBody>
          <a:bodyPr spcFirstLastPara="1" wrap="square" lIns="0" tIns="0" rIns="0" bIns="0" anchor="t" anchorCtr="0">
            <a:noAutofit/>
          </a:bodyPr>
          <a:lstStyle>
            <a:lvl1pPr lvl="0" algn="ctr">
              <a:lnSpc>
                <a:spcPct val="85000"/>
              </a:lnSpc>
              <a:spcBef>
                <a:spcPts val="0"/>
              </a:spcBef>
              <a:spcAft>
                <a:spcPts val="0"/>
              </a:spcAft>
              <a:buClr>
                <a:srgbClr val="BFDFE0"/>
              </a:buClr>
              <a:buSzPts val="4800"/>
              <a:buFont typeface="Montserrat"/>
              <a:buNone/>
              <a:defRPr sz="4800" b="1">
                <a:solidFill>
                  <a:srgbClr val="BFDFE0"/>
                </a:solidFill>
                <a:latin typeface="Montserrat"/>
                <a:ea typeface="Montserrat"/>
                <a:cs typeface="Montserrat"/>
                <a:sym typeface="Montserrat"/>
              </a:defRPr>
            </a:lvl1pPr>
            <a:lvl2pPr lvl="1" algn="r">
              <a:spcBef>
                <a:spcPts val="100"/>
              </a:spcBef>
              <a:spcAft>
                <a:spcPts val="0"/>
              </a:spcAft>
              <a:buClr>
                <a:schemeClr val="accent3"/>
              </a:buClr>
              <a:buSzPts val="6400"/>
              <a:buNone/>
              <a:defRPr sz="6400">
                <a:solidFill>
                  <a:schemeClr val="accent3"/>
                </a:solidFill>
              </a:defRPr>
            </a:lvl2pPr>
            <a:lvl3pPr lvl="2" algn="r">
              <a:spcBef>
                <a:spcPts val="0"/>
              </a:spcBef>
              <a:spcAft>
                <a:spcPts val="0"/>
              </a:spcAft>
              <a:buClr>
                <a:schemeClr val="accent3"/>
              </a:buClr>
              <a:buSzPts val="6400"/>
              <a:buNone/>
              <a:defRPr sz="6400">
                <a:solidFill>
                  <a:schemeClr val="accent3"/>
                </a:solidFill>
              </a:defRPr>
            </a:lvl3pPr>
            <a:lvl4pPr lvl="3" algn="r">
              <a:spcBef>
                <a:spcPts val="0"/>
              </a:spcBef>
              <a:spcAft>
                <a:spcPts val="0"/>
              </a:spcAft>
              <a:buClr>
                <a:schemeClr val="accent3"/>
              </a:buClr>
              <a:buSzPts val="6400"/>
              <a:buNone/>
              <a:defRPr sz="6400">
                <a:solidFill>
                  <a:schemeClr val="accent3"/>
                </a:solidFill>
              </a:defRPr>
            </a:lvl4pPr>
            <a:lvl5pPr lvl="4" algn="r">
              <a:spcBef>
                <a:spcPts val="0"/>
              </a:spcBef>
              <a:spcAft>
                <a:spcPts val="0"/>
              </a:spcAft>
              <a:buClr>
                <a:schemeClr val="accent3"/>
              </a:buClr>
              <a:buSzPts val="6400"/>
              <a:buNone/>
              <a:defRPr sz="6400">
                <a:solidFill>
                  <a:schemeClr val="accent3"/>
                </a:solidFill>
              </a:defRPr>
            </a:lvl5pPr>
            <a:lvl6pPr lvl="5" algn="r">
              <a:spcBef>
                <a:spcPts val="0"/>
              </a:spcBef>
              <a:spcAft>
                <a:spcPts val="0"/>
              </a:spcAft>
              <a:buClr>
                <a:schemeClr val="accent3"/>
              </a:buClr>
              <a:buSzPts val="6400"/>
              <a:buNone/>
              <a:defRPr sz="6400">
                <a:solidFill>
                  <a:schemeClr val="accent3"/>
                </a:solidFill>
              </a:defRPr>
            </a:lvl6pPr>
            <a:lvl7pPr lvl="6" algn="r">
              <a:spcBef>
                <a:spcPts val="0"/>
              </a:spcBef>
              <a:spcAft>
                <a:spcPts val="0"/>
              </a:spcAft>
              <a:buClr>
                <a:schemeClr val="accent3"/>
              </a:buClr>
              <a:buSzPts val="6400"/>
              <a:buNone/>
              <a:defRPr sz="6400">
                <a:solidFill>
                  <a:schemeClr val="accent3"/>
                </a:solidFill>
              </a:defRPr>
            </a:lvl7pPr>
            <a:lvl8pPr lvl="7" algn="r">
              <a:spcBef>
                <a:spcPts val="0"/>
              </a:spcBef>
              <a:spcAft>
                <a:spcPts val="0"/>
              </a:spcAft>
              <a:buClr>
                <a:schemeClr val="accent3"/>
              </a:buClr>
              <a:buSzPts val="6400"/>
              <a:buNone/>
              <a:defRPr sz="6400">
                <a:solidFill>
                  <a:schemeClr val="accent3"/>
                </a:solidFill>
              </a:defRPr>
            </a:lvl8pPr>
            <a:lvl9pPr lvl="8" algn="r">
              <a:spcBef>
                <a:spcPts val="0"/>
              </a:spcBef>
              <a:spcAft>
                <a:spcPts val="0"/>
              </a:spcAft>
              <a:buClr>
                <a:schemeClr val="accent3"/>
              </a:buClr>
              <a:buSzPts val="6400"/>
              <a:buNone/>
              <a:defRPr sz="6400">
                <a:solidFill>
                  <a:schemeClr val="accent3"/>
                </a:solidFill>
              </a:defRPr>
            </a:lvl9pPr>
          </a:lstStyle>
          <a:p>
            <a:endParaRPr/>
          </a:p>
        </p:txBody>
      </p:sp>
      <p:sp>
        <p:nvSpPr>
          <p:cNvPr id="1922" name="Google Shape;1922;g395a5d8f997_0_16907"/>
          <p:cNvSpPr/>
          <p:nvPr/>
        </p:nvSpPr>
        <p:spPr>
          <a:xfrm>
            <a:off x="6705600" y="1318100"/>
            <a:ext cx="4876800" cy="4991100"/>
          </a:xfrm>
          <a:prstGeom prst="roundRect">
            <a:avLst>
              <a:gd name="adj" fmla="val 0"/>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923" name="Google Shape;1923;g395a5d8f997_0_16907"/>
          <p:cNvSpPr txBox="1">
            <a:spLocks noGrp="1"/>
          </p:cNvSpPr>
          <p:nvPr>
            <p:ph type="title" idx="2"/>
          </p:nvPr>
        </p:nvSpPr>
        <p:spPr>
          <a:xfrm>
            <a:off x="7245667" y="2369742"/>
            <a:ext cx="3870000" cy="2144700"/>
          </a:xfrm>
          <a:prstGeom prst="rect">
            <a:avLst/>
          </a:prstGeom>
        </p:spPr>
        <p:txBody>
          <a:bodyPr spcFirstLastPara="1" wrap="square" lIns="0" tIns="0" rIns="0" bIns="0" anchor="t" anchorCtr="0">
            <a:noAutofit/>
          </a:bodyPr>
          <a:lstStyle>
            <a:lvl1pPr lvl="0" algn="ctr">
              <a:lnSpc>
                <a:spcPct val="70000"/>
              </a:lnSpc>
              <a:spcBef>
                <a:spcPts val="0"/>
              </a:spcBef>
              <a:spcAft>
                <a:spcPts val="0"/>
              </a:spcAft>
              <a:buSzPts val="12000"/>
              <a:buFont typeface="Oswald Medium"/>
              <a:buNone/>
              <a:defRPr sz="12000" b="0">
                <a:latin typeface="Oswald Medium"/>
                <a:ea typeface="Oswald Medium"/>
                <a:cs typeface="Oswald Medium"/>
                <a:sym typeface="Oswald Medium"/>
              </a:defRPr>
            </a:lvl1pPr>
            <a:lvl2pPr lvl="1">
              <a:spcBef>
                <a:spcPts val="100"/>
              </a:spcBef>
              <a:spcAft>
                <a:spcPts val="0"/>
              </a:spcAft>
              <a:buClr>
                <a:schemeClr val="dk2"/>
              </a:buClr>
              <a:buSzPts val="12000"/>
              <a:buFont typeface="Oswald Medium"/>
              <a:buNone/>
              <a:defRPr sz="12000">
                <a:solidFill>
                  <a:schemeClr val="dk2"/>
                </a:solidFill>
                <a:latin typeface="Oswald Medium"/>
                <a:ea typeface="Oswald Medium"/>
                <a:cs typeface="Oswald Medium"/>
                <a:sym typeface="Oswald Medium"/>
              </a:defRPr>
            </a:lvl2pPr>
            <a:lvl3pPr lvl="2">
              <a:spcBef>
                <a:spcPts val="0"/>
              </a:spcBef>
              <a:spcAft>
                <a:spcPts val="0"/>
              </a:spcAft>
              <a:buClr>
                <a:schemeClr val="dk2"/>
              </a:buClr>
              <a:buSzPts val="12000"/>
              <a:buFont typeface="Oswald Medium"/>
              <a:buNone/>
              <a:defRPr sz="12000">
                <a:solidFill>
                  <a:schemeClr val="dk2"/>
                </a:solidFill>
                <a:latin typeface="Oswald Medium"/>
                <a:ea typeface="Oswald Medium"/>
                <a:cs typeface="Oswald Medium"/>
                <a:sym typeface="Oswald Medium"/>
              </a:defRPr>
            </a:lvl3pPr>
            <a:lvl4pPr lvl="3">
              <a:spcBef>
                <a:spcPts val="0"/>
              </a:spcBef>
              <a:spcAft>
                <a:spcPts val="0"/>
              </a:spcAft>
              <a:buClr>
                <a:schemeClr val="dk2"/>
              </a:buClr>
              <a:buSzPts val="12000"/>
              <a:buFont typeface="Oswald Medium"/>
              <a:buNone/>
              <a:defRPr sz="12000">
                <a:solidFill>
                  <a:schemeClr val="dk2"/>
                </a:solidFill>
                <a:latin typeface="Oswald Medium"/>
                <a:ea typeface="Oswald Medium"/>
                <a:cs typeface="Oswald Medium"/>
                <a:sym typeface="Oswald Medium"/>
              </a:defRPr>
            </a:lvl4pPr>
            <a:lvl5pPr lvl="4">
              <a:spcBef>
                <a:spcPts val="0"/>
              </a:spcBef>
              <a:spcAft>
                <a:spcPts val="0"/>
              </a:spcAft>
              <a:buClr>
                <a:schemeClr val="dk2"/>
              </a:buClr>
              <a:buSzPts val="12000"/>
              <a:buFont typeface="Oswald Medium"/>
              <a:buNone/>
              <a:defRPr sz="12000">
                <a:solidFill>
                  <a:schemeClr val="dk2"/>
                </a:solidFill>
                <a:latin typeface="Oswald Medium"/>
                <a:ea typeface="Oswald Medium"/>
                <a:cs typeface="Oswald Medium"/>
                <a:sym typeface="Oswald Medium"/>
              </a:defRPr>
            </a:lvl5pPr>
            <a:lvl6pPr lvl="5">
              <a:spcBef>
                <a:spcPts val="0"/>
              </a:spcBef>
              <a:spcAft>
                <a:spcPts val="0"/>
              </a:spcAft>
              <a:buClr>
                <a:schemeClr val="dk2"/>
              </a:buClr>
              <a:buSzPts val="12000"/>
              <a:buFont typeface="Oswald Medium"/>
              <a:buNone/>
              <a:defRPr sz="12000">
                <a:solidFill>
                  <a:schemeClr val="dk2"/>
                </a:solidFill>
                <a:latin typeface="Oswald Medium"/>
                <a:ea typeface="Oswald Medium"/>
                <a:cs typeface="Oswald Medium"/>
                <a:sym typeface="Oswald Medium"/>
              </a:defRPr>
            </a:lvl6pPr>
            <a:lvl7pPr lvl="6">
              <a:spcBef>
                <a:spcPts val="0"/>
              </a:spcBef>
              <a:spcAft>
                <a:spcPts val="0"/>
              </a:spcAft>
              <a:buClr>
                <a:schemeClr val="dk2"/>
              </a:buClr>
              <a:buSzPts val="12000"/>
              <a:buFont typeface="Oswald Medium"/>
              <a:buNone/>
              <a:defRPr sz="12000">
                <a:solidFill>
                  <a:schemeClr val="dk2"/>
                </a:solidFill>
                <a:latin typeface="Oswald Medium"/>
                <a:ea typeface="Oswald Medium"/>
                <a:cs typeface="Oswald Medium"/>
                <a:sym typeface="Oswald Medium"/>
              </a:defRPr>
            </a:lvl7pPr>
            <a:lvl8pPr lvl="7">
              <a:spcBef>
                <a:spcPts val="0"/>
              </a:spcBef>
              <a:spcAft>
                <a:spcPts val="0"/>
              </a:spcAft>
              <a:buClr>
                <a:schemeClr val="dk2"/>
              </a:buClr>
              <a:buSzPts val="12000"/>
              <a:buFont typeface="Oswald Medium"/>
              <a:buNone/>
              <a:defRPr sz="12000">
                <a:solidFill>
                  <a:schemeClr val="dk2"/>
                </a:solidFill>
                <a:latin typeface="Oswald Medium"/>
                <a:ea typeface="Oswald Medium"/>
                <a:cs typeface="Oswald Medium"/>
                <a:sym typeface="Oswald Medium"/>
              </a:defRPr>
            </a:lvl8pPr>
            <a:lvl9pPr lvl="8">
              <a:spcBef>
                <a:spcPts val="0"/>
              </a:spcBef>
              <a:spcAft>
                <a:spcPts val="0"/>
              </a:spcAft>
              <a:buClr>
                <a:schemeClr val="dk2"/>
              </a:buClr>
              <a:buSzPts val="12000"/>
              <a:buFont typeface="Oswald Medium"/>
              <a:buNone/>
              <a:defRPr sz="12000">
                <a:solidFill>
                  <a:schemeClr val="dk2"/>
                </a:solidFill>
                <a:latin typeface="Oswald Medium"/>
                <a:ea typeface="Oswald Medium"/>
                <a:cs typeface="Oswald Medium"/>
                <a:sym typeface="Oswald Medium"/>
              </a:defRPr>
            </a:lvl9pPr>
          </a:lstStyle>
          <a:p>
            <a:endParaRPr/>
          </a:p>
        </p:txBody>
      </p:sp>
      <p:sp>
        <p:nvSpPr>
          <p:cNvPr id="1924" name="Google Shape;1924;g395a5d8f997_0_16907"/>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200"/>
              <a:buFont typeface="Montserrat"/>
              <a:buNone/>
              <a:defRPr sz="1200" b="1">
                <a:solidFill>
                  <a:schemeClr val="accent2"/>
                </a:solidFill>
                <a:latin typeface="Montserrat"/>
                <a:ea typeface="Montserrat"/>
                <a:cs typeface="Montserrat"/>
                <a:sym typeface="Montserrat"/>
              </a:defRPr>
            </a:lvl1pPr>
            <a:lvl2pPr lvl="1">
              <a:spcBef>
                <a:spcPts val="0"/>
              </a:spcBef>
              <a:spcAft>
                <a:spcPts val="0"/>
              </a:spcAft>
              <a:buClr>
                <a:schemeClr val="accent2"/>
              </a:buClr>
              <a:buSzPts val="1900"/>
              <a:buNone/>
              <a:defRPr>
                <a:solidFill>
                  <a:schemeClr val="accent2"/>
                </a:solidFill>
              </a:defRPr>
            </a:lvl2pPr>
            <a:lvl3pPr lvl="2">
              <a:spcBef>
                <a:spcPts val="0"/>
              </a:spcBef>
              <a:spcAft>
                <a:spcPts val="0"/>
              </a:spcAft>
              <a:buClr>
                <a:schemeClr val="accent2"/>
              </a:buClr>
              <a:buSzPts val="1900"/>
              <a:buNone/>
              <a:defRPr>
                <a:solidFill>
                  <a:schemeClr val="accent2"/>
                </a:solidFill>
              </a:defRPr>
            </a:lvl3pPr>
            <a:lvl4pPr lvl="3">
              <a:spcBef>
                <a:spcPts val="0"/>
              </a:spcBef>
              <a:spcAft>
                <a:spcPts val="0"/>
              </a:spcAft>
              <a:buClr>
                <a:schemeClr val="accent2"/>
              </a:buClr>
              <a:buSzPts val="1900"/>
              <a:buNone/>
              <a:defRPr>
                <a:solidFill>
                  <a:schemeClr val="accent2"/>
                </a:solidFill>
              </a:defRPr>
            </a:lvl4pPr>
            <a:lvl5pPr lvl="4">
              <a:spcBef>
                <a:spcPts val="0"/>
              </a:spcBef>
              <a:spcAft>
                <a:spcPts val="0"/>
              </a:spcAft>
              <a:buClr>
                <a:schemeClr val="accent2"/>
              </a:buClr>
              <a:buSzPts val="1900"/>
              <a:buNone/>
              <a:defRPr>
                <a:solidFill>
                  <a:schemeClr val="accent2"/>
                </a:solidFill>
              </a:defRPr>
            </a:lvl5pPr>
            <a:lvl6pPr lvl="5">
              <a:spcBef>
                <a:spcPts val="0"/>
              </a:spcBef>
              <a:spcAft>
                <a:spcPts val="0"/>
              </a:spcAft>
              <a:buClr>
                <a:schemeClr val="accent2"/>
              </a:buClr>
              <a:buSzPts val="1900"/>
              <a:buNone/>
              <a:defRPr>
                <a:solidFill>
                  <a:schemeClr val="accent2"/>
                </a:solidFill>
              </a:defRPr>
            </a:lvl6pPr>
            <a:lvl7pPr lvl="6">
              <a:spcBef>
                <a:spcPts val="0"/>
              </a:spcBef>
              <a:spcAft>
                <a:spcPts val="0"/>
              </a:spcAft>
              <a:buClr>
                <a:schemeClr val="accent2"/>
              </a:buClr>
              <a:buSzPts val="1900"/>
              <a:buNone/>
              <a:defRPr>
                <a:solidFill>
                  <a:schemeClr val="accent2"/>
                </a:solidFill>
              </a:defRPr>
            </a:lvl7pPr>
            <a:lvl8pPr lvl="7">
              <a:spcBef>
                <a:spcPts val="0"/>
              </a:spcBef>
              <a:spcAft>
                <a:spcPts val="0"/>
              </a:spcAft>
              <a:buClr>
                <a:schemeClr val="accent2"/>
              </a:buClr>
              <a:buSzPts val="1900"/>
              <a:buNone/>
              <a:defRPr>
                <a:solidFill>
                  <a:schemeClr val="accent2"/>
                </a:solidFill>
              </a:defRPr>
            </a:lvl8pPr>
            <a:lvl9pPr lvl="8">
              <a:spcBef>
                <a:spcPts val="0"/>
              </a:spcBef>
              <a:spcAft>
                <a:spcPts val="0"/>
              </a:spcAft>
              <a:buClr>
                <a:schemeClr val="accent2"/>
              </a:buClr>
              <a:buSzPts val="1900"/>
              <a:buNone/>
              <a:defRPr>
                <a:solidFill>
                  <a:schemeClr val="accent2"/>
                </a:solidFill>
              </a:defRPr>
            </a:lvl9pPr>
          </a:lstStyle>
          <a:p>
            <a:endParaRPr/>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matchingName="Dark — 3 Large Data Points">
  <p:cSld name="CUSTOM_25">
    <p:bg>
      <p:bgPr>
        <a:solidFill>
          <a:schemeClr val="dk2"/>
        </a:solidFill>
        <a:effectLst/>
      </p:bgPr>
    </p:bg>
    <p:spTree>
      <p:nvGrpSpPr>
        <p:cNvPr id="1" name="Shape 1925"/>
        <p:cNvGrpSpPr/>
        <p:nvPr/>
      </p:nvGrpSpPr>
      <p:grpSpPr>
        <a:xfrm>
          <a:off x="0" y="0"/>
          <a:ext cx="0" cy="0"/>
          <a:chOff x="0" y="0"/>
          <a:chExt cx="0" cy="0"/>
        </a:xfrm>
      </p:grpSpPr>
      <p:grpSp>
        <p:nvGrpSpPr>
          <p:cNvPr id="1926" name="Google Shape;1926;g395a5d8f997_0_16912"/>
          <p:cNvGrpSpPr/>
          <p:nvPr/>
        </p:nvGrpSpPr>
        <p:grpSpPr>
          <a:xfrm>
            <a:off x="0" y="1828800"/>
            <a:ext cx="12201695" cy="3962569"/>
            <a:chOff x="0" y="1283300"/>
            <a:chExt cx="9151500" cy="3207000"/>
          </a:xfrm>
        </p:grpSpPr>
        <p:sp>
          <p:nvSpPr>
            <p:cNvPr id="1927" name="Google Shape;1927;g395a5d8f997_0_16912"/>
            <p:cNvSpPr/>
            <p:nvPr/>
          </p:nvSpPr>
          <p:spPr>
            <a:xfrm>
              <a:off x="0" y="1283300"/>
              <a:ext cx="9151500" cy="3207000"/>
            </a:xfrm>
            <a:prstGeom prst="rect">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cxnSp>
          <p:nvCxnSpPr>
            <p:cNvPr id="1928" name="Google Shape;1928;g395a5d8f997_0_16912"/>
            <p:cNvCxnSpPr/>
            <p:nvPr/>
          </p:nvCxnSpPr>
          <p:spPr>
            <a:xfrm>
              <a:off x="3143938" y="1651550"/>
              <a:ext cx="0" cy="2470500"/>
            </a:xfrm>
            <a:prstGeom prst="straightConnector1">
              <a:avLst/>
            </a:prstGeom>
            <a:noFill/>
            <a:ln w="25400" cap="flat" cmpd="sng">
              <a:solidFill>
                <a:srgbClr val="BFDFE0"/>
              </a:solidFill>
              <a:prstDash val="solid"/>
              <a:round/>
              <a:headEnd type="none" w="med" len="med"/>
              <a:tailEnd type="none" w="med" len="med"/>
            </a:ln>
          </p:spPr>
        </p:cxnSp>
        <p:cxnSp>
          <p:nvCxnSpPr>
            <p:cNvPr id="1929" name="Google Shape;1929;g395a5d8f997_0_16912"/>
            <p:cNvCxnSpPr/>
            <p:nvPr/>
          </p:nvCxnSpPr>
          <p:spPr>
            <a:xfrm>
              <a:off x="5942363" y="1651550"/>
              <a:ext cx="0" cy="2470500"/>
            </a:xfrm>
            <a:prstGeom prst="straightConnector1">
              <a:avLst/>
            </a:prstGeom>
            <a:noFill/>
            <a:ln w="25400" cap="flat" cmpd="sng">
              <a:solidFill>
                <a:srgbClr val="BFDFE0"/>
              </a:solidFill>
              <a:prstDash val="solid"/>
              <a:round/>
              <a:headEnd type="none" w="med" len="med"/>
              <a:tailEnd type="none" w="med" len="med"/>
            </a:ln>
          </p:spPr>
        </p:cxnSp>
      </p:grpSp>
      <p:sp>
        <p:nvSpPr>
          <p:cNvPr id="1930" name="Google Shape;1930;g395a5d8f997_0_16912"/>
          <p:cNvSpPr txBox="1">
            <a:spLocks noGrp="1"/>
          </p:cNvSpPr>
          <p:nvPr>
            <p:ph type="title"/>
          </p:nvPr>
        </p:nvSpPr>
        <p:spPr>
          <a:xfrm>
            <a:off x="609600" y="914400"/>
            <a:ext cx="10363200" cy="788100"/>
          </a:xfrm>
          <a:prstGeom prst="rect">
            <a:avLst/>
          </a:prstGeom>
        </p:spPr>
        <p:txBody>
          <a:bodyPr spcFirstLastPara="1" wrap="square" lIns="0" tIns="0" rIns="0" bIns="0" anchor="t" anchorCtr="0">
            <a:normAutofit/>
          </a:bodyPr>
          <a:lstStyle>
            <a:lvl1pPr lvl="0">
              <a:spcBef>
                <a:spcPts val="0"/>
              </a:spcBef>
              <a:spcAft>
                <a:spcPts val="0"/>
              </a:spcAft>
              <a:buClr>
                <a:srgbClr val="BFDFE0"/>
              </a:buClr>
              <a:buSzPts val="4800"/>
              <a:buNone/>
              <a:defRPr>
                <a:solidFill>
                  <a:srgbClr val="BFDFE0"/>
                </a:solidFill>
              </a:defRPr>
            </a:lvl1pPr>
            <a:lvl2pPr lvl="1">
              <a:spcBef>
                <a:spcPts val="10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1931" name="Google Shape;1931;g395a5d8f997_0_16912"/>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200"/>
              <a:buFont typeface="Montserrat"/>
              <a:buNone/>
              <a:defRPr sz="1200" b="1">
                <a:solidFill>
                  <a:schemeClr val="accent2"/>
                </a:solidFill>
                <a:latin typeface="Montserrat"/>
                <a:ea typeface="Montserrat"/>
                <a:cs typeface="Montserrat"/>
                <a:sym typeface="Montserrat"/>
              </a:defRPr>
            </a:lvl1pPr>
            <a:lvl2pPr lvl="1">
              <a:spcBef>
                <a:spcPts val="0"/>
              </a:spcBef>
              <a:spcAft>
                <a:spcPts val="0"/>
              </a:spcAft>
              <a:buClr>
                <a:schemeClr val="accent2"/>
              </a:buClr>
              <a:buSzPts val="1900"/>
              <a:buNone/>
              <a:defRPr>
                <a:solidFill>
                  <a:schemeClr val="accent2"/>
                </a:solidFill>
              </a:defRPr>
            </a:lvl2pPr>
            <a:lvl3pPr lvl="2">
              <a:spcBef>
                <a:spcPts val="0"/>
              </a:spcBef>
              <a:spcAft>
                <a:spcPts val="0"/>
              </a:spcAft>
              <a:buClr>
                <a:schemeClr val="accent2"/>
              </a:buClr>
              <a:buSzPts val="1900"/>
              <a:buNone/>
              <a:defRPr>
                <a:solidFill>
                  <a:schemeClr val="accent2"/>
                </a:solidFill>
              </a:defRPr>
            </a:lvl3pPr>
            <a:lvl4pPr lvl="3">
              <a:spcBef>
                <a:spcPts val="0"/>
              </a:spcBef>
              <a:spcAft>
                <a:spcPts val="0"/>
              </a:spcAft>
              <a:buClr>
                <a:schemeClr val="accent2"/>
              </a:buClr>
              <a:buSzPts val="1900"/>
              <a:buNone/>
              <a:defRPr>
                <a:solidFill>
                  <a:schemeClr val="accent2"/>
                </a:solidFill>
              </a:defRPr>
            </a:lvl4pPr>
            <a:lvl5pPr lvl="4">
              <a:spcBef>
                <a:spcPts val="0"/>
              </a:spcBef>
              <a:spcAft>
                <a:spcPts val="0"/>
              </a:spcAft>
              <a:buClr>
                <a:schemeClr val="accent2"/>
              </a:buClr>
              <a:buSzPts val="1900"/>
              <a:buNone/>
              <a:defRPr>
                <a:solidFill>
                  <a:schemeClr val="accent2"/>
                </a:solidFill>
              </a:defRPr>
            </a:lvl5pPr>
            <a:lvl6pPr lvl="5">
              <a:spcBef>
                <a:spcPts val="0"/>
              </a:spcBef>
              <a:spcAft>
                <a:spcPts val="0"/>
              </a:spcAft>
              <a:buClr>
                <a:schemeClr val="accent2"/>
              </a:buClr>
              <a:buSzPts val="1900"/>
              <a:buNone/>
              <a:defRPr>
                <a:solidFill>
                  <a:schemeClr val="accent2"/>
                </a:solidFill>
              </a:defRPr>
            </a:lvl6pPr>
            <a:lvl7pPr lvl="6">
              <a:spcBef>
                <a:spcPts val="0"/>
              </a:spcBef>
              <a:spcAft>
                <a:spcPts val="0"/>
              </a:spcAft>
              <a:buClr>
                <a:schemeClr val="accent2"/>
              </a:buClr>
              <a:buSzPts val="1900"/>
              <a:buNone/>
              <a:defRPr>
                <a:solidFill>
                  <a:schemeClr val="accent2"/>
                </a:solidFill>
              </a:defRPr>
            </a:lvl7pPr>
            <a:lvl8pPr lvl="7">
              <a:spcBef>
                <a:spcPts val="0"/>
              </a:spcBef>
              <a:spcAft>
                <a:spcPts val="0"/>
              </a:spcAft>
              <a:buClr>
                <a:schemeClr val="accent2"/>
              </a:buClr>
              <a:buSzPts val="1900"/>
              <a:buNone/>
              <a:defRPr>
                <a:solidFill>
                  <a:schemeClr val="accent2"/>
                </a:solidFill>
              </a:defRPr>
            </a:lvl8pPr>
            <a:lvl9pPr lvl="8">
              <a:spcBef>
                <a:spcPts val="0"/>
              </a:spcBef>
              <a:spcAft>
                <a:spcPts val="0"/>
              </a:spcAft>
              <a:buClr>
                <a:schemeClr val="accent2"/>
              </a:buClr>
              <a:buSzPts val="1900"/>
              <a:buNone/>
              <a:defRPr>
                <a:solidFill>
                  <a:schemeClr val="accent2"/>
                </a:solidFill>
              </a:defRPr>
            </a:lvl9pPr>
          </a:lstStyle>
          <a:p>
            <a:endParaRPr/>
          </a:p>
        </p:txBody>
      </p:sp>
      <p:sp>
        <p:nvSpPr>
          <p:cNvPr id="1932" name="Google Shape;1932;g395a5d8f997_0_16912"/>
          <p:cNvSpPr txBox="1">
            <a:spLocks noGrp="1"/>
          </p:cNvSpPr>
          <p:nvPr>
            <p:ph type="title" idx="2"/>
          </p:nvPr>
        </p:nvSpPr>
        <p:spPr>
          <a:xfrm>
            <a:off x="633617" y="2377440"/>
            <a:ext cx="3048000" cy="677100"/>
          </a:xfrm>
          <a:prstGeom prst="rect">
            <a:avLst/>
          </a:prstGeom>
        </p:spPr>
        <p:txBody>
          <a:bodyPr spcFirstLastPara="1" wrap="square" lIns="0" tIns="0" rIns="0" bIns="0" anchor="t" anchorCtr="0">
            <a:normAutofit/>
          </a:bodyPr>
          <a:lstStyle>
            <a:lvl1pPr lvl="0" algn="ctr">
              <a:lnSpc>
                <a:spcPct val="80000"/>
              </a:lnSpc>
              <a:spcBef>
                <a:spcPts val="0"/>
              </a:spcBef>
              <a:spcAft>
                <a:spcPts val="0"/>
              </a:spcAft>
              <a:buSzPts val="6000"/>
              <a:buFont typeface="Oswald Medium"/>
              <a:buNone/>
              <a:defRPr sz="6000" b="0">
                <a:latin typeface="Oswald Medium"/>
                <a:ea typeface="Oswald Medium"/>
                <a:cs typeface="Oswald Medium"/>
                <a:sym typeface="Oswald Medium"/>
              </a:defRPr>
            </a:lvl1pPr>
            <a:lvl2pPr lvl="1"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2pPr>
            <a:lvl3pPr lvl="2"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3pPr>
            <a:lvl4pPr lvl="3"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4pPr>
            <a:lvl5pPr lvl="4"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5pPr>
            <a:lvl6pPr lvl="5"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6pPr>
            <a:lvl7pPr lvl="6"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7pPr>
            <a:lvl8pPr lvl="7"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8pPr>
            <a:lvl9pPr lvl="8" algn="ctr">
              <a:lnSpc>
                <a:spcPct val="80000"/>
              </a:lnSpc>
              <a:spcBef>
                <a:spcPts val="100"/>
              </a:spcBef>
              <a:spcAft>
                <a:spcPts val="100"/>
              </a:spcAft>
              <a:buSzPts val="6000"/>
              <a:buFont typeface="Oswald Medium"/>
              <a:buNone/>
              <a:defRPr sz="6000">
                <a:latin typeface="Oswald Medium"/>
                <a:ea typeface="Oswald Medium"/>
                <a:cs typeface="Oswald Medium"/>
                <a:sym typeface="Oswald Medium"/>
              </a:defRPr>
            </a:lvl9pPr>
          </a:lstStyle>
          <a:p>
            <a:endParaRPr/>
          </a:p>
        </p:txBody>
      </p:sp>
      <p:sp>
        <p:nvSpPr>
          <p:cNvPr id="1933" name="Google Shape;1933;g395a5d8f997_0_16912"/>
          <p:cNvSpPr txBox="1">
            <a:spLocks noGrp="1"/>
          </p:cNvSpPr>
          <p:nvPr>
            <p:ph type="title" idx="3"/>
          </p:nvPr>
        </p:nvSpPr>
        <p:spPr>
          <a:xfrm>
            <a:off x="4572000" y="2377440"/>
            <a:ext cx="3048000" cy="677100"/>
          </a:xfrm>
          <a:prstGeom prst="rect">
            <a:avLst/>
          </a:prstGeom>
        </p:spPr>
        <p:txBody>
          <a:bodyPr spcFirstLastPara="1" wrap="square" lIns="0" tIns="0" rIns="0" bIns="0" anchor="t" anchorCtr="0">
            <a:normAutofit/>
          </a:bodyPr>
          <a:lstStyle>
            <a:lvl1pPr lvl="0" algn="ctr">
              <a:lnSpc>
                <a:spcPct val="80000"/>
              </a:lnSpc>
              <a:spcBef>
                <a:spcPts val="0"/>
              </a:spcBef>
              <a:spcAft>
                <a:spcPts val="0"/>
              </a:spcAft>
              <a:buSzPts val="6000"/>
              <a:buFont typeface="Oswald Medium"/>
              <a:buNone/>
              <a:defRPr sz="6000" b="0">
                <a:latin typeface="Oswald Medium"/>
                <a:ea typeface="Oswald Medium"/>
                <a:cs typeface="Oswald Medium"/>
                <a:sym typeface="Oswald Medium"/>
              </a:defRPr>
            </a:lvl1pPr>
            <a:lvl2pPr lvl="1"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2pPr>
            <a:lvl3pPr lvl="2"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3pPr>
            <a:lvl4pPr lvl="3"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4pPr>
            <a:lvl5pPr lvl="4"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5pPr>
            <a:lvl6pPr lvl="5"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6pPr>
            <a:lvl7pPr lvl="6"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7pPr>
            <a:lvl8pPr lvl="7"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8pPr>
            <a:lvl9pPr lvl="8" algn="ctr">
              <a:lnSpc>
                <a:spcPct val="80000"/>
              </a:lnSpc>
              <a:spcBef>
                <a:spcPts val="100"/>
              </a:spcBef>
              <a:spcAft>
                <a:spcPts val="100"/>
              </a:spcAft>
              <a:buSzPts val="6000"/>
              <a:buFont typeface="Oswald Medium"/>
              <a:buNone/>
              <a:defRPr sz="6000">
                <a:latin typeface="Oswald Medium"/>
                <a:ea typeface="Oswald Medium"/>
                <a:cs typeface="Oswald Medium"/>
                <a:sym typeface="Oswald Medium"/>
              </a:defRPr>
            </a:lvl9pPr>
          </a:lstStyle>
          <a:p>
            <a:endParaRPr/>
          </a:p>
        </p:txBody>
      </p:sp>
      <p:sp>
        <p:nvSpPr>
          <p:cNvPr id="1934" name="Google Shape;1934;g395a5d8f997_0_16912"/>
          <p:cNvSpPr txBox="1">
            <a:spLocks noGrp="1"/>
          </p:cNvSpPr>
          <p:nvPr>
            <p:ph type="title" idx="4"/>
          </p:nvPr>
        </p:nvSpPr>
        <p:spPr>
          <a:xfrm>
            <a:off x="8510383" y="2377440"/>
            <a:ext cx="3048000" cy="677100"/>
          </a:xfrm>
          <a:prstGeom prst="rect">
            <a:avLst/>
          </a:prstGeom>
        </p:spPr>
        <p:txBody>
          <a:bodyPr spcFirstLastPara="1" wrap="square" lIns="0" tIns="0" rIns="0" bIns="0" anchor="t" anchorCtr="0">
            <a:normAutofit/>
          </a:bodyPr>
          <a:lstStyle>
            <a:lvl1pPr lvl="0" algn="ctr">
              <a:lnSpc>
                <a:spcPct val="80000"/>
              </a:lnSpc>
              <a:spcBef>
                <a:spcPts val="0"/>
              </a:spcBef>
              <a:spcAft>
                <a:spcPts val="0"/>
              </a:spcAft>
              <a:buSzPts val="6000"/>
              <a:buFont typeface="Oswald Medium"/>
              <a:buNone/>
              <a:defRPr sz="6000" b="0">
                <a:latin typeface="Oswald Medium"/>
                <a:ea typeface="Oswald Medium"/>
                <a:cs typeface="Oswald Medium"/>
                <a:sym typeface="Oswald Medium"/>
              </a:defRPr>
            </a:lvl1pPr>
            <a:lvl2pPr lvl="1" algn="ctr">
              <a:lnSpc>
                <a:spcPct val="80000"/>
              </a:lnSpc>
              <a:spcBef>
                <a:spcPts val="100"/>
              </a:spcBef>
              <a:spcAft>
                <a:spcPts val="0"/>
              </a:spcAft>
              <a:buClr>
                <a:schemeClr val="dk2"/>
              </a:buClr>
              <a:buSzPts val="6000"/>
              <a:buFont typeface="Oswald Medium"/>
              <a:buNone/>
              <a:defRPr sz="6000">
                <a:solidFill>
                  <a:schemeClr val="dk2"/>
                </a:solidFill>
                <a:latin typeface="Oswald Medium"/>
                <a:ea typeface="Oswald Medium"/>
                <a:cs typeface="Oswald Medium"/>
                <a:sym typeface="Oswald Medium"/>
              </a:defRPr>
            </a:lvl2pPr>
            <a:lvl3pPr lvl="2" algn="ctr">
              <a:lnSpc>
                <a:spcPct val="80000"/>
              </a:lnSpc>
              <a:spcBef>
                <a:spcPts val="100"/>
              </a:spcBef>
              <a:spcAft>
                <a:spcPts val="0"/>
              </a:spcAft>
              <a:buClr>
                <a:schemeClr val="dk2"/>
              </a:buClr>
              <a:buSzPts val="6000"/>
              <a:buFont typeface="Oswald Medium"/>
              <a:buNone/>
              <a:defRPr sz="6000">
                <a:solidFill>
                  <a:schemeClr val="dk2"/>
                </a:solidFill>
                <a:latin typeface="Oswald Medium"/>
                <a:ea typeface="Oswald Medium"/>
                <a:cs typeface="Oswald Medium"/>
                <a:sym typeface="Oswald Medium"/>
              </a:defRPr>
            </a:lvl3pPr>
            <a:lvl4pPr lvl="3" algn="ctr">
              <a:lnSpc>
                <a:spcPct val="80000"/>
              </a:lnSpc>
              <a:spcBef>
                <a:spcPts val="100"/>
              </a:spcBef>
              <a:spcAft>
                <a:spcPts val="0"/>
              </a:spcAft>
              <a:buClr>
                <a:schemeClr val="dk2"/>
              </a:buClr>
              <a:buSzPts val="6000"/>
              <a:buFont typeface="Oswald Medium"/>
              <a:buNone/>
              <a:defRPr sz="6000">
                <a:solidFill>
                  <a:schemeClr val="dk2"/>
                </a:solidFill>
                <a:latin typeface="Oswald Medium"/>
                <a:ea typeface="Oswald Medium"/>
                <a:cs typeface="Oswald Medium"/>
                <a:sym typeface="Oswald Medium"/>
              </a:defRPr>
            </a:lvl4pPr>
            <a:lvl5pPr lvl="4" algn="ctr">
              <a:lnSpc>
                <a:spcPct val="80000"/>
              </a:lnSpc>
              <a:spcBef>
                <a:spcPts val="100"/>
              </a:spcBef>
              <a:spcAft>
                <a:spcPts val="0"/>
              </a:spcAft>
              <a:buClr>
                <a:schemeClr val="dk2"/>
              </a:buClr>
              <a:buSzPts val="6000"/>
              <a:buFont typeface="Oswald Medium"/>
              <a:buNone/>
              <a:defRPr sz="6000">
                <a:solidFill>
                  <a:schemeClr val="dk2"/>
                </a:solidFill>
                <a:latin typeface="Oswald Medium"/>
                <a:ea typeface="Oswald Medium"/>
                <a:cs typeface="Oswald Medium"/>
                <a:sym typeface="Oswald Medium"/>
              </a:defRPr>
            </a:lvl5pPr>
            <a:lvl6pPr lvl="5" algn="ctr">
              <a:lnSpc>
                <a:spcPct val="80000"/>
              </a:lnSpc>
              <a:spcBef>
                <a:spcPts val="100"/>
              </a:spcBef>
              <a:spcAft>
                <a:spcPts val="0"/>
              </a:spcAft>
              <a:buClr>
                <a:schemeClr val="dk2"/>
              </a:buClr>
              <a:buSzPts val="6000"/>
              <a:buFont typeface="Oswald Medium"/>
              <a:buNone/>
              <a:defRPr sz="6000">
                <a:solidFill>
                  <a:schemeClr val="dk2"/>
                </a:solidFill>
                <a:latin typeface="Oswald Medium"/>
                <a:ea typeface="Oswald Medium"/>
                <a:cs typeface="Oswald Medium"/>
                <a:sym typeface="Oswald Medium"/>
              </a:defRPr>
            </a:lvl6pPr>
            <a:lvl7pPr lvl="6" algn="ctr">
              <a:lnSpc>
                <a:spcPct val="80000"/>
              </a:lnSpc>
              <a:spcBef>
                <a:spcPts val="100"/>
              </a:spcBef>
              <a:spcAft>
                <a:spcPts val="0"/>
              </a:spcAft>
              <a:buClr>
                <a:schemeClr val="dk2"/>
              </a:buClr>
              <a:buSzPts val="6000"/>
              <a:buFont typeface="Oswald Medium"/>
              <a:buNone/>
              <a:defRPr sz="6000">
                <a:solidFill>
                  <a:schemeClr val="dk2"/>
                </a:solidFill>
                <a:latin typeface="Oswald Medium"/>
                <a:ea typeface="Oswald Medium"/>
                <a:cs typeface="Oswald Medium"/>
                <a:sym typeface="Oswald Medium"/>
              </a:defRPr>
            </a:lvl7pPr>
            <a:lvl8pPr lvl="7" algn="ctr">
              <a:lnSpc>
                <a:spcPct val="80000"/>
              </a:lnSpc>
              <a:spcBef>
                <a:spcPts val="100"/>
              </a:spcBef>
              <a:spcAft>
                <a:spcPts val="0"/>
              </a:spcAft>
              <a:buClr>
                <a:schemeClr val="dk2"/>
              </a:buClr>
              <a:buSzPts val="6000"/>
              <a:buFont typeface="Oswald Medium"/>
              <a:buNone/>
              <a:defRPr sz="6000">
                <a:solidFill>
                  <a:schemeClr val="dk2"/>
                </a:solidFill>
                <a:latin typeface="Oswald Medium"/>
                <a:ea typeface="Oswald Medium"/>
                <a:cs typeface="Oswald Medium"/>
                <a:sym typeface="Oswald Medium"/>
              </a:defRPr>
            </a:lvl8pPr>
            <a:lvl9pPr lvl="8" algn="ctr">
              <a:lnSpc>
                <a:spcPct val="80000"/>
              </a:lnSpc>
              <a:spcBef>
                <a:spcPts val="100"/>
              </a:spcBef>
              <a:spcAft>
                <a:spcPts val="100"/>
              </a:spcAft>
              <a:buClr>
                <a:schemeClr val="dk2"/>
              </a:buClr>
              <a:buSzPts val="6000"/>
              <a:buFont typeface="Oswald Medium"/>
              <a:buNone/>
              <a:defRPr sz="6000">
                <a:solidFill>
                  <a:schemeClr val="dk2"/>
                </a:solidFill>
                <a:latin typeface="Oswald Medium"/>
                <a:ea typeface="Oswald Medium"/>
                <a:cs typeface="Oswald Medium"/>
                <a:sym typeface="Oswald Medium"/>
              </a:defRPr>
            </a:lvl9pPr>
          </a:lstStyle>
          <a:p>
            <a:endParaRPr/>
          </a:p>
        </p:txBody>
      </p:sp>
      <p:sp>
        <p:nvSpPr>
          <p:cNvPr id="1935" name="Google Shape;1935;g395a5d8f997_0_16912"/>
          <p:cNvSpPr txBox="1">
            <a:spLocks noGrp="1"/>
          </p:cNvSpPr>
          <p:nvPr>
            <p:ph type="subTitle" idx="5"/>
          </p:nvPr>
        </p:nvSpPr>
        <p:spPr>
          <a:xfrm>
            <a:off x="633633" y="3226270"/>
            <a:ext cx="3048000" cy="3225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SzPts val="2400"/>
              <a:buFont typeface="Oswald Medium"/>
              <a:buNone/>
              <a:defRPr sz="2400" b="0">
                <a:latin typeface="Oswald Medium"/>
                <a:ea typeface="Oswald Medium"/>
                <a:cs typeface="Oswald Medium"/>
                <a:sym typeface="Oswald Medium"/>
              </a:defRPr>
            </a:lvl1pPr>
            <a:lvl2pPr lvl="1"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2pPr>
            <a:lvl3pPr lvl="2"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3pPr>
            <a:lvl4pPr lvl="3"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4pPr>
            <a:lvl5pPr lvl="4"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5pPr>
            <a:lvl6pPr lvl="5"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6pPr>
            <a:lvl7pPr lvl="6"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7pPr>
            <a:lvl8pPr lvl="7"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8pPr>
            <a:lvl9pPr lvl="8"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9pPr>
          </a:lstStyle>
          <a:p>
            <a:endParaRPr/>
          </a:p>
        </p:txBody>
      </p:sp>
      <p:sp>
        <p:nvSpPr>
          <p:cNvPr id="1936" name="Google Shape;1936;g395a5d8f997_0_16912"/>
          <p:cNvSpPr txBox="1">
            <a:spLocks noGrp="1"/>
          </p:cNvSpPr>
          <p:nvPr>
            <p:ph type="subTitle" idx="6"/>
          </p:nvPr>
        </p:nvSpPr>
        <p:spPr>
          <a:xfrm>
            <a:off x="4577433" y="3226270"/>
            <a:ext cx="3048000" cy="3225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SzPts val="2400"/>
              <a:buFont typeface="Oswald Medium"/>
              <a:buNone/>
              <a:defRPr sz="2400" b="0">
                <a:latin typeface="Oswald Medium"/>
                <a:ea typeface="Oswald Medium"/>
                <a:cs typeface="Oswald Medium"/>
                <a:sym typeface="Oswald Medium"/>
              </a:defRPr>
            </a:lvl1pPr>
            <a:lvl2pPr lvl="1"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2pPr>
            <a:lvl3pPr lvl="2"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3pPr>
            <a:lvl4pPr lvl="3"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4pPr>
            <a:lvl5pPr lvl="4"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5pPr>
            <a:lvl6pPr lvl="5"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6pPr>
            <a:lvl7pPr lvl="6"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7pPr>
            <a:lvl8pPr lvl="7"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8pPr>
            <a:lvl9pPr lvl="8"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9pPr>
          </a:lstStyle>
          <a:p>
            <a:endParaRPr/>
          </a:p>
        </p:txBody>
      </p:sp>
      <p:sp>
        <p:nvSpPr>
          <p:cNvPr id="1937" name="Google Shape;1937;g395a5d8f997_0_16912"/>
          <p:cNvSpPr txBox="1">
            <a:spLocks noGrp="1"/>
          </p:cNvSpPr>
          <p:nvPr>
            <p:ph type="subTitle" idx="7"/>
          </p:nvPr>
        </p:nvSpPr>
        <p:spPr>
          <a:xfrm>
            <a:off x="8521233" y="3226270"/>
            <a:ext cx="3048000" cy="3225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SzPts val="2400"/>
              <a:buFont typeface="Oswald Medium"/>
              <a:buNone/>
              <a:defRPr sz="2400" b="0">
                <a:latin typeface="Oswald Medium"/>
                <a:ea typeface="Oswald Medium"/>
                <a:cs typeface="Oswald Medium"/>
                <a:sym typeface="Oswald Medium"/>
              </a:defRPr>
            </a:lvl1pPr>
            <a:lvl2pPr lvl="1"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2pPr>
            <a:lvl3pPr lvl="2"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3pPr>
            <a:lvl4pPr lvl="3"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4pPr>
            <a:lvl5pPr lvl="4"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5pPr>
            <a:lvl6pPr lvl="5"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6pPr>
            <a:lvl7pPr lvl="6"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7pPr>
            <a:lvl8pPr lvl="7"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8pPr>
            <a:lvl9pPr lvl="8"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9pPr>
          </a:lstStyle>
          <a:p>
            <a:endParaRPr/>
          </a:p>
        </p:txBody>
      </p:sp>
      <p:sp>
        <p:nvSpPr>
          <p:cNvPr id="1938" name="Google Shape;1938;g395a5d8f997_0_16912"/>
          <p:cNvSpPr txBox="1">
            <a:spLocks noGrp="1"/>
          </p:cNvSpPr>
          <p:nvPr>
            <p:ph type="subTitle" idx="8"/>
          </p:nvPr>
        </p:nvSpPr>
        <p:spPr>
          <a:xfrm>
            <a:off x="628200" y="3665577"/>
            <a:ext cx="3048000" cy="3225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900"/>
              <a:buNone/>
              <a:defRPr sz="1900" b="0">
                <a:solidFill>
                  <a:schemeClr val="dk1"/>
                </a:solidFill>
              </a:defRPr>
            </a:lvl1pPr>
            <a:lvl2pPr lvl="1"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2pPr>
            <a:lvl3pPr lvl="2"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3pPr>
            <a:lvl4pPr lvl="3"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4pPr>
            <a:lvl5pPr lvl="4"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5pPr>
            <a:lvl6pPr lvl="5"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6pPr>
            <a:lvl7pPr lvl="6"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7pPr>
            <a:lvl8pPr lvl="7"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8pPr>
            <a:lvl9pPr lvl="8"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9pPr>
          </a:lstStyle>
          <a:p>
            <a:endParaRPr/>
          </a:p>
        </p:txBody>
      </p:sp>
      <p:sp>
        <p:nvSpPr>
          <p:cNvPr id="1939" name="Google Shape;1939;g395a5d8f997_0_16912"/>
          <p:cNvSpPr txBox="1">
            <a:spLocks noGrp="1"/>
          </p:cNvSpPr>
          <p:nvPr>
            <p:ph type="subTitle" idx="9"/>
          </p:nvPr>
        </p:nvSpPr>
        <p:spPr>
          <a:xfrm>
            <a:off x="4572000" y="3665577"/>
            <a:ext cx="3048000" cy="3225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900"/>
              <a:buNone/>
              <a:defRPr sz="1900" b="0">
                <a:solidFill>
                  <a:schemeClr val="dk1"/>
                </a:solidFill>
              </a:defRPr>
            </a:lvl1pPr>
            <a:lvl2pPr lvl="1"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2pPr>
            <a:lvl3pPr lvl="2"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3pPr>
            <a:lvl4pPr lvl="3"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4pPr>
            <a:lvl5pPr lvl="4"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5pPr>
            <a:lvl6pPr lvl="5"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6pPr>
            <a:lvl7pPr lvl="6"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7pPr>
            <a:lvl8pPr lvl="7"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8pPr>
            <a:lvl9pPr lvl="8"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9pPr>
          </a:lstStyle>
          <a:p>
            <a:endParaRPr/>
          </a:p>
        </p:txBody>
      </p:sp>
      <p:sp>
        <p:nvSpPr>
          <p:cNvPr id="1940" name="Google Shape;1940;g395a5d8f997_0_16912"/>
          <p:cNvSpPr txBox="1">
            <a:spLocks noGrp="1"/>
          </p:cNvSpPr>
          <p:nvPr>
            <p:ph type="subTitle" idx="13"/>
          </p:nvPr>
        </p:nvSpPr>
        <p:spPr>
          <a:xfrm>
            <a:off x="8515800" y="3665577"/>
            <a:ext cx="3048000" cy="3225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900"/>
              <a:buNone/>
              <a:defRPr sz="1900" b="0">
                <a:solidFill>
                  <a:schemeClr val="dk1"/>
                </a:solidFill>
              </a:defRPr>
            </a:lvl1pPr>
            <a:lvl2pPr lvl="1"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2pPr>
            <a:lvl3pPr lvl="2"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3pPr>
            <a:lvl4pPr lvl="3"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4pPr>
            <a:lvl5pPr lvl="4"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5pPr>
            <a:lvl6pPr lvl="5"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6pPr>
            <a:lvl7pPr lvl="6"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7pPr>
            <a:lvl8pPr lvl="7"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8pPr>
            <a:lvl9pPr lvl="8"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9pPr>
          </a:lstStyle>
          <a:p>
            <a:endParaRPr/>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matchingName="Partner Logos">
  <p:cSld name="CUSTOM_17">
    <p:bg>
      <p:bgPr>
        <a:solidFill>
          <a:schemeClr val="lt1"/>
        </a:solidFill>
        <a:effectLst/>
      </p:bgPr>
    </p:bg>
    <p:spTree>
      <p:nvGrpSpPr>
        <p:cNvPr id="1" name="Shape 1941"/>
        <p:cNvGrpSpPr/>
        <p:nvPr/>
      </p:nvGrpSpPr>
      <p:grpSpPr>
        <a:xfrm>
          <a:off x="0" y="0"/>
          <a:ext cx="0" cy="0"/>
          <a:chOff x="0" y="0"/>
          <a:chExt cx="0" cy="0"/>
        </a:xfrm>
      </p:grpSpPr>
      <p:sp>
        <p:nvSpPr>
          <p:cNvPr id="1942" name="Google Shape;1942;g395a5d8f997_0_16928"/>
          <p:cNvSpPr txBox="1">
            <a:spLocks noGrp="1"/>
          </p:cNvSpPr>
          <p:nvPr>
            <p:ph type="title"/>
          </p:nvPr>
        </p:nvSpPr>
        <p:spPr>
          <a:xfrm>
            <a:off x="304800" y="5153033"/>
            <a:ext cx="11582400" cy="1393200"/>
          </a:xfrm>
          <a:prstGeom prst="rect">
            <a:avLst/>
          </a:prstGeom>
          <a:ln>
            <a:noFill/>
          </a:ln>
        </p:spPr>
        <p:txBody>
          <a:bodyPr spcFirstLastPara="1" wrap="square" lIns="0" tIns="0" rIns="0" bIns="0" anchor="b" anchorCtr="0">
            <a:noAutofit/>
          </a:bodyPr>
          <a:lstStyle>
            <a:lvl1pPr lvl="0" algn="ctr">
              <a:lnSpc>
                <a:spcPct val="85000"/>
              </a:lnSpc>
              <a:spcBef>
                <a:spcPts val="0"/>
              </a:spcBef>
              <a:spcAft>
                <a:spcPts val="0"/>
              </a:spcAft>
              <a:buSzPts val="4800"/>
              <a:buFont typeface="Montserrat"/>
              <a:buNone/>
              <a:defRPr sz="4800" b="1">
                <a:latin typeface="Montserrat"/>
                <a:ea typeface="Montserrat"/>
                <a:cs typeface="Montserrat"/>
                <a:sym typeface="Montserrat"/>
              </a:defRPr>
            </a:lvl1pPr>
            <a:lvl2pPr lvl="1" algn="r">
              <a:spcBef>
                <a:spcPts val="100"/>
              </a:spcBef>
              <a:spcAft>
                <a:spcPts val="0"/>
              </a:spcAft>
              <a:buClr>
                <a:schemeClr val="accent3"/>
              </a:buClr>
              <a:buSzPts val="6400"/>
              <a:buNone/>
              <a:defRPr sz="6400">
                <a:solidFill>
                  <a:schemeClr val="accent3"/>
                </a:solidFill>
              </a:defRPr>
            </a:lvl2pPr>
            <a:lvl3pPr lvl="2" algn="r">
              <a:spcBef>
                <a:spcPts val="0"/>
              </a:spcBef>
              <a:spcAft>
                <a:spcPts val="0"/>
              </a:spcAft>
              <a:buClr>
                <a:schemeClr val="accent3"/>
              </a:buClr>
              <a:buSzPts val="6400"/>
              <a:buNone/>
              <a:defRPr sz="6400">
                <a:solidFill>
                  <a:schemeClr val="accent3"/>
                </a:solidFill>
              </a:defRPr>
            </a:lvl3pPr>
            <a:lvl4pPr lvl="3" algn="r">
              <a:spcBef>
                <a:spcPts val="0"/>
              </a:spcBef>
              <a:spcAft>
                <a:spcPts val="0"/>
              </a:spcAft>
              <a:buClr>
                <a:schemeClr val="accent3"/>
              </a:buClr>
              <a:buSzPts val="6400"/>
              <a:buNone/>
              <a:defRPr sz="6400">
                <a:solidFill>
                  <a:schemeClr val="accent3"/>
                </a:solidFill>
              </a:defRPr>
            </a:lvl4pPr>
            <a:lvl5pPr lvl="4" algn="r">
              <a:spcBef>
                <a:spcPts val="0"/>
              </a:spcBef>
              <a:spcAft>
                <a:spcPts val="0"/>
              </a:spcAft>
              <a:buClr>
                <a:schemeClr val="accent3"/>
              </a:buClr>
              <a:buSzPts val="6400"/>
              <a:buNone/>
              <a:defRPr sz="6400">
                <a:solidFill>
                  <a:schemeClr val="accent3"/>
                </a:solidFill>
              </a:defRPr>
            </a:lvl5pPr>
            <a:lvl6pPr lvl="5" algn="r">
              <a:spcBef>
                <a:spcPts val="0"/>
              </a:spcBef>
              <a:spcAft>
                <a:spcPts val="0"/>
              </a:spcAft>
              <a:buClr>
                <a:schemeClr val="accent3"/>
              </a:buClr>
              <a:buSzPts val="6400"/>
              <a:buNone/>
              <a:defRPr sz="6400">
                <a:solidFill>
                  <a:schemeClr val="accent3"/>
                </a:solidFill>
              </a:defRPr>
            </a:lvl6pPr>
            <a:lvl7pPr lvl="6" algn="r">
              <a:spcBef>
                <a:spcPts val="0"/>
              </a:spcBef>
              <a:spcAft>
                <a:spcPts val="0"/>
              </a:spcAft>
              <a:buClr>
                <a:schemeClr val="accent3"/>
              </a:buClr>
              <a:buSzPts val="6400"/>
              <a:buNone/>
              <a:defRPr sz="6400">
                <a:solidFill>
                  <a:schemeClr val="accent3"/>
                </a:solidFill>
              </a:defRPr>
            </a:lvl7pPr>
            <a:lvl8pPr lvl="7" algn="r">
              <a:spcBef>
                <a:spcPts val="0"/>
              </a:spcBef>
              <a:spcAft>
                <a:spcPts val="0"/>
              </a:spcAft>
              <a:buClr>
                <a:schemeClr val="accent3"/>
              </a:buClr>
              <a:buSzPts val="6400"/>
              <a:buNone/>
              <a:defRPr sz="6400">
                <a:solidFill>
                  <a:schemeClr val="accent3"/>
                </a:solidFill>
              </a:defRPr>
            </a:lvl8pPr>
            <a:lvl9pPr lvl="8" algn="r">
              <a:spcBef>
                <a:spcPts val="0"/>
              </a:spcBef>
              <a:spcAft>
                <a:spcPts val="0"/>
              </a:spcAft>
              <a:buClr>
                <a:schemeClr val="accent3"/>
              </a:buClr>
              <a:buSzPts val="6400"/>
              <a:buNone/>
              <a:defRPr sz="6400">
                <a:solidFill>
                  <a:schemeClr val="accent3"/>
                </a:solidFill>
              </a:defRPr>
            </a:lvl9pPr>
          </a:lstStyle>
          <a:p>
            <a:endParaRPr/>
          </a:p>
        </p:txBody>
      </p:sp>
      <p:sp>
        <p:nvSpPr>
          <p:cNvPr id="1943" name="Google Shape;1943;g395a5d8f997_0_16928"/>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1pPr>
            <a:lvl2pPr lvl="1">
              <a:spcBef>
                <a:spcPts val="0"/>
              </a:spcBef>
              <a:spcAft>
                <a:spcPts val="0"/>
              </a:spcAft>
              <a:buClr>
                <a:schemeClr val="dk2"/>
              </a:buClr>
              <a:buSzPts val="1900"/>
              <a:buNone/>
              <a:defRPr>
                <a:solidFill>
                  <a:schemeClr val="dk2"/>
                </a:solidFill>
              </a:defRPr>
            </a:lvl2pPr>
            <a:lvl3pPr lvl="2">
              <a:spcBef>
                <a:spcPts val="0"/>
              </a:spcBef>
              <a:spcAft>
                <a:spcPts val="0"/>
              </a:spcAft>
              <a:buClr>
                <a:schemeClr val="dk2"/>
              </a:buClr>
              <a:buSzPts val="1900"/>
              <a:buNone/>
              <a:defRPr>
                <a:solidFill>
                  <a:schemeClr val="dk2"/>
                </a:solidFill>
              </a:defRPr>
            </a:lvl3pPr>
            <a:lvl4pPr lvl="3">
              <a:spcBef>
                <a:spcPts val="0"/>
              </a:spcBef>
              <a:spcAft>
                <a:spcPts val="0"/>
              </a:spcAft>
              <a:buClr>
                <a:schemeClr val="dk2"/>
              </a:buClr>
              <a:buSzPts val="1900"/>
              <a:buNone/>
              <a:defRPr>
                <a:solidFill>
                  <a:schemeClr val="dk2"/>
                </a:solidFill>
              </a:defRPr>
            </a:lvl4pPr>
            <a:lvl5pPr lvl="4">
              <a:spcBef>
                <a:spcPts val="0"/>
              </a:spcBef>
              <a:spcAft>
                <a:spcPts val="0"/>
              </a:spcAft>
              <a:buClr>
                <a:schemeClr val="dk2"/>
              </a:buClr>
              <a:buSzPts val="1900"/>
              <a:buNone/>
              <a:defRPr>
                <a:solidFill>
                  <a:schemeClr val="dk2"/>
                </a:solidFill>
              </a:defRPr>
            </a:lvl5pPr>
            <a:lvl6pPr lvl="5">
              <a:spcBef>
                <a:spcPts val="0"/>
              </a:spcBef>
              <a:spcAft>
                <a:spcPts val="0"/>
              </a:spcAft>
              <a:buClr>
                <a:schemeClr val="dk2"/>
              </a:buClr>
              <a:buSzPts val="1900"/>
              <a:buNone/>
              <a:defRPr>
                <a:solidFill>
                  <a:schemeClr val="dk2"/>
                </a:solidFill>
              </a:defRPr>
            </a:lvl6pPr>
            <a:lvl7pPr lvl="6">
              <a:spcBef>
                <a:spcPts val="0"/>
              </a:spcBef>
              <a:spcAft>
                <a:spcPts val="0"/>
              </a:spcAft>
              <a:buClr>
                <a:schemeClr val="dk2"/>
              </a:buClr>
              <a:buSzPts val="1900"/>
              <a:buNone/>
              <a:defRPr>
                <a:solidFill>
                  <a:schemeClr val="dk2"/>
                </a:solidFill>
              </a:defRPr>
            </a:lvl7pPr>
            <a:lvl8pPr lvl="7">
              <a:spcBef>
                <a:spcPts val="0"/>
              </a:spcBef>
              <a:spcAft>
                <a:spcPts val="0"/>
              </a:spcAft>
              <a:buClr>
                <a:schemeClr val="dk2"/>
              </a:buClr>
              <a:buSzPts val="1900"/>
              <a:buNone/>
              <a:defRPr>
                <a:solidFill>
                  <a:schemeClr val="dk2"/>
                </a:solidFill>
              </a:defRPr>
            </a:lvl8pPr>
            <a:lvl9pPr lvl="8">
              <a:spcBef>
                <a:spcPts val="0"/>
              </a:spcBef>
              <a:spcAft>
                <a:spcPts val="0"/>
              </a:spcAft>
              <a:buClr>
                <a:schemeClr val="dk2"/>
              </a:buClr>
              <a:buSzPts val="1900"/>
              <a:buNone/>
              <a:defRPr>
                <a:solidFill>
                  <a:schemeClr val="dk2"/>
                </a:solidFill>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entered Text">
  <p:cSld name="CUSTOM_14">
    <p:spTree>
      <p:nvGrpSpPr>
        <p:cNvPr id="1" name="Shape 228"/>
        <p:cNvGrpSpPr/>
        <p:nvPr/>
      </p:nvGrpSpPr>
      <p:grpSpPr>
        <a:xfrm>
          <a:off x="0" y="0"/>
          <a:ext cx="0" cy="0"/>
          <a:chOff x="0" y="0"/>
          <a:chExt cx="0" cy="0"/>
        </a:xfrm>
      </p:grpSpPr>
      <p:sp>
        <p:nvSpPr>
          <p:cNvPr id="229" name="Google Shape;229;g36335525d1a_0_553"/>
          <p:cNvSpPr txBox="1">
            <a:spLocks noGrp="1"/>
          </p:cNvSpPr>
          <p:nvPr>
            <p:ph type="title"/>
          </p:nvPr>
        </p:nvSpPr>
        <p:spPr>
          <a:xfrm>
            <a:off x="609600" y="1524000"/>
            <a:ext cx="5486400" cy="3235500"/>
          </a:xfrm>
          <a:prstGeom prst="rect">
            <a:avLst/>
          </a:prstGeom>
          <a:ln>
            <a:noFill/>
          </a:ln>
        </p:spPr>
        <p:txBody>
          <a:bodyPr spcFirstLastPara="1" wrap="square" lIns="0" tIns="0" rIns="0" bIns="0" anchor="t" anchorCtr="0">
            <a:noAutofit/>
          </a:bodyPr>
          <a:lstStyle>
            <a:lvl1pPr lvl="0" algn="r">
              <a:lnSpc>
                <a:spcPct val="90000"/>
              </a:lnSpc>
              <a:spcBef>
                <a:spcPts val="0"/>
              </a:spcBef>
              <a:spcAft>
                <a:spcPts val="0"/>
              </a:spcAft>
              <a:buSzPts val="4800"/>
              <a:buFont typeface="Montserrat"/>
              <a:buNone/>
              <a:defRPr b="1">
                <a:latin typeface="Montserrat"/>
                <a:ea typeface="Montserrat"/>
                <a:cs typeface="Montserrat"/>
                <a:sym typeface="Montserrat"/>
              </a:defRPr>
            </a:lvl1pPr>
            <a:lvl2pPr lvl="1" algn="r">
              <a:spcBef>
                <a:spcPts val="100"/>
              </a:spcBef>
              <a:spcAft>
                <a:spcPts val="0"/>
              </a:spcAft>
              <a:buClr>
                <a:schemeClr val="dk1"/>
              </a:buClr>
              <a:buSzPts val="8000"/>
              <a:buNone/>
              <a:defRPr sz="8000">
                <a:solidFill>
                  <a:schemeClr val="dk1"/>
                </a:solidFill>
              </a:defRPr>
            </a:lvl2pPr>
            <a:lvl3pPr lvl="2" algn="r">
              <a:spcBef>
                <a:spcPts val="0"/>
              </a:spcBef>
              <a:spcAft>
                <a:spcPts val="0"/>
              </a:spcAft>
              <a:buClr>
                <a:schemeClr val="dk1"/>
              </a:buClr>
              <a:buSzPts val="8000"/>
              <a:buNone/>
              <a:defRPr sz="8000">
                <a:solidFill>
                  <a:schemeClr val="dk1"/>
                </a:solidFill>
              </a:defRPr>
            </a:lvl3pPr>
            <a:lvl4pPr lvl="3" algn="r">
              <a:spcBef>
                <a:spcPts val="0"/>
              </a:spcBef>
              <a:spcAft>
                <a:spcPts val="0"/>
              </a:spcAft>
              <a:buClr>
                <a:schemeClr val="dk1"/>
              </a:buClr>
              <a:buSzPts val="8000"/>
              <a:buNone/>
              <a:defRPr sz="8000">
                <a:solidFill>
                  <a:schemeClr val="dk1"/>
                </a:solidFill>
              </a:defRPr>
            </a:lvl4pPr>
            <a:lvl5pPr lvl="4" algn="r">
              <a:spcBef>
                <a:spcPts val="0"/>
              </a:spcBef>
              <a:spcAft>
                <a:spcPts val="0"/>
              </a:spcAft>
              <a:buClr>
                <a:schemeClr val="dk1"/>
              </a:buClr>
              <a:buSzPts val="8000"/>
              <a:buNone/>
              <a:defRPr sz="8000">
                <a:solidFill>
                  <a:schemeClr val="dk1"/>
                </a:solidFill>
              </a:defRPr>
            </a:lvl5pPr>
            <a:lvl6pPr lvl="5" algn="r">
              <a:spcBef>
                <a:spcPts val="0"/>
              </a:spcBef>
              <a:spcAft>
                <a:spcPts val="0"/>
              </a:spcAft>
              <a:buClr>
                <a:schemeClr val="dk1"/>
              </a:buClr>
              <a:buSzPts val="8000"/>
              <a:buNone/>
              <a:defRPr sz="8000">
                <a:solidFill>
                  <a:schemeClr val="dk1"/>
                </a:solidFill>
              </a:defRPr>
            </a:lvl6pPr>
            <a:lvl7pPr lvl="6" algn="r">
              <a:spcBef>
                <a:spcPts val="0"/>
              </a:spcBef>
              <a:spcAft>
                <a:spcPts val="0"/>
              </a:spcAft>
              <a:buClr>
                <a:schemeClr val="dk1"/>
              </a:buClr>
              <a:buSzPts val="8000"/>
              <a:buNone/>
              <a:defRPr sz="8000">
                <a:solidFill>
                  <a:schemeClr val="dk1"/>
                </a:solidFill>
              </a:defRPr>
            </a:lvl7pPr>
            <a:lvl8pPr lvl="7" algn="r">
              <a:spcBef>
                <a:spcPts val="0"/>
              </a:spcBef>
              <a:spcAft>
                <a:spcPts val="0"/>
              </a:spcAft>
              <a:buClr>
                <a:schemeClr val="dk1"/>
              </a:buClr>
              <a:buSzPts val="8000"/>
              <a:buNone/>
              <a:defRPr sz="8000">
                <a:solidFill>
                  <a:schemeClr val="dk1"/>
                </a:solidFill>
              </a:defRPr>
            </a:lvl8pPr>
            <a:lvl9pPr lvl="8" algn="r">
              <a:spcBef>
                <a:spcPts val="0"/>
              </a:spcBef>
              <a:spcAft>
                <a:spcPts val="0"/>
              </a:spcAft>
              <a:buClr>
                <a:schemeClr val="dk1"/>
              </a:buClr>
              <a:buSzPts val="8000"/>
              <a:buNone/>
              <a:defRPr sz="8000">
                <a:solidFill>
                  <a:schemeClr val="dk1"/>
                </a:solidFill>
              </a:defRPr>
            </a:lvl9pPr>
          </a:lstStyle>
          <a:p>
            <a:endParaRPr/>
          </a:p>
        </p:txBody>
      </p:sp>
      <p:sp>
        <p:nvSpPr>
          <p:cNvPr id="230" name="Google Shape;230;g36335525d1a_0_553"/>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1pPr>
            <a:lvl2pPr lvl="1">
              <a:spcBef>
                <a:spcPts val="0"/>
              </a:spcBef>
              <a:spcAft>
                <a:spcPts val="0"/>
              </a:spcAft>
              <a:buClr>
                <a:schemeClr val="dk2"/>
              </a:buClr>
              <a:buSzPts val="1900"/>
              <a:buNone/>
              <a:defRPr>
                <a:solidFill>
                  <a:schemeClr val="dk2"/>
                </a:solidFill>
              </a:defRPr>
            </a:lvl2pPr>
            <a:lvl3pPr lvl="2">
              <a:spcBef>
                <a:spcPts val="0"/>
              </a:spcBef>
              <a:spcAft>
                <a:spcPts val="0"/>
              </a:spcAft>
              <a:buClr>
                <a:schemeClr val="dk2"/>
              </a:buClr>
              <a:buSzPts val="1900"/>
              <a:buNone/>
              <a:defRPr>
                <a:solidFill>
                  <a:schemeClr val="dk2"/>
                </a:solidFill>
              </a:defRPr>
            </a:lvl3pPr>
            <a:lvl4pPr lvl="3">
              <a:spcBef>
                <a:spcPts val="0"/>
              </a:spcBef>
              <a:spcAft>
                <a:spcPts val="0"/>
              </a:spcAft>
              <a:buClr>
                <a:schemeClr val="dk2"/>
              </a:buClr>
              <a:buSzPts val="1900"/>
              <a:buNone/>
              <a:defRPr>
                <a:solidFill>
                  <a:schemeClr val="dk2"/>
                </a:solidFill>
              </a:defRPr>
            </a:lvl4pPr>
            <a:lvl5pPr lvl="4">
              <a:spcBef>
                <a:spcPts val="0"/>
              </a:spcBef>
              <a:spcAft>
                <a:spcPts val="0"/>
              </a:spcAft>
              <a:buClr>
                <a:schemeClr val="dk2"/>
              </a:buClr>
              <a:buSzPts val="1900"/>
              <a:buNone/>
              <a:defRPr>
                <a:solidFill>
                  <a:schemeClr val="dk2"/>
                </a:solidFill>
              </a:defRPr>
            </a:lvl5pPr>
            <a:lvl6pPr lvl="5">
              <a:spcBef>
                <a:spcPts val="0"/>
              </a:spcBef>
              <a:spcAft>
                <a:spcPts val="0"/>
              </a:spcAft>
              <a:buClr>
                <a:schemeClr val="dk2"/>
              </a:buClr>
              <a:buSzPts val="1900"/>
              <a:buNone/>
              <a:defRPr>
                <a:solidFill>
                  <a:schemeClr val="dk2"/>
                </a:solidFill>
              </a:defRPr>
            </a:lvl6pPr>
            <a:lvl7pPr lvl="6">
              <a:spcBef>
                <a:spcPts val="0"/>
              </a:spcBef>
              <a:spcAft>
                <a:spcPts val="0"/>
              </a:spcAft>
              <a:buClr>
                <a:schemeClr val="dk2"/>
              </a:buClr>
              <a:buSzPts val="1900"/>
              <a:buNone/>
              <a:defRPr>
                <a:solidFill>
                  <a:schemeClr val="dk2"/>
                </a:solidFill>
              </a:defRPr>
            </a:lvl7pPr>
            <a:lvl8pPr lvl="7">
              <a:spcBef>
                <a:spcPts val="0"/>
              </a:spcBef>
              <a:spcAft>
                <a:spcPts val="0"/>
              </a:spcAft>
              <a:buClr>
                <a:schemeClr val="dk2"/>
              </a:buClr>
              <a:buSzPts val="1900"/>
              <a:buNone/>
              <a:defRPr>
                <a:solidFill>
                  <a:schemeClr val="dk2"/>
                </a:solidFill>
              </a:defRPr>
            </a:lvl8pPr>
            <a:lvl9pPr lvl="8">
              <a:spcBef>
                <a:spcPts val="0"/>
              </a:spcBef>
              <a:spcAft>
                <a:spcPts val="0"/>
              </a:spcAft>
              <a:buClr>
                <a:schemeClr val="dk2"/>
              </a:buClr>
              <a:buSzPts val="1900"/>
              <a:buNone/>
              <a:defRPr>
                <a:solidFill>
                  <a:schemeClr val="dk2"/>
                </a:solidFill>
              </a:defRPr>
            </a:lvl9pPr>
          </a:lstStyle>
          <a:p>
            <a:endParaRPr/>
          </a:p>
        </p:txBody>
      </p:sp>
      <p:sp>
        <p:nvSpPr>
          <p:cNvPr id="231" name="Google Shape;231;g36335525d1a_0_553"/>
          <p:cNvSpPr txBox="1">
            <a:spLocks noGrp="1"/>
          </p:cNvSpPr>
          <p:nvPr>
            <p:ph type="subTitle" idx="2"/>
          </p:nvPr>
        </p:nvSpPr>
        <p:spPr>
          <a:xfrm>
            <a:off x="6705600" y="1625600"/>
            <a:ext cx="4267200" cy="3134100"/>
          </a:xfrm>
          <a:prstGeom prst="rect">
            <a:avLst/>
          </a:prstGeom>
        </p:spPr>
        <p:txBody>
          <a:bodyPr spcFirstLastPara="1" wrap="square" lIns="0" tIns="0" rIns="0" bIns="0" anchor="t" anchorCtr="0">
            <a:noAutofit/>
          </a:bodyPr>
          <a:lstStyle>
            <a:lvl1pPr lvl="0">
              <a:spcBef>
                <a:spcPts val="0"/>
              </a:spcBef>
              <a:spcAft>
                <a:spcPts val="0"/>
              </a:spcAft>
              <a:buSzPts val="1900"/>
              <a:buNone/>
              <a:defRPr sz="1900"/>
            </a:lvl1pPr>
            <a:lvl2pPr lvl="1">
              <a:spcBef>
                <a:spcPts val="120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232" name="Google Shape;232;g36335525d1a_0_553"/>
          <p:cNvSpPr/>
          <p:nvPr/>
        </p:nvSpPr>
        <p:spPr>
          <a:xfrm rot="10800000">
            <a:off x="5200" y="5028133"/>
            <a:ext cx="12176400" cy="18288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matchingName="Large Data Point">
  <p:cSld name="CUSTOM_18_1">
    <p:spTree>
      <p:nvGrpSpPr>
        <p:cNvPr id="1" name="Shape 1944"/>
        <p:cNvGrpSpPr/>
        <p:nvPr/>
      </p:nvGrpSpPr>
      <p:grpSpPr>
        <a:xfrm>
          <a:off x="0" y="0"/>
          <a:ext cx="0" cy="0"/>
          <a:chOff x="0" y="0"/>
          <a:chExt cx="0" cy="0"/>
        </a:xfrm>
      </p:grpSpPr>
      <p:sp>
        <p:nvSpPr>
          <p:cNvPr id="1945" name="Google Shape;1945;g395a5d8f997_0_16931"/>
          <p:cNvSpPr>
            <a:spLocks noGrp="1"/>
          </p:cNvSpPr>
          <p:nvPr>
            <p:ph type="pic" idx="2"/>
          </p:nvPr>
        </p:nvSpPr>
        <p:spPr>
          <a:xfrm>
            <a:off x="23400" y="0"/>
            <a:ext cx="12192000" cy="4170900"/>
          </a:xfrm>
          <a:prstGeom prst="rect">
            <a:avLst/>
          </a:prstGeom>
          <a:noFill/>
          <a:ln>
            <a:noFill/>
          </a:ln>
        </p:spPr>
      </p:sp>
      <p:sp>
        <p:nvSpPr>
          <p:cNvPr id="1946" name="Google Shape;1946;g395a5d8f997_0_16931"/>
          <p:cNvSpPr txBox="1">
            <a:spLocks noGrp="1"/>
          </p:cNvSpPr>
          <p:nvPr>
            <p:ph type="title"/>
          </p:nvPr>
        </p:nvSpPr>
        <p:spPr>
          <a:xfrm>
            <a:off x="569800" y="4554533"/>
            <a:ext cx="5486400" cy="1788300"/>
          </a:xfrm>
          <a:prstGeom prst="rect">
            <a:avLst/>
          </a:prstGeom>
          <a:ln>
            <a:noFill/>
          </a:ln>
        </p:spPr>
        <p:txBody>
          <a:bodyPr spcFirstLastPara="1" wrap="square" lIns="0" tIns="0" rIns="0" bIns="0" anchor="t" anchorCtr="0">
            <a:noAutofit/>
          </a:bodyPr>
          <a:lstStyle>
            <a:lvl1pPr lvl="0" algn="r">
              <a:lnSpc>
                <a:spcPct val="90000"/>
              </a:lnSpc>
              <a:spcBef>
                <a:spcPts val="0"/>
              </a:spcBef>
              <a:spcAft>
                <a:spcPts val="0"/>
              </a:spcAft>
              <a:buSzPts val="4800"/>
              <a:buFont typeface="Montserrat"/>
              <a:buNone/>
              <a:defRPr sz="4800" b="1">
                <a:latin typeface="Montserrat"/>
                <a:ea typeface="Montserrat"/>
                <a:cs typeface="Montserrat"/>
                <a:sym typeface="Montserrat"/>
              </a:defRPr>
            </a:lvl1pPr>
            <a:lvl2pPr lvl="1" algn="r">
              <a:spcBef>
                <a:spcPts val="100"/>
              </a:spcBef>
              <a:spcAft>
                <a:spcPts val="0"/>
              </a:spcAft>
              <a:buClr>
                <a:schemeClr val="dk2"/>
              </a:buClr>
              <a:buSzPts val="4800"/>
              <a:buNone/>
              <a:defRPr sz="4800">
                <a:solidFill>
                  <a:schemeClr val="dk2"/>
                </a:solidFill>
              </a:defRPr>
            </a:lvl2pPr>
            <a:lvl3pPr lvl="2" algn="r">
              <a:spcBef>
                <a:spcPts val="0"/>
              </a:spcBef>
              <a:spcAft>
                <a:spcPts val="0"/>
              </a:spcAft>
              <a:buClr>
                <a:schemeClr val="dk2"/>
              </a:buClr>
              <a:buSzPts val="4800"/>
              <a:buNone/>
              <a:defRPr sz="4800">
                <a:solidFill>
                  <a:schemeClr val="dk2"/>
                </a:solidFill>
              </a:defRPr>
            </a:lvl3pPr>
            <a:lvl4pPr lvl="3" algn="r">
              <a:spcBef>
                <a:spcPts val="0"/>
              </a:spcBef>
              <a:spcAft>
                <a:spcPts val="0"/>
              </a:spcAft>
              <a:buClr>
                <a:schemeClr val="dk2"/>
              </a:buClr>
              <a:buSzPts val="4800"/>
              <a:buNone/>
              <a:defRPr sz="4800">
                <a:solidFill>
                  <a:schemeClr val="dk2"/>
                </a:solidFill>
              </a:defRPr>
            </a:lvl4pPr>
            <a:lvl5pPr lvl="4" algn="r">
              <a:spcBef>
                <a:spcPts val="0"/>
              </a:spcBef>
              <a:spcAft>
                <a:spcPts val="0"/>
              </a:spcAft>
              <a:buClr>
                <a:schemeClr val="dk2"/>
              </a:buClr>
              <a:buSzPts val="4800"/>
              <a:buNone/>
              <a:defRPr sz="4800">
                <a:solidFill>
                  <a:schemeClr val="dk2"/>
                </a:solidFill>
              </a:defRPr>
            </a:lvl5pPr>
            <a:lvl6pPr lvl="5" algn="r">
              <a:spcBef>
                <a:spcPts val="0"/>
              </a:spcBef>
              <a:spcAft>
                <a:spcPts val="0"/>
              </a:spcAft>
              <a:buClr>
                <a:schemeClr val="dk2"/>
              </a:buClr>
              <a:buSzPts val="4800"/>
              <a:buNone/>
              <a:defRPr sz="4800">
                <a:solidFill>
                  <a:schemeClr val="dk2"/>
                </a:solidFill>
              </a:defRPr>
            </a:lvl6pPr>
            <a:lvl7pPr lvl="6" algn="r">
              <a:spcBef>
                <a:spcPts val="0"/>
              </a:spcBef>
              <a:spcAft>
                <a:spcPts val="0"/>
              </a:spcAft>
              <a:buClr>
                <a:schemeClr val="dk2"/>
              </a:buClr>
              <a:buSzPts val="4800"/>
              <a:buNone/>
              <a:defRPr sz="4800">
                <a:solidFill>
                  <a:schemeClr val="dk2"/>
                </a:solidFill>
              </a:defRPr>
            </a:lvl7pPr>
            <a:lvl8pPr lvl="7" algn="r">
              <a:spcBef>
                <a:spcPts val="0"/>
              </a:spcBef>
              <a:spcAft>
                <a:spcPts val="0"/>
              </a:spcAft>
              <a:buClr>
                <a:schemeClr val="dk2"/>
              </a:buClr>
              <a:buSzPts val="4800"/>
              <a:buNone/>
              <a:defRPr sz="4800">
                <a:solidFill>
                  <a:schemeClr val="dk2"/>
                </a:solidFill>
              </a:defRPr>
            </a:lvl8pPr>
            <a:lvl9pPr lvl="8" algn="r">
              <a:spcBef>
                <a:spcPts val="0"/>
              </a:spcBef>
              <a:spcAft>
                <a:spcPts val="0"/>
              </a:spcAft>
              <a:buClr>
                <a:schemeClr val="dk2"/>
              </a:buClr>
              <a:buSzPts val="4800"/>
              <a:buNone/>
              <a:defRPr sz="4800">
                <a:solidFill>
                  <a:schemeClr val="dk2"/>
                </a:solidFill>
              </a:defRPr>
            </a:lvl9pPr>
          </a:lstStyle>
          <a:p>
            <a:endParaRPr/>
          </a:p>
        </p:txBody>
      </p:sp>
      <p:sp>
        <p:nvSpPr>
          <p:cNvPr id="1947" name="Google Shape;1947;g395a5d8f997_0_16931"/>
          <p:cNvSpPr txBox="1">
            <a:spLocks noGrp="1"/>
          </p:cNvSpPr>
          <p:nvPr>
            <p:ph type="title" idx="3"/>
          </p:nvPr>
        </p:nvSpPr>
        <p:spPr>
          <a:xfrm>
            <a:off x="7031800" y="4727545"/>
            <a:ext cx="4876800" cy="1788300"/>
          </a:xfrm>
          <a:prstGeom prst="rect">
            <a:avLst/>
          </a:prstGeom>
        </p:spPr>
        <p:txBody>
          <a:bodyPr spcFirstLastPara="1" wrap="square" lIns="0" tIns="0" rIns="0" bIns="0" anchor="t" anchorCtr="0">
            <a:noAutofit/>
          </a:bodyPr>
          <a:lstStyle>
            <a:lvl1pPr lvl="0">
              <a:lnSpc>
                <a:spcPct val="70000"/>
              </a:lnSpc>
              <a:spcBef>
                <a:spcPts val="0"/>
              </a:spcBef>
              <a:spcAft>
                <a:spcPts val="0"/>
              </a:spcAft>
              <a:buClr>
                <a:schemeClr val="accent1"/>
              </a:buClr>
              <a:buSzPts val="12000"/>
              <a:buFont typeface="Oswald Medium"/>
              <a:buNone/>
              <a:defRPr sz="12000" b="0">
                <a:solidFill>
                  <a:schemeClr val="accent1"/>
                </a:solidFill>
                <a:latin typeface="Oswald Medium"/>
                <a:ea typeface="Oswald Medium"/>
                <a:cs typeface="Oswald Medium"/>
                <a:sym typeface="Oswald Medium"/>
              </a:defRPr>
            </a:lvl1pPr>
            <a:lvl2pPr lvl="1">
              <a:spcBef>
                <a:spcPts val="100"/>
              </a:spcBef>
              <a:spcAft>
                <a:spcPts val="0"/>
              </a:spcAft>
              <a:buClr>
                <a:schemeClr val="accent4"/>
              </a:buClr>
              <a:buSzPts val="13300"/>
              <a:buNone/>
              <a:defRPr sz="13300">
                <a:solidFill>
                  <a:schemeClr val="accent4"/>
                </a:solidFill>
              </a:defRPr>
            </a:lvl2pPr>
            <a:lvl3pPr lvl="2">
              <a:spcBef>
                <a:spcPts val="0"/>
              </a:spcBef>
              <a:spcAft>
                <a:spcPts val="0"/>
              </a:spcAft>
              <a:buClr>
                <a:schemeClr val="accent4"/>
              </a:buClr>
              <a:buSzPts val="13300"/>
              <a:buNone/>
              <a:defRPr sz="13300">
                <a:solidFill>
                  <a:schemeClr val="accent4"/>
                </a:solidFill>
              </a:defRPr>
            </a:lvl3pPr>
            <a:lvl4pPr lvl="3">
              <a:spcBef>
                <a:spcPts val="0"/>
              </a:spcBef>
              <a:spcAft>
                <a:spcPts val="0"/>
              </a:spcAft>
              <a:buClr>
                <a:schemeClr val="accent4"/>
              </a:buClr>
              <a:buSzPts val="13300"/>
              <a:buNone/>
              <a:defRPr sz="13300">
                <a:solidFill>
                  <a:schemeClr val="accent4"/>
                </a:solidFill>
              </a:defRPr>
            </a:lvl4pPr>
            <a:lvl5pPr lvl="4">
              <a:spcBef>
                <a:spcPts val="0"/>
              </a:spcBef>
              <a:spcAft>
                <a:spcPts val="0"/>
              </a:spcAft>
              <a:buClr>
                <a:schemeClr val="accent4"/>
              </a:buClr>
              <a:buSzPts val="13300"/>
              <a:buNone/>
              <a:defRPr sz="13300">
                <a:solidFill>
                  <a:schemeClr val="accent4"/>
                </a:solidFill>
              </a:defRPr>
            </a:lvl5pPr>
            <a:lvl6pPr lvl="5">
              <a:spcBef>
                <a:spcPts val="0"/>
              </a:spcBef>
              <a:spcAft>
                <a:spcPts val="0"/>
              </a:spcAft>
              <a:buClr>
                <a:schemeClr val="accent4"/>
              </a:buClr>
              <a:buSzPts val="13300"/>
              <a:buNone/>
              <a:defRPr sz="13300">
                <a:solidFill>
                  <a:schemeClr val="accent4"/>
                </a:solidFill>
              </a:defRPr>
            </a:lvl6pPr>
            <a:lvl7pPr lvl="6">
              <a:spcBef>
                <a:spcPts val="0"/>
              </a:spcBef>
              <a:spcAft>
                <a:spcPts val="0"/>
              </a:spcAft>
              <a:buClr>
                <a:schemeClr val="accent4"/>
              </a:buClr>
              <a:buSzPts val="13300"/>
              <a:buNone/>
              <a:defRPr sz="13300">
                <a:solidFill>
                  <a:schemeClr val="accent4"/>
                </a:solidFill>
              </a:defRPr>
            </a:lvl7pPr>
            <a:lvl8pPr lvl="7">
              <a:spcBef>
                <a:spcPts val="0"/>
              </a:spcBef>
              <a:spcAft>
                <a:spcPts val="0"/>
              </a:spcAft>
              <a:buClr>
                <a:schemeClr val="accent4"/>
              </a:buClr>
              <a:buSzPts val="13300"/>
              <a:buNone/>
              <a:defRPr sz="13300">
                <a:solidFill>
                  <a:schemeClr val="accent4"/>
                </a:solidFill>
              </a:defRPr>
            </a:lvl8pPr>
            <a:lvl9pPr lvl="8">
              <a:spcBef>
                <a:spcPts val="0"/>
              </a:spcBef>
              <a:spcAft>
                <a:spcPts val="0"/>
              </a:spcAft>
              <a:buClr>
                <a:schemeClr val="accent4"/>
              </a:buClr>
              <a:buSzPts val="13300"/>
              <a:buNone/>
              <a:defRPr sz="13300">
                <a:solidFill>
                  <a:schemeClr val="accent4"/>
                </a:solidFill>
              </a:defRPr>
            </a:lvl9pPr>
          </a:lstStyle>
          <a:p>
            <a:endParaRPr/>
          </a:p>
        </p:txBody>
      </p:sp>
      <p:sp>
        <p:nvSpPr>
          <p:cNvPr id="1948" name="Google Shape;1948;g395a5d8f997_0_16931"/>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200"/>
              <a:buFont typeface="Montserrat"/>
              <a:buNone/>
              <a:defRPr sz="1200" b="1">
                <a:solidFill>
                  <a:schemeClr val="lt1"/>
                </a:solidFill>
                <a:latin typeface="Montserrat"/>
                <a:ea typeface="Montserrat"/>
                <a:cs typeface="Montserrat"/>
                <a:sym typeface="Montserrat"/>
              </a:defRPr>
            </a:lvl1pPr>
            <a:lvl2pPr lvl="1">
              <a:spcBef>
                <a:spcPts val="0"/>
              </a:spcBef>
              <a:spcAft>
                <a:spcPts val="0"/>
              </a:spcAft>
              <a:buClr>
                <a:schemeClr val="lt1"/>
              </a:buClr>
              <a:buSzPts val="1900"/>
              <a:buNone/>
              <a:defRPr>
                <a:solidFill>
                  <a:schemeClr val="lt1"/>
                </a:solidFill>
              </a:defRPr>
            </a:lvl2pPr>
            <a:lvl3pPr lvl="2">
              <a:spcBef>
                <a:spcPts val="0"/>
              </a:spcBef>
              <a:spcAft>
                <a:spcPts val="0"/>
              </a:spcAft>
              <a:buClr>
                <a:schemeClr val="lt1"/>
              </a:buClr>
              <a:buSzPts val="1900"/>
              <a:buNone/>
              <a:defRPr>
                <a:solidFill>
                  <a:schemeClr val="lt1"/>
                </a:solidFill>
              </a:defRPr>
            </a:lvl3pPr>
            <a:lvl4pPr lvl="3">
              <a:spcBef>
                <a:spcPts val="0"/>
              </a:spcBef>
              <a:spcAft>
                <a:spcPts val="0"/>
              </a:spcAft>
              <a:buClr>
                <a:schemeClr val="lt1"/>
              </a:buClr>
              <a:buSzPts val="1900"/>
              <a:buNone/>
              <a:defRPr>
                <a:solidFill>
                  <a:schemeClr val="lt1"/>
                </a:solidFill>
              </a:defRPr>
            </a:lvl4pPr>
            <a:lvl5pPr lvl="4">
              <a:spcBef>
                <a:spcPts val="0"/>
              </a:spcBef>
              <a:spcAft>
                <a:spcPts val="0"/>
              </a:spcAft>
              <a:buClr>
                <a:schemeClr val="lt1"/>
              </a:buClr>
              <a:buSzPts val="1900"/>
              <a:buNone/>
              <a:defRPr>
                <a:solidFill>
                  <a:schemeClr val="lt1"/>
                </a:solidFill>
              </a:defRPr>
            </a:lvl5pPr>
            <a:lvl6pPr lvl="5">
              <a:spcBef>
                <a:spcPts val="0"/>
              </a:spcBef>
              <a:spcAft>
                <a:spcPts val="0"/>
              </a:spcAft>
              <a:buClr>
                <a:schemeClr val="lt1"/>
              </a:buClr>
              <a:buSzPts val="1900"/>
              <a:buNone/>
              <a:defRPr>
                <a:solidFill>
                  <a:schemeClr val="lt1"/>
                </a:solidFill>
              </a:defRPr>
            </a:lvl6pPr>
            <a:lvl7pPr lvl="6">
              <a:spcBef>
                <a:spcPts val="0"/>
              </a:spcBef>
              <a:spcAft>
                <a:spcPts val="0"/>
              </a:spcAft>
              <a:buClr>
                <a:schemeClr val="lt1"/>
              </a:buClr>
              <a:buSzPts val="1900"/>
              <a:buNone/>
              <a:defRPr>
                <a:solidFill>
                  <a:schemeClr val="lt1"/>
                </a:solidFill>
              </a:defRPr>
            </a:lvl7pPr>
            <a:lvl8pPr lvl="7">
              <a:spcBef>
                <a:spcPts val="0"/>
              </a:spcBef>
              <a:spcAft>
                <a:spcPts val="0"/>
              </a:spcAft>
              <a:buClr>
                <a:schemeClr val="lt1"/>
              </a:buClr>
              <a:buSzPts val="1900"/>
              <a:buNone/>
              <a:defRPr>
                <a:solidFill>
                  <a:schemeClr val="lt1"/>
                </a:solidFill>
              </a:defRPr>
            </a:lvl8pPr>
            <a:lvl9pPr lvl="8">
              <a:spcBef>
                <a:spcPts val="0"/>
              </a:spcBef>
              <a:spcAft>
                <a:spcPts val="0"/>
              </a:spcAft>
              <a:buClr>
                <a:schemeClr val="lt1"/>
              </a:buClr>
              <a:buSzPts val="1900"/>
              <a:buNone/>
              <a:defRPr>
                <a:solidFill>
                  <a:schemeClr val="lt1"/>
                </a:solidFill>
              </a:defRPr>
            </a:lvl9pPr>
          </a:lstStyle>
          <a:p>
            <a:endParaRPr/>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matchingName="Image — Blue — Left">
  <p:cSld name="CUSTOM_18">
    <p:spTree>
      <p:nvGrpSpPr>
        <p:cNvPr id="1" name="Shape 1949"/>
        <p:cNvGrpSpPr/>
        <p:nvPr/>
      </p:nvGrpSpPr>
      <p:grpSpPr>
        <a:xfrm>
          <a:off x="0" y="0"/>
          <a:ext cx="0" cy="0"/>
          <a:chOff x="0" y="0"/>
          <a:chExt cx="0" cy="0"/>
        </a:xfrm>
      </p:grpSpPr>
      <p:sp>
        <p:nvSpPr>
          <p:cNvPr id="1950" name="Google Shape;1950;g395a5d8f997_0_16936"/>
          <p:cNvSpPr>
            <a:spLocks noGrp="1"/>
          </p:cNvSpPr>
          <p:nvPr>
            <p:ph type="pic" idx="2"/>
          </p:nvPr>
        </p:nvSpPr>
        <p:spPr>
          <a:xfrm>
            <a:off x="0" y="0"/>
            <a:ext cx="12192000" cy="6858000"/>
          </a:xfrm>
          <a:prstGeom prst="rect">
            <a:avLst/>
          </a:prstGeom>
          <a:noFill/>
          <a:ln>
            <a:noFill/>
          </a:ln>
        </p:spPr>
      </p:sp>
      <p:sp>
        <p:nvSpPr>
          <p:cNvPr id="1951" name="Google Shape;1951;g395a5d8f997_0_16936"/>
          <p:cNvSpPr/>
          <p:nvPr/>
        </p:nvSpPr>
        <p:spPr>
          <a:xfrm rot="5400000">
            <a:off x="2349450" y="2102217"/>
            <a:ext cx="1397100" cy="6096000"/>
          </a:xfrm>
          <a:prstGeom prst="round2SameRect">
            <a:avLst>
              <a:gd name="adj1" fmla="val 0"/>
              <a:gd name="adj2" fmla="val 0"/>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952" name="Google Shape;1952;g395a5d8f997_0_16936"/>
          <p:cNvSpPr txBox="1">
            <a:spLocks noGrp="1"/>
          </p:cNvSpPr>
          <p:nvPr>
            <p:ph type="title"/>
          </p:nvPr>
        </p:nvSpPr>
        <p:spPr>
          <a:xfrm>
            <a:off x="609600" y="4691400"/>
            <a:ext cx="5486400" cy="9459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1pPr>
            <a:lvl2pPr lvl="1" algn="r">
              <a:lnSpc>
                <a:spcPct val="90000"/>
              </a:lnSpc>
              <a:spcBef>
                <a:spcPts val="100"/>
              </a:spcBef>
              <a:spcAft>
                <a:spcPts val="0"/>
              </a:spcAft>
              <a:buClr>
                <a:schemeClr val="lt1"/>
              </a:buClr>
              <a:buSzPts val="2400"/>
              <a:buNone/>
              <a:defRPr sz="2400">
                <a:solidFill>
                  <a:schemeClr val="lt1"/>
                </a:solidFill>
              </a:defRPr>
            </a:lvl2pPr>
            <a:lvl3pPr lvl="2" algn="r">
              <a:lnSpc>
                <a:spcPct val="90000"/>
              </a:lnSpc>
              <a:spcBef>
                <a:spcPts val="0"/>
              </a:spcBef>
              <a:spcAft>
                <a:spcPts val="0"/>
              </a:spcAft>
              <a:buClr>
                <a:schemeClr val="lt1"/>
              </a:buClr>
              <a:buSzPts val="2400"/>
              <a:buNone/>
              <a:defRPr sz="2400">
                <a:solidFill>
                  <a:schemeClr val="lt1"/>
                </a:solidFill>
              </a:defRPr>
            </a:lvl3pPr>
            <a:lvl4pPr lvl="3" algn="r">
              <a:lnSpc>
                <a:spcPct val="90000"/>
              </a:lnSpc>
              <a:spcBef>
                <a:spcPts val="0"/>
              </a:spcBef>
              <a:spcAft>
                <a:spcPts val="0"/>
              </a:spcAft>
              <a:buClr>
                <a:schemeClr val="lt1"/>
              </a:buClr>
              <a:buSzPts val="2400"/>
              <a:buNone/>
              <a:defRPr sz="2400">
                <a:solidFill>
                  <a:schemeClr val="lt1"/>
                </a:solidFill>
              </a:defRPr>
            </a:lvl4pPr>
            <a:lvl5pPr lvl="4" algn="r">
              <a:lnSpc>
                <a:spcPct val="90000"/>
              </a:lnSpc>
              <a:spcBef>
                <a:spcPts val="0"/>
              </a:spcBef>
              <a:spcAft>
                <a:spcPts val="0"/>
              </a:spcAft>
              <a:buClr>
                <a:schemeClr val="lt1"/>
              </a:buClr>
              <a:buSzPts val="2400"/>
              <a:buNone/>
              <a:defRPr sz="2400">
                <a:solidFill>
                  <a:schemeClr val="lt1"/>
                </a:solidFill>
              </a:defRPr>
            </a:lvl5pPr>
            <a:lvl6pPr lvl="5" algn="r">
              <a:lnSpc>
                <a:spcPct val="90000"/>
              </a:lnSpc>
              <a:spcBef>
                <a:spcPts val="0"/>
              </a:spcBef>
              <a:spcAft>
                <a:spcPts val="0"/>
              </a:spcAft>
              <a:buClr>
                <a:schemeClr val="lt1"/>
              </a:buClr>
              <a:buSzPts val="2400"/>
              <a:buNone/>
              <a:defRPr sz="2400">
                <a:solidFill>
                  <a:schemeClr val="lt1"/>
                </a:solidFill>
              </a:defRPr>
            </a:lvl6pPr>
            <a:lvl7pPr lvl="6" algn="r">
              <a:lnSpc>
                <a:spcPct val="90000"/>
              </a:lnSpc>
              <a:spcBef>
                <a:spcPts val="0"/>
              </a:spcBef>
              <a:spcAft>
                <a:spcPts val="0"/>
              </a:spcAft>
              <a:buClr>
                <a:schemeClr val="lt1"/>
              </a:buClr>
              <a:buSzPts val="2400"/>
              <a:buNone/>
              <a:defRPr sz="2400">
                <a:solidFill>
                  <a:schemeClr val="lt1"/>
                </a:solidFill>
              </a:defRPr>
            </a:lvl7pPr>
            <a:lvl8pPr lvl="7" algn="r">
              <a:lnSpc>
                <a:spcPct val="90000"/>
              </a:lnSpc>
              <a:spcBef>
                <a:spcPts val="0"/>
              </a:spcBef>
              <a:spcAft>
                <a:spcPts val="0"/>
              </a:spcAft>
              <a:buClr>
                <a:schemeClr val="lt1"/>
              </a:buClr>
              <a:buSzPts val="2400"/>
              <a:buNone/>
              <a:defRPr sz="2400">
                <a:solidFill>
                  <a:schemeClr val="lt1"/>
                </a:solidFill>
              </a:defRPr>
            </a:lvl8pPr>
            <a:lvl9pPr lvl="8" algn="r">
              <a:lnSpc>
                <a:spcPct val="90000"/>
              </a:lnSpc>
              <a:spcBef>
                <a:spcPts val="0"/>
              </a:spcBef>
              <a:spcAft>
                <a:spcPts val="0"/>
              </a:spcAft>
              <a:buClr>
                <a:schemeClr val="lt1"/>
              </a:buClr>
              <a:buSzPts val="2400"/>
              <a:buNone/>
              <a:defRPr sz="2400">
                <a:solidFill>
                  <a:schemeClr val="lt1"/>
                </a:solidFill>
              </a:defRPr>
            </a:lvl9pPr>
          </a:lstStyle>
          <a:p>
            <a:endParaRPr/>
          </a:p>
        </p:txBody>
      </p:sp>
      <p:sp>
        <p:nvSpPr>
          <p:cNvPr id="1953" name="Google Shape;1953;g395a5d8f997_0_16936"/>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1pPr>
            <a:lvl2pPr lvl="1">
              <a:spcBef>
                <a:spcPts val="0"/>
              </a:spcBef>
              <a:spcAft>
                <a:spcPts val="0"/>
              </a:spcAft>
              <a:buClr>
                <a:schemeClr val="dk2"/>
              </a:buClr>
              <a:buSzPts val="1900"/>
              <a:buNone/>
              <a:defRPr>
                <a:solidFill>
                  <a:schemeClr val="dk2"/>
                </a:solidFill>
              </a:defRPr>
            </a:lvl2pPr>
            <a:lvl3pPr lvl="2">
              <a:spcBef>
                <a:spcPts val="0"/>
              </a:spcBef>
              <a:spcAft>
                <a:spcPts val="0"/>
              </a:spcAft>
              <a:buClr>
                <a:schemeClr val="dk2"/>
              </a:buClr>
              <a:buSzPts val="1900"/>
              <a:buNone/>
              <a:defRPr>
                <a:solidFill>
                  <a:schemeClr val="dk2"/>
                </a:solidFill>
              </a:defRPr>
            </a:lvl3pPr>
            <a:lvl4pPr lvl="3">
              <a:spcBef>
                <a:spcPts val="0"/>
              </a:spcBef>
              <a:spcAft>
                <a:spcPts val="0"/>
              </a:spcAft>
              <a:buClr>
                <a:schemeClr val="dk2"/>
              </a:buClr>
              <a:buSzPts val="1900"/>
              <a:buNone/>
              <a:defRPr>
                <a:solidFill>
                  <a:schemeClr val="dk2"/>
                </a:solidFill>
              </a:defRPr>
            </a:lvl4pPr>
            <a:lvl5pPr lvl="4">
              <a:spcBef>
                <a:spcPts val="0"/>
              </a:spcBef>
              <a:spcAft>
                <a:spcPts val="0"/>
              </a:spcAft>
              <a:buClr>
                <a:schemeClr val="dk2"/>
              </a:buClr>
              <a:buSzPts val="1900"/>
              <a:buNone/>
              <a:defRPr>
                <a:solidFill>
                  <a:schemeClr val="dk2"/>
                </a:solidFill>
              </a:defRPr>
            </a:lvl5pPr>
            <a:lvl6pPr lvl="5">
              <a:spcBef>
                <a:spcPts val="0"/>
              </a:spcBef>
              <a:spcAft>
                <a:spcPts val="0"/>
              </a:spcAft>
              <a:buClr>
                <a:schemeClr val="dk2"/>
              </a:buClr>
              <a:buSzPts val="1900"/>
              <a:buNone/>
              <a:defRPr>
                <a:solidFill>
                  <a:schemeClr val="dk2"/>
                </a:solidFill>
              </a:defRPr>
            </a:lvl6pPr>
            <a:lvl7pPr lvl="6">
              <a:spcBef>
                <a:spcPts val="0"/>
              </a:spcBef>
              <a:spcAft>
                <a:spcPts val="0"/>
              </a:spcAft>
              <a:buClr>
                <a:schemeClr val="dk2"/>
              </a:buClr>
              <a:buSzPts val="1900"/>
              <a:buNone/>
              <a:defRPr>
                <a:solidFill>
                  <a:schemeClr val="dk2"/>
                </a:solidFill>
              </a:defRPr>
            </a:lvl7pPr>
            <a:lvl8pPr lvl="7">
              <a:spcBef>
                <a:spcPts val="0"/>
              </a:spcBef>
              <a:spcAft>
                <a:spcPts val="0"/>
              </a:spcAft>
              <a:buClr>
                <a:schemeClr val="dk2"/>
              </a:buClr>
              <a:buSzPts val="1900"/>
              <a:buNone/>
              <a:defRPr>
                <a:solidFill>
                  <a:schemeClr val="dk2"/>
                </a:solidFill>
              </a:defRPr>
            </a:lvl8pPr>
            <a:lvl9pPr lvl="8">
              <a:spcBef>
                <a:spcPts val="0"/>
              </a:spcBef>
              <a:spcAft>
                <a:spcPts val="0"/>
              </a:spcAft>
              <a:buClr>
                <a:schemeClr val="dk2"/>
              </a:buClr>
              <a:buSzPts val="1900"/>
              <a:buNone/>
              <a:defRPr>
                <a:solidFill>
                  <a:schemeClr val="dk2"/>
                </a:solidFill>
              </a:defRPr>
            </a:lvl9pPr>
          </a:lstStyle>
          <a:p>
            <a:endParaRPr/>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matchingName="Image — Blue — Right">
  <p:cSld name="CUSTOM_18_3">
    <p:spTree>
      <p:nvGrpSpPr>
        <p:cNvPr id="1" name="Shape 1954"/>
        <p:cNvGrpSpPr/>
        <p:nvPr/>
      </p:nvGrpSpPr>
      <p:grpSpPr>
        <a:xfrm>
          <a:off x="0" y="0"/>
          <a:ext cx="0" cy="0"/>
          <a:chOff x="0" y="0"/>
          <a:chExt cx="0" cy="0"/>
        </a:xfrm>
      </p:grpSpPr>
      <p:sp>
        <p:nvSpPr>
          <p:cNvPr id="1955" name="Google Shape;1955;g395a5d8f997_0_16941"/>
          <p:cNvSpPr>
            <a:spLocks noGrp="1"/>
          </p:cNvSpPr>
          <p:nvPr>
            <p:ph type="pic" idx="2"/>
          </p:nvPr>
        </p:nvSpPr>
        <p:spPr>
          <a:xfrm>
            <a:off x="0" y="0"/>
            <a:ext cx="12192000" cy="6858000"/>
          </a:xfrm>
          <a:prstGeom prst="rect">
            <a:avLst/>
          </a:prstGeom>
          <a:noFill/>
          <a:ln>
            <a:noFill/>
          </a:ln>
        </p:spPr>
      </p:sp>
      <p:sp>
        <p:nvSpPr>
          <p:cNvPr id="1956" name="Google Shape;1956;g395a5d8f997_0_16941"/>
          <p:cNvSpPr/>
          <p:nvPr/>
        </p:nvSpPr>
        <p:spPr>
          <a:xfrm rot="-5400000">
            <a:off x="8445450" y="2102317"/>
            <a:ext cx="1397100" cy="6096000"/>
          </a:xfrm>
          <a:prstGeom prst="round2SameRect">
            <a:avLst>
              <a:gd name="adj1" fmla="val 0"/>
              <a:gd name="adj2" fmla="val 0"/>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957" name="Google Shape;1957;g395a5d8f997_0_16941"/>
          <p:cNvSpPr txBox="1">
            <a:spLocks noGrp="1"/>
          </p:cNvSpPr>
          <p:nvPr>
            <p:ph type="title"/>
          </p:nvPr>
        </p:nvSpPr>
        <p:spPr>
          <a:xfrm>
            <a:off x="6096000" y="4691400"/>
            <a:ext cx="5486400" cy="945900"/>
          </a:xfrm>
          <a:prstGeom prst="rect">
            <a:avLst/>
          </a:prstGeom>
          <a:ln>
            <a:noFill/>
          </a:ln>
        </p:spPr>
        <p:txBody>
          <a:bodyPr spcFirstLastPara="1" wrap="square" lIns="0" tIns="0" rIns="0" bIns="0" anchor="t" anchorCtr="0">
            <a:noAutofit/>
          </a:bodyPr>
          <a:lstStyle>
            <a:lvl1pPr lvl="0" algn="r">
              <a:lnSpc>
                <a:spcPct val="9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1pPr>
            <a:lvl2pPr lvl="1" algn="r">
              <a:lnSpc>
                <a:spcPct val="90000"/>
              </a:lnSpc>
              <a:spcBef>
                <a:spcPts val="100"/>
              </a:spcBef>
              <a:spcAft>
                <a:spcPts val="0"/>
              </a:spcAft>
              <a:buClr>
                <a:schemeClr val="lt1"/>
              </a:buClr>
              <a:buSzPts val="2400"/>
              <a:buNone/>
              <a:defRPr sz="2400">
                <a:solidFill>
                  <a:schemeClr val="lt1"/>
                </a:solidFill>
              </a:defRPr>
            </a:lvl2pPr>
            <a:lvl3pPr lvl="2" algn="r">
              <a:lnSpc>
                <a:spcPct val="90000"/>
              </a:lnSpc>
              <a:spcBef>
                <a:spcPts val="0"/>
              </a:spcBef>
              <a:spcAft>
                <a:spcPts val="0"/>
              </a:spcAft>
              <a:buClr>
                <a:schemeClr val="lt1"/>
              </a:buClr>
              <a:buSzPts val="2400"/>
              <a:buNone/>
              <a:defRPr sz="2400">
                <a:solidFill>
                  <a:schemeClr val="lt1"/>
                </a:solidFill>
              </a:defRPr>
            </a:lvl3pPr>
            <a:lvl4pPr lvl="3" algn="r">
              <a:lnSpc>
                <a:spcPct val="90000"/>
              </a:lnSpc>
              <a:spcBef>
                <a:spcPts val="0"/>
              </a:spcBef>
              <a:spcAft>
                <a:spcPts val="0"/>
              </a:spcAft>
              <a:buClr>
                <a:schemeClr val="lt1"/>
              </a:buClr>
              <a:buSzPts val="2400"/>
              <a:buNone/>
              <a:defRPr sz="2400">
                <a:solidFill>
                  <a:schemeClr val="lt1"/>
                </a:solidFill>
              </a:defRPr>
            </a:lvl4pPr>
            <a:lvl5pPr lvl="4" algn="r">
              <a:lnSpc>
                <a:spcPct val="90000"/>
              </a:lnSpc>
              <a:spcBef>
                <a:spcPts val="0"/>
              </a:spcBef>
              <a:spcAft>
                <a:spcPts val="0"/>
              </a:spcAft>
              <a:buClr>
                <a:schemeClr val="lt1"/>
              </a:buClr>
              <a:buSzPts val="2400"/>
              <a:buNone/>
              <a:defRPr sz="2400">
                <a:solidFill>
                  <a:schemeClr val="lt1"/>
                </a:solidFill>
              </a:defRPr>
            </a:lvl5pPr>
            <a:lvl6pPr lvl="5" algn="r">
              <a:lnSpc>
                <a:spcPct val="90000"/>
              </a:lnSpc>
              <a:spcBef>
                <a:spcPts val="0"/>
              </a:spcBef>
              <a:spcAft>
                <a:spcPts val="0"/>
              </a:spcAft>
              <a:buClr>
                <a:schemeClr val="lt1"/>
              </a:buClr>
              <a:buSzPts val="2400"/>
              <a:buNone/>
              <a:defRPr sz="2400">
                <a:solidFill>
                  <a:schemeClr val="lt1"/>
                </a:solidFill>
              </a:defRPr>
            </a:lvl6pPr>
            <a:lvl7pPr lvl="6" algn="r">
              <a:lnSpc>
                <a:spcPct val="90000"/>
              </a:lnSpc>
              <a:spcBef>
                <a:spcPts val="0"/>
              </a:spcBef>
              <a:spcAft>
                <a:spcPts val="0"/>
              </a:spcAft>
              <a:buClr>
                <a:schemeClr val="lt1"/>
              </a:buClr>
              <a:buSzPts val="2400"/>
              <a:buNone/>
              <a:defRPr sz="2400">
                <a:solidFill>
                  <a:schemeClr val="lt1"/>
                </a:solidFill>
              </a:defRPr>
            </a:lvl7pPr>
            <a:lvl8pPr lvl="7" algn="r">
              <a:lnSpc>
                <a:spcPct val="90000"/>
              </a:lnSpc>
              <a:spcBef>
                <a:spcPts val="0"/>
              </a:spcBef>
              <a:spcAft>
                <a:spcPts val="0"/>
              </a:spcAft>
              <a:buClr>
                <a:schemeClr val="lt1"/>
              </a:buClr>
              <a:buSzPts val="2400"/>
              <a:buNone/>
              <a:defRPr sz="2400">
                <a:solidFill>
                  <a:schemeClr val="lt1"/>
                </a:solidFill>
              </a:defRPr>
            </a:lvl8pPr>
            <a:lvl9pPr lvl="8" algn="r">
              <a:lnSpc>
                <a:spcPct val="90000"/>
              </a:lnSpc>
              <a:spcBef>
                <a:spcPts val="0"/>
              </a:spcBef>
              <a:spcAft>
                <a:spcPts val="0"/>
              </a:spcAft>
              <a:buClr>
                <a:schemeClr val="lt1"/>
              </a:buClr>
              <a:buSzPts val="2400"/>
              <a:buNone/>
              <a:defRPr sz="2400">
                <a:solidFill>
                  <a:schemeClr val="lt1"/>
                </a:solidFill>
              </a:defRPr>
            </a:lvl9pPr>
          </a:lstStyle>
          <a:p>
            <a:endParaRPr/>
          </a:p>
        </p:txBody>
      </p:sp>
      <p:sp>
        <p:nvSpPr>
          <p:cNvPr id="1958" name="Google Shape;1958;g395a5d8f997_0_16941"/>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1pPr>
            <a:lvl2pPr lvl="1">
              <a:spcBef>
                <a:spcPts val="0"/>
              </a:spcBef>
              <a:spcAft>
                <a:spcPts val="0"/>
              </a:spcAft>
              <a:buClr>
                <a:schemeClr val="dk2"/>
              </a:buClr>
              <a:buSzPts val="1900"/>
              <a:buNone/>
              <a:defRPr>
                <a:solidFill>
                  <a:schemeClr val="dk2"/>
                </a:solidFill>
              </a:defRPr>
            </a:lvl2pPr>
            <a:lvl3pPr lvl="2">
              <a:spcBef>
                <a:spcPts val="0"/>
              </a:spcBef>
              <a:spcAft>
                <a:spcPts val="0"/>
              </a:spcAft>
              <a:buClr>
                <a:schemeClr val="dk2"/>
              </a:buClr>
              <a:buSzPts val="1900"/>
              <a:buNone/>
              <a:defRPr>
                <a:solidFill>
                  <a:schemeClr val="dk2"/>
                </a:solidFill>
              </a:defRPr>
            </a:lvl3pPr>
            <a:lvl4pPr lvl="3">
              <a:spcBef>
                <a:spcPts val="0"/>
              </a:spcBef>
              <a:spcAft>
                <a:spcPts val="0"/>
              </a:spcAft>
              <a:buClr>
                <a:schemeClr val="dk2"/>
              </a:buClr>
              <a:buSzPts val="1900"/>
              <a:buNone/>
              <a:defRPr>
                <a:solidFill>
                  <a:schemeClr val="dk2"/>
                </a:solidFill>
              </a:defRPr>
            </a:lvl4pPr>
            <a:lvl5pPr lvl="4">
              <a:spcBef>
                <a:spcPts val="0"/>
              </a:spcBef>
              <a:spcAft>
                <a:spcPts val="0"/>
              </a:spcAft>
              <a:buClr>
                <a:schemeClr val="dk2"/>
              </a:buClr>
              <a:buSzPts val="1900"/>
              <a:buNone/>
              <a:defRPr>
                <a:solidFill>
                  <a:schemeClr val="dk2"/>
                </a:solidFill>
              </a:defRPr>
            </a:lvl5pPr>
            <a:lvl6pPr lvl="5">
              <a:spcBef>
                <a:spcPts val="0"/>
              </a:spcBef>
              <a:spcAft>
                <a:spcPts val="0"/>
              </a:spcAft>
              <a:buClr>
                <a:schemeClr val="dk2"/>
              </a:buClr>
              <a:buSzPts val="1900"/>
              <a:buNone/>
              <a:defRPr>
                <a:solidFill>
                  <a:schemeClr val="dk2"/>
                </a:solidFill>
              </a:defRPr>
            </a:lvl6pPr>
            <a:lvl7pPr lvl="6">
              <a:spcBef>
                <a:spcPts val="0"/>
              </a:spcBef>
              <a:spcAft>
                <a:spcPts val="0"/>
              </a:spcAft>
              <a:buClr>
                <a:schemeClr val="dk2"/>
              </a:buClr>
              <a:buSzPts val="1900"/>
              <a:buNone/>
              <a:defRPr>
                <a:solidFill>
                  <a:schemeClr val="dk2"/>
                </a:solidFill>
              </a:defRPr>
            </a:lvl7pPr>
            <a:lvl8pPr lvl="7">
              <a:spcBef>
                <a:spcPts val="0"/>
              </a:spcBef>
              <a:spcAft>
                <a:spcPts val="0"/>
              </a:spcAft>
              <a:buClr>
                <a:schemeClr val="dk2"/>
              </a:buClr>
              <a:buSzPts val="1900"/>
              <a:buNone/>
              <a:defRPr>
                <a:solidFill>
                  <a:schemeClr val="dk2"/>
                </a:solidFill>
              </a:defRPr>
            </a:lvl8pPr>
            <a:lvl9pPr lvl="8">
              <a:spcBef>
                <a:spcPts val="0"/>
              </a:spcBef>
              <a:spcAft>
                <a:spcPts val="0"/>
              </a:spcAft>
              <a:buClr>
                <a:schemeClr val="dk2"/>
              </a:buClr>
              <a:buSzPts val="1900"/>
              <a:buNone/>
              <a:defRPr>
                <a:solidFill>
                  <a:schemeClr val="dk2"/>
                </a:solidFill>
              </a:defRPr>
            </a:lvl9pPr>
          </a:lstStyle>
          <a:p>
            <a:endParaRPr/>
          </a:p>
        </p:txBody>
      </p:sp>
      <p:sp>
        <p:nvSpPr>
          <p:cNvPr id="1959" name="Google Shape;1959;g395a5d8f997_0_16941"/>
          <p:cNvSpPr/>
          <p:nvPr/>
        </p:nvSpPr>
        <p:spPr>
          <a:xfrm>
            <a:off x="11473867" y="0"/>
            <a:ext cx="609600" cy="678000"/>
          </a:xfrm>
          <a:prstGeom prst="rect">
            <a:avLst/>
          </a:prstGeom>
          <a:solidFill>
            <a:srgbClr val="FFFFFF"/>
          </a:solidFill>
          <a:ln w="12700"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1960" name="Google Shape;1960;g395a5d8f997_0_16941" title="250331_CI_2025-Slides_assets_Logo mark.png"/>
          <p:cNvPicPr preferRelativeResize="0"/>
          <p:nvPr/>
        </p:nvPicPr>
        <p:blipFill>
          <a:blip r:embed="rId2">
            <a:alphaModFix/>
          </a:blip>
          <a:stretch>
            <a:fillRect/>
          </a:stretch>
        </p:blipFill>
        <p:spPr>
          <a:xfrm>
            <a:off x="11569157" y="94752"/>
            <a:ext cx="419025" cy="488500"/>
          </a:xfrm>
          <a:prstGeom prst="rect">
            <a:avLst/>
          </a:prstGeom>
          <a:noFill/>
          <a:ln>
            <a:noFill/>
          </a:ln>
        </p:spPr>
      </p:pic>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matchingName="Image — White — Left">
  <p:cSld name="CUSTOM_18_2">
    <p:spTree>
      <p:nvGrpSpPr>
        <p:cNvPr id="1" name="Shape 1961"/>
        <p:cNvGrpSpPr/>
        <p:nvPr/>
      </p:nvGrpSpPr>
      <p:grpSpPr>
        <a:xfrm>
          <a:off x="0" y="0"/>
          <a:ext cx="0" cy="0"/>
          <a:chOff x="0" y="0"/>
          <a:chExt cx="0" cy="0"/>
        </a:xfrm>
      </p:grpSpPr>
      <p:sp>
        <p:nvSpPr>
          <p:cNvPr id="1962" name="Google Shape;1962;g395a5d8f997_0_16948"/>
          <p:cNvSpPr>
            <a:spLocks noGrp="1"/>
          </p:cNvSpPr>
          <p:nvPr>
            <p:ph type="pic" idx="2"/>
          </p:nvPr>
        </p:nvSpPr>
        <p:spPr>
          <a:xfrm>
            <a:off x="0" y="0"/>
            <a:ext cx="12192000" cy="6858000"/>
          </a:xfrm>
          <a:prstGeom prst="rect">
            <a:avLst/>
          </a:prstGeom>
          <a:noFill/>
          <a:ln>
            <a:noFill/>
          </a:ln>
        </p:spPr>
      </p:sp>
      <p:sp>
        <p:nvSpPr>
          <p:cNvPr id="1963" name="Google Shape;1963;g395a5d8f997_0_16948"/>
          <p:cNvSpPr/>
          <p:nvPr/>
        </p:nvSpPr>
        <p:spPr>
          <a:xfrm rot="5400000">
            <a:off x="2349450" y="2102217"/>
            <a:ext cx="1397100" cy="6096000"/>
          </a:xfrm>
          <a:prstGeom prst="round2SameRect">
            <a:avLst>
              <a:gd name="adj1" fmla="val 0"/>
              <a:gd name="adj2" fmla="val 0"/>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964" name="Google Shape;1964;g395a5d8f997_0_16948"/>
          <p:cNvSpPr txBox="1">
            <a:spLocks noGrp="1"/>
          </p:cNvSpPr>
          <p:nvPr>
            <p:ph type="title"/>
          </p:nvPr>
        </p:nvSpPr>
        <p:spPr>
          <a:xfrm>
            <a:off x="609600" y="4691400"/>
            <a:ext cx="5486400" cy="9459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SzPts val="2400"/>
              <a:buFont typeface="Montserrat"/>
              <a:buNone/>
              <a:defRPr sz="2400" b="1">
                <a:latin typeface="Montserrat"/>
                <a:ea typeface="Montserrat"/>
                <a:cs typeface="Montserrat"/>
                <a:sym typeface="Montserrat"/>
              </a:defRPr>
            </a:lvl1pPr>
            <a:lvl2pPr lvl="1" algn="r">
              <a:lnSpc>
                <a:spcPct val="90000"/>
              </a:lnSpc>
              <a:spcBef>
                <a:spcPts val="100"/>
              </a:spcBef>
              <a:spcAft>
                <a:spcPts val="0"/>
              </a:spcAft>
              <a:buClr>
                <a:schemeClr val="lt1"/>
              </a:buClr>
              <a:buSzPts val="2400"/>
              <a:buNone/>
              <a:defRPr sz="2400">
                <a:solidFill>
                  <a:schemeClr val="lt1"/>
                </a:solidFill>
              </a:defRPr>
            </a:lvl2pPr>
            <a:lvl3pPr lvl="2" algn="r">
              <a:lnSpc>
                <a:spcPct val="90000"/>
              </a:lnSpc>
              <a:spcBef>
                <a:spcPts val="0"/>
              </a:spcBef>
              <a:spcAft>
                <a:spcPts val="0"/>
              </a:spcAft>
              <a:buClr>
                <a:schemeClr val="lt1"/>
              </a:buClr>
              <a:buSzPts val="2400"/>
              <a:buNone/>
              <a:defRPr sz="2400">
                <a:solidFill>
                  <a:schemeClr val="lt1"/>
                </a:solidFill>
              </a:defRPr>
            </a:lvl3pPr>
            <a:lvl4pPr lvl="3" algn="r">
              <a:lnSpc>
                <a:spcPct val="90000"/>
              </a:lnSpc>
              <a:spcBef>
                <a:spcPts val="0"/>
              </a:spcBef>
              <a:spcAft>
                <a:spcPts val="0"/>
              </a:spcAft>
              <a:buClr>
                <a:schemeClr val="lt1"/>
              </a:buClr>
              <a:buSzPts val="2400"/>
              <a:buNone/>
              <a:defRPr sz="2400">
                <a:solidFill>
                  <a:schemeClr val="lt1"/>
                </a:solidFill>
              </a:defRPr>
            </a:lvl4pPr>
            <a:lvl5pPr lvl="4" algn="r">
              <a:lnSpc>
                <a:spcPct val="90000"/>
              </a:lnSpc>
              <a:spcBef>
                <a:spcPts val="0"/>
              </a:spcBef>
              <a:spcAft>
                <a:spcPts val="0"/>
              </a:spcAft>
              <a:buClr>
                <a:schemeClr val="lt1"/>
              </a:buClr>
              <a:buSzPts val="2400"/>
              <a:buNone/>
              <a:defRPr sz="2400">
                <a:solidFill>
                  <a:schemeClr val="lt1"/>
                </a:solidFill>
              </a:defRPr>
            </a:lvl5pPr>
            <a:lvl6pPr lvl="5" algn="r">
              <a:lnSpc>
                <a:spcPct val="90000"/>
              </a:lnSpc>
              <a:spcBef>
                <a:spcPts val="0"/>
              </a:spcBef>
              <a:spcAft>
                <a:spcPts val="0"/>
              </a:spcAft>
              <a:buClr>
                <a:schemeClr val="lt1"/>
              </a:buClr>
              <a:buSzPts val="2400"/>
              <a:buNone/>
              <a:defRPr sz="2400">
                <a:solidFill>
                  <a:schemeClr val="lt1"/>
                </a:solidFill>
              </a:defRPr>
            </a:lvl6pPr>
            <a:lvl7pPr lvl="6" algn="r">
              <a:lnSpc>
                <a:spcPct val="90000"/>
              </a:lnSpc>
              <a:spcBef>
                <a:spcPts val="0"/>
              </a:spcBef>
              <a:spcAft>
                <a:spcPts val="0"/>
              </a:spcAft>
              <a:buClr>
                <a:schemeClr val="lt1"/>
              </a:buClr>
              <a:buSzPts val="2400"/>
              <a:buNone/>
              <a:defRPr sz="2400">
                <a:solidFill>
                  <a:schemeClr val="lt1"/>
                </a:solidFill>
              </a:defRPr>
            </a:lvl7pPr>
            <a:lvl8pPr lvl="7" algn="r">
              <a:lnSpc>
                <a:spcPct val="90000"/>
              </a:lnSpc>
              <a:spcBef>
                <a:spcPts val="0"/>
              </a:spcBef>
              <a:spcAft>
                <a:spcPts val="0"/>
              </a:spcAft>
              <a:buClr>
                <a:schemeClr val="lt1"/>
              </a:buClr>
              <a:buSzPts val="2400"/>
              <a:buNone/>
              <a:defRPr sz="2400">
                <a:solidFill>
                  <a:schemeClr val="lt1"/>
                </a:solidFill>
              </a:defRPr>
            </a:lvl8pPr>
            <a:lvl9pPr lvl="8" algn="r">
              <a:lnSpc>
                <a:spcPct val="90000"/>
              </a:lnSpc>
              <a:spcBef>
                <a:spcPts val="0"/>
              </a:spcBef>
              <a:spcAft>
                <a:spcPts val="0"/>
              </a:spcAft>
              <a:buClr>
                <a:schemeClr val="lt1"/>
              </a:buClr>
              <a:buSzPts val="2400"/>
              <a:buNone/>
              <a:defRPr sz="2400">
                <a:solidFill>
                  <a:schemeClr val="lt1"/>
                </a:solidFill>
              </a:defRPr>
            </a:lvl9pPr>
          </a:lstStyle>
          <a:p>
            <a:endParaRPr/>
          </a:p>
        </p:txBody>
      </p:sp>
      <p:sp>
        <p:nvSpPr>
          <p:cNvPr id="1965" name="Google Shape;1965;g395a5d8f997_0_16948"/>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1pPr>
            <a:lvl2pPr lvl="1">
              <a:spcBef>
                <a:spcPts val="0"/>
              </a:spcBef>
              <a:spcAft>
                <a:spcPts val="0"/>
              </a:spcAft>
              <a:buClr>
                <a:schemeClr val="dk2"/>
              </a:buClr>
              <a:buSzPts val="1900"/>
              <a:buNone/>
              <a:defRPr>
                <a:solidFill>
                  <a:schemeClr val="dk2"/>
                </a:solidFill>
              </a:defRPr>
            </a:lvl2pPr>
            <a:lvl3pPr lvl="2">
              <a:spcBef>
                <a:spcPts val="0"/>
              </a:spcBef>
              <a:spcAft>
                <a:spcPts val="0"/>
              </a:spcAft>
              <a:buClr>
                <a:schemeClr val="dk2"/>
              </a:buClr>
              <a:buSzPts val="1900"/>
              <a:buNone/>
              <a:defRPr>
                <a:solidFill>
                  <a:schemeClr val="dk2"/>
                </a:solidFill>
              </a:defRPr>
            </a:lvl3pPr>
            <a:lvl4pPr lvl="3">
              <a:spcBef>
                <a:spcPts val="0"/>
              </a:spcBef>
              <a:spcAft>
                <a:spcPts val="0"/>
              </a:spcAft>
              <a:buClr>
                <a:schemeClr val="dk2"/>
              </a:buClr>
              <a:buSzPts val="1900"/>
              <a:buNone/>
              <a:defRPr>
                <a:solidFill>
                  <a:schemeClr val="dk2"/>
                </a:solidFill>
              </a:defRPr>
            </a:lvl4pPr>
            <a:lvl5pPr lvl="4">
              <a:spcBef>
                <a:spcPts val="0"/>
              </a:spcBef>
              <a:spcAft>
                <a:spcPts val="0"/>
              </a:spcAft>
              <a:buClr>
                <a:schemeClr val="dk2"/>
              </a:buClr>
              <a:buSzPts val="1900"/>
              <a:buNone/>
              <a:defRPr>
                <a:solidFill>
                  <a:schemeClr val="dk2"/>
                </a:solidFill>
              </a:defRPr>
            </a:lvl5pPr>
            <a:lvl6pPr lvl="5">
              <a:spcBef>
                <a:spcPts val="0"/>
              </a:spcBef>
              <a:spcAft>
                <a:spcPts val="0"/>
              </a:spcAft>
              <a:buClr>
                <a:schemeClr val="dk2"/>
              </a:buClr>
              <a:buSzPts val="1900"/>
              <a:buNone/>
              <a:defRPr>
                <a:solidFill>
                  <a:schemeClr val="dk2"/>
                </a:solidFill>
              </a:defRPr>
            </a:lvl6pPr>
            <a:lvl7pPr lvl="6">
              <a:spcBef>
                <a:spcPts val="0"/>
              </a:spcBef>
              <a:spcAft>
                <a:spcPts val="0"/>
              </a:spcAft>
              <a:buClr>
                <a:schemeClr val="dk2"/>
              </a:buClr>
              <a:buSzPts val="1900"/>
              <a:buNone/>
              <a:defRPr>
                <a:solidFill>
                  <a:schemeClr val="dk2"/>
                </a:solidFill>
              </a:defRPr>
            </a:lvl7pPr>
            <a:lvl8pPr lvl="7">
              <a:spcBef>
                <a:spcPts val="0"/>
              </a:spcBef>
              <a:spcAft>
                <a:spcPts val="0"/>
              </a:spcAft>
              <a:buClr>
                <a:schemeClr val="dk2"/>
              </a:buClr>
              <a:buSzPts val="1900"/>
              <a:buNone/>
              <a:defRPr>
                <a:solidFill>
                  <a:schemeClr val="dk2"/>
                </a:solidFill>
              </a:defRPr>
            </a:lvl8pPr>
            <a:lvl9pPr lvl="8">
              <a:spcBef>
                <a:spcPts val="0"/>
              </a:spcBef>
              <a:spcAft>
                <a:spcPts val="0"/>
              </a:spcAft>
              <a:buClr>
                <a:schemeClr val="dk2"/>
              </a:buClr>
              <a:buSzPts val="1900"/>
              <a:buNone/>
              <a:defRPr>
                <a:solidFill>
                  <a:schemeClr val="dk2"/>
                </a:solidFill>
              </a:defRPr>
            </a:lvl9pPr>
          </a:lstStyle>
          <a:p>
            <a:endParaRPr/>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matchingName="Image — White — Right">
  <p:cSld name="CUSTOM_18_2_1">
    <p:spTree>
      <p:nvGrpSpPr>
        <p:cNvPr id="1" name="Shape 1966"/>
        <p:cNvGrpSpPr/>
        <p:nvPr/>
      </p:nvGrpSpPr>
      <p:grpSpPr>
        <a:xfrm>
          <a:off x="0" y="0"/>
          <a:ext cx="0" cy="0"/>
          <a:chOff x="0" y="0"/>
          <a:chExt cx="0" cy="0"/>
        </a:xfrm>
      </p:grpSpPr>
      <p:sp>
        <p:nvSpPr>
          <p:cNvPr id="1967" name="Google Shape;1967;g395a5d8f997_0_16953"/>
          <p:cNvSpPr>
            <a:spLocks noGrp="1"/>
          </p:cNvSpPr>
          <p:nvPr>
            <p:ph type="pic" idx="2"/>
          </p:nvPr>
        </p:nvSpPr>
        <p:spPr>
          <a:xfrm>
            <a:off x="0" y="0"/>
            <a:ext cx="12192000" cy="6858000"/>
          </a:xfrm>
          <a:prstGeom prst="rect">
            <a:avLst/>
          </a:prstGeom>
          <a:noFill/>
          <a:ln>
            <a:noFill/>
          </a:ln>
        </p:spPr>
      </p:sp>
      <p:sp>
        <p:nvSpPr>
          <p:cNvPr id="1968" name="Google Shape;1968;g395a5d8f997_0_16953"/>
          <p:cNvSpPr/>
          <p:nvPr/>
        </p:nvSpPr>
        <p:spPr>
          <a:xfrm rot="-5400000">
            <a:off x="8445450" y="2102317"/>
            <a:ext cx="1397100" cy="6096000"/>
          </a:xfrm>
          <a:prstGeom prst="round2SameRect">
            <a:avLst>
              <a:gd name="adj1" fmla="val 0"/>
              <a:gd name="adj2" fmla="val 0"/>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969" name="Google Shape;1969;g395a5d8f997_0_16953"/>
          <p:cNvSpPr txBox="1">
            <a:spLocks noGrp="1"/>
          </p:cNvSpPr>
          <p:nvPr>
            <p:ph type="title"/>
          </p:nvPr>
        </p:nvSpPr>
        <p:spPr>
          <a:xfrm>
            <a:off x="6096000" y="4691400"/>
            <a:ext cx="5486400" cy="945900"/>
          </a:xfrm>
          <a:prstGeom prst="rect">
            <a:avLst/>
          </a:prstGeom>
          <a:ln>
            <a:noFill/>
          </a:ln>
        </p:spPr>
        <p:txBody>
          <a:bodyPr spcFirstLastPara="1" wrap="square" lIns="0" tIns="0" rIns="0" bIns="0" anchor="t" anchorCtr="0">
            <a:noAutofit/>
          </a:bodyPr>
          <a:lstStyle>
            <a:lvl1pPr lvl="0" algn="r">
              <a:lnSpc>
                <a:spcPct val="90000"/>
              </a:lnSpc>
              <a:spcBef>
                <a:spcPts val="0"/>
              </a:spcBef>
              <a:spcAft>
                <a:spcPts val="0"/>
              </a:spcAft>
              <a:buSzPts val="2400"/>
              <a:buFont typeface="Montserrat"/>
              <a:buNone/>
              <a:defRPr sz="2400" b="1">
                <a:latin typeface="Montserrat"/>
                <a:ea typeface="Montserrat"/>
                <a:cs typeface="Montserrat"/>
                <a:sym typeface="Montserrat"/>
              </a:defRPr>
            </a:lvl1pPr>
            <a:lvl2pPr lvl="1" algn="r">
              <a:lnSpc>
                <a:spcPct val="90000"/>
              </a:lnSpc>
              <a:spcBef>
                <a:spcPts val="100"/>
              </a:spcBef>
              <a:spcAft>
                <a:spcPts val="0"/>
              </a:spcAft>
              <a:buClr>
                <a:schemeClr val="lt1"/>
              </a:buClr>
              <a:buSzPts val="2400"/>
              <a:buNone/>
              <a:defRPr sz="2400">
                <a:solidFill>
                  <a:schemeClr val="lt1"/>
                </a:solidFill>
              </a:defRPr>
            </a:lvl2pPr>
            <a:lvl3pPr lvl="2" algn="r">
              <a:lnSpc>
                <a:spcPct val="90000"/>
              </a:lnSpc>
              <a:spcBef>
                <a:spcPts val="0"/>
              </a:spcBef>
              <a:spcAft>
                <a:spcPts val="0"/>
              </a:spcAft>
              <a:buClr>
                <a:schemeClr val="lt1"/>
              </a:buClr>
              <a:buSzPts val="2400"/>
              <a:buNone/>
              <a:defRPr sz="2400">
                <a:solidFill>
                  <a:schemeClr val="lt1"/>
                </a:solidFill>
              </a:defRPr>
            </a:lvl3pPr>
            <a:lvl4pPr lvl="3" algn="r">
              <a:lnSpc>
                <a:spcPct val="90000"/>
              </a:lnSpc>
              <a:spcBef>
                <a:spcPts val="0"/>
              </a:spcBef>
              <a:spcAft>
                <a:spcPts val="0"/>
              </a:spcAft>
              <a:buClr>
                <a:schemeClr val="lt1"/>
              </a:buClr>
              <a:buSzPts val="2400"/>
              <a:buNone/>
              <a:defRPr sz="2400">
                <a:solidFill>
                  <a:schemeClr val="lt1"/>
                </a:solidFill>
              </a:defRPr>
            </a:lvl4pPr>
            <a:lvl5pPr lvl="4" algn="r">
              <a:lnSpc>
                <a:spcPct val="90000"/>
              </a:lnSpc>
              <a:spcBef>
                <a:spcPts val="0"/>
              </a:spcBef>
              <a:spcAft>
                <a:spcPts val="0"/>
              </a:spcAft>
              <a:buClr>
                <a:schemeClr val="lt1"/>
              </a:buClr>
              <a:buSzPts val="2400"/>
              <a:buNone/>
              <a:defRPr sz="2400">
                <a:solidFill>
                  <a:schemeClr val="lt1"/>
                </a:solidFill>
              </a:defRPr>
            </a:lvl5pPr>
            <a:lvl6pPr lvl="5" algn="r">
              <a:lnSpc>
                <a:spcPct val="90000"/>
              </a:lnSpc>
              <a:spcBef>
                <a:spcPts val="0"/>
              </a:spcBef>
              <a:spcAft>
                <a:spcPts val="0"/>
              </a:spcAft>
              <a:buClr>
                <a:schemeClr val="lt1"/>
              </a:buClr>
              <a:buSzPts val="2400"/>
              <a:buNone/>
              <a:defRPr sz="2400">
                <a:solidFill>
                  <a:schemeClr val="lt1"/>
                </a:solidFill>
              </a:defRPr>
            </a:lvl6pPr>
            <a:lvl7pPr lvl="6" algn="r">
              <a:lnSpc>
                <a:spcPct val="90000"/>
              </a:lnSpc>
              <a:spcBef>
                <a:spcPts val="0"/>
              </a:spcBef>
              <a:spcAft>
                <a:spcPts val="0"/>
              </a:spcAft>
              <a:buClr>
                <a:schemeClr val="lt1"/>
              </a:buClr>
              <a:buSzPts val="2400"/>
              <a:buNone/>
              <a:defRPr sz="2400">
                <a:solidFill>
                  <a:schemeClr val="lt1"/>
                </a:solidFill>
              </a:defRPr>
            </a:lvl7pPr>
            <a:lvl8pPr lvl="7" algn="r">
              <a:lnSpc>
                <a:spcPct val="90000"/>
              </a:lnSpc>
              <a:spcBef>
                <a:spcPts val="0"/>
              </a:spcBef>
              <a:spcAft>
                <a:spcPts val="0"/>
              </a:spcAft>
              <a:buClr>
                <a:schemeClr val="lt1"/>
              </a:buClr>
              <a:buSzPts val="2400"/>
              <a:buNone/>
              <a:defRPr sz="2400">
                <a:solidFill>
                  <a:schemeClr val="lt1"/>
                </a:solidFill>
              </a:defRPr>
            </a:lvl8pPr>
            <a:lvl9pPr lvl="8" algn="r">
              <a:lnSpc>
                <a:spcPct val="90000"/>
              </a:lnSpc>
              <a:spcBef>
                <a:spcPts val="0"/>
              </a:spcBef>
              <a:spcAft>
                <a:spcPts val="0"/>
              </a:spcAft>
              <a:buClr>
                <a:schemeClr val="lt1"/>
              </a:buClr>
              <a:buSzPts val="2400"/>
              <a:buNone/>
              <a:defRPr sz="2400">
                <a:solidFill>
                  <a:schemeClr val="lt1"/>
                </a:solidFill>
              </a:defRPr>
            </a:lvl9pPr>
          </a:lstStyle>
          <a:p>
            <a:endParaRPr/>
          </a:p>
        </p:txBody>
      </p:sp>
      <p:sp>
        <p:nvSpPr>
          <p:cNvPr id="1970" name="Google Shape;1970;g395a5d8f997_0_16953"/>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1pPr>
            <a:lvl2pPr lvl="1">
              <a:spcBef>
                <a:spcPts val="0"/>
              </a:spcBef>
              <a:spcAft>
                <a:spcPts val="0"/>
              </a:spcAft>
              <a:buClr>
                <a:schemeClr val="dk2"/>
              </a:buClr>
              <a:buSzPts val="1900"/>
              <a:buNone/>
              <a:defRPr>
                <a:solidFill>
                  <a:schemeClr val="dk2"/>
                </a:solidFill>
              </a:defRPr>
            </a:lvl2pPr>
            <a:lvl3pPr lvl="2">
              <a:spcBef>
                <a:spcPts val="0"/>
              </a:spcBef>
              <a:spcAft>
                <a:spcPts val="0"/>
              </a:spcAft>
              <a:buClr>
                <a:schemeClr val="dk2"/>
              </a:buClr>
              <a:buSzPts val="1900"/>
              <a:buNone/>
              <a:defRPr>
                <a:solidFill>
                  <a:schemeClr val="dk2"/>
                </a:solidFill>
              </a:defRPr>
            </a:lvl3pPr>
            <a:lvl4pPr lvl="3">
              <a:spcBef>
                <a:spcPts val="0"/>
              </a:spcBef>
              <a:spcAft>
                <a:spcPts val="0"/>
              </a:spcAft>
              <a:buClr>
                <a:schemeClr val="dk2"/>
              </a:buClr>
              <a:buSzPts val="1900"/>
              <a:buNone/>
              <a:defRPr>
                <a:solidFill>
                  <a:schemeClr val="dk2"/>
                </a:solidFill>
              </a:defRPr>
            </a:lvl4pPr>
            <a:lvl5pPr lvl="4">
              <a:spcBef>
                <a:spcPts val="0"/>
              </a:spcBef>
              <a:spcAft>
                <a:spcPts val="0"/>
              </a:spcAft>
              <a:buClr>
                <a:schemeClr val="dk2"/>
              </a:buClr>
              <a:buSzPts val="1900"/>
              <a:buNone/>
              <a:defRPr>
                <a:solidFill>
                  <a:schemeClr val="dk2"/>
                </a:solidFill>
              </a:defRPr>
            </a:lvl5pPr>
            <a:lvl6pPr lvl="5">
              <a:spcBef>
                <a:spcPts val="0"/>
              </a:spcBef>
              <a:spcAft>
                <a:spcPts val="0"/>
              </a:spcAft>
              <a:buClr>
                <a:schemeClr val="dk2"/>
              </a:buClr>
              <a:buSzPts val="1900"/>
              <a:buNone/>
              <a:defRPr>
                <a:solidFill>
                  <a:schemeClr val="dk2"/>
                </a:solidFill>
              </a:defRPr>
            </a:lvl6pPr>
            <a:lvl7pPr lvl="6">
              <a:spcBef>
                <a:spcPts val="0"/>
              </a:spcBef>
              <a:spcAft>
                <a:spcPts val="0"/>
              </a:spcAft>
              <a:buClr>
                <a:schemeClr val="dk2"/>
              </a:buClr>
              <a:buSzPts val="1900"/>
              <a:buNone/>
              <a:defRPr>
                <a:solidFill>
                  <a:schemeClr val="dk2"/>
                </a:solidFill>
              </a:defRPr>
            </a:lvl7pPr>
            <a:lvl8pPr lvl="7">
              <a:spcBef>
                <a:spcPts val="0"/>
              </a:spcBef>
              <a:spcAft>
                <a:spcPts val="0"/>
              </a:spcAft>
              <a:buClr>
                <a:schemeClr val="dk2"/>
              </a:buClr>
              <a:buSzPts val="1900"/>
              <a:buNone/>
              <a:defRPr>
                <a:solidFill>
                  <a:schemeClr val="dk2"/>
                </a:solidFill>
              </a:defRPr>
            </a:lvl8pPr>
            <a:lvl9pPr lvl="8">
              <a:spcBef>
                <a:spcPts val="0"/>
              </a:spcBef>
              <a:spcAft>
                <a:spcPts val="0"/>
              </a:spcAft>
              <a:buClr>
                <a:schemeClr val="dk2"/>
              </a:buClr>
              <a:buSzPts val="1900"/>
              <a:buNone/>
              <a:defRPr>
                <a:solidFill>
                  <a:schemeClr val="dk2"/>
                </a:solidFill>
              </a:defRPr>
            </a:lvl9pPr>
          </a:lstStyle>
          <a:p>
            <a:endParaRPr/>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matchingName="Call to Action 1">
  <p:cSld name="CUSTOM_9">
    <p:spTree>
      <p:nvGrpSpPr>
        <p:cNvPr id="1" name="Shape 1971"/>
        <p:cNvGrpSpPr/>
        <p:nvPr/>
      </p:nvGrpSpPr>
      <p:grpSpPr>
        <a:xfrm>
          <a:off x="0" y="0"/>
          <a:ext cx="0" cy="0"/>
          <a:chOff x="0" y="0"/>
          <a:chExt cx="0" cy="0"/>
        </a:xfrm>
      </p:grpSpPr>
      <p:sp>
        <p:nvSpPr>
          <p:cNvPr id="1972" name="Google Shape;1972;g395a5d8f997_0_16958"/>
          <p:cNvSpPr/>
          <p:nvPr/>
        </p:nvSpPr>
        <p:spPr>
          <a:xfrm>
            <a:off x="0" y="0"/>
            <a:ext cx="12192000"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900">
                <a:latin typeface="Montserrat"/>
                <a:ea typeface="Montserrat"/>
                <a:cs typeface="Montserrat"/>
                <a:sym typeface="Montserrat"/>
              </a:rPr>
              <a:t> </a:t>
            </a:r>
            <a:endParaRPr sz="1900">
              <a:latin typeface="Montserrat"/>
              <a:ea typeface="Montserrat"/>
              <a:cs typeface="Montserrat"/>
              <a:sym typeface="Montserrat"/>
            </a:endParaRPr>
          </a:p>
        </p:txBody>
      </p:sp>
      <p:sp>
        <p:nvSpPr>
          <p:cNvPr id="1973" name="Google Shape;1973;g395a5d8f997_0_16958"/>
          <p:cNvSpPr/>
          <p:nvPr/>
        </p:nvSpPr>
        <p:spPr>
          <a:xfrm>
            <a:off x="7113300" y="1360733"/>
            <a:ext cx="4340100" cy="4277100"/>
          </a:xfrm>
          <a:prstGeom prst="roundRect">
            <a:avLst>
              <a:gd name="adj" fmla="val 0"/>
            </a:avLst>
          </a:prstGeom>
          <a:solidFill>
            <a:schemeClr val="accen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974" name="Google Shape;1974;g395a5d8f997_0_16958"/>
          <p:cNvSpPr>
            <a:spLocks noGrp="1"/>
          </p:cNvSpPr>
          <p:nvPr>
            <p:ph type="pic" idx="2"/>
          </p:nvPr>
        </p:nvSpPr>
        <p:spPr>
          <a:xfrm>
            <a:off x="7680713" y="1896734"/>
            <a:ext cx="3205200" cy="3205200"/>
          </a:xfrm>
          <a:prstGeom prst="rect">
            <a:avLst/>
          </a:prstGeom>
          <a:noFill/>
          <a:ln>
            <a:noFill/>
          </a:ln>
        </p:spPr>
      </p:sp>
      <p:sp>
        <p:nvSpPr>
          <p:cNvPr id="1975" name="Google Shape;1975;g395a5d8f997_0_16958"/>
          <p:cNvSpPr txBox="1">
            <a:spLocks noGrp="1"/>
          </p:cNvSpPr>
          <p:nvPr>
            <p:ph type="title"/>
          </p:nvPr>
        </p:nvSpPr>
        <p:spPr>
          <a:xfrm>
            <a:off x="609600" y="1219200"/>
            <a:ext cx="6096000" cy="2078700"/>
          </a:xfrm>
          <a:prstGeom prst="rect">
            <a:avLst/>
          </a:prstGeom>
        </p:spPr>
        <p:txBody>
          <a:bodyPr spcFirstLastPara="1" wrap="square" lIns="0" tIns="0" rIns="0" bIns="0" anchor="b" anchorCtr="0">
            <a:noAutofit/>
          </a:bodyPr>
          <a:lstStyle>
            <a:lvl1pPr lvl="0">
              <a:lnSpc>
                <a:spcPct val="90000"/>
              </a:lnSpc>
              <a:spcBef>
                <a:spcPts val="0"/>
              </a:spcBef>
              <a:spcAft>
                <a:spcPts val="0"/>
              </a:spcAft>
              <a:buClr>
                <a:schemeClr val="lt1"/>
              </a:buClr>
              <a:buSzPts val="4800"/>
              <a:buFont typeface="Montserrat"/>
              <a:buNone/>
              <a:defRPr b="1">
                <a:solidFill>
                  <a:schemeClr val="lt1"/>
                </a:solidFill>
                <a:latin typeface="Montserrat"/>
                <a:ea typeface="Montserrat"/>
                <a:cs typeface="Montserrat"/>
                <a:sym typeface="Montserrat"/>
              </a:defRPr>
            </a:lvl1pPr>
            <a:lvl2pPr lvl="1">
              <a:spcBef>
                <a:spcPts val="10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a:endParaRPr/>
          </a:p>
        </p:txBody>
      </p:sp>
      <p:sp>
        <p:nvSpPr>
          <p:cNvPr id="1976" name="Google Shape;1976;g395a5d8f997_0_16958"/>
          <p:cNvSpPr txBox="1">
            <a:spLocks noGrp="1"/>
          </p:cNvSpPr>
          <p:nvPr>
            <p:ph type="subTitle" idx="1"/>
          </p:nvPr>
        </p:nvSpPr>
        <p:spPr>
          <a:xfrm>
            <a:off x="609600" y="3657600"/>
            <a:ext cx="6096000" cy="19416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1900"/>
              <a:buNone/>
              <a:defRPr sz="1900" b="0">
                <a:solidFill>
                  <a:schemeClr val="lt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matchingName="Call to Action 2">
  <p:cSld name="CUSTOM_19">
    <p:bg>
      <p:bgPr>
        <a:solidFill>
          <a:schemeClr val="dk2"/>
        </a:solidFill>
        <a:effectLst/>
      </p:bgPr>
    </p:bg>
    <p:spTree>
      <p:nvGrpSpPr>
        <p:cNvPr id="1" name="Shape 1977"/>
        <p:cNvGrpSpPr/>
        <p:nvPr/>
      </p:nvGrpSpPr>
      <p:grpSpPr>
        <a:xfrm>
          <a:off x="0" y="0"/>
          <a:ext cx="0" cy="0"/>
          <a:chOff x="0" y="0"/>
          <a:chExt cx="0" cy="0"/>
        </a:xfrm>
      </p:grpSpPr>
      <p:sp>
        <p:nvSpPr>
          <p:cNvPr id="1978" name="Google Shape;1978;g395a5d8f997_0_16964"/>
          <p:cNvSpPr/>
          <p:nvPr/>
        </p:nvSpPr>
        <p:spPr>
          <a:xfrm>
            <a:off x="0" y="1706880"/>
            <a:ext cx="12201900" cy="4275900"/>
          </a:xfrm>
          <a:prstGeom prst="rect">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979" name="Google Shape;1979;g395a5d8f997_0_16964"/>
          <p:cNvSpPr txBox="1">
            <a:spLocks noGrp="1"/>
          </p:cNvSpPr>
          <p:nvPr>
            <p:ph type="title"/>
          </p:nvPr>
        </p:nvSpPr>
        <p:spPr>
          <a:xfrm>
            <a:off x="855450" y="2172147"/>
            <a:ext cx="3027900" cy="20787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SzPts val="4300"/>
              <a:buFont typeface="Oswald Medium"/>
              <a:buNone/>
              <a:defRPr sz="4300" b="0">
                <a:latin typeface="Oswald Medium"/>
                <a:ea typeface="Oswald Medium"/>
                <a:cs typeface="Oswald Medium"/>
                <a:sym typeface="Oswald Medium"/>
              </a:defRPr>
            </a:lvl1pPr>
            <a:lvl2pPr lvl="1" algn="ctr">
              <a:spcBef>
                <a:spcPts val="10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2pPr>
            <a:lvl3pPr lvl="2"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3pPr>
            <a:lvl4pPr lvl="3"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4pPr>
            <a:lvl5pPr lvl="4"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5pPr>
            <a:lvl6pPr lvl="5"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6pPr>
            <a:lvl7pPr lvl="6"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7pPr>
            <a:lvl8pPr lvl="7"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8pPr>
            <a:lvl9pPr lvl="8"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9pPr>
          </a:lstStyle>
          <a:p>
            <a:endParaRPr/>
          </a:p>
        </p:txBody>
      </p:sp>
      <p:sp>
        <p:nvSpPr>
          <p:cNvPr id="1980" name="Google Shape;1980;g395a5d8f997_0_16964"/>
          <p:cNvSpPr txBox="1">
            <a:spLocks noGrp="1"/>
          </p:cNvSpPr>
          <p:nvPr>
            <p:ph type="title" idx="2"/>
          </p:nvPr>
        </p:nvSpPr>
        <p:spPr>
          <a:xfrm>
            <a:off x="4482950" y="2172147"/>
            <a:ext cx="3027900" cy="20787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SzPts val="4300"/>
              <a:buFont typeface="Oswald Medium"/>
              <a:buNone/>
              <a:defRPr sz="4300" b="0">
                <a:latin typeface="Oswald Medium"/>
                <a:ea typeface="Oswald Medium"/>
                <a:cs typeface="Oswald Medium"/>
                <a:sym typeface="Oswald Medium"/>
              </a:defRPr>
            </a:lvl1pPr>
            <a:lvl2pPr lvl="1" algn="ctr">
              <a:spcBef>
                <a:spcPts val="10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2pPr>
            <a:lvl3pPr lvl="2"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3pPr>
            <a:lvl4pPr lvl="3"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4pPr>
            <a:lvl5pPr lvl="4"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5pPr>
            <a:lvl6pPr lvl="5"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6pPr>
            <a:lvl7pPr lvl="6"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7pPr>
            <a:lvl8pPr lvl="7"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8pPr>
            <a:lvl9pPr lvl="8"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9pPr>
          </a:lstStyle>
          <a:p>
            <a:endParaRPr/>
          </a:p>
        </p:txBody>
      </p:sp>
      <p:sp>
        <p:nvSpPr>
          <p:cNvPr id="1981" name="Google Shape;1981;g395a5d8f997_0_16964"/>
          <p:cNvSpPr txBox="1">
            <a:spLocks noGrp="1"/>
          </p:cNvSpPr>
          <p:nvPr>
            <p:ph type="title" idx="3"/>
          </p:nvPr>
        </p:nvSpPr>
        <p:spPr>
          <a:xfrm>
            <a:off x="8215350" y="2172147"/>
            <a:ext cx="3027900" cy="20787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SzPts val="4300"/>
              <a:buFont typeface="Oswald Medium"/>
              <a:buNone/>
              <a:defRPr sz="4300" b="0">
                <a:latin typeface="Oswald Medium"/>
                <a:ea typeface="Oswald Medium"/>
                <a:cs typeface="Oswald Medium"/>
                <a:sym typeface="Oswald Medium"/>
              </a:defRPr>
            </a:lvl1pPr>
            <a:lvl2pPr lvl="1" algn="ctr">
              <a:spcBef>
                <a:spcPts val="10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2pPr>
            <a:lvl3pPr lvl="2"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3pPr>
            <a:lvl4pPr lvl="3"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4pPr>
            <a:lvl5pPr lvl="4"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5pPr>
            <a:lvl6pPr lvl="5"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6pPr>
            <a:lvl7pPr lvl="6"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7pPr>
            <a:lvl8pPr lvl="7"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8pPr>
            <a:lvl9pPr lvl="8"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9pPr>
          </a:lstStyle>
          <a:p>
            <a:endParaRPr/>
          </a:p>
        </p:txBody>
      </p:sp>
      <p:sp>
        <p:nvSpPr>
          <p:cNvPr id="1982" name="Google Shape;1982;g395a5d8f997_0_16964"/>
          <p:cNvSpPr txBox="1">
            <a:spLocks noGrp="1"/>
          </p:cNvSpPr>
          <p:nvPr>
            <p:ph type="subTitle" idx="1"/>
          </p:nvPr>
        </p:nvSpPr>
        <p:spPr>
          <a:xfrm>
            <a:off x="855450" y="4427113"/>
            <a:ext cx="3121200" cy="1232700"/>
          </a:xfrm>
          <a:prstGeom prst="rect">
            <a:avLst/>
          </a:prstGeom>
        </p:spPr>
        <p:txBody>
          <a:bodyPr spcFirstLastPara="1" wrap="square" lIns="0" tIns="0" rIns="0" bIns="0" anchor="t" anchorCtr="0">
            <a:noAutofit/>
          </a:bodyPr>
          <a:lstStyle>
            <a:lvl1pPr lvl="0" algn="ctr">
              <a:spcBef>
                <a:spcPts val="0"/>
              </a:spcBef>
              <a:spcAft>
                <a:spcPts val="0"/>
              </a:spcAft>
              <a:buSzPts val="1200"/>
              <a:buFont typeface="Montserrat"/>
              <a:buNone/>
              <a:defRPr>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1983" name="Google Shape;1983;g395a5d8f997_0_16964"/>
          <p:cNvSpPr txBox="1">
            <a:spLocks noGrp="1"/>
          </p:cNvSpPr>
          <p:nvPr>
            <p:ph type="subTitle" idx="4"/>
          </p:nvPr>
        </p:nvSpPr>
        <p:spPr>
          <a:xfrm>
            <a:off x="4482950" y="4427113"/>
            <a:ext cx="3121200" cy="1232700"/>
          </a:xfrm>
          <a:prstGeom prst="rect">
            <a:avLst/>
          </a:prstGeom>
        </p:spPr>
        <p:txBody>
          <a:bodyPr spcFirstLastPara="1" wrap="square" lIns="0" tIns="0" rIns="0" bIns="0" anchor="t" anchorCtr="0">
            <a:noAutofit/>
          </a:bodyPr>
          <a:lstStyle>
            <a:lvl1pPr lvl="0" algn="ctr">
              <a:spcBef>
                <a:spcPts val="0"/>
              </a:spcBef>
              <a:spcAft>
                <a:spcPts val="0"/>
              </a:spcAft>
              <a:buSzPts val="1200"/>
              <a:buFont typeface="Montserrat"/>
              <a:buNone/>
              <a:defRPr>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1984" name="Google Shape;1984;g395a5d8f997_0_16964"/>
          <p:cNvSpPr txBox="1">
            <a:spLocks noGrp="1"/>
          </p:cNvSpPr>
          <p:nvPr>
            <p:ph type="subTitle" idx="5"/>
          </p:nvPr>
        </p:nvSpPr>
        <p:spPr>
          <a:xfrm>
            <a:off x="8215350" y="4427113"/>
            <a:ext cx="3121200" cy="1232700"/>
          </a:xfrm>
          <a:prstGeom prst="rect">
            <a:avLst/>
          </a:prstGeom>
        </p:spPr>
        <p:txBody>
          <a:bodyPr spcFirstLastPara="1" wrap="square" lIns="0" tIns="0" rIns="0" bIns="0" anchor="t" anchorCtr="0">
            <a:noAutofit/>
          </a:bodyPr>
          <a:lstStyle>
            <a:lvl1pPr lvl="0" algn="ctr">
              <a:spcBef>
                <a:spcPts val="0"/>
              </a:spcBef>
              <a:spcAft>
                <a:spcPts val="0"/>
              </a:spcAft>
              <a:buSzPts val="1200"/>
              <a:buFont typeface="Montserrat"/>
              <a:buNone/>
              <a:defRPr>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1985" name="Google Shape;1985;g395a5d8f997_0_16964"/>
          <p:cNvSpPr txBox="1">
            <a:spLocks noGrp="1"/>
          </p:cNvSpPr>
          <p:nvPr>
            <p:ph type="subTitle" idx="6"/>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200"/>
              <a:buFont typeface="Montserrat"/>
              <a:buNone/>
              <a:defRPr sz="1200" b="1">
                <a:solidFill>
                  <a:schemeClr val="lt1"/>
                </a:solidFill>
                <a:latin typeface="Montserrat"/>
                <a:ea typeface="Montserrat"/>
                <a:cs typeface="Montserrat"/>
                <a:sym typeface="Montserrat"/>
              </a:defRPr>
            </a:lvl1pPr>
            <a:lvl2pPr lvl="1">
              <a:spcBef>
                <a:spcPts val="0"/>
              </a:spcBef>
              <a:spcAft>
                <a:spcPts val="0"/>
              </a:spcAft>
              <a:buClr>
                <a:schemeClr val="lt1"/>
              </a:buClr>
              <a:buSzPts val="1900"/>
              <a:buNone/>
              <a:defRPr>
                <a:solidFill>
                  <a:schemeClr val="lt1"/>
                </a:solidFill>
              </a:defRPr>
            </a:lvl2pPr>
            <a:lvl3pPr lvl="2">
              <a:spcBef>
                <a:spcPts val="0"/>
              </a:spcBef>
              <a:spcAft>
                <a:spcPts val="0"/>
              </a:spcAft>
              <a:buClr>
                <a:schemeClr val="lt1"/>
              </a:buClr>
              <a:buSzPts val="1900"/>
              <a:buNone/>
              <a:defRPr>
                <a:solidFill>
                  <a:schemeClr val="lt1"/>
                </a:solidFill>
              </a:defRPr>
            </a:lvl3pPr>
            <a:lvl4pPr lvl="3">
              <a:spcBef>
                <a:spcPts val="0"/>
              </a:spcBef>
              <a:spcAft>
                <a:spcPts val="0"/>
              </a:spcAft>
              <a:buClr>
                <a:schemeClr val="lt1"/>
              </a:buClr>
              <a:buSzPts val="1900"/>
              <a:buNone/>
              <a:defRPr>
                <a:solidFill>
                  <a:schemeClr val="lt1"/>
                </a:solidFill>
              </a:defRPr>
            </a:lvl4pPr>
            <a:lvl5pPr lvl="4">
              <a:spcBef>
                <a:spcPts val="0"/>
              </a:spcBef>
              <a:spcAft>
                <a:spcPts val="0"/>
              </a:spcAft>
              <a:buClr>
                <a:schemeClr val="lt1"/>
              </a:buClr>
              <a:buSzPts val="1900"/>
              <a:buNone/>
              <a:defRPr>
                <a:solidFill>
                  <a:schemeClr val="lt1"/>
                </a:solidFill>
              </a:defRPr>
            </a:lvl5pPr>
            <a:lvl6pPr lvl="5">
              <a:spcBef>
                <a:spcPts val="0"/>
              </a:spcBef>
              <a:spcAft>
                <a:spcPts val="0"/>
              </a:spcAft>
              <a:buClr>
                <a:schemeClr val="lt1"/>
              </a:buClr>
              <a:buSzPts val="1900"/>
              <a:buNone/>
              <a:defRPr>
                <a:solidFill>
                  <a:schemeClr val="lt1"/>
                </a:solidFill>
              </a:defRPr>
            </a:lvl6pPr>
            <a:lvl7pPr lvl="6">
              <a:spcBef>
                <a:spcPts val="0"/>
              </a:spcBef>
              <a:spcAft>
                <a:spcPts val="0"/>
              </a:spcAft>
              <a:buClr>
                <a:schemeClr val="lt1"/>
              </a:buClr>
              <a:buSzPts val="1900"/>
              <a:buNone/>
              <a:defRPr>
                <a:solidFill>
                  <a:schemeClr val="lt1"/>
                </a:solidFill>
              </a:defRPr>
            </a:lvl7pPr>
            <a:lvl8pPr lvl="7">
              <a:spcBef>
                <a:spcPts val="0"/>
              </a:spcBef>
              <a:spcAft>
                <a:spcPts val="0"/>
              </a:spcAft>
              <a:buClr>
                <a:schemeClr val="lt1"/>
              </a:buClr>
              <a:buSzPts val="1900"/>
              <a:buNone/>
              <a:defRPr>
                <a:solidFill>
                  <a:schemeClr val="lt1"/>
                </a:solidFill>
              </a:defRPr>
            </a:lvl8pPr>
            <a:lvl9pPr lvl="8">
              <a:spcBef>
                <a:spcPts val="0"/>
              </a:spcBef>
              <a:spcAft>
                <a:spcPts val="0"/>
              </a:spcAft>
              <a:buClr>
                <a:schemeClr val="lt1"/>
              </a:buClr>
              <a:buSzPts val="1900"/>
              <a:buNone/>
              <a:defRPr>
                <a:solidFill>
                  <a:schemeClr val="lt1"/>
                </a:solidFill>
              </a:defRPr>
            </a:lvl9pPr>
          </a:lstStyle>
          <a:p>
            <a:endParaRPr/>
          </a:p>
        </p:txBody>
      </p:sp>
      <p:cxnSp>
        <p:nvCxnSpPr>
          <p:cNvPr id="1986" name="Google Shape;1986;g395a5d8f997_0_16964"/>
          <p:cNvCxnSpPr/>
          <p:nvPr/>
        </p:nvCxnSpPr>
        <p:spPr>
          <a:xfrm>
            <a:off x="4191917" y="2197880"/>
            <a:ext cx="0" cy="3294000"/>
          </a:xfrm>
          <a:prstGeom prst="straightConnector1">
            <a:avLst/>
          </a:prstGeom>
          <a:noFill/>
          <a:ln w="25400" cap="flat" cmpd="sng">
            <a:solidFill>
              <a:srgbClr val="BFDFE0"/>
            </a:solidFill>
            <a:prstDash val="solid"/>
            <a:round/>
            <a:headEnd type="none" w="med" len="med"/>
            <a:tailEnd type="none" w="med" len="med"/>
          </a:ln>
        </p:spPr>
      </p:cxnSp>
      <p:cxnSp>
        <p:nvCxnSpPr>
          <p:cNvPr id="1987" name="Google Shape;1987;g395a5d8f997_0_16964"/>
          <p:cNvCxnSpPr/>
          <p:nvPr/>
        </p:nvCxnSpPr>
        <p:spPr>
          <a:xfrm>
            <a:off x="7923150" y="2197880"/>
            <a:ext cx="0" cy="3294000"/>
          </a:xfrm>
          <a:prstGeom prst="straightConnector1">
            <a:avLst/>
          </a:prstGeom>
          <a:noFill/>
          <a:ln w="25400" cap="flat" cmpd="sng">
            <a:solidFill>
              <a:srgbClr val="BFDFE0"/>
            </a:solidFill>
            <a:prstDash val="solid"/>
            <a:round/>
            <a:headEnd type="none" w="med" len="med"/>
            <a:tailEnd type="none" w="med" len="med"/>
          </a:ln>
        </p:spPr>
      </p:cxnSp>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matchingName="Thank You">
  <p:cSld name="CUSTOM_19_1">
    <p:bg>
      <p:bgPr>
        <a:solidFill>
          <a:schemeClr val="dk2"/>
        </a:solidFill>
        <a:effectLst/>
      </p:bgPr>
    </p:bg>
    <p:spTree>
      <p:nvGrpSpPr>
        <p:cNvPr id="1" name="Shape 1988"/>
        <p:cNvGrpSpPr/>
        <p:nvPr/>
      </p:nvGrpSpPr>
      <p:grpSpPr>
        <a:xfrm>
          <a:off x="0" y="0"/>
          <a:ext cx="0" cy="0"/>
          <a:chOff x="0" y="0"/>
          <a:chExt cx="0" cy="0"/>
        </a:xfrm>
      </p:grpSpPr>
      <p:sp>
        <p:nvSpPr>
          <p:cNvPr id="1989" name="Google Shape;1989;g395a5d8f997_0_16975"/>
          <p:cNvSpPr/>
          <p:nvPr/>
        </p:nvSpPr>
        <p:spPr>
          <a:xfrm>
            <a:off x="0" y="1706880"/>
            <a:ext cx="12201900" cy="4275900"/>
          </a:xfrm>
          <a:prstGeom prst="rect">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1990" name="Google Shape;1990;g395a5d8f997_0_16975"/>
          <p:cNvSpPr txBox="1">
            <a:spLocks noGrp="1"/>
          </p:cNvSpPr>
          <p:nvPr>
            <p:ph type="title"/>
          </p:nvPr>
        </p:nvSpPr>
        <p:spPr>
          <a:xfrm>
            <a:off x="1385400" y="2336800"/>
            <a:ext cx="9421200" cy="716400"/>
          </a:xfrm>
          <a:prstGeom prst="rect">
            <a:avLst/>
          </a:prstGeom>
        </p:spPr>
        <p:txBody>
          <a:bodyPr spcFirstLastPara="1" wrap="square" lIns="0" tIns="0" rIns="0" bIns="0" anchor="t" anchorCtr="0">
            <a:normAutofit/>
          </a:bodyPr>
          <a:lstStyle>
            <a:lvl1pPr lvl="0" algn="ctr">
              <a:lnSpc>
                <a:spcPct val="80000"/>
              </a:lnSpc>
              <a:spcBef>
                <a:spcPts val="0"/>
              </a:spcBef>
              <a:spcAft>
                <a:spcPts val="0"/>
              </a:spcAft>
              <a:buSzPts val="8700"/>
              <a:buFont typeface="Oswald Medium"/>
              <a:buNone/>
              <a:defRPr sz="8700" b="0">
                <a:latin typeface="Oswald Medium"/>
                <a:ea typeface="Oswald Medium"/>
                <a:cs typeface="Oswald Medium"/>
                <a:sym typeface="Oswald Medium"/>
              </a:defRPr>
            </a:lvl1pPr>
            <a:lvl2pPr lvl="1" algn="ctr">
              <a:lnSpc>
                <a:spcPct val="80000"/>
              </a:lnSpc>
              <a:spcBef>
                <a:spcPts val="100"/>
              </a:spcBef>
              <a:spcAft>
                <a:spcPts val="0"/>
              </a:spcAft>
              <a:buSzPts val="9300"/>
              <a:buNone/>
              <a:defRPr sz="9300"/>
            </a:lvl2pPr>
            <a:lvl3pPr lvl="2" algn="ctr">
              <a:lnSpc>
                <a:spcPct val="80000"/>
              </a:lnSpc>
              <a:spcBef>
                <a:spcPts val="100"/>
              </a:spcBef>
              <a:spcAft>
                <a:spcPts val="0"/>
              </a:spcAft>
              <a:buSzPts val="9300"/>
              <a:buNone/>
              <a:defRPr sz="9300"/>
            </a:lvl3pPr>
            <a:lvl4pPr lvl="3" algn="ctr">
              <a:lnSpc>
                <a:spcPct val="80000"/>
              </a:lnSpc>
              <a:spcBef>
                <a:spcPts val="100"/>
              </a:spcBef>
              <a:spcAft>
                <a:spcPts val="0"/>
              </a:spcAft>
              <a:buSzPts val="9300"/>
              <a:buNone/>
              <a:defRPr sz="9300"/>
            </a:lvl4pPr>
            <a:lvl5pPr lvl="4" algn="ctr">
              <a:lnSpc>
                <a:spcPct val="80000"/>
              </a:lnSpc>
              <a:spcBef>
                <a:spcPts val="100"/>
              </a:spcBef>
              <a:spcAft>
                <a:spcPts val="0"/>
              </a:spcAft>
              <a:buSzPts val="9300"/>
              <a:buNone/>
              <a:defRPr sz="9300"/>
            </a:lvl5pPr>
            <a:lvl6pPr lvl="5" algn="ctr">
              <a:lnSpc>
                <a:spcPct val="80000"/>
              </a:lnSpc>
              <a:spcBef>
                <a:spcPts val="100"/>
              </a:spcBef>
              <a:spcAft>
                <a:spcPts val="0"/>
              </a:spcAft>
              <a:buSzPts val="9300"/>
              <a:buNone/>
              <a:defRPr sz="9300"/>
            </a:lvl6pPr>
            <a:lvl7pPr lvl="6" algn="ctr">
              <a:lnSpc>
                <a:spcPct val="80000"/>
              </a:lnSpc>
              <a:spcBef>
                <a:spcPts val="100"/>
              </a:spcBef>
              <a:spcAft>
                <a:spcPts val="0"/>
              </a:spcAft>
              <a:buSzPts val="9300"/>
              <a:buNone/>
              <a:defRPr sz="9300"/>
            </a:lvl7pPr>
            <a:lvl8pPr lvl="7" algn="ctr">
              <a:lnSpc>
                <a:spcPct val="80000"/>
              </a:lnSpc>
              <a:spcBef>
                <a:spcPts val="100"/>
              </a:spcBef>
              <a:spcAft>
                <a:spcPts val="0"/>
              </a:spcAft>
              <a:buSzPts val="9300"/>
              <a:buNone/>
              <a:defRPr sz="9300"/>
            </a:lvl8pPr>
            <a:lvl9pPr lvl="8" algn="ctr">
              <a:lnSpc>
                <a:spcPct val="80000"/>
              </a:lnSpc>
              <a:spcBef>
                <a:spcPts val="100"/>
              </a:spcBef>
              <a:spcAft>
                <a:spcPts val="100"/>
              </a:spcAft>
              <a:buSzPts val="9300"/>
              <a:buNone/>
              <a:defRPr sz="9300"/>
            </a:lvl9pPr>
          </a:lstStyle>
          <a:p>
            <a:endParaRPr/>
          </a:p>
        </p:txBody>
      </p:sp>
      <p:sp>
        <p:nvSpPr>
          <p:cNvPr id="1991" name="Google Shape;1991;g395a5d8f997_0_16975"/>
          <p:cNvSpPr txBox="1">
            <a:spLocks noGrp="1"/>
          </p:cNvSpPr>
          <p:nvPr>
            <p:ph type="subTitle" idx="1"/>
          </p:nvPr>
        </p:nvSpPr>
        <p:spPr>
          <a:xfrm>
            <a:off x="3048000" y="3581400"/>
            <a:ext cx="6096000" cy="3411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92"/>
        <p:cNvGrpSpPr/>
        <p:nvPr/>
      </p:nvGrpSpPr>
      <p:grpSpPr>
        <a:xfrm>
          <a:off x="0" y="0"/>
          <a:ext cx="0" cy="0"/>
          <a:chOff x="0" y="0"/>
          <a:chExt cx="0" cy="0"/>
        </a:xfrm>
      </p:grpSpPr>
    </p:spTree>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993"/>
        <p:cNvGrpSpPr/>
        <p:nvPr/>
      </p:nvGrpSpPr>
      <p:grpSpPr>
        <a:xfrm>
          <a:off x="0" y="0"/>
          <a:ext cx="0" cy="0"/>
          <a:chOff x="0" y="0"/>
          <a:chExt cx="0" cy="0"/>
        </a:xfrm>
      </p:grpSpPr>
      <p:pic>
        <p:nvPicPr>
          <p:cNvPr id="1994" name="Google Shape;1994;g395a5d8f997_0_16980"/>
          <p:cNvPicPr preferRelativeResize="0"/>
          <p:nvPr/>
        </p:nvPicPr>
        <p:blipFill rotWithShape="1">
          <a:blip r:embed="rId2">
            <a:alphaModFix/>
          </a:blip>
          <a:srcRect l="28826" t="28826"/>
          <a:stretch/>
        </p:blipFill>
        <p:spPr>
          <a:xfrm>
            <a:off x="0" y="0"/>
            <a:ext cx="12192000" cy="6858000"/>
          </a:xfrm>
          <a:prstGeom prst="rect">
            <a:avLst/>
          </a:prstGeom>
          <a:noFill/>
          <a:ln>
            <a:noFill/>
          </a:ln>
        </p:spPr>
      </p:pic>
      <p:sp>
        <p:nvSpPr>
          <p:cNvPr id="1995" name="Google Shape;1995;g395a5d8f997_0_16980"/>
          <p:cNvSpPr txBox="1">
            <a:spLocks noGrp="1"/>
          </p:cNvSpPr>
          <p:nvPr>
            <p:ph type="ctrTitle"/>
          </p:nvPr>
        </p:nvSpPr>
        <p:spPr>
          <a:xfrm>
            <a:off x="466722" y="698757"/>
            <a:ext cx="11261700" cy="5241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FFC000"/>
              </a:buClr>
              <a:buSzPts val="3200"/>
              <a:buNone/>
              <a:defRPr sz="3200" i="0">
                <a:solidFill>
                  <a:srgbClr val="FFC000"/>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996" name="Google Shape;1996;g395a5d8f997_0_16980"/>
          <p:cNvSpPr txBox="1">
            <a:spLocks noGrp="1"/>
          </p:cNvSpPr>
          <p:nvPr>
            <p:ph type="body" idx="1"/>
          </p:nvPr>
        </p:nvSpPr>
        <p:spPr>
          <a:xfrm>
            <a:off x="466722" y="1416846"/>
            <a:ext cx="11261700" cy="46068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100"/>
              </a:spcBef>
              <a:spcAft>
                <a:spcPts val="0"/>
              </a:spcAft>
              <a:buClr>
                <a:schemeClr val="lt1"/>
              </a:buClr>
              <a:buSzPts val="2800"/>
              <a:buFont typeface="Montserrat"/>
              <a:buChar char="•"/>
              <a:defRPr b="1">
                <a:solidFill>
                  <a:schemeClr val="lt1"/>
                </a:solidFill>
                <a:latin typeface="Montserrat"/>
                <a:ea typeface="Montserrat"/>
                <a:cs typeface="Montserrat"/>
                <a:sym typeface="Montserrat"/>
              </a:defRPr>
            </a:lvl1pPr>
            <a:lvl2pPr marL="914400" lvl="1" indent="-381000" algn="l">
              <a:lnSpc>
                <a:spcPct val="100000"/>
              </a:lnSpc>
              <a:spcBef>
                <a:spcPts val="500"/>
              </a:spcBef>
              <a:spcAft>
                <a:spcPts val="0"/>
              </a:spcAft>
              <a:buClr>
                <a:schemeClr val="lt1"/>
              </a:buClr>
              <a:buSzPts val="2400"/>
              <a:buChar char="•"/>
              <a:defRPr>
                <a:solidFill>
                  <a:schemeClr val="lt1"/>
                </a:solidFill>
              </a:defRPr>
            </a:lvl2pPr>
            <a:lvl3pPr marL="1371600" lvl="2" indent="-355600" algn="l">
              <a:lnSpc>
                <a:spcPct val="100000"/>
              </a:lnSpc>
              <a:spcBef>
                <a:spcPts val="500"/>
              </a:spcBef>
              <a:spcAft>
                <a:spcPts val="0"/>
              </a:spcAft>
              <a:buClr>
                <a:schemeClr val="lt1"/>
              </a:buClr>
              <a:buSzPts val="2000"/>
              <a:buChar char="•"/>
              <a:defRPr>
                <a:solidFill>
                  <a:schemeClr val="lt1"/>
                </a:solidFill>
              </a:defRPr>
            </a:lvl3pPr>
            <a:lvl4pPr marL="1828800" lvl="3" indent="-349250" algn="l">
              <a:lnSpc>
                <a:spcPct val="100000"/>
              </a:lnSpc>
              <a:spcBef>
                <a:spcPts val="500"/>
              </a:spcBef>
              <a:spcAft>
                <a:spcPts val="0"/>
              </a:spcAft>
              <a:buClr>
                <a:schemeClr val="lt1"/>
              </a:buClr>
              <a:buSzPts val="1900"/>
              <a:buFont typeface="Montserrat SemiBold"/>
              <a:buChar char="•"/>
              <a:defRPr>
                <a:solidFill>
                  <a:schemeClr val="lt1"/>
                </a:solidFill>
                <a:latin typeface="Montserrat SemiBold"/>
                <a:ea typeface="Montserrat SemiBold"/>
                <a:cs typeface="Montserrat SemiBold"/>
                <a:sym typeface="Montserrat SemiBold"/>
              </a:defRPr>
            </a:lvl4pPr>
            <a:lvl5pPr marL="2286000" lvl="4" indent="-349250" algn="l">
              <a:lnSpc>
                <a:spcPct val="100000"/>
              </a:lnSpc>
              <a:spcBef>
                <a:spcPts val="500"/>
              </a:spcBef>
              <a:spcAft>
                <a:spcPts val="0"/>
              </a:spcAft>
              <a:buClr>
                <a:schemeClr val="lt1"/>
              </a:buClr>
              <a:buSzPts val="1900"/>
              <a:buFont typeface="Montserrat SemiBold"/>
              <a:buChar char="•"/>
              <a:defRPr>
                <a:solidFill>
                  <a:schemeClr val="lt1"/>
                </a:solidFill>
                <a:latin typeface="Montserrat SemiBold"/>
                <a:ea typeface="Montserrat SemiBold"/>
                <a:cs typeface="Montserrat SemiBold"/>
                <a:sym typeface="Montserrat SemiBold"/>
              </a:defRPr>
            </a:lvl5pPr>
            <a:lvl6pPr marL="2743200" lvl="5" indent="-349250" algn="l">
              <a:lnSpc>
                <a:spcPct val="90000"/>
              </a:lnSpc>
              <a:spcBef>
                <a:spcPts val="500"/>
              </a:spcBef>
              <a:spcAft>
                <a:spcPts val="0"/>
              </a:spcAft>
              <a:buClr>
                <a:schemeClr val="dk1"/>
              </a:buClr>
              <a:buSzPts val="1900"/>
              <a:buFont typeface="Montserrat SemiBold"/>
              <a:buChar char="•"/>
              <a:defRPr>
                <a:latin typeface="Montserrat SemiBold"/>
                <a:ea typeface="Montserrat SemiBold"/>
                <a:cs typeface="Montserrat SemiBold"/>
                <a:sym typeface="Montserrat SemiBold"/>
              </a:defRPr>
            </a:lvl6pPr>
            <a:lvl7pPr marL="3200400" lvl="6" indent="-349250" algn="l">
              <a:lnSpc>
                <a:spcPct val="90000"/>
              </a:lnSpc>
              <a:spcBef>
                <a:spcPts val="500"/>
              </a:spcBef>
              <a:spcAft>
                <a:spcPts val="0"/>
              </a:spcAft>
              <a:buClr>
                <a:schemeClr val="dk1"/>
              </a:buClr>
              <a:buSzPts val="1900"/>
              <a:buFont typeface="Montserrat SemiBold"/>
              <a:buChar char="•"/>
              <a:defRPr>
                <a:latin typeface="Montserrat SemiBold"/>
                <a:ea typeface="Montserrat SemiBold"/>
                <a:cs typeface="Montserrat SemiBold"/>
                <a:sym typeface="Montserrat SemiBold"/>
              </a:defRPr>
            </a:lvl7pPr>
            <a:lvl8pPr marL="3657600" lvl="7" indent="-349250" algn="l">
              <a:lnSpc>
                <a:spcPct val="90000"/>
              </a:lnSpc>
              <a:spcBef>
                <a:spcPts val="500"/>
              </a:spcBef>
              <a:spcAft>
                <a:spcPts val="0"/>
              </a:spcAft>
              <a:buClr>
                <a:schemeClr val="dk1"/>
              </a:buClr>
              <a:buSzPts val="1900"/>
              <a:buFont typeface="Montserrat SemiBold"/>
              <a:buChar char="•"/>
              <a:defRPr>
                <a:latin typeface="Montserrat SemiBold"/>
                <a:ea typeface="Montserrat SemiBold"/>
                <a:cs typeface="Montserrat SemiBold"/>
                <a:sym typeface="Montserrat SemiBold"/>
              </a:defRPr>
            </a:lvl8pPr>
            <a:lvl9pPr marL="4114800" lvl="8" indent="-349250" algn="l">
              <a:lnSpc>
                <a:spcPct val="90000"/>
              </a:lnSpc>
              <a:spcBef>
                <a:spcPts val="500"/>
              </a:spcBef>
              <a:spcAft>
                <a:spcPts val="0"/>
              </a:spcAft>
              <a:buClr>
                <a:schemeClr val="dk1"/>
              </a:buClr>
              <a:buSzPts val="1900"/>
              <a:buFont typeface="Montserrat"/>
              <a:buChar char="•"/>
              <a:defRPr b="1">
                <a:latin typeface="Montserrat"/>
                <a:ea typeface="Montserrat"/>
                <a:cs typeface="Montserrat"/>
                <a:sym typeface="Montserrat"/>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Large Data Point">
  <p:cSld name="CUSTOM_20">
    <p:spTree>
      <p:nvGrpSpPr>
        <p:cNvPr id="1" name="Shape 233"/>
        <p:cNvGrpSpPr/>
        <p:nvPr/>
      </p:nvGrpSpPr>
      <p:grpSpPr>
        <a:xfrm>
          <a:off x="0" y="0"/>
          <a:ext cx="0" cy="0"/>
          <a:chOff x="0" y="0"/>
          <a:chExt cx="0" cy="0"/>
        </a:xfrm>
      </p:grpSpPr>
      <p:sp>
        <p:nvSpPr>
          <p:cNvPr id="234" name="Google Shape;234;g36335525d1a_0_558"/>
          <p:cNvSpPr/>
          <p:nvPr/>
        </p:nvSpPr>
        <p:spPr>
          <a:xfrm>
            <a:off x="8229600" y="0"/>
            <a:ext cx="3962400"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35" name="Google Shape;235;g36335525d1a_0_558"/>
          <p:cNvSpPr txBox="1">
            <a:spLocks noGrp="1"/>
          </p:cNvSpPr>
          <p:nvPr>
            <p:ph type="title"/>
          </p:nvPr>
        </p:nvSpPr>
        <p:spPr>
          <a:xfrm>
            <a:off x="3172633" y="2205267"/>
            <a:ext cx="4094100" cy="3782400"/>
          </a:xfrm>
          <a:prstGeom prst="rect">
            <a:avLst/>
          </a:prstGeom>
          <a:ln>
            <a:noFill/>
          </a:ln>
        </p:spPr>
        <p:txBody>
          <a:bodyPr spcFirstLastPara="1" wrap="square" lIns="0" tIns="0" rIns="0" bIns="0" anchor="t" anchorCtr="0">
            <a:noAutofit/>
          </a:bodyPr>
          <a:lstStyle>
            <a:lvl1pPr lvl="0" algn="r">
              <a:lnSpc>
                <a:spcPct val="90000"/>
              </a:lnSpc>
              <a:spcBef>
                <a:spcPts val="0"/>
              </a:spcBef>
              <a:spcAft>
                <a:spcPts val="0"/>
              </a:spcAft>
              <a:buSzPts val="4800"/>
              <a:buFont typeface="Montserrat"/>
              <a:buNone/>
              <a:defRPr b="1">
                <a:latin typeface="Montserrat"/>
                <a:ea typeface="Montserrat"/>
                <a:cs typeface="Montserrat"/>
                <a:sym typeface="Montserrat"/>
              </a:defRPr>
            </a:lvl1pPr>
            <a:lvl2pPr lvl="1" algn="r">
              <a:spcBef>
                <a:spcPts val="100"/>
              </a:spcBef>
              <a:spcAft>
                <a:spcPts val="0"/>
              </a:spcAft>
              <a:buClr>
                <a:schemeClr val="dk1"/>
              </a:buClr>
              <a:buSzPts val="8000"/>
              <a:buNone/>
              <a:defRPr sz="8000">
                <a:solidFill>
                  <a:schemeClr val="dk1"/>
                </a:solidFill>
              </a:defRPr>
            </a:lvl2pPr>
            <a:lvl3pPr lvl="2" algn="r">
              <a:spcBef>
                <a:spcPts val="0"/>
              </a:spcBef>
              <a:spcAft>
                <a:spcPts val="0"/>
              </a:spcAft>
              <a:buClr>
                <a:schemeClr val="dk1"/>
              </a:buClr>
              <a:buSzPts val="8000"/>
              <a:buNone/>
              <a:defRPr sz="8000">
                <a:solidFill>
                  <a:schemeClr val="dk1"/>
                </a:solidFill>
              </a:defRPr>
            </a:lvl3pPr>
            <a:lvl4pPr lvl="3" algn="r">
              <a:spcBef>
                <a:spcPts val="0"/>
              </a:spcBef>
              <a:spcAft>
                <a:spcPts val="0"/>
              </a:spcAft>
              <a:buClr>
                <a:schemeClr val="dk1"/>
              </a:buClr>
              <a:buSzPts val="8000"/>
              <a:buNone/>
              <a:defRPr sz="8000">
                <a:solidFill>
                  <a:schemeClr val="dk1"/>
                </a:solidFill>
              </a:defRPr>
            </a:lvl4pPr>
            <a:lvl5pPr lvl="4" algn="r">
              <a:spcBef>
                <a:spcPts val="0"/>
              </a:spcBef>
              <a:spcAft>
                <a:spcPts val="0"/>
              </a:spcAft>
              <a:buClr>
                <a:schemeClr val="dk1"/>
              </a:buClr>
              <a:buSzPts val="8000"/>
              <a:buNone/>
              <a:defRPr sz="8000">
                <a:solidFill>
                  <a:schemeClr val="dk1"/>
                </a:solidFill>
              </a:defRPr>
            </a:lvl5pPr>
            <a:lvl6pPr lvl="5" algn="r">
              <a:spcBef>
                <a:spcPts val="0"/>
              </a:spcBef>
              <a:spcAft>
                <a:spcPts val="0"/>
              </a:spcAft>
              <a:buClr>
                <a:schemeClr val="dk1"/>
              </a:buClr>
              <a:buSzPts val="8000"/>
              <a:buNone/>
              <a:defRPr sz="8000">
                <a:solidFill>
                  <a:schemeClr val="dk1"/>
                </a:solidFill>
              </a:defRPr>
            </a:lvl6pPr>
            <a:lvl7pPr lvl="6" algn="r">
              <a:spcBef>
                <a:spcPts val="0"/>
              </a:spcBef>
              <a:spcAft>
                <a:spcPts val="0"/>
              </a:spcAft>
              <a:buClr>
                <a:schemeClr val="dk1"/>
              </a:buClr>
              <a:buSzPts val="8000"/>
              <a:buNone/>
              <a:defRPr sz="8000">
                <a:solidFill>
                  <a:schemeClr val="dk1"/>
                </a:solidFill>
              </a:defRPr>
            </a:lvl7pPr>
            <a:lvl8pPr lvl="7" algn="r">
              <a:spcBef>
                <a:spcPts val="0"/>
              </a:spcBef>
              <a:spcAft>
                <a:spcPts val="0"/>
              </a:spcAft>
              <a:buClr>
                <a:schemeClr val="dk1"/>
              </a:buClr>
              <a:buSzPts val="8000"/>
              <a:buNone/>
              <a:defRPr sz="8000">
                <a:solidFill>
                  <a:schemeClr val="dk1"/>
                </a:solidFill>
              </a:defRPr>
            </a:lvl8pPr>
            <a:lvl9pPr lvl="8" algn="r">
              <a:spcBef>
                <a:spcPts val="0"/>
              </a:spcBef>
              <a:spcAft>
                <a:spcPts val="0"/>
              </a:spcAft>
              <a:buClr>
                <a:schemeClr val="dk1"/>
              </a:buClr>
              <a:buSzPts val="8000"/>
              <a:buNone/>
              <a:defRPr sz="8000">
                <a:solidFill>
                  <a:schemeClr val="dk1"/>
                </a:solidFill>
              </a:defRPr>
            </a:lvl9pPr>
          </a:lstStyle>
          <a:p>
            <a:endParaRPr/>
          </a:p>
        </p:txBody>
      </p:sp>
      <p:sp>
        <p:nvSpPr>
          <p:cNvPr id="236" name="Google Shape;236;g36335525d1a_0_558"/>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1pPr>
            <a:lvl2pPr lvl="1">
              <a:spcBef>
                <a:spcPts val="0"/>
              </a:spcBef>
              <a:spcAft>
                <a:spcPts val="0"/>
              </a:spcAft>
              <a:buClr>
                <a:schemeClr val="dk2"/>
              </a:buClr>
              <a:buSzPts val="1900"/>
              <a:buNone/>
              <a:defRPr>
                <a:solidFill>
                  <a:schemeClr val="dk2"/>
                </a:solidFill>
              </a:defRPr>
            </a:lvl2pPr>
            <a:lvl3pPr lvl="2">
              <a:spcBef>
                <a:spcPts val="0"/>
              </a:spcBef>
              <a:spcAft>
                <a:spcPts val="0"/>
              </a:spcAft>
              <a:buClr>
                <a:schemeClr val="dk2"/>
              </a:buClr>
              <a:buSzPts val="1900"/>
              <a:buNone/>
              <a:defRPr>
                <a:solidFill>
                  <a:schemeClr val="dk2"/>
                </a:solidFill>
              </a:defRPr>
            </a:lvl3pPr>
            <a:lvl4pPr lvl="3">
              <a:spcBef>
                <a:spcPts val="0"/>
              </a:spcBef>
              <a:spcAft>
                <a:spcPts val="0"/>
              </a:spcAft>
              <a:buClr>
                <a:schemeClr val="dk2"/>
              </a:buClr>
              <a:buSzPts val="1900"/>
              <a:buNone/>
              <a:defRPr>
                <a:solidFill>
                  <a:schemeClr val="dk2"/>
                </a:solidFill>
              </a:defRPr>
            </a:lvl4pPr>
            <a:lvl5pPr lvl="4">
              <a:spcBef>
                <a:spcPts val="0"/>
              </a:spcBef>
              <a:spcAft>
                <a:spcPts val="0"/>
              </a:spcAft>
              <a:buClr>
                <a:schemeClr val="dk2"/>
              </a:buClr>
              <a:buSzPts val="1900"/>
              <a:buNone/>
              <a:defRPr>
                <a:solidFill>
                  <a:schemeClr val="dk2"/>
                </a:solidFill>
              </a:defRPr>
            </a:lvl5pPr>
            <a:lvl6pPr lvl="5">
              <a:spcBef>
                <a:spcPts val="0"/>
              </a:spcBef>
              <a:spcAft>
                <a:spcPts val="0"/>
              </a:spcAft>
              <a:buClr>
                <a:schemeClr val="dk2"/>
              </a:buClr>
              <a:buSzPts val="1900"/>
              <a:buNone/>
              <a:defRPr>
                <a:solidFill>
                  <a:schemeClr val="dk2"/>
                </a:solidFill>
              </a:defRPr>
            </a:lvl6pPr>
            <a:lvl7pPr lvl="6">
              <a:spcBef>
                <a:spcPts val="0"/>
              </a:spcBef>
              <a:spcAft>
                <a:spcPts val="0"/>
              </a:spcAft>
              <a:buClr>
                <a:schemeClr val="dk2"/>
              </a:buClr>
              <a:buSzPts val="1900"/>
              <a:buNone/>
              <a:defRPr>
                <a:solidFill>
                  <a:schemeClr val="dk2"/>
                </a:solidFill>
              </a:defRPr>
            </a:lvl7pPr>
            <a:lvl8pPr lvl="7">
              <a:spcBef>
                <a:spcPts val="0"/>
              </a:spcBef>
              <a:spcAft>
                <a:spcPts val="0"/>
              </a:spcAft>
              <a:buClr>
                <a:schemeClr val="dk2"/>
              </a:buClr>
              <a:buSzPts val="1900"/>
              <a:buNone/>
              <a:defRPr>
                <a:solidFill>
                  <a:schemeClr val="dk2"/>
                </a:solidFill>
              </a:defRPr>
            </a:lvl8pPr>
            <a:lvl9pPr lvl="8">
              <a:spcBef>
                <a:spcPts val="0"/>
              </a:spcBef>
              <a:spcAft>
                <a:spcPts val="0"/>
              </a:spcAft>
              <a:buClr>
                <a:schemeClr val="dk2"/>
              </a:buClr>
              <a:buSzPts val="1900"/>
              <a:buNone/>
              <a:defRPr>
                <a:solidFill>
                  <a:schemeClr val="dk2"/>
                </a:solidFill>
              </a:defRPr>
            </a:lvl9pPr>
          </a:lstStyle>
          <a:p>
            <a:endParaRPr/>
          </a:p>
        </p:txBody>
      </p:sp>
      <p:sp>
        <p:nvSpPr>
          <p:cNvPr id="237" name="Google Shape;237;g36335525d1a_0_558"/>
          <p:cNvSpPr/>
          <p:nvPr/>
        </p:nvSpPr>
        <p:spPr>
          <a:xfrm>
            <a:off x="7519600" y="1704167"/>
            <a:ext cx="3917100" cy="4283700"/>
          </a:xfrm>
          <a:prstGeom prst="roundRect">
            <a:avLst>
              <a:gd name="adj" fmla="val 0"/>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38" name="Google Shape;238;g36335525d1a_0_558"/>
          <p:cNvSpPr txBox="1">
            <a:spLocks noGrp="1"/>
          </p:cNvSpPr>
          <p:nvPr>
            <p:ph type="title" idx="2"/>
          </p:nvPr>
        </p:nvSpPr>
        <p:spPr>
          <a:xfrm>
            <a:off x="7864600" y="2205133"/>
            <a:ext cx="3352800" cy="3782400"/>
          </a:xfrm>
          <a:prstGeom prst="rect">
            <a:avLst/>
          </a:prstGeom>
        </p:spPr>
        <p:txBody>
          <a:bodyPr spcFirstLastPara="1" wrap="square" lIns="0" tIns="0" rIns="0" bIns="0" anchor="t" anchorCtr="0">
            <a:noAutofit/>
          </a:bodyPr>
          <a:lstStyle>
            <a:lvl1pPr lvl="0" algn="ctr">
              <a:lnSpc>
                <a:spcPct val="70000"/>
              </a:lnSpc>
              <a:spcBef>
                <a:spcPts val="0"/>
              </a:spcBef>
              <a:spcAft>
                <a:spcPts val="0"/>
              </a:spcAft>
              <a:buSzPts val="10700"/>
              <a:buFont typeface="Oswald Medium"/>
              <a:buNone/>
              <a:defRPr sz="10700" b="0">
                <a:latin typeface="Oswald Medium"/>
                <a:ea typeface="Oswald Medium"/>
                <a:cs typeface="Oswald Medium"/>
                <a:sym typeface="Oswald Medium"/>
              </a:defRPr>
            </a:lvl1pPr>
            <a:lvl2pPr lvl="1">
              <a:spcBef>
                <a:spcPts val="100"/>
              </a:spcBef>
              <a:spcAft>
                <a:spcPts val="0"/>
              </a:spcAft>
              <a:buClr>
                <a:schemeClr val="lt1"/>
              </a:buClr>
              <a:buSzPts val="12800"/>
              <a:buNone/>
              <a:defRPr sz="12800">
                <a:solidFill>
                  <a:schemeClr val="lt1"/>
                </a:solidFill>
              </a:defRPr>
            </a:lvl2pPr>
            <a:lvl3pPr lvl="2">
              <a:spcBef>
                <a:spcPts val="0"/>
              </a:spcBef>
              <a:spcAft>
                <a:spcPts val="0"/>
              </a:spcAft>
              <a:buClr>
                <a:schemeClr val="lt1"/>
              </a:buClr>
              <a:buSzPts val="12800"/>
              <a:buNone/>
              <a:defRPr sz="12800">
                <a:solidFill>
                  <a:schemeClr val="lt1"/>
                </a:solidFill>
              </a:defRPr>
            </a:lvl3pPr>
            <a:lvl4pPr lvl="3">
              <a:spcBef>
                <a:spcPts val="0"/>
              </a:spcBef>
              <a:spcAft>
                <a:spcPts val="0"/>
              </a:spcAft>
              <a:buClr>
                <a:schemeClr val="lt1"/>
              </a:buClr>
              <a:buSzPts val="12800"/>
              <a:buNone/>
              <a:defRPr sz="12800">
                <a:solidFill>
                  <a:schemeClr val="lt1"/>
                </a:solidFill>
              </a:defRPr>
            </a:lvl4pPr>
            <a:lvl5pPr lvl="4">
              <a:spcBef>
                <a:spcPts val="0"/>
              </a:spcBef>
              <a:spcAft>
                <a:spcPts val="0"/>
              </a:spcAft>
              <a:buClr>
                <a:schemeClr val="lt1"/>
              </a:buClr>
              <a:buSzPts val="12800"/>
              <a:buNone/>
              <a:defRPr sz="12800">
                <a:solidFill>
                  <a:schemeClr val="lt1"/>
                </a:solidFill>
              </a:defRPr>
            </a:lvl5pPr>
            <a:lvl6pPr lvl="5">
              <a:spcBef>
                <a:spcPts val="0"/>
              </a:spcBef>
              <a:spcAft>
                <a:spcPts val="0"/>
              </a:spcAft>
              <a:buClr>
                <a:schemeClr val="lt1"/>
              </a:buClr>
              <a:buSzPts val="12800"/>
              <a:buNone/>
              <a:defRPr sz="12800">
                <a:solidFill>
                  <a:schemeClr val="lt1"/>
                </a:solidFill>
              </a:defRPr>
            </a:lvl6pPr>
            <a:lvl7pPr lvl="6">
              <a:spcBef>
                <a:spcPts val="0"/>
              </a:spcBef>
              <a:spcAft>
                <a:spcPts val="0"/>
              </a:spcAft>
              <a:buClr>
                <a:schemeClr val="lt1"/>
              </a:buClr>
              <a:buSzPts val="12800"/>
              <a:buNone/>
              <a:defRPr sz="12800">
                <a:solidFill>
                  <a:schemeClr val="lt1"/>
                </a:solidFill>
              </a:defRPr>
            </a:lvl7pPr>
            <a:lvl8pPr lvl="7">
              <a:spcBef>
                <a:spcPts val="0"/>
              </a:spcBef>
              <a:spcAft>
                <a:spcPts val="0"/>
              </a:spcAft>
              <a:buClr>
                <a:schemeClr val="lt1"/>
              </a:buClr>
              <a:buSzPts val="12800"/>
              <a:buNone/>
              <a:defRPr sz="12800">
                <a:solidFill>
                  <a:schemeClr val="lt1"/>
                </a:solidFill>
              </a:defRPr>
            </a:lvl8pPr>
            <a:lvl9pPr lvl="8">
              <a:spcBef>
                <a:spcPts val="0"/>
              </a:spcBef>
              <a:spcAft>
                <a:spcPts val="0"/>
              </a:spcAft>
              <a:buClr>
                <a:schemeClr val="lt1"/>
              </a:buClr>
              <a:buSzPts val="12800"/>
              <a:buNone/>
              <a:defRPr sz="12800">
                <a:solidFill>
                  <a:schemeClr val="lt1"/>
                </a:solidFill>
              </a:defRPr>
            </a:lvl9pPr>
          </a:lstStyle>
          <a:p>
            <a:endParaRPr/>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matchingName="1_Blank Layout">
  <p:cSld name="1_Blank Layout">
    <p:bg>
      <p:bgPr>
        <a:solidFill>
          <a:schemeClr val="lt1"/>
        </a:solidFill>
        <a:effectLst/>
      </p:bgPr>
    </p:bg>
    <p:spTree>
      <p:nvGrpSpPr>
        <p:cNvPr id="1" name="Shape 1997"/>
        <p:cNvGrpSpPr/>
        <p:nvPr/>
      </p:nvGrpSpPr>
      <p:grpSpPr>
        <a:xfrm>
          <a:off x="0" y="0"/>
          <a:ext cx="0" cy="0"/>
          <a:chOff x="0" y="0"/>
          <a:chExt cx="0" cy="0"/>
        </a:xfrm>
      </p:grpSpPr>
    </p:spTree>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998"/>
        <p:cNvGrpSpPr/>
        <p:nvPr/>
      </p:nvGrpSpPr>
      <p:grpSpPr>
        <a:xfrm>
          <a:off x="0" y="0"/>
          <a:ext cx="0" cy="0"/>
          <a:chOff x="0" y="0"/>
          <a:chExt cx="0" cy="0"/>
        </a:xfrm>
      </p:grpSpPr>
      <p:pic>
        <p:nvPicPr>
          <p:cNvPr id="1999" name="Google Shape;1999;g395a5d8f997_0_16985"/>
          <p:cNvPicPr preferRelativeResize="0"/>
          <p:nvPr/>
        </p:nvPicPr>
        <p:blipFill rotWithShape="1">
          <a:blip r:embed="rId2">
            <a:alphaModFix/>
          </a:blip>
          <a:srcRect l="8484" t="29058"/>
          <a:stretch/>
        </p:blipFill>
        <p:spPr>
          <a:xfrm>
            <a:off x="0" y="1416846"/>
            <a:ext cx="12192000" cy="5441158"/>
          </a:xfrm>
          <a:prstGeom prst="rect">
            <a:avLst/>
          </a:prstGeom>
          <a:noFill/>
          <a:ln>
            <a:noFill/>
          </a:ln>
        </p:spPr>
      </p:pic>
      <p:sp>
        <p:nvSpPr>
          <p:cNvPr id="2000" name="Google Shape;2000;g395a5d8f997_0_16985"/>
          <p:cNvSpPr txBox="1">
            <a:spLocks noGrp="1"/>
          </p:cNvSpPr>
          <p:nvPr>
            <p:ph type="ctrTitle"/>
          </p:nvPr>
        </p:nvSpPr>
        <p:spPr>
          <a:xfrm>
            <a:off x="466722" y="698757"/>
            <a:ext cx="11261700" cy="5241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595959"/>
              </a:buClr>
              <a:buSzPts val="3200"/>
              <a:buFont typeface="Helvetica Neue"/>
              <a:buNone/>
              <a:defRPr sz="3200" b="1" i="0">
                <a:solidFill>
                  <a:srgbClr val="595959"/>
                </a:solidFill>
                <a:latin typeface="Helvetica Neue"/>
                <a:ea typeface="Helvetica Neue"/>
                <a:cs typeface="Helvetica Neue"/>
                <a:sym typeface="Helvetica Neu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2001" name="Google Shape;2001;g395a5d8f997_0_16985"/>
          <p:cNvSpPr txBox="1">
            <a:spLocks noGrp="1"/>
          </p:cNvSpPr>
          <p:nvPr>
            <p:ph type="body" idx="1"/>
          </p:nvPr>
        </p:nvSpPr>
        <p:spPr>
          <a:xfrm>
            <a:off x="466722" y="1643270"/>
            <a:ext cx="11261700" cy="43803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100"/>
              </a:spcBef>
              <a:spcAft>
                <a:spcPts val="0"/>
              </a:spcAft>
              <a:buClr>
                <a:schemeClr val="lt1"/>
              </a:buClr>
              <a:buSzPts val="2800"/>
              <a:buChar char="•"/>
              <a:defRPr>
                <a:solidFill>
                  <a:schemeClr val="lt1"/>
                </a:solidFill>
              </a:defRPr>
            </a:lvl1pPr>
            <a:lvl2pPr marL="914400" lvl="1" indent="-381000" algn="l">
              <a:lnSpc>
                <a:spcPct val="100000"/>
              </a:lnSpc>
              <a:spcBef>
                <a:spcPts val="500"/>
              </a:spcBef>
              <a:spcAft>
                <a:spcPts val="0"/>
              </a:spcAft>
              <a:buClr>
                <a:schemeClr val="lt1"/>
              </a:buClr>
              <a:buSzPts val="2400"/>
              <a:buChar char="•"/>
              <a:defRPr>
                <a:solidFill>
                  <a:schemeClr val="lt1"/>
                </a:solidFill>
              </a:defRPr>
            </a:lvl2pPr>
            <a:lvl3pPr marL="1371600" lvl="2" indent="-355600" algn="l">
              <a:lnSpc>
                <a:spcPct val="100000"/>
              </a:lnSpc>
              <a:spcBef>
                <a:spcPts val="500"/>
              </a:spcBef>
              <a:spcAft>
                <a:spcPts val="0"/>
              </a:spcAft>
              <a:buClr>
                <a:schemeClr val="lt1"/>
              </a:buClr>
              <a:buSzPts val="2000"/>
              <a:buChar char="•"/>
              <a:defRPr>
                <a:solidFill>
                  <a:schemeClr val="lt1"/>
                </a:solidFill>
              </a:defRPr>
            </a:lvl3pPr>
            <a:lvl4pPr marL="1828800" lvl="3" indent="-349250" algn="l">
              <a:lnSpc>
                <a:spcPct val="100000"/>
              </a:lnSpc>
              <a:spcBef>
                <a:spcPts val="500"/>
              </a:spcBef>
              <a:spcAft>
                <a:spcPts val="0"/>
              </a:spcAft>
              <a:buClr>
                <a:schemeClr val="lt1"/>
              </a:buClr>
              <a:buSzPts val="1900"/>
              <a:buChar char="•"/>
              <a:defRPr>
                <a:solidFill>
                  <a:schemeClr val="lt1"/>
                </a:solidFill>
              </a:defRPr>
            </a:lvl4pPr>
            <a:lvl5pPr marL="2286000" lvl="4" indent="-349250" algn="l">
              <a:lnSpc>
                <a:spcPct val="100000"/>
              </a:lnSpc>
              <a:spcBef>
                <a:spcPts val="500"/>
              </a:spcBef>
              <a:spcAft>
                <a:spcPts val="0"/>
              </a:spcAft>
              <a:buClr>
                <a:schemeClr val="lt1"/>
              </a:buClr>
              <a:buSzPts val="1900"/>
              <a:buChar char="•"/>
              <a:defRPr>
                <a:solidFill>
                  <a:schemeClr val="lt1"/>
                </a:solidFil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Tree>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matchingName="Slide1-w/-logo-CI 2020">
  <p:cSld name="Slide1-w/-logo-CI 2020">
    <p:bg>
      <p:bgPr>
        <a:blipFill>
          <a:blip r:embed="rId2">
            <a:alphaModFix/>
          </a:blip>
          <a:stretch>
            <a:fillRect/>
          </a:stretch>
        </a:blipFill>
        <a:effectLst/>
      </p:bgPr>
    </p:bg>
    <p:spTree>
      <p:nvGrpSpPr>
        <p:cNvPr id="1" name="Shape 2002"/>
        <p:cNvGrpSpPr/>
        <p:nvPr/>
      </p:nvGrpSpPr>
      <p:grpSpPr>
        <a:xfrm>
          <a:off x="0" y="0"/>
          <a:ext cx="0" cy="0"/>
          <a:chOff x="0" y="0"/>
          <a:chExt cx="0" cy="0"/>
        </a:xfrm>
      </p:grpSpPr>
      <p:pic>
        <p:nvPicPr>
          <p:cNvPr id="2003" name="Google Shape;2003;g395a5d8f997_0_16989"/>
          <p:cNvPicPr preferRelativeResize="0"/>
          <p:nvPr/>
        </p:nvPicPr>
        <p:blipFill rotWithShape="1">
          <a:blip r:embed="rId3">
            <a:alphaModFix/>
          </a:blip>
          <a:srcRect l="28826" t="29309"/>
          <a:stretch/>
        </p:blipFill>
        <p:spPr>
          <a:xfrm>
            <a:off x="0" y="0"/>
            <a:ext cx="12231400" cy="6899698"/>
          </a:xfrm>
          <a:prstGeom prst="rect">
            <a:avLst/>
          </a:prstGeom>
          <a:noFill/>
          <a:ln>
            <a:noFill/>
          </a:ln>
        </p:spPr>
      </p:pic>
      <p:sp>
        <p:nvSpPr>
          <p:cNvPr id="2004" name="Google Shape;2004;g395a5d8f997_0_16989"/>
          <p:cNvSpPr txBox="1">
            <a:spLocks noGrp="1"/>
          </p:cNvSpPr>
          <p:nvPr>
            <p:ph type="ctrTitle"/>
          </p:nvPr>
        </p:nvSpPr>
        <p:spPr>
          <a:xfrm>
            <a:off x="362812" y="376636"/>
            <a:ext cx="11420400" cy="5643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FFC000"/>
              </a:buClr>
              <a:buSzPts val="3200"/>
              <a:buFont typeface="Helvetica Neue"/>
              <a:buNone/>
              <a:defRPr sz="3200" b="1" i="0">
                <a:solidFill>
                  <a:srgbClr val="FFC000"/>
                </a:solidFill>
                <a:latin typeface="Helvetica Neue"/>
                <a:ea typeface="Helvetica Neue"/>
                <a:cs typeface="Helvetica Neue"/>
                <a:sym typeface="Helvetica Neu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2005" name="Google Shape;2005;g395a5d8f997_0_16989"/>
          <p:cNvSpPr txBox="1">
            <a:spLocks noGrp="1"/>
          </p:cNvSpPr>
          <p:nvPr>
            <p:ph type="body" idx="1"/>
          </p:nvPr>
        </p:nvSpPr>
        <p:spPr>
          <a:xfrm>
            <a:off x="362812" y="1094724"/>
            <a:ext cx="11420400" cy="54204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100"/>
              </a:spcBef>
              <a:spcAft>
                <a:spcPts val="0"/>
              </a:spcAft>
              <a:buClr>
                <a:schemeClr val="lt1"/>
              </a:buClr>
              <a:buSzPts val="2800"/>
              <a:buChar char="•"/>
              <a:defRPr>
                <a:solidFill>
                  <a:schemeClr val="lt1"/>
                </a:solidFill>
              </a:defRPr>
            </a:lvl1pPr>
            <a:lvl2pPr marL="914400" lvl="1" indent="-381000" algn="l">
              <a:lnSpc>
                <a:spcPct val="100000"/>
              </a:lnSpc>
              <a:spcBef>
                <a:spcPts val="500"/>
              </a:spcBef>
              <a:spcAft>
                <a:spcPts val="0"/>
              </a:spcAft>
              <a:buClr>
                <a:schemeClr val="lt1"/>
              </a:buClr>
              <a:buSzPts val="2400"/>
              <a:buChar char="•"/>
              <a:defRPr>
                <a:solidFill>
                  <a:schemeClr val="lt1"/>
                </a:solidFill>
              </a:defRPr>
            </a:lvl2pPr>
            <a:lvl3pPr marL="1371600" lvl="2" indent="-355600" algn="l">
              <a:lnSpc>
                <a:spcPct val="100000"/>
              </a:lnSpc>
              <a:spcBef>
                <a:spcPts val="500"/>
              </a:spcBef>
              <a:spcAft>
                <a:spcPts val="0"/>
              </a:spcAft>
              <a:buClr>
                <a:schemeClr val="lt1"/>
              </a:buClr>
              <a:buSzPts val="2000"/>
              <a:buChar char="•"/>
              <a:defRPr>
                <a:solidFill>
                  <a:schemeClr val="lt1"/>
                </a:solidFill>
              </a:defRPr>
            </a:lvl3pPr>
            <a:lvl4pPr marL="1828800" lvl="3" indent="-349250" algn="l">
              <a:lnSpc>
                <a:spcPct val="100000"/>
              </a:lnSpc>
              <a:spcBef>
                <a:spcPts val="500"/>
              </a:spcBef>
              <a:spcAft>
                <a:spcPts val="0"/>
              </a:spcAft>
              <a:buClr>
                <a:schemeClr val="lt1"/>
              </a:buClr>
              <a:buSzPts val="1900"/>
              <a:buChar char="•"/>
              <a:defRPr>
                <a:solidFill>
                  <a:schemeClr val="lt1"/>
                </a:solidFill>
              </a:defRPr>
            </a:lvl4pPr>
            <a:lvl5pPr marL="2286000" lvl="4" indent="-349250" algn="l">
              <a:lnSpc>
                <a:spcPct val="100000"/>
              </a:lnSpc>
              <a:spcBef>
                <a:spcPts val="500"/>
              </a:spcBef>
              <a:spcAft>
                <a:spcPts val="0"/>
              </a:spcAft>
              <a:buClr>
                <a:schemeClr val="lt1"/>
              </a:buClr>
              <a:buSzPts val="1900"/>
              <a:buChar char="•"/>
              <a:defRPr>
                <a:solidFill>
                  <a:schemeClr val="lt1"/>
                </a:solidFil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pic>
        <p:nvPicPr>
          <p:cNvPr id="2006" name="Google Shape;2006;g395a5d8f997_0_16989"/>
          <p:cNvPicPr preferRelativeResize="0"/>
          <p:nvPr/>
        </p:nvPicPr>
        <p:blipFill rotWithShape="1">
          <a:blip r:embed="rId4">
            <a:alphaModFix/>
          </a:blip>
          <a:srcRect/>
          <a:stretch/>
        </p:blipFill>
        <p:spPr>
          <a:xfrm>
            <a:off x="10436733" y="6141265"/>
            <a:ext cx="1584963" cy="597407"/>
          </a:xfrm>
          <a:prstGeom prst="rect">
            <a:avLst/>
          </a:prstGeom>
          <a:noFill/>
          <a:ln>
            <a:noFill/>
          </a:ln>
        </p:spPr>
      </p:pic>
    </p:spTree>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matchingName="Slide2-w/-logo-CI 2020">
  <p:cSld name="Slide2-w/-logo-CI 2020">
    <p:spTree>
      <p:nvGrpSpPr>
        <p:cNvPr id="1" name="Shape 2007"/>
        <p:cNvGrpSpPr/>
        <p:nvPr/>
      </p:nvGrpSpPr>
      <p:grpSpPr>
        <a:xfrm>
          <a:off x="0" y="0"/>
          <a:ext cx="0" cy="0"/>
          <a:chOff x="0" y="0"/>
          <a:chExt cx="0" cy="0"/>
        </a:xfrm>
      </p:grpSpPr>
      <p:pic>
        <p:nvPicPr>
          <p:cNvPr id="2008" name="Google Shape;2008;g395a5d8f997_0_16994"/>
          <p:cNvPicPr preferRelativeResize="0"/>
          <p:nvPr/>
        </p:nvPicPr>
        <p:blipFill rotWithShape="1">
          <a:blip r:embed="rId2">
            <a:alphaModFix/>
          </a:blip>
          <a:srcRect l="28826" t="28826"/>
          <a:stretch/>
        </p:blipFill>
        <p:spPr>
          <a:xfrm>
            <a:off x="-26505" y="0"/>
            <a:ext cx="12284769" cy="6858000"/>
          </a:xfrm>
          <a:prstGeom prst="rect">
            <a:avLst/>
          </a:prstGeom>
          <a:noFill/>
          <a:ln>
            <a:noFill/>
          </a:ln>
        </p:spPr>
      </p:pic>
      <p:sp>
        <p:nvSpPr>
          <p:cNvPr id="2009" name="Google Shape;2009;g395a5d8f997_0_16994"/>
          <p:cNvSpPr txBox="1">
            <a:spLocks noGrp="1"/>
          </p:cNvSpPr>
          <p:nvPr>
            <p:ph type="ctrTitle"/>
          </p:nvPr>
        </p:nvSpPr>
        <p:spPr>
          <a:xfrm>
            <a:off x="362811" y="376635"/>
            <a:ext cx="11420400" cy="5640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FFC000"/>
              </a:buClr>
              <a:buSzPts val="3200"/>
              <a:buFont typeface="Helvetica Neue"/>
              <a:buNone/>
              <a:defRPr sz="3200" b="1" i="0">
                <a:solidFill>
                  <a:srgbClr val="FFC000"/>
                </a:solidFill>
                <a:latin typeface="Helvetica Neue"/>
                <a:ea typeface="Helvetica Neue"/>
                <a:cs typeface="Helvetica Neue"/>
                <a:sym typeface="Helvetica Neu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2010" name="Google Shape;2010;g395a5d8f997_0_16994"/>
          <p:cNvSpPr txBox="1">
            <a:spLocks noGrp="1"/>
          </p:cNvSpPr>
          <p:nvPr>
            <p:ph type="body" idx="1"/>
          </p:nvPr>
        </p:nvSpPr>
        <p:spPr>
          <a:xfrm>
            <a:off x="362812" y="1094724"/>
            <a:ext cx="5528700" cy="54204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100"/>
              </a:spcBef>
              <a:spcAft>
                <a:spcPts val="0"/>
              </a:spcAft>
              <a:buClr>
                <a:schemeClr val="lt1"/>
              </a:buClr>
              <a:buSzPts val="2800"/>
              <a:buChar char="•"/>
              <a:defRPr>
                <a:solidFill>
                  <a:schemeClr val="lt1"/>
                </a:solidFill>
              </a:defRPr>
            </a:lvl1pPr>
            <a:lvl2pPr marL="914400" lvl="1" indent="-381000" algn="l">
              <a:lnSpc>
                <a:spcPct val="100000"/>
              </a:lnSpc>
              <a:spcBef>
                <a:spcPts val="500"/>
              </a:spcBef>
              <a:spcAft>
                <a:spcPts val="0"/>
              </a:spcAft>
              <a:buClr>
                <a:schemeClr val="lt1"/>
              </a:buClr>
              <a:buSzPts val="2400"/>
              <a:buChar char="•"/>
              <a:defRPr>
                <a:solidFill>
                  <a:schemeClr val="lt1"/>
                </a:solidFill>
              </a:defRPr>
            </a:lvl2pPr>
            <a:lvl3pPr marL="1371600" lvl="2" indent="-355600" algn="l">
              <a:lnSpc>
                <a:spcPct val="100000"/>
              </a:lnSpc>
              <a:spcBef>
                <a:spcPts val="500"/>
              </a:spcBef>
              <a:spcAft>
                <a:spcPts val="0"/>
              </a:spcAft>
              <a:buClr>
                <a:schemeClr val="lt1"/>
              </a:buClr>
              <a:buSzPts val="2000"/>
              <a:buChar char="•"/>
              <a:defRPr>
                <a:solidFill>
                  <a:schemeClr val="lt1"/>
                </a:solidFill>
              </a:defRPr>
            </a:lvl3pPr>
            <a:lvl4pPr marL="1828800" lvl="3" indent="-349250" algn="l">
              <a:lnSpc>
                <a:spcPct val="100000"/>
              </a:lnSpc>
              <a:spcBef>
                <a:spcPts val="500"/>
              </a:spcBef>
              <a:spcAft>
                <a:spcPts val="0"/>
              </a:spcAft>
              <a:buClr>
                <a:schemeClr val="lt1"/>
              </a:buClr>
              <a:buSzPts val="1900"/>
              <a:buChar char="•"/>
              <a:defRPr>
                <a:solidFill>
                  <a:schemeClr val="lt1"/>
                </a:solidFill>
              </a:defRPr>
            </a:lvl4pPr>
            <a:lvl5pPr marL="2286000" lvl="4" indent="-349250" algn="l">
              <a:lnSpc>
                <a:spcPct val="100000"/>
              </a:lnSpc>
              <a:spcBef>
                <a:spcPts val="500"/>
              </a:spcBef>
              <a:spcAft>
                <a:spcPts val="0"/>
              </a:spcAft>
              <a:buClr>
                <a:schemeClr val="lt1"/>
              </a:buClr>
              <a:buSzPts val="1900"/>
              <a:buChar char="•"/>
              <a:defRPr>
                <a:solidFill>
                  <a:schemeClr val="lt1"/>
                </a:solidFil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2011" name="Google Shape;2011;g395a5d8f997_0_16994"/>
          <p:cNvSpPr txBox="1">
            <a:spLocks noGrp="1"/>
          </p:cNvSpPr>
          <p:nvPr>
            <p:ph type="body" idx="2"/>
          </p:nvPr>
        </p:nvSpPr>
        <p:spPr>
          <a:xfrm>
            <a:off x="6254456" y="1094724"/>
            <a:ext cx="5528700" cy="54204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100"/>
              </a:spcBef>
              <a:spcAft>
                <a:spcPts val="0"/>
              </a:spcAft>
              <a:buClr>
                <a:schemeClr val="lt1"/>
              </a:buClr>
              <a:buSzPts val="2800"/>
              <a:buChar char="•"/>
              <a:defRPr>
                <a:solidFill>
                  <a:schemeClr val="lt1"/>
                </a:solidFill>
              </a:defRPr>
            </a:lvl1pPr>
            <a:lvl2pPr marL="914400" lvl="1" indent="-381000" algn="l">
              <a:lnSpc>
                <a:spcPct val="100000"/>
              </a:lnSpc>
              <a:spcBef>
                <a:spcPts val="500"/>
              </a:spcBef>
              <a:spcAft>
                <a:spcPts val="0"/>
              </a:spcAft>
              <a:buClr>
                <a:schemeClr val="lt1"/>
              </a:buClr>
              <a:buSzPts val="2400"/>
              <a:buChar char="•"/>
              <a:defRPr>
                <a:solidFill>
                  <a:schemeClr val="lt1"/>
                </a:solidFill>
              </a:defRPr>
            </a:lvl2pPr>
            <a:lvl3pPr marL="1371600" lvl="2" indent="-355600" algn="l">
              <a:lnSpc>
                <a:spcPct val="100000"/>
              </a:lnSpc>
              <a:spcBef>
                <a:spcPts val="500"/>
              </a:spcBef>
              <a:spcAft>
                <a:spcPts val="0"/>
              </a:spcAft>
              <a:buClr>
                <a:schemeClr val="lt1"/>
              </a:buClr>
              <a:buSzPts val="2000"/>
              <a:buChar char="•"/>
              <a:defRPr>
                <a:solidFill>
                  <a:schemeClr val="lt1"/>
                </a:solidFill>
              </a:defRPr>
            </a:lvl3pPr>
            <a:lvl4pPr marL="1828800" lvl="3" indent="-349250" algn="l">
              <a:lnSpc>
                <a:spcPct val="100000"/>
              </a:lnSpc>
              <a:spcBef>
                <a:spcPts val="500"/>
              </a:spcBef>
              <a:spcAft>
                <a:spcPts val="0"/>
              </a:spcAft>
              <a:buClr>
                <a:schemeClr val="lt1"/>
              </a:buClr>
              <a:buSzPts val="1900"/>
              <a:buChar char="•"/>
              <a:defRPr>
                <a:solidFill>
                  <a:schemeClr val="lt1"/>
                </a:solidFill>
              </a:defRPr>
            </a:lvl4pPr>
            <a:lvl5pPr marL="2286000" lvl="4" indent="-349250" algn="l">
              <a:lnSpc>
                <a:spcPct val="100000"/>
              </a:lnSpc>
              <a:spcBef>
                <a:spcPts val="500"/>
              </a:spcBef>
              <a:spcAft>
                <a:spcPts val="0"/>
              </a:spcAft>
              <a:buClr>
                <a:schemeClr val="lt1"/>
              </a:buClr>
              <a:buSzPts val="1900"/>
              <a:buChar char="•"/>
              <a:defRPr>
                <a:solidFill>
                  <a:schemeClr val="lt1"/>
                </a:solidFil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pic>
        <p:nvPicPr>
          <p:cNvPr id="2012" name="Google Shape;2012;g395a5d8f997_0_16994"/>
          <p:cNvPicPr preferRelativeResize="0"/>
          <p:nvPr/>
        </p:nvPicPr>
        <p:blipFill rotWithShape="1">
          <a:blip r:embed="rId3">
            <a:alphaModFix/>
          </a:blip>
          <a:srcRect/>
          <a:stretch/>
        </p:blipFill>
        <p:spPr>
          <a:xfrm>
            <a:off x="10472738" y="6147011"/>
            <a:ext cx="1523999" cy="574463"/>
          </a:xfrm>
          <a:prstGeom prst="rect">
            <a:avLst/>
          </a:prstGeom>
          <a:noFill/>
          <a:ln>
            <a:noFill/>
          </a:ln>
        </p:spPr>
      </p:pic>
    </p:spTree>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matchingName="Blank Layout">
  <p:cSld name="Blank Layout">
    <p:bg>
      <p:bgPr>
        <a:solidFill>
          <a:schemeClr val="lt1"/>
        </a:solidFill>
        <a:effectLst/>
      </p:bgPr>
    </p:bg>
    <p:spTree>
      <p:nvGrpSpPr>
        <p:cNvPr id="1" name="Shape 2013"/>
        <p:cNvGrpSpPr/>
        <p:nvPr/>
      </p:nvGrpSpPr>
      <p:grpSpPr>
        <a:xfrm>
          <a:off x="0" y="0"/>
          <a:ext cx="0" cy="0"/>
          <a:chOff x="0" y="0"/>
          <a:chExt cx="0" cy="0"/>
        </a:xfrm>
      </p:grpSpPr>
      <p:sp>
        <p:nvSpPr>
          <p:cNvPr id="2014" name="Google Shape;2014;g395a5d8f997_0_17000"/>
          <p:cNvSpPr txBox="1">
            <a:spLocks noGrp="1"/>
          </p:cNvSpPr>
          <p:nvPr>
            <p:ph type="ctrTitle"/>
          </p:nvPr>
        </p:nvSpPr>
        <p:spPr>
          <a:xfrm>
            <a:off x="466722" y="698757"/>
            <a:ext cx="11261700" cy="5241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3F3F3F"/>
              </a:buClr>
              <a:buSzPts val="3200"/>
              <a:buFont typeface="Helvetica Neue"/>
              <a:buNone/>
              <a:defRPr sz="3200" b="1" i="0">
                <a:solidFill>
                  <a:srgbClr val="3F3F3F"/>
                </a:solidFill>
                <a:latin typeface="Helvetica Neue"/>
                <a:ea typeface="Helvetica Neue"/>
                <a:cs typeface="Helvetica Neue"/>
                <a:sym typeface="Helvetica Neu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2015" name="Google Shape;2015;g395a5d8f997_0_17000"/>
          <p:cNvSpPr txBox="1">
            <a:spLocks noGrp="1"/>
          </p:cNvSpPr>
          <p:nvPr>
            <p:ph type="body" idx="1"/>
          </p:nvPr>
        </p:nvSpPr>
        <p:spPr>
          <a:xfrm>
            <a:off x="466722" y="1416846"/>
            <a:ext cx="11261700" cy="46068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100"/>
              </a:spcBef>
              <a:spcAft>
                <a:spcPts val="0"/>
              </a:spcAft>
              <a:buClr>
                <a:srgbClr val="3F3F3F"/>
              </a:buClr>
              <a:buSzPts val="2800"/>
              <a:buChar char="•"/>
              <a:defRPr>
                <a:solidFill>
                  <a:srgbClr val="3F3F3F"/>
                </a:solidFill>
              </a:defRPr>
            </a:lvl1pPr>
            <a:lvl2pPr marL="914400" lvl="1" indent="-381000" algn="l">
              <a:lnSpc>
                <a:spcPct val="100000"/>
              </a:lnSpc>
              <a:spcBef>
                <a:spcPts val="500"/>
              </a:spcBef>
              <a:spcAft>
                <a:spcPts val="0"/>
              </a:spcAft>
              <a:buClr>
                <a:srgbClr val="3F3F3F"/>
              </a:buClr>
              <a:buSzPts val="2400"/>
              <a:buChar char="•"/>
              <a:defRPr>
                <a:solidFill>
                  <a:srgbClr val="3F3F3F"/>
                </a:solidFill>
              </a:defRPr>
            </a:lvl2pPr>
            <a:lvl3pPr marL="1371600" lvl="2" indent="-355600" algn="l">
              <a:lnSpc>
                <a:spcPct val="100000"/>
              </a:lnSpc>
              <a:spcBef>
                <a:spcPts val="500"/>
              </a:spcBef>
              <a:spcAft>
                <a:spcPts val="0"/>
              </a:spcAft>
              <a:buClr>
                <a:srgbClr val="3F3F3F"/>
              </a:buClr>
              <a:buSzPts val="2000"/>
              <a:buChar char="•"/>
              <a:defRPr>
                <a:solidFill>
                  <a:srgbClr val="3F3F3F"/>
                </a:solidFill>
              </a:defRPr>
            </a:lvl3pPr>
            <a:lvl4pPr marL="1828800" lvl="3" indent="-349250" algn="l">
              <a:lnSpc>
                <a:spcPct val="100000"/>
              </a:lnSpc>
              <a:spcBef>
                <a:spcPts val="500"/>
              </a:spcBef>
              <a:spcAft>
                <a:spcPts val="0"/>
              </a:spcAft>
              <a:buClr>
                <a:srgbClr val="3F3F3F"/>
              </a:buClr>
              <a:buSzPts val="1900"/>
              <a:buChar char="•"/>
              <a:defRPr>
                <a:solidFill>
                  <a:srgbClr val="3F3F3F"/>
                </a:solidFill>
              </a:defRPr>
            </a:lvl4pPr>
            <a:lvl5pPr marL="2286000" lvl="4" indent="-349250" algn="l">
              <a:lnSpc>
                <a:spcPct val="100000"/>
              </a:lnSpc>
              <a:spcBef>
                <a:spcPts val="500"/>
              </a:spcBef>
              <a:spcAft>
                <a:spcPts val="0"/>
              </a:spcAft>
              <a:buClr>
                <a:srgbClr val="3F3F3F"/>
              </a:buClr>
              <a:buSzPts val="1900"/>
              <a:buChar char="•"/>
              <a:defRPr>
                <a:solidFill>
                  <a:srgbClr val="3F3F3F"/>
                </a:solidFil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Tree>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matchingName="3_Blue Background/Text Right">
  <p:cSld name="3_Blue Background/Text Right">
    <p:spTree>
      <p:nvGrpSpPr>
        <p:cNvPr id="1" name="Shape 2016"/>
        <p:cNvGrpSpPr/>
        <p:nvPr/>
      </p:nvGrpSpPr>
      <p:grpSpPr>
        <a:xfrm>
          <a:off x="0" y="0"/>
          <a:ext cx="0" cy="0"/>
          <a:chOff x="0" y="0"/>
          <a:chExt cx="0" cy="0"/>
        </a:xfrm>
      </p:grpSpPr>
      <p:pic>
        <p:nvPicPr>
          <p:cNvPr id="2017" name="Google Shape;2017;g395a5d8f997_0_17003"/>
          <p:cNvPicPr preferRelativeResize="0"/>
          <p:nvPr/>
        </p:nvPicPr>
        <p:blipFill rotWithShape="1">
          <a:blip r:embed="rId2">
            <a:alphaModFix/>
          </a:blip>
          <a:srcRect l="28826" t="28826"/>
          <a:stretch/>
        </p:blipFill>
        <p:spPr>
          <a:xfrm>
            <a:off x="-26505" y="0"/>
            <a:ext cx="12284769" cy="6858000"/>
          </a:xfrm>
          <a:prstGeom prst="rect">
            <a:avLst/>
          </a:prstGeom>
          <a:noFill/>
          <a:ln>
            <a:noFill/>
          </a:ln>
        </p:spPr>
      </p:pic>
      <p:sp>
        <p:nvSpPr>
          <p:cNvPr id="2018" name="Google Shape;2018;g395a5d8f997_0_17003"/>
          <p:cNvSpPr txBox="1">
            <a:spLocks noGrp="1"/>
          </p:cNvSpPr>
          <p:nvPr>
            <p:ph type="body" idx="1"/>
          </p:nvPr>
        </p:nvSpPr>
        <p:spPr>
          <a:xfrm>
            <a:off x="6406660" y="698756"/>
            <a:ext cx="5228400" cy="53247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100"/>
              </a:spcBef>
              <a:spcAft>
                <a:spcPts val="0"/>
              </a:spcAft>
              <a:buClr>
                <a:schemeClr val="lt1"/>
              </a:buClr>
              <a:buSzPts val="2800"/>
              <a:buChar char="•"/>
              <a:defRPr>
                <a:solidFill>
                  <a:schemeClr val="lt1"/>
                </a:solidFill>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9250" algn="l">
              <a:lnSpc>
                <a:spcPct val="90000"/>
              </a:lnSpc>
              <a:spcBef>
                <a:spcPts val="500"/>
              </a:spcBef>
              <a:spcAft>
                <a:spcPts val="0"/>
              </a:spcAft>
              <a:buClr>
                <a:schemeClr val="lt1"/>
              </a:buClr>
              <a:buSzPts val="1900"/>
              <a:buChar char="•"/>
              <a:defRPr>
                <a:solidFill>
                  <a:schemeClr val="lt1"/>
                </a:solidFill>
              </a:defRPr>
            </a:lvl4pPr>
            <a:lvl5pPr marL="2286000" lvl="4" indent="-349250" algn="l">
              <a:lnSpc>
                <a:spcPct val="90000"/>
              </a:lnSpc>
              <a:spcBef>
                <a:spcPts val="500"/>
              </a:spcBef>
              <a:spcAft>
                <a:spcPts val="0"/>
              </a:spcAft>
              <a:buClr>
                <a:schemeClr val="lt1"/>
              </a:buClr>
              <a:buSzPts val="1900"/>
              <a:buChar char="•"/>
              <a:defRPr>
                <a:solidFill>
                  <a:schemeClr val="lt1"/>
                </a:solidFil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2019" name="Google Shape;2019;g395a5d8f997_0_17003"/>
          <p:cNvSpPr txBox="1">
            <a:spLocks noGrp="1"/>
          </p:cNvSpPr>
          <p:nvPr>
            <p:ph type="body" idx="2"/>
          </p:nvPr>
        </p:nvSpPr>
        <p:spPr>
          <a:xfrm>
            <a:off x="466722" y="1815548"/>
            <a:ext cx="5316900" cy="42081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100"/>
              </a:spcBef>
              <a:spcAft>
                <a:spcPts val="0"/>
              </a:spcAft>
              <a:buClr>
                <a:schemeClr val="lt1"/>
              </a:buClr>
              <a:buSzPts val="2800"/>
              <a:buChar char="•"/>
              <a:defRPr>
                <a:solidFill>
                  <a:schemeClr val="lt1"/>
                </a:solidFill>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9250" algn="l">
              <a:lnSpc>
                <a:spcPct val="90000"/>
              </a:lnSpc>
              <a:spcBef>
                <a:spcPts val="500"/>
              </a:spcBef>
              <a:spcAft>
                <a:spcPts val="0"/>
              </a:spcAft>
              <a:buClr>
                <a:schemeClr val="lt1"/>
              </a:buClr>
              <a:buSzPts val="1900"/>
              <a:buChar char="•"/>
              <a:defRPr>
                <a:solidFill>
                  <a:schemeClr val="lt1"/>
                </a:solidFill>
              </a:defRPr>
            </a:lvl4pPr>
            <a:lvl5pPr marL="2286000" lvl="4" indent="-349250" algn="l">
              <a:lnSpc>
                <a:spcPct val="90000"/>
              </a:lnSpc>
              <a:spcBef>
                <a:spcPts val="500"/>
              </a:spcBef>
              <a:spcAft>
                <a:spcPts val="0"/>
              </a:spcAft>
              <a:buClr>
                <a:schemeClr val="lt1"/>
              </a:buClr>
              <a:buSzPts val="1900"/>
              <a:buChar char="•"/>
              <a:defRPr>
                <a:solidFill>
                  <a:schemeClr val="lt1"/>
                </a:solidFil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2020" name="Google Shape;2020;g395a5d8f997_0_17003"/>
          <p:cNvSpPr txBox="1">
            <a:spLocks noGrp="1"/>
          </p:cNvSpPr>
          <p:nvPr>
            <p:ph type="ctrTitle"/>
          </p:nvPr>
        </p:nvSpPr>
        <p:spPr>
          <a:xfrm>
            <a:off x="466722" y="698756"/>
            <a:ext cx="5316900" cy="9843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FFC000"/>
              </a:buClr>
              <a:buSzPts val="3200"/>
              <a:buFont typeface="Helvetica Neue"/>
              <a:buNone/>
              <a:defRPr sz="3200" b="1" i="0">
                <a:solidFill>
                  <a:srgbClr val="FFC000"/>
                </a:solidFill>
                <a:latin typeface="Helvetica Neue"/>
                <a:ea typeface="Helvetica Neue"/>
                <a:cs typeface="Helvetica Neue"/>
                <a:sym typeface="Helvetica Neu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Tree>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matchingName="Blue Background/Text Right">
  <p:cSld name="Blue Background/Text Right">
    <p:spTree>
      <p:nvGrpSpPr>
        <p:cNvPr id="1" name="Shape 2021"/>
        <p:cNvGrpSpPr/>
        <p:nvPr/>
      </p:nvGrpSpPr>
      <p:grpSpPr>
        <a:xfrm>
          <a:off x="0" y="0"/>
          <a:ext cx="0" cy="0"/>
          <a:chOff x="0" y="0"/>
          <a:chExt cx="0" cy="0"/>
        </a:xfrm>
      </p:grpSpPr>
      <p:pic>
        <p:nvPicPr>
          <p:cNvPr id="2022" name="Google Shape;2022;g395a5d8f997_0_17008"/>
          <p:cNvPicPr preferRelativeResize="0"/>
          <p:nvPr/>
        </p:nvPicPr>
        <p:blipFill rotWithShape="1">
          <a:blip r:embed="rId2">
            <a:alphaModFix/>
          </a:blip>
          <a:srcRect l="28826" t="28826"/>
          <a:stretch/>
        </p:blipFill>
        <p:spPr>
          <a:xfrm>
            <a:off x="0" y="0"/>
            <a:ext cx="12192000" cy="6858000"/>
          </a:xfrm>
          <a:prstGeom prst="rect">
            <a:avLst/>
          </a:prstGeom>
          <a:noFill/>
          <a:ln>
            <a:noFill/>
          </a:ln>
        </p:spPr>
      </p:pic>
      <p:pic>
        <p:nvPicPr>
          <p:cNvPr id="2023" name="Google Shape;2023;g395a5d8f997_0_17008"/>
          <p:cNvPicPr preferRelativeResize="0"/>
          <p:nvPr/>
        </p:nvPicPr>
        <p:blipFill rotWithShape="1">
          <a:blip r:embed="rId3">
            <a:alphaModFix/>
          </a:blip>
          <a:srcRect/>
          <a:stretch/>
        </p:blipFill>
        <p:spPr>
          <a:xfrm>
            <a:off x="10472739" y="6147013"/>
            <a:ext cx="1523999" cy="574463"/>
          </a:xfrm>
          <a:prstGeom prst="rect">
            <a:avLst/>
          </a:prstGeom>
          <a:noFill/>
          <a:ln>
            <a:noFill/>
          </a:ln>
        </p:spPr>
      </p:pic>
      <p:sp>
        <p:nvSpPr>
          <p:cNvPr id="2024" name="Google Shape;2024;g395a5d8f997_0_17008"/>
          <p:cNvSpPr txBox="1">
            <a:spLocks noGrp="1"/>
          </p:cNvSpPr>
          <p:nvPr>
            <p:ph type="body" idx="1"/>
          </p:nvPr>
        </p:nvSpPr>
        <p:spPr>
          <a:xfrm>
            <a:off x="6452051" y="990600"/>
            <a:ext cx="4901700" cy="48768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100"/>
              </a:spcBef>
              <a:spcAft>
                <a:spcPts val="0"/>
              </a:spcAft>
              <a:buClr>
                <a:schemeClr val="dk1"/>
              </a:buClr>
              <a:buSzPts val="2800"/>
              <a:buNone/>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Tree>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matchingName="Cover 1 with image">
  <p:cSld name="TITLE_1_1">
    <p:spTree>
      <p:nvGrpSpPr>
        <p:cNvPr id="1" name="Shape 2030"/>
        <p:cNvGrpSpPr/>
        <p:nvPr/>
      </p:nvGrpSpPr>
      <p:grpSpPr>
        <a:xfrm>
          <a:off x="0" y="0"/>
          <a:ext cx="0" cy="0"/>
          <a:chOff x="0" y="0"/>
          <a:chExt cx="0" cy="0"/>
        </a:xfrm>
      </p:grpSpPr>
      <p:sp>
        <p:nvSpPr>
          <p:cNvPr id="2031" name="Google Shape;2031;g395a5d8f997_0_17694"/>
          <p:cNvSpPr/>
          <p:nvPr/>
        </p:nvSpPr>
        <p:spPr>
          <a:xfrm>
            <a:off x="0" y="0"/>
            <a:ext cx="9144000" cy="6858000"/>
          </a:xfrm>
          <a:prstGeom prst="rect">
            <a:avLst/>
          </a:prstGeom>
          <a:solidFill>
            <a:schemeClr val="dk2"/>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Montserrat"/>
              <a:ea typeface="Montserrat"/>
              <a:cs typeface="Montserrat"/>
              <a:sym typeface="Montserrat"/>
            </a:endParaRPr>
          </a:p>
        </p:txBody>
      </p:sp>
      <p:sp>
        <p:nvSpPr>
          <p:cNvPr id="2032" name="Google Shape;2032;g395a5d8f997_0_17694"/>
          <p:cNvSpPr txBox="1">
            <a:spLocks noGrp="1"/>
          </p:cNvSpPr>
          <p:nvPr>
            <p:ph type="ctrTitle"/>
          </p:nvPr>
        </p:nvSpPr>
        <p:spPr>
          <a:xfrm>
            <a:off x="613567" y="1297467"/>
            <a:ext cx="6280500" cy="29544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BFDFE0"/>
              </a:buClr>
              <a:buSzPts val="5300"/>
              <a:buFont typeface="Montserrat"/>
              <a:buNone/>
              <a:defRPr sz="5300" b="1">
                <a:solidFill>
                  <a:srgbClr val="BFDFE0"/>
                </a:solidFill>
                <a:latin typeface="Montserrat"/>
                <a:ea typeface="Montserrat"/>
                <a:cs typeface="Montserrat"/>
                <a:sym typeface="Montserrat"/>
              </a:defRPr>
            </a:lvl1pPr>
            <a:lvl2pPr lvl="1" algn="ctr">
              <a:lnSpc>
                <a:spcPct val="100000"/>
              </a:lnSpc>
              <a:spcBef>
                <a:spcPts val="100"/>
              </a:spcBef>
              <a:spcAft>
                <a:spcPts val="0"/>
              </a:spcAft>
              <a:buSzPts val="6300"/>
              <a:buNone/>
              <a:defRPr sz="6300"/>
            </a:lvl2pPr>
            <a:lvl3pPr lvl="2" algn="ctr">
              <a:lnSpc>
                <a:spcPct val="100000"/>
              </a:lnSpc>
              <a:spcBef>
                <a:spcPts val="0"/>
              </a:spcBef>
              <a:spcAft>
                <a:spcPts val="0"/>
              </a:spcAft>
              <a:buSzPts val="6300"/>
              <a:buNone/>
              <a:defRPr sz="6300"/>
            </a:lvl3pPr>
            <a:lvl4pPr lvl="3" algn="ctr">
              <a:lnSpc>
                <a:spcPct val="100000"/>
              </a:lnSpc>
              <a:spcBef>
                <a:spcPts val="0"/>
              </a:spcBef>
              <a:spcAft>
                <a:spcPts val="0"/>
              </a:spcAft>
              <a:buSzPts val="6300"/>
              <a:buNone/>
              <a:defRPr sz="6300"/>
            </a:lvl4pPr>
            <a:lvl5pPr lvl="4" algn="ctr">
              <a:lnSpc>
                <a:spcPct val="100000"/>
              </a:lnSpc>
              <a:spcBef>
                <a:spcPts val="0"/>
              </a:spcBef>
              <a:spcAft>
                <a:spcPts val="0"/>
              </a:spcAft>
              <a:buSzPts val="6300"/>
              <a:buNone/>
              <a:defRPr sz="6300"/>
            </a:lvl5pPr>
            <a:lvl6pPr lvl="5" algn="ctr">
              <a:lnSpc>
                <a:spcPct val="100000"/>
              </a:lnSpc>
              <a:spcBef>
                <a:spcPts val="0"/>
              </a:spcBef>
              <a:spcAft>
                <a:spcPts val="0"/>
              </a:spcAft>
              <a:buSzPts val="6300"/>
              <a:buNone/>
              <a:defRPr sz="6300"/>
            </a:lvl6pPr>
            <a:lvl7pPr lvl="6" algn="ctr">
              <a:lnSpc>
                <a:spcPct val="100000"/>
              </a:lnSpc>
              <a:spcBef>
                <a:spcPts val="0"/>
              </a:spcBef>
              <a:spcAft>
                <a:spcPts val="0"/>
              </a:spcAft>
              <a:buSzPts val="6300"/>
              <a:buNone/>
              <a:defRPr sz="6300"/>
            </a:lvl7pPr>
            <a:lvl8pPr lvl="7" algn="ctr">
              <a:lnSpc>
                <a:spcPct val="100000"/>
              </a:lnSpc>
              <a:spcBef>
                <a:spcPts val="0"/>
              </a:spcBef>
              <a:spcAft>
                <a:spcPts val="0"/>
              </a:spcAft>
              <a:buSzPts val="6300"/>
              <a:buNone/>
              <a:defRPr sz="6300"/>
            </a:lvl8pPr>
            <a:lvl9pPr lvl="8" algn="ctr">
              <a:lnSpc>
                <a:spcPct val="100000"/>
              </a:lnSpc>
              <a:spcBef>
                <a:spcPts val="0"/>
              </a:spcBef>
              <a:spcAft>
                <a:spcPts val="0"/>
              </a:spcAft>
              <a:buSzPts val="6300"/>
              <a:buNone/>
              <a:defRPr sz="6300"/>
            </a:lvl9pPr>
          </a:lstStyle>
          <a:p>
            <a:endParaRPr/>
          </a:p>
        </p:txBody>
      </p:sp>
      <p:sp>
        <p:nvSpPr>
          <p:cNvPr id="2033" name="Google Shape;2033;g395a5d8f997_0_17694"/>
          <p:cNvSpPr txBox="1">
            <a:spLocks noGrp="1"/>
          </p:cNvSpPr>
          <p:nvPr>
            <p:ph type="subTitle" idx="1"/>
          </p:nvPr>
        </p:nvSpPr>
        <p:spPr>
          <a:xfrm>
            <a:off x="613565" y="4455100"/>
            <a:ext cx="6686700" cy="986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3200"/>
              <a:buFont typeface="Oswald Medium"/>
              <a:buNone/>
              <a:defRPr sz="3200" b="0">
                <a:solidFill>
                  <a:schemeClr val="lt1"/>
                </a:solidFill>
                <a:latin typeface="Oswald Medium"/>
                <a:ea typeface="Oswald Medium"/>
                <a:cs typeface="Oswald Medium"/>
                <a:sym typeface="Oswald Medium"/>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pic>
        <p:nvPicPr>
          <p:cNvPr id="2034" name="Google Shape;2034;g395a5d8f997_0_17694" title="CI_logo_bluebackground_nt.png"/>
          <p:cNvPicPr preferRelativeResize="0"/>
          <p:nvPr/>
        </p:nvPicPr>
        <p:blipFill rotWithShape="1">
          <a:blip r:embed="rId2">
            <a:alphaModFix/>
          </a:blip>
          <a:srcRect/>
          <a:stretch/>
        </p:blipFill>
        <p:spPr>
          <a:xfrm>
            <a:off x="613567" y="654048"/>
            <a:ext cx="2438398" cy="919276"/>
          </a:xfrm>
          <a:prstGeom prst="rect">
            <a:avLst/>
          </a:prstGeom>
          <a:noFill/>
          <a:ln>
            <a:noFill/>
          </a:ln>
        </p:spPr>
      </p:pic>
      <p:sp>
        <p:nvSpPr>
          <p:cNvPr id="2035" name="Google Shape;2035;g395a5d8f997_0_17694"/>
          <p:cNvSpPr/>
          <p:nvPr/>
        </p:nvSpPr>
        <p:spPr>
          <a:xfrm>
            <a:off x="10179200" y="0"/>
            <a:ext cx="2012700" cy="9867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Montserrat"/>
              <a:ea typeface="Montserrat"/>
              <a:cs typeface="Montserrat"/>
              <a:sym typeface="Montserrat"/>
            </a:endParaRPr>
          </a:p>
        </p:txBody>
      </p:sp>
      <p:sp>
        <p:nvSpPr>
          <p:cNvPr id="2036" name="Google Shape;2036;g395a5d8f997_0_17694"/>
          <p:cNvSpPr/>
          <p:nvPr/>
        </p:nvSpPr>
        <p:spPr>
          <a:xfrm>
            <a:off x="7112000" y="1016000"/>
            <a:ext cx="4673700" cy="46737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Montserrat"/>
              <a:ea typeface="Montserrat"/>
              <a:cs typeface="Montserrat"/>
              <a:sym typeface="Montserrat"/>
            </a:endParaRPr>
          </a:p>
        </p:txBody>
      </p:sp>
      <p:sp>
        <p:nvSpPr>
          <p:cNvPr id="2037" name="Google Shape;2037;g395a5d8f997_0_17694"/>
          <p:cNvSpPr>
            <a:spLocks noGrp="1"/>
          </p:cNvSpPr>
          <p:nvPr>
            <p:ph type="pic" idx="2"/>
          </p:nvPr>
        </p:nvSpPr>
        <p:spPr>
          <a:xfrm>
            <a:off x="7315200" y="1219200"/>
            <a:ext cx="4267200" cy="4267200"/>
          </a:xfrm>
          <a:prstGeom prst="rect">
            <a:avLst/>
          </a:prstGeom>
          <a:noFill/>
          <a:ln>
            <a:noFill/>
          </a:ln>
        </p:spPr>
      </p:sp>
    </p:spTree>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matchingName="Cover 2">
  <p:cSld name="TITLE_1_1_1">
    <p:spTree>
      <p:nvGrpSpPr>
        <p:cNvPr id="1" name="Shape 2038"/>
        <p:cNvGrpSpPr/>
        <p:nvPr/>
      </p:nvGrpSpPr>
      <p:grpSpPr>
        <a:xfrm>
          <a:off x="0" y="0"/>
          <a:ext cx="0" cy="0"/>
          <a:chOff x="0" y="0"/>
          <a:chExt cx="0" cy="0"/>
        </a:xfrm>
      </p:grpSpPr>
      <p:sp>
        <p:nvSpPr>
          <p:cNvPr id="2039" name="Google Shape;2039;g395a5d8f997_0_17702"/>
          <p:cNvSpPr/>
          <p:nvPr/>
        </p:nvSpPr>
        <p:spPr>
          <a:xfrm>
            <a:off x="0" y="33"/>
            <a:ext cx="12192000" cy="6858000"/>
          </a:xfrm>
          <a:prstGeom prst="rect">
            <a:avLst/>
          </a:prstGeom>
          <a:solidFill>
            <a:schemeClr val="dk2"/>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900" b="0" i="0" u="none" strike="noStrike" cap="none">
                <a:solidFill>
                  <a:srgbClr val="000000"/>
                </a:solidFill>
                <a:latin typeface="Montserrat"/>
                <a:ea typeface="Montserrat"/>
                <a:cs typeface="Montserrat"/>
                <a:sym typeface="Montserrat"/>
              </a:rPr>
              <a:t>       </a:t>
            </a:r>
            <a:endParaRPr sz="1900" b="0" i="0" u="none" strike="noStrike" cap="none">
              <a:solidFill>
                <a:srgbClr val="000000"/>
              </a:solidFill>
              <a:latin typeface="Montserrat"/>
              <a:ea typeface="Montserrat"/>
              <a:cs typeface="Montserrat"/>
              <a:sym typeface="Montserrat"/>
            </a:endParaRPr>
          </a:p>
        </p:txBody>
      </p:sp>
      <p:sp>
        <p:nvSpPr>
          <p:cNvPr id="2040" name="Google Shape;2040;g395a5d8f997_0_17702"/>
          <p:cNvSpPr txBox="1">
            <a:spLocks noGrp="1"/>
          </p:cNvSpPr>
          <p:nvPr>
            <p:ph type="ctrTitle"/>
          </p:nvPr>
        </p:nvSpPr>
        <p:spPr>
          <a:xfrm>
            <a:off x="613567" y="1297467"/>
            <a:ext cx="10359300" cy="29544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BFDFE0"/>
              </a:buClr>
              <a:buSzPts val="6700"/>
              <a:buFont typeface="Montserrat"/>
              <a:buNone/>
              <a:defRPr sz="6700" b="1">
                <a:solidFill>
                  <a:srgbClr val="BFDFE0"/>
                </a:solidFill>
                <a:latin typeface="Montserrat"/>
                <a:ea typeface="Montserrat"/>
                <a:cs typeface="Montserrat"/>
                <a:sym typeface="Montserrat"/>
              </a:defRPr>
            </a:lvl1pPr>
            <a:lvl2pPr lvl="1" algn="ctr">
              <a:lnSpc>
                <a:spcPct val="100000"/>
              </a:lnSpc>
              <a:spcBef>
                <a:spcPts val="100"/>
              </a:spcBef>
              <a:spcAft>
                <a:spcPts val="0"/>
              </a:spcAft>
              <a:buSzPts val="6300"/>
              <a:buNone/>
              <a:defRPr sz="6300"/>
            </a:lvl2pPr>
            <a:lvl3pPr lvl="2" algn="ctr">
              <a:lnSpc>
                <a:spcPct val="100000"/>
              </a:lnSpc>
              <a:spcBef>
                <a:spcPts val="0"/>
              </a:spcBef>
              <a:spcAft>
                <a:spcPts val="0"/>
              </a:spcAft>
              <a:buSzPts val="6300"/>
              <a:buNone/>
              <a:defRPr sz="6300"/>
            </a:lvl3pPr>
            <a:lvl4pPr lvl="3" algn="ctr">
              <a:lnSpc>
                <a:spcPct val="100000"/>
              </a:lnSpc>
              <a:spcBef>
                <a:spcPts val="0"/>
              </a:spcBef>
              <a:spcAft>
                <a:spcPts val="0"/>
              </a:spcAft>
              <a:buSzPts val="6300"/>
              <a:buNone/>
              <a:defRPr sz="6300"/>
            </a:lvl4pPr>
            <a:lvl5pPr lvl="4" algn="ctr">
              <a:lnSpc>
                <a:spcPct val="100000"/>
              </a:lnSpc>
              <a:spcBef>
                <a:spcPts val="0"/>
              </a:spcBef>
              <a:spcAft>
                <a:spcPts val="0"/>
              </a:spcAft>
              <a:buSzPts val="6300"/>
              <a:buNone/>
              <a:defRPr sz="6300"/>
            </a:lvl5pPr>
            <a:lvl6pPr lvl="5" algn="ctr">
              <a:lnSpc>
                <a:spcPct val="100000"/>
              </a:lnSpc>
              <a:spcBef>
                <a:spcPts val="0"/>
              </a:spcBef>
              <a:spcAft>
                <a:spcPts val="0"/>
              </a:spcAft>
              <a:buSzPts val="6300"/>
              <a:buNone/>
              <a:defRPr sz="6300"/>
            </a:lvl6pPr>
            <a:lvl7pPr lvl="6" algn="ctr">
              <a:lnSpc>
                <a:spcPct val="100000"/>
              </a:lnSpc>
              <a:spcBef>
                <a:spcPts val="0"/>
              </a:spcBef>
              <a:spcAft>
                <a:spcPts val="0"/>
              </a:spcAft>
              <a:buSzPts val="6300"/>
              <a:buNone/>
              <a:defRPr sz="6300"/>
            </a:lvl7pPr>
            <a:lvl8pPr lvl="7" algn="ctr">
              <a:lnSpc>
                <a:spcPct val="100000"/>
              </a:lnSpc>
              <a:spcBef>
                <a:spcPts val="0"/>
              </a:spcBef>
              <a:spcAft>
                <a:spcPts val="0"/>
              </a:spcAft>
              <a:buSzPts val="6300"/>
              <a:buNone/>
              <a:defRPr sz="6300"/>
            </a:lvl8pPr>
            <a:lvl9pPr lvl="8" algn="ctr">
              <a:lnSpc>
                <a:spcPct val="100000"/>
              </a:lnSpc>
              <a:spcBef>
                <a:spcPts val="0"/>
              </a:spcBef>
              <a:spcAft>
                <a:spcPts val="0"/>
              </a:spcAft>
              <a:buSzPts val="6300"/>
              <a:buNone/>
              <a:defRPr sz="6300"/>
            </a:lvl9pPr>
          </a:lstStyle>
          <a:p>
            <a:endParaRPr/>
          </a:p>
        </p:txBody>
      </p:sp>
      <p:sp>
        <p:nvSpPr>
          <p:cNvPr id="2041" name="Google Shape;2041;g395a5d8f997_0_17702"/>
          <p:cNvSpPr txBox="1">
            <a:spLocks noGrp="1"/>
          </p:cNvSpPr>
          <p:nvPr>
            <p:ph type="subTitle" idx="1"/>
          </p:nvPr>
        </p:nvSpPr>
        <p:spPr>
          <a:xfrm>
            <a:off x="613565" y="4455100"/>
            <a:ext cx="8534400" cy="986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4000"/>
              <a:buFont typeface="Oswald Medium"/>
              <a:buNone/>
              <a:defRPr sz="4000" b="0">
                <a:solidFill>
                  <a:schemeClr val="lt1"/>
                </a:solidFill>
                <a:latin typeface="Oswald Medium"/>
                <a:ea typeface="Oswald Medium"/>
                <a:cs typeface="Oswald Medium"/>
                <a:sym typeface="Oswald Medium"/>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pic>
        <p:nvPicPr>
          <p:cNvPr id="2042" name="Google Shape;2042;g395a5d8f997_0_17702" title="CI_logo_bluebackground_nt.png"/>
          <p:cNvPicPr preferRelativeResize="0"/>
          <p:nvPr/>
        </p:nvPicPr>
        <p:blipFill rotWithShape="1">
          <a:blip r:embed="rId2">
            <a:alphaModFix/>
          </a:blip>
          <a:srcRect/>
          <a:stretch/>
        </p:blipFill>
        <p:spPr>
          <a:xfrm>
            <a:off x="613567" y="654048"/>
            <a:ext cx="2438398" cy="919276"/>
          </a:xfrm>
          <a:prstGeom prst="rect">
            <a:avLst/>
          </a:prstGeom>
          <a:noFill/>
          <a:ln>
            <a:noFill/>
          </a:ln>
        </p:spPr>
      </p:pic>
    </p:spTree>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matchingName="TOC">
  <p:cSld name="SECTION_HEADER_1">
    <p:bg>
      <p:bgPr>
        <a:solidFill>
          <a:schemeClr val="lt1"/>
        </a:solidFill>
        <a:effectLst/>
      </p:bgPr>
    </p:bg>
    <p:spTree>
      <p:nvGrpSpPr>
        <p:cNvPr id="1" name="Shape 2043"/>
        <p:cNvGrpSpPr/>
        <p:nvPr/>
      </p:nvGrpSpPr>
      <p:grpSpPr>
        <a:xfrm>
          <a:off x="0" y="0"/>
          <a:ext cx="0" cy="0"/>
          <a:chOff x="0" y="0"/>
          <a:chExt cx="0" cy="0"/>
        </a:xfrm>
      </p:grpSpPr>
      <p:sp>
        <p:nvSpPr>
          <p:cNvPr id="2044" name="Google Shape;2044;g395a5d8f997_0_17707"/>
          <p:cNvSpPr/>
          <p:nvPr/>
        </p:nvSpPr>
        <p:spPr>
          <a:xfrm>
            <a:off x="-2800" y="0"/>
            <a:ext cx="3962400" cy="6858000"/>
          </a:xfrm>
          <a:prstGeom prst="rect">
            <a:avLst/>
          </a:prstGeom>
          <a:solidFill>
            <a:schemeClr val="dk2"/>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Montserrat"/>
              <a:ea typeface="Montserrat"/>
              <a:cs typeface="Montserrat"/>
              <a:sym typeface="Montserrat"/>
            </a:endParaRPr>
          </a:p>
        </p:txBody>
      </p:sp>
      <p:graphicFrame>
        <p:nvGraphicFramePr>
          <p:cNvPr id="2045" name="Google Shape;2045;g395a5d8f997_0_17707"/>
          <p:cNvGraphicFramePr/>
          <p:nvPr/>
        </p:nvGraphicFramePr>
        <p:xfrm>
          <a:off x="4764733" y="1219200"/>
          <a:ext cx="3000000" cy="3000000"/>
        </p:xfrm>
        <a:graphic>
          <a:graphicData uri="http://schemas.openxmlformats.org/drawingml/2006/table">
            <a:tbl>
              <a:tblPr>
                <a:noFill/>
                <a:tableStyleId>{4FED4866-2E51-4BD7-B775-10F5D7464495}</a:tableStyleId>
              </a:tblPr>
              <a:tblGrid>
                <a:gridCol w="2812925">
                  <a:extLst>
                    <a:ext uri="{9D8B030D-6E8A-4147-A177-3AD203B41FA5}">
                      <a16:colId xmlns:a16="http://schemas.microsoft.com/office/drawing/2014/main" val="20000"/>
                    </a:ext>
                  </a:extLst>
                </a:gridCol>
                <a:gridCol w="2812925">
                  <a:extLst>
                    <a:ext uri="{9D8B030D-6E8A-4147-A177-3AD203B41FA5}">
                      <a16:colId xmlns:a16="http://schemas.microsoft.com/office/drawing/2014/main" val="20001"/>
                    </a:ext>
                  </a:extLst>
                </a:gridCol>
              </a:tblGrid>
              <a:tr h="508000">
                <a:tc>
                  <a:txBody>
                    <a:bodyPr/>
                    <a:lstStyle/>
                    <a:p>
                      <a:pPr marL="0" marR="0" lvl="0" indent="0" algn="l" rtl="0">
                        <a:lnSpc>
                          <a:spcPct val="100000"/>
                        </a:lnSpc>
                        <a:spcBef>
                          <a:spcPts val="0"/>
                        </a:spcBef>
                        <a:spcAft>
                          <a:spcPts val="0"/>
                        </a:spcAft>
                        <a:buClr>
                          <a:srgbClr val="000000"/>
                        </a:buClr>
                        <a:buSzPts val="1900"/>
                        <a:buFont typeface="Arial"/>
                        <a:buNone/>
                      </a:pPr>
                      <a:endParaRPr sz="1900" u="none" strike="noStrike" cap="none"/>
                    </a:p>
                  </a:txBody>
                  <a:tcPr marL="121900" marR="121900" marT="121900" marB="121900">
                    <a:lnL w="12700" cap="flat" cmpd="sng">
                      <a:solidFill>
                        <a:srgbClr val="9E9E9E">
                          <a:alpha val="0"/>
                        </a:srgbClr>
                      </a:solidFill>
                      <a:prstDash val="solid"/>
                      <a:round/>
                      <a:headEnd type="none" w="sm" len="sm"/>
                      <a:tailEnd type="none" w="sm" len="sm"/>
                    </a:lnL>
                    <a:lnR w="12700" cap="flat" cmpd="sng">
                      <a:solidFill>
                        <a:srgbClr val="9E9E9E">
                          <a:alpha val="0"/>
                        </a:srgbClr>
                      </a:solidFill>
                      <a:prstDash val="solid"/>
                      <a:round/>
                      <a:headEnd type="none" w="sm" len="sm"/>
                      <a:tailEnd type="none" w="sm" len="sm"/>
                    </a:lnR>
                    <a:lnT w="12700" cap="flat" cmpd="sng">
                      <a:solidFill>
                        <a:srgbClr val="9E9E9E">
                          <a:alpha val="0"/>
                        </a:srgbClr>
                      </a:solidFill>
                      <a:prstDash val="solid"/>
                      <a:round/>
                      <a:headEnd type="none" w="sm" len="sm"/>
                      <a:tailEnd type="none" w="sm" len="sm"/>
                    </a:lnT>
                    <a:lnB w="12700"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900"/>
                        <a:buFont typeface="Arial"/>
                        <a:buNone/>
                      </a:pPr>
                      <a:endParaRPr sz="1900" u="none" strike="noStrike" cap="none"/>
                    </a:p>
                  </a:txBody>
                  <a:tcPr marL="121900" marR="121900" marT="121900" marB="121900">
                    <a:lnL w="12700" cap="flat" cmpd="sng">
                      <a:solidFill>
                        <a:srgbClr val="9E9E9E">
                          <a:alpha val="0"/>
                        </a:srgbClr>
                      </a:solidFill>
                      <a:prstDash val="solid"/>
                      <a:round/>
                      <a:headEnd type="none" w="sm" len="sm"/>
                      <a:tailEnd type="none" w="sm" len="sm"/>
                    </a:lnL>
                    <a:lnR w="12700" cap="flat" cmpd="sng">
                      <a:solidFill>
                        <a:srgbClr val="9E9E9E">
                          <a:alpha val="0"/>
                        </a:srgbClr>
                      </a:solidFill>
                      <a:prstDash val="solid"/>
                      <a:round/>
                      <a:headEnd type="none" w="sm" len="sm"/>
                      <a:tailEnd type="none" w="sm" len="sm"/>
                    </a:lnR>
                    <a:lnT w="12700" cap="flat" cmpd="sng">
                      <a:solidFill>
                        <a:srgbClr val="9E9E9E">
                          <a:alpha val="0"/>
                        </a:srgbClr>
                      </a:solidFill>
                      <a:prstDash val="solid"/>
                      <a:round/>
                      <a:headEnd type="none" w="sm" len="sm"/>
                      <a:tailEnd type="none" w="sm" len="sm"/>
                    </a:lnT>
                    <a:lnB w="12700"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508000">
                <a:tc>
                  <a:txBody>
                    <a:bodyPr/>
                    <a:lstStyle/>
                    <a:p>
                      <a:pPr marL="0" marR="0" lvl="0" indent="0" algn="l" rtl="0">
                        <a:lnSpc>
                          <a:spcPct val="100000"/>
                        </a:lnSpc>
                        <a:spcBef>
                          <a:spcPts val="0"/>
                        </a:spcBef>
                        <a:spcAft>
                          <a:spcPts val="0"/>
                        </a:spcAft>
                        <a:buClr>
                          <a:srgbClr val="000000"/>
                        </a:buClr>
                        <a:buSzPts val="1900"/>
                        <a:buFont typeface="Arial"/>
                        <a:buNone/>
                      </a:pPr>
                      <a:endParaRPr sz="1900" u="none" strike="noStrike" cap="none"/>
                    </a:p>
                  </a:txBody>
                  <a:tcPr marL="121900" marR="121900" marT="121900" marB="121900">
                    <a:lnL w="12700" cap="flat" cmpd="sng">
                      <a:solidFill>
                        <a:srgbClr val="9E9E9E">
                          <a:alpha val="0"/>
                        </a:srgbClr>
                      </a:solidFill>
                      <a:prstDash val="solid"/>
                      <a:round/>
                      <a:headEnd type="none" w="sm" len="sm"/>
                      <a:tailEnd type="none" w="sm" len="sm"/>
                    </a:lnL>
                    <a:lnR w="12700" cap="flat" cmpd="sng">
                      <a:solidFill>
                        <a:srgbClr val="9E9E9E">
                          <a:alpha val="0"/>
                        </a:srgbClr>
                      </a:solidFill>
                      <a:prstDash val="solid"/>
                      <a:round/>
                      <a:headEnd type="none" w="sm" len="sm"/>
                      <a:tailEnd type="none" w="sm" len="sm"/>
                    </a:lnR>
                    <a:lnT w="12700" cap="flat" cmpd="sng">
                      <a:solidFill>
                        <a:srgbClr val="9E9E9E">
                          <a:alpha val="0"/>
                        </a:srgbClr>
                      </a:solidFill>
                      <a:prstDash val="solid"/>
                      <a:round/>
                      <a:headEnd type="none" w="sm" len="sm"/>
                      <a:tailEnd type="none" w="sm" len="sm"/>
                    </a:lnT>
                    <a:lnB w="12700"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900"/>
                        <a:buFont typeface="Arial"/>
                        <a:buNone/>
                      </a:pPr>
                      <a:endParaRPr sz="1900" u="none" strike="noStrike" cap="none"/>
                    </a:p>
                  </a:txBody>
                  <a:tcPr marL="121900" marR="121900" marT="121900" marB="121900">
                    <a:lnL w="12700" cap="flat" cmpd="sng">
                      <a:solidFill>
                        <a:srgbClr val="9E9E9E">
                          <a:alpha val="0"/>
                        </a:srgbClr>
                      </a:solidFill>
                      <a:prstDash val="solid"/>
                      <a:round/>
                      <a:headEnd type="none" w="sm" len="sm"/>
                      <a:tailEnd type="none" w="sm" len="sm"/>
                    </a:lnL>
                    <a:lnR w="12700" cap="flat" cmpd="sng">
                      <a:solidFill>
                        <a:srgbClr val="9E9E9E">
                          <a:alpha val="0"/>
                        </a:srgbClr>
                      </a:solidFill>
                      <a:prstDash val="solid"/>
                      <a:round/>
                      <a:headEnd type="none" w="sm" len="sm"/>
                      <a:tailEnd type="none" w="sm" len="sm"/>
                    </a:lnR>
                    <a:lnT w="12700" cap="flat" cmpd="sng">
                      <a:solidFill>
                        <a:srgbClr val="9E9E9E">
                          <a:alpha val="0"/>
                        </a:srgbClr>
                      </a:solidFill>
                      <a:prstDash val="solid"/>
                      <a:round/>
                      <a:headEnd type="none" w="sm" len="sm"/>
                      <a:tailEnd type="none" w="sm" len="sm"/>
                    </a:lnT>
                    <a:lnB w="12700"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508000">
                <a:tc>
                  <a:txBody>
                    <a:bodyPr/>
                    <a:lstStyle/>
                    <a:p>
                      <a:pPr marL="0" marR="0" lvl="0" indent="0" algn="l" rtl="0">
                        <a:lnSpc>
                          <a:spcPct val="100000"/>
                        </a:lnSpc>
                        <a:spcBef>
                          <a:spcPts val="0"/>
                        </a:spcBef>
                        <a:spcAft>
                          <a:spcPts val="0"/>
                        </a:spcAft>
                        <a:buClr>
                          <a:srgbClr val="000000"/>
                        </a:buClr>
                        <a:buSzPts val="1900"/>
                        <a:buFont typeface="Arial"/>
                        <a:buNone/>
                      </a:pPr>
                      <a:endParaRPr sz="1900" u="none" strike="noStrike" cap="none"/>
                    </a:p>
                  </a:txBody>
                  <a:tcPr marL="121900" marR="121900" marT="121900" marB="121900">
                    <a:lnL w="12700" cap="flat" cmpd="sng">
                      <a:solidFill>
                        <a:srgbClr val="9E9E9E">
                          <a:alpha val="0"/>
                        </a:srgbClr>
                      </a:solidFill>
                      <a:prstDash val="solid"/>
                      <a:round/>
                      <a:headEnd type="none" w="sm" len="sm"/>
                      <a:tailEnd type="none" w="sm" len="sm"/>
                    </a:lnL>
                    <a:lnR w="12700" cap="flat" cmpd="sng">
                      <a:solidFill>
                        <a:srgbClr val="9E9E9E">
                          <a:alpha val="0"/>
                        </a:srgbClr>
                      </a:solidFill>
                      <a:prstDash val="solid"/>
                      <a:round/>
                      <a:headEnd type="none" w="sm" len="sm"/>
                      <a:tailEnd type="none" w="sm" len="sm"/>
                    </a:lnR>
                    <a:lnT w="12700" cap="flat" cmpd="sng">
                      <a:solidFill>
                        <a:srgbClr val="9E9E9E">
                          <a:alpha val="0"/>
                        </a:srgbClr>
                      </a:solidFill>
                      <a:prstDash val="solid"/>
                      <a:round/>
                      <a:headEnd type="none" w="sm" len="sm"/>
                      <a:tailEnd type="none" w="sm" len="sm"/>
                    </a:lnT>
                    <a:lnB w="12700"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900"/>
                        <a:buFont typeface="Arial"/>
                        <a:buNone/>
                      </a:pPr>
                      <a:endParaRPr sz="1900" u="none" strike="noStrike" cap="none"/>
                    </a:p>
                  </a:txBody>
                  <a:tcPr marL="121900" marR="121900" marT="121900" marB="121900">
                    <a:lnL w="12700" cap="flat" cmpd="sng">
                      <a:solidFill>
                        <a:srgbClr val="9E9E9E">
                          <a:alpha val="0"/>
                        </a:srgbClr>
                      </a:solidFill>
                      <a:prstDash val="solid"/>
                      <a:round/>
                      <a:headEnd type="none" w="sm" len="sm"/>
                      <a:tailEnd type="none" w="sm" len="sm"/>
                    </a:lnL>
                    <a:lnR w="12700" cap="flat" cmpd="sng">
                      <a:solidFill>
                        <a:srgbClr val="9E9E9E">
                          <a:alpha val="0"/>
                        </a:srgbClr>
                      </a:solidFill>
                      <a:prstDash val="solid"/>
                      <a:round/>
                      <a:headEnd type="none" w="sm" len="sm"/>
                      <a:tailEnd type="none" w="sm" len="sm"/>
                    </a:lnR>
                    <a:lnT w="12700" cap="flat" cmpd="sng">
                      <a:solidFill>
                        <a:srgbClr val="9E9E9E">
                          <a:alpha val="0"/>
                        </a:srgbClr>
                      </a:solidFill>
                      <a:prstDash val="solid"/>
                      <a:round/>
                      <a:headEnd type="none" w="sm" len="sm"/>
                      <a:tailEnd type="none" w="sm" len="sm"/>
                    </a:lnT>
                    <a:lnB w="12700"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046" name="Google Shape;2046;g395a5d8f997_0_17707"/>
          <p:cNvSpPr txBox="1">
            <a:spLocks noGrp="1"/>
          </p:cNvSpPr>
          <p:nvPr>
            <p:ph type="title"/>
          </p:nvPr>
        </p:nvSpPr>
        <p:spPr>
          <a:xfrm>
            <a:off x="0" y="1402080"/>
            <a:ext cx="3956700" cy="6888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5300"/>
              <a:buFont typeface="Oswald Medium"/>
              <a:buNone/>
              <a:defRPr sz="5300" b="0">
                <a:solidFill>
                  <a:schemeClr val="lt1"/>
                </a:solidFill>
                <a:latin typeface="Oswald Medium"/>
                <a:ea typeface="Oswald Medium"/>
                <a:cs typeface="Oswald Medium"/>
                <a:sym typeface="Oswald Medium"/>
              </a:defRPr>
            </a:lvl1pPr>
            <a:lvl2pPr lvl="1" algn="ctr">
              <a:lnSpc>
                <a:spcPct val="100000"/>
              </a:lnSpc>
              <a:spcBef>
                <a:spcPts val="0"/>
              </a:spcBef>
              <a:spcAft>
                <a:spcPts val="0"/>
              </a:spcAft>
              <a:buClr>
                <a:schemeClr val="lt1"/>
              </a:buClr>
              <a:buSzPts val="3700"/>
              <a:buNone/>
              <a:defRPr>
                <a:solidFill>
                  <a:schemeClr val="lt1"/>
                </a:solidFill>
              </a:defRPr>
            </a:lvl2pPr>
            <a:lvl3pPr lvl="2" algn="ctr">
              <a:lnSpc>
                <a:spcPct val="100000"/>
              </a:lnSpc>
              <a:spcBef>
                <a:spcPts val="0"/>
              </a:spcBef>
              <a:spcAft>
                <a:spcPts val="0"/>
              </a:spcAft>
              <a:buClr>
                <a:schemeClr val="lt1"/>
              </a:buClr>
              <a:buSzPts val="3700"/>
              <a:buNone/>
              <a:defRPr>
                <a:solidFill>
                  <a:schemeClr val="lt1"/>
                </a:solidFill>
              </a:defRPr>
            </a:lvl3pPr>
            <a:lvl4pPr lvl="3" algn="ctr">
              <a:lnSpc>
                <a:spcPct val="100000"/>
              </a:lnSpc>
              <a:spcBef>
                <a:spcPts val="0"/>
              </a:spcBef>
              <a:spcAft>
                <a:spcPts val="0"/>
              </a:spcAft>
              <a:buClr>
                <a:schemeClr val="lt1"/>
              </a:buClr>
              <a:buSzPts val="3700"/>
              <a:buNone/>
              <a:defRPr>
                <a:solidFill>
                  <a:schemeClr val="lt1"/>
                </a:solidFill>
              </a:defRPr>
            </a:lvl4pPr>
            <a:lvl5pPr lvl="4" algn="ctr">
              <a:lnSpc>
                <a:spcPct val="100000"/>
              </a:lnSpc>
              <a:spcBef>
                <a:spcPts val="0"/>
              </a:spcBef>
              <a:spcAft>
                <a:spcPts val="0"/>
              </a:spcAft>
              <a:buClr>
                <a:schemeClr val="lt1"/>
              </a:buClr>
              <a:buSzPts val="3700"/>
              <a:buNone/>
              <a:defRPr>
                <a:solidFill>
                  <a:schemeClr val="lt1"/>
                </a:solidFill>
              </a:defRPr>
            </a:lvl5pPr>
            <a:lvl6pPr lvl="5" algn="ctr">
              <a:lnSpc>
                <a:spcPct val="100000"/>
              </a:lnSpc>
              <a:spcBef>
                <a:spcPts val="0"/>
              </a:spcBef>
              <a:spcAft>
                <a:spcPts val="0"/>
              </a:spcAft>
              <a:buClr>
                <a:schemeClr val="lt1"/>
              </a:buClr>
              <a:buSzPts val="3700"/>
              <a:buNone/>
              <a:defRPr>
                <a:solidFill>
                  <a:schemeClr val="lt1"/>
                </a:solidFill>
              </a:defRPr>
            </a:lvl6pPr>
            <a:lvl7pPr lvl="6" algn="ctr">
              <a:lnSpc>
                <a:spcPct val="100000"/>
              </a:lnSpc>
              <a:spcBef>
                <a:spcPts val="0"/>
              </a:spcBef>
              <a:spcAft>
                <a:spcPts val="0"/>
              </a:spcAft>
              <a:buClr>
                <a:schemeClr val="lt1"/>
              </a:buClr>
              <a:buSzPts val="3700"/>
              <a:buNone/>
              <a:defRPr>
                <a:solidFill>
                  <a:schemeClr val="lt1"/>
                </a:solidFill>
              </a:defRPr>
            </a:lvl7pPr>
            <a:lvl8pPr lvl="7" algn="ctr">
              <a:lnSpc>
                <a:spcPct val="100000"/>
              </a:lnSpc>
              <a:spcBef>
                <a:spcPts val="0"/>
              </a:spcBef>
              <a:spcAft>
                <a:spcPts val="0"/>
              </a:spcAft>
              <a:buClr>
                <a:schemeClr val="lt1"/>
              </a:buClr>
              <a:buSzPts val="3700"/>
              <a:buNone/>
              <a:defRPr>
                <a:solidFill>
                  <a:schemeClr val="lt1"/>
                </a:solidFill>
              </a:defRPr>
            </a:lvl8pPr>
            <a:lvl9pPr lvl="8" algn="ctr">
              <a:lnSpc>
                <a:spcPct val="100000"/>
              </a:lnSpc>
              <a:spcBef>
                <a:spcPts val="0"/>
              </a:spcBef>
              <a:spcAft>
                <a:spcPts val="0"/>
              </a:spcAft>
              <a:buClr>
                <a:schemeClr val="lt1"/>
              </a:buClr>
              <a:buSzPts val="3700"/>
              <a:buNone/>
              <a:defRPr>
                <a:solidFill>
                  <a:schemeClr val="lt1"/>
                </a:solidFill>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Dark — Layout 1">
  <p:cSld name="CUSTOM_15">
    <p:bg>
      <p:bgPr>
        <a:solidFill>
          <a:schemeClr val="dk2"/>
        </a:solidFill>
        <a:effectLst/>
      </p:bgPr>
    </p:bg>
    <p:spTree>
      <p:nvGrpSpPr>
        <p:cNvPr id="1" name="Shape 239"/>
        <p:cNvGrpSpPr/>
        <p:nvPr/>
      </p:nvGrpSpPr>
      <p:grpSpPr>
        <a:xfrm>
          <a:off x="0" y="0"/>
          <a:ext cx="0" cy="0"/>
          <a:chOff x="0" y="0"/>
          <a:chExt cx="0" cy="0"/>
        </a:xfrm>
      </p:grpSpPr>
      <p:sp>
        <p:nvSpPr>
          <p:cNvPr id="240" name="Google Shape;240;g36335525d1a_0_566"/>
          <p:cNvSpPr txBox="1">
            <a:spLocks noGrp="1"/>
          </p:cNvSpPr>
          <p:nvPr>
            <p:ph type="title"/>
          </p:nvPr>
        </p:nvSpPr>
        <p:spPr>
          <a:xfrm>
            <a:off x="609600" y="1591667"/>
            <a:ext cx="6096000" cy="4267200"/>
          </a:xfrm>
          <a:prstGeom prst="rect">
            <a:avLst/>
          </a:prstGeom>
          <a:ln>
            <a:noFill/>
          </a:ln>
        </p:spPr>
        <p:txBody>
          <a:bodyPr spcFirstLastPara="1" wrap="square" lIns="0" tIns="0" rIns="0" bIns="0" anchor="t" anchorCtr="0">
            <a:noAutofit/>
          </a:bodyPr>
          <a:lstStyle>
            <a:lvl1pPr lvl="0">
              <a:lnSpc>
                <a:spcPct val="85000"/>
              </a:lnSpc>
              <a:spcBef>
                <a:spcPts val="0"/>
              </a:spcBef>
              <a:spcAft>
                <a:spcPts val="0"/>
              </a:spcAft>
              <a:buClr>
                <a:srgbClr val="BFDFE0"/>
              </a:buClr>
              <a:buSzPts val="4800"/>
              <a:buFont typeface="Montserrat"/>
              <a:buNone/>
              <a:defRPr sz="4800" b="1">
                <a:solidFill>
                  <a:srgbClr val="BFDFE0"/>
                </a:solidFill>
                <a:latin typeface="Montserrat"/>
                <a:ea typeface="Montserrat"/>
                <a:cs typeface="Montserrat"/>
                <a:sym typeface="Montserrat"/>
              </a:defRPr>
            </a:lvl1pPr>
            <a:lvl2pPr lvl="1" algn="r">
              <a:spcBef>
                <a:spcPts val="100"/>
              </a:spcBef>
              <a:spcAft>
                <a:spcPts val="0"/>
              </a:spcAft>
              <a:buClr>
                <a:srgbClr val="BFDFE0"/>
              </a:buClr>
              <a:buSzPts val="8000"/>
              <a:buNone/>
              <a:defRPr sz="8000">
                <a:solidFill>
                  <a:srgbClr val="BFDFE0"/>
                </a:solidFill>
              </a:defRPr>
            </a:lvl2pPr>
            <a:lvl3pPr lvl="2" algn="r">
              <a:spcBef>
                <a:spcPts val="0"/>
              </a:spcBef>
              <a:spcAft>
                <a:spcPts val="0"/>
              </a:spcAft>
              <a:buClr>
                <a:srgbClr val="BFDFE0"/>
              </a:buClr>
              <a:buSzPts val="8000"/>
              <a:buNone/>
              <a:defRPr sz="8000">
                <a:solidFill>
                  <a:srgbClr val="BFDFE0"/>
                </a:solidFill>
              </a:defRPr>
            </a:lvl3pPr>
            <a:lvl4pPr lvl="3" algn="r">
              <a:spcBef>
                <a:spcPts val="0"/>
              </a:spcBef>
              <a:spcAft>
                <a:spcPts val="0"/>
              </a:spcAft>
              <a:buClr>
                <a:srgbClr val="BFDFE0"/>
              </a:buClr>
              <a:buSzPts val="8000"/>
              <a:buNone/>
              <a:defRPr sz="8000">
                <a:solidFill>
                  <a:srgbClr val="BFDFE0"/>
                </a:solidFill>
              </a:defRPr>
            </a:lvl4pPr>
            <a:lvl5pPr lvl="4" algn="r">
              <a:spcBef>
                <a:spcPts val="0"/>
              </a:spcBef>
              <a:spcAft>
                <a:spcPts val="0"/>
              </a:spcAft>
              <a:buClr>
                <a:srgbClr val="BFDFE0"/>
              </a:buClr>
              <a:buSzPts val="8000"/>
              <a:buNone/>
              <a:defRPr sz="8000">
                <a:solidFill>
                  <a:srgbClr val="BFDFE0"/>
                </a:solidFill>
              </a:defRPr>
            </a:lvl5pPr>
            <a:lvl6pPr lvl="5" algn="r">
              <a:spcBef>
                <a:spcPts val="0"/>
              </a:spcBef>
              <a:spcAft>
                <a:spcPts val="0"/>
              </a:spcAft>
              <a:buClr>
                <a:srgbClr val="BFDFE0"/>
              </a:buClr>
              <a:buSzPts val="8000"/>
              <a:buNone/>
              <a:defRPr sz="8000">
                <a:solidFill>
                  <a:srgbClr val="BFDFE0"/>
                </a:solidFill>
              </a:defRPr>
            </a:lvl6pPr>
            <a:lvl7pPr lvl="6" algn="r">
              <a:spcBef>
                <a:spcPts val="0"/>
              </a:spcBef>
              <a:spcAft>
                <a:spcPts val="0"/>
              </a:spcAft>
              <a:buClr>
                <a:srgbClr val="BFDFE0"/>
              </a:buClr>
              <a:buSzPts val="8000"/>
              <a:buNone/>
              <a:defRPr sz="8000">
                <a:solidFill>
                  <a:srgbClr val="BFDFE0"/>
                </a:solidFill>
              </a:defRPr>
            </a:lvl7pPr>
            <a:lvl8pPr lvl="7" algn="r">
              <a:spcBef>
                <a:spcPts val="0"/>
              </a:spcBef>
              <a:spcAft>
                <a:spcPts val="0"/>
              </a:spcAft>
              <a:buClr>
                <a:srgbClr val="BFDFE0"/>
              </a:buClr>
              <a:buSzPts val="8000"/>
              <a:buNone/>
              <a:defRPr sz="8000">
                <a:solidFill>
                  <a:srgbClr val="BFDFE0"/>
                </a:solidFill>
              </a:defRPr>
            </a:lvl8pPr>
            <a:lvl9pPr lvl="8" algn="r">
              <a:spcBef>
                <a:spcPts val="0"/>
              </a:spcBef>
              <a:spcAft>
                <a:spcPts val="0"/>
              </a:spcAft>
              <a:buClr>
                <a:srgbClr val="BFDFE0"/>
              </a:buClr>
              <a:buSzPts val="8000"/>
              <a:buNone/>
              <a:defRPr sz="8000">
                <a:solidFill>
                  <a:srgbClr val="BFDFE0"/>
                </a:solidFill>
              </a:defRPr>
            </a:lvl9pPr>
          </a:lstStyle>
          <a:p>
            <a:endParaRPr/>
          </a:p>
        </p:txBody>
      </p:sp>
      <p:sp>
        <p:nvSpPr>
          <p:cNvPr id="241" name="Google Shape;241;g36335525d1a_0_566"/>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200"/>
              <a:buFont typeface="Montserrat"/>
              <a:buNone/>
              <a:defRPr sz="1200" b="1">
                <a:solidFill>
                  <a:schemeClr val="accent2"/>
                </a:solidFill>
                <a:latin typeface="Montserrat"/>
                <a:ea typeface="Montserrat"/>
                <a:cs typeface="Montserrat"/>
                <a:sym typeface="Montserrat"/>
              </a:defRPr>
            </a:lvl1pPr>
            <a:lvl2pPr lvl="1">
              <a:spcBef>
                <a:spcPts val="0"/>
              </a:spcBef>
              <a:spcAft>
                <a:spcPts val="0"/>
              </a:spcAft>
              <a:buClr>
                <a:schemeClr val="accent2"/>
              </a:buClr>
              <a:buSzPts val="1900"/>
              <a:buNone/>
              <a:defRPr>
                <a:solidFill>
                  <a:schemeClr val="accent2"/>
                </a:solidFill>
              </a:defRPr>
            </a:lvl2pPr>
            <a:lvl3pPr lvl="2">
              <a:spcBef>
                <a:spcPts val="0"/>
              </a:spcBef>
              <a:spcAft>
                <a:spcPts val="0"/>
              </a:spcAft>
              <a:buClr>
                <a:schemeClr val="accent2"/>
              </a:buClr>
              <a:buSzPts val="1900"/>
              <a:buNone/>
              <a:defRPr>
                <a:solidFill>
                  <a:schemeClr val="accent2"/>
                </a:solidFill>
              </a:defRPr>
            </a:lvl3pPr>
            <a:lvl4pPr lvl="3">
              <a:spcBef>
                <a:spcPts val="0"/>
              </a:spcBef>
              <a:spcAft>
                <a:spcPts val="0"/>
              </a:spcAft>
              <a:buClr>
                <a:schemeClr val="accent2"/>
              </a:buClr>
              <a:buSzPts val="1900"/>
              <a:buNone/>
              <a:defRPr>
                <a:solidFill>
                  <a:schemeClr val="accent2"/>
                </a:solidFill>
              </a:defRPr>
            </a:lvl4pPr>
            <a:lvl5pPr lvl="4">
              <a:spcBef>
                <a:spcPts val="0"/>
              </a:spcBef>
              <a:spcAft>
                <a:spcPts val="0"/>
              </a:spcAft>
              <a:buClr>
                <a:schemeClr val="accent2"/>
              </a:buClr>
              <a:buSzPts val="1900"/>
              <a:buNone/>
              <a:defRPr>
                <a:solidFill>
                  <a:schemeClr val="accent2"/>
                </a:solidFill>
              </a:defRPr>
            </a:lvl5pPr>
            <a:lvl6pPr lvl="5">
              <a:spcBef>
                <a:spcPts val="0"/>
              </a:spcBef>
              <a:spcAft>
                <a:spcPts val="0"/>
              </a:spcAft>
              <a:buClr>
                <a:schemeClr val="accent2"/>
              </a:buClr>
              <a:buSzPts val="1900"/>
              <a:buNone/>
              <a:defRPr>
                <a:solidFill>
                  <a:schemeClr val="accent2"/>
                </a:solidFill>
              </a:defRPr>
            </a:lvl6pPr>
            <a:lvl7pPr lvl="6">
              <a:spcBef>
                <a:spcPts val="0"/>
              </a:spcBef>
              <a:spcAft>
                <a:spcPts val="0"/>
              </a:spcAft>
              <a:buClr>
                <a:schemeClr val="accent2"/>
              </a:buClr>
              <a:buSzPts val="1900"/>
              <a:buNone/>
              <a:defRPr>
                <a:solidFill>
                  <a:schemeClr val="accent2"/>
                </a:solidFill>
              </a:defRPr>
            </a:lvl7pPr>
            <a:lvl8pPr lvl="7">
              <a:spcBef>
                <a:spcPts val="0"/>
              </a:spcBef>
              <a:spcAft>
                <a:spcPts val="0"/>
              </a:spcAft>
              <a:buClr>
                <a:schemeClr val="accent2"/>
              </a:buClr>
              <a:buSzPts val="1900"/>
              <a:buNone/>
              <a:defRPr>
                <a:solidFill>
                  <a:schemeClr val="accent2"/>
                </a:solidFill>
              </a:defRPr>
            </a:lvl8pPr>
            <a:lvl9pPr lvl="8">
              <a:spcBef>
                <a:spcPts val="0"/>
              </a:spcBef>
              <a:spcAft>
                <a:spcPts val="0"/>
              </a:spcAft>
              <a:buClr>
                <a:schemeClr val="accent2"/>
              </a:buClr>
              <a:buSzPts val="1900"/>
              <a:buNone/>
              <a:defRPr>
                <a:solidFill>
                  <a:schemeClr val="accent2"/>
                </a:solidFill>
              </a:defRPr>
            </a:lvl9pPr>
          </a:lstStyle>
          <a:p>
            <a:endParaRPr/>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matchingName="Section Divider">
  <p:cSld name="CUSTOM_3">
    <p:spTree>
      <p:nvGrpSpPr>
        <p:cNvPr id="1" name="Shape 2047"/>
        <p:cNvGrpSpPr/>
        <p:nvPr/>
      </p:nvGrpSpPr>
      <p:grpSpPr>
        <a:xfrm>
          <a:off x="0" y="0"/>
          <a:ext cx="0" cy="0"/>
          <a:chOff x="0" y="0"/>
          <a:chExt cx="0" cy="0"/>
        </a:xfrm>
      </p:grpSpPr>
      <p:sp>
        <p:nvSpPr>
          <p:cNvPr id="2048" name="Google Shape;2048;g395a5d8f997_0_17711"/>
          <p:cNvSpPr txBox="1">
            <a:spLocks noGrp="1"/>
          </p:cNvSpPr>
          <p:nvPr>
            <p:ph type="title"/>
          </p:nvPr>
        </p:nvSpPr>
        <p:spPr>
          <a:xfrm>
            <a:off x="609600" y="3444600"/>
            <a:ext cx="10972800" cy="3413700"/>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SzPts val="5300"/>
              <a:buFont typeface="Oswald Medium"/>
              <a:buNone/>
              <a:defRPr sz="5300" b="0">
                <a:latin typeface="Oswald Medium"/>
                <a:ea typeface="Oswald Medium"/>
                <a:cs typeface="Oswald Medium"/>
                <a:sym typeface="Oswald Medium"/>
              </a:defRPr>
            </a:lvl1pPr>
            <a:lvl2pPr lvl="1" algn="l">
              <a:lnSpc>
                <a:spcPct val="100000"/>
              </a:lnSpc>
              <a:spcBef>
                <a:spcPts val="100"/>
              </a:spcBef>
              <a:spcAft>
                <a:spcPts val="0"/>
              </a:spcAft>
              <a:buClr>
                <a:schemeClr val="lt1"/>
              </a:buClr>
              <a:buSzPts val="3700"/>
              <a:buNone/>
              <a:defRPr>
                <a:solidFill>
                  <a:schemeClr val="lt1"/>
                </a:solidFill>
              </a:defRPr>
            </a:lvl2pPr>
            <a:lvl3pPr lvl="2" algn="l">
              <a:lnSpc>
                <a:spcPct val="100000"/>
              </a:lnSpc>
              <a:spcBef>
                <a:spcPts val="0"/>
              </a:spcBef>
              <a:spcAft>
                <a:spcPts val="0"/>
              </a:spcAft>
              <a:buClr>
                <a:schemeClr val="lt1"/>
              </a:buClr>
              <a:buSzPts val="3700"/>
              <a:buNone/>
              <a:defRPr>
                <a:solidFill>
                  <a:schemeClr val="lt1"/>
                </a:solidFill>
              </a:defRPr>
            </a:lvl3pPr>
            <a:lvl4pPr lvl="3" algn="l">
              <a:lnSpc>
                <a:spcPct val="100000"/>
              </a:lnSpc>
              <a:spcBef>
                <a:spcPts val="0"/>
              </a:spcBef>
              <a:spcAft>
                <a:spcPts val="0"/>
              </a:spcAft>
              <a:buClr>
                <a:schemeClr val="lt1"/>
              </a:buClr>
              <a:buSzPts val="3700"/>
              <a:buNone/>
              <a:defRPr>
                <a:solidFill>
                  <a:schemeClr val="lt1"/>
                </a:solidFill>
              </a:defRPr>
            </a:lvl4pPr>
            <a:lvl5pPr lvl="4" algn="l">
              <a:lnSpc>
                <a:spcPct val="100000"/>
              </a:lnSpc>
              <a:spcBef>
                <a:spcPts val="0"/>
              </a:spcBef>
              <a:spcAft>
                <a:spcPts val="0"/>
              </a:spcAft>
              <a:buClr>
                <a:schemeClr val="lt1"/>
              </a:buClr>
              <a:buSzPts val="3700"/>
              <a:buNone/>
              <a:defRPr>
                <a:solidFill>
                  <a:schemeClr val="lt1"/>
                </a:solidFill>
              </a:defRPr>
            </a:lvl5pPr>
            <a:lvl6pPr lvl="5" algn="l">
              <a:lnSpc>
                <a:spcPct val="100000"/>
              </a:lnSpc>
              <a:spcBef>
                <a:spcPts val="0"/>
              </a:spcBef>
              <a:spcAft>
                <a:spcPts val="0"/>
              </a:spcAft>
              <a:buClr>
                <a:schemeClr val="lt1"/>
              </a:buClr>
              <a:buSzPts val="3700"/>
              <a:buNone/>
              <a:defRPr>
                <a:solidFill>
                  <a:schemeClr val="lt1"/>
                </a:solidFill>
              </a:defRPr>
            </a:lvl6pPr>
            <a:lvl7pPr lvl="6" algn="l">
              <a:lnSpc>
                <a:spcPct val="100000"/>
              </a:lnSpc>
              <a:spcBef>
                <a:spcPts val="0"/>
              </a:spcBef>
              <a:spcAft>
                <a:spcPts val="0"/>
              </a:spcAft>
              <a:buClr>
                <a:schemeClr val="lt1"/>
              </a:buClr>
              <a:buSzPts val="3700"/>
              <a:buNone/>
              <a:defRPr>
                <a:solidFill>
                  <a:schemeClr val="lt1"/>
                </a:solidFill>
              </a:defRPr>
            </a:lvl7pPr>
            <a:lvl8pPr lvl="7" algn="l">
              <a:lnSpc>
                <a:spcPct val="100000"/>
              </a:lnSpc>
              <a:spcBef>
                <a:spcPts val="0"/>
              </a:spcBef>
              <a:spcAft>
                <a:spcPts val="0"/>
              </a:spcAft>
              <a:buClr>
                <a:schemeClr val="lt1"/>
              </a:buClr>
              <a:buSzPts val="3700"/>
              <a:buNone/>
              <a:defRPr>
                <a:solidFill>
                  <a:schemeClr val="lt1"/>
                </a:solidFill>
              </a:defRPr>
            </a:lvl8pPr>
            <a:lvl9pPr lvl="8" algn="l">
              <a:lnSpc>
                <a:spcPct val="100000"/>
              </a:lnSpc>
              <a:spcBef>
                <a:spcPts val="0"/>
              </a:spcBef>
              <a:spcAft>
                <a:spcPts val="0"/>
              </a:spcAft>
              <a:buClr>
                <a:schemeClr val="lt1"/>
              </a:buClr>
              <a:buSzPts val="3700"/>
              <a:buNone/>
              <a:defRPr>
                <a:solidFill>
                  <a:schemeClr val="lt1"/>
                </a:solidFill>
              </a:defRPr>
            </a:lvl9pPr>
          </a:lstStyle>
          <a:p>
            <a:endParaRPr/>
          </a:p>
        </p:txBody>
      </p:sp>
      <p:sp>
        <p:nvSpPr>
          <p:cNvPr id="2049" name="Google Shape;2049;g395a5d8f997_0_17711"/>
          <p:cNvSpPr/>
          <p:nvPr/>
        </p:nvSpPr>
        <p:spPr>
          <a:xfrm>
            <a:off x="0" y="0"/>
            <a:ext cx="12192000" cy="3413700"/>
          </a:xfrm>
          <a:prstGeom prst="rect">
            <a:avLst/>
          </a:prstGeom>
          <a:solidFill>
            <a:schemeClr val="dk2"/>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Montserrat"/>
              <a:ea typeface="Montserrat"/>
              <a:cs typeface="Montserrat"/>
              <a:sym typeface="Montserrat"/>
            </a:endParaRPr>
          </a:p>
        </p:txBody>
      </p:sp>
      <p:sp>
        <p:nvSpPr>
          <p:cNvPr id="2050" name="Google Shape;2050;g395a5d8f997_0_17711"/>
          <p:cNvSpPr/>
          <p:nvPr/>
        </p:nvSpPr>
        <p:spPr>
          <a:xfrm>
            <a:off x="10668000" y="0"/>
            <a:ext cx="1219200" cy="731700"/>
          </a:xfrm>
          <a:prstGeom prst="rect">
            <a:avLst/>
          </a:prstGeom>
          <a:solidFill>
            <a:srgbClr val="FFFFFF"/>
          </a:solidFill>
          <a:ln w="12700"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pic>
        <p:nvPicPr>
          <p:cNvPr id="2051" name="Google Shape;2051;g395a5d8f997_0_17711" title="CI_logo_classic_nt.jpg"/>
          <p:cNvPicPr preferRelativeResize="0"/>
          <p:nvPr/>
        </p:nvPicPr>
        <p:blipFill rotWithShape="1">
          <a:blip r:embed="rId2">
            <a:alphaModFix/>
          </a:blip>
          <a:srcRect/>
          <a:stretch/>
        </p:blipFill>
        <p:spPr>
          <a:xfrm>
            <a:off x="10820400" y="163317"/>
            <a:ext cx="914396" cy="404948"/>
          </a:xfrm>
          <a:prstGeom prst="rect">
            <a:avLst/>
          </a:prstGeom>
          <a:noFill/>
          <a:ln>
            <a:noFill/>
          </a:ln>
        </p:spPr>
      </p:pic>
    </p:spTree>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matchingName="Slide8-w/-logo-CI 2020">
  <p:cSld name="Slide8-w/-logo-CI 2020">
    <p:bg>
      <p:bgPr>
        <a:solidFill>
          <a:schemeClr val="lt1"/>
        </a:solidFill>
        <a:effectLst/>
      </p:bgPr>
    </p:bg>
    <p:spTree>
      <p:nvGrpSpPr>
        <p:cNvPr id="1" name="Shape 2052"/>
        <p:cNvGrpSpPr/>
        <p:nvPr/>
      </p:nvGrpSpPr>
      <p:grpSpPr>
        <a:xfrm>
          <a:off x="0" y="0"/>
          <a:ext cx="0" cy="0"/>
          <a:chOff x="0" y="0"/>
          <a:chExt cx="0" cy="0"/>
        </a:xfrm>
      </p:grpSpPr>
      <p:pic>
        <p:nvPicPr>
          <p:cNvPr id="2053" name="Google Shape;2053;g395a5d8f997_0_17716"/>
          <p:cNvPicPr preferRelativeResize="0"/>
          <p:nvPr/>
        </p:nvPicPr>
        <p:blipFill rotWithShape="1">
          <a:blip r:embed="rId2">
            <a:alphaModFix/>
          </a:blip>
          <a:srcRect/>
          <a:stretch/>
        </p:blipFill>
        <p:spPr>
          <a:xfrm>
            <a:off x="10472739" y="6140871"/>
            <a:ext cx="1524000" cy="573594"/>
          </a:xfrm>
          <a:prstGeom prst="rect">
            <a:avLst/>
          </a:prstGeom>
          <a:noFill/>
          <a:ln>
            <a:noFill/>
          </a:ln>
        </p:spPr>
      </p:pic>
    </p:spTree>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matchingName="General">
  <p:cSld name="CUSTOM_22">
    <p:spTree>
      <p:nvGrpSpPr>
        <p:cNvPr id="1" name="Shape 2054"/>
        <p:cNvGrpSpPr/>
        <p:nvPr/>
      </p:nvGrpSpPr>
      <p:grpSpPr>
        <a:xfrm>
          <a:off x="0" y="0"/>
          <a:ext cx="0" cy="0"/>
          <a:chOff x="0" y="0"/>
          <a:chExt cx="0" cy="0"/>
        </a:xfrm>
      </p:grpSpPr>
      <p:sp>
        <p:nvSpPr>
          <p:cNvPr id="2055" name="Google Shape;2055;g395a5d8f997_0_17718"/>
          <p:cNvSpPr txBox="1">
            <a:spLocks noGrp="1"/>
          </p:cNvSpPr>
          <p:nvPr>
            <p:ph type="title"/>
          </p:nvPr>
        </p:nvSpPr>
        <p:spPr>
          <a:xfrm>
            <a:off x="609600" y="914400"/>
            <a:ext cx="10363200" cy="788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4800"/>
              <a:buNone/>
              <a:defRPr/>
            </a:lvl1pPr>
            <a:lvl2pPr lvl="1" algn="l">
              <a:lnSpc>
                <a:spcPct val="90000"/>
              </a:lnSpc>
              <a:spcBef>
                <a:spcPts val="100"/>
              </a:spcBef>
              <a:spcAft>
                <a:spcPts val="0"/>
              </a:spcAft>
              <a:buSzPts val="3700"/>
              <a:buNone/>
              <a:defRPr/>
            </a:lvl2pPr>
            <a:lvl3pPr lvl="2" algn="l">
              <a:lnSpc>
                <a:spcPct val="90000"/>
              </a:lnSpc>
              <a:spcBef>
                <a:spcPts val="100"/>
              </a:spcBef>
              <a:spcAft>
                <a:spcPts val="0"/>
              </a:spcAft>
              <a:buSzPts val="3700"/>
              <a:buNone/>
              <a:defRPr/>
            </a:lvl3pPr>
            <a:lvl4pPr lvl="3" algn="l">
              <a:lnSpc>
                <a:spcPct val="90000"/>
              </a:lnSpc>
              <a:spcBef>
                <a:spcPts val="100"/>
              </a:spcBef>
              <a:spcAft>
                <a:spcPts val="0"/>
              </a:spcAft>
              <a:buSzPts val="3700"/>
              <a:buNone/>
              <a:defRPr/>
            </a:lvl4pPr>
            <a:lvl5pPr lvl="4" algn="l">
              <a:lnSpc>
                <a:spcPct val="90000"/>
              </a:lnSpc>
              <a:spcBef>
                <a:spcPts val="100"/>
              </a:spcBef>
              <a:spcAft>
                <a:spcPts val="0"/>
              </a:spcAft>
              <a:buSzPts val="3700"/>
              <a:buNone/>
              <a:defRPr/>
            </a:lvl5pPr>
            <a:lvl6pPr lvl="5" algn="l">
              <a:lnSpc>
                <a:spcPct val="90000"/>
              </a:lnSpc>
              <a:spcBef>
                <a:spcPts val="100"/>
              </a:spcBef>
              <a:spcAft>
                <a:spcPts val="0"/>
              </a:spcAft>
              <a:buSzPts val="3700"/>
              <a:buNone/>
              <a:defRPr/>
            </a:lvl6pPr>
            <a:lvl7pPr lvl="6" algn="l">
              <a:lnSpc>
                <a:spcPct val="90000"/>
              </a:lnSpc>
              <a:spcBef>
                <a:spcPts val="100"/>
              </a:spcBef>
              <a:spcAft>
                <a:spcPts val="0"/>
              </a:spcAft>
              <a:buSzPts val="3700"/>
              <a:buNone/>
              <a:defRPr/>
            </a:lvl7pPr>
            <a:lvl8pPr lvl="7" algn="l">
              <a:lnSpc>
                <a:spcPct val="90000"/>
              </a:lnSpc>
              <a:spcBef>
                <a:spcPts val="100"/>
              </a:spcBef>
              <a:spcAft>
                <a:spcPts val="0"/>
              </a:spcAft>
              <a:buSzPts val="3700"/>
              <a:buNone/>
              <a:defRPr/>
            </a:lvl8pPr>
            <a:lvl9pPr lvl="8" algn="l">
              <a:lnSpc>
                <a:spcPct val="90000"/>
              </a:lnSpc>
              <a:spcBef>
                <a:spcPts val="100"/>
              </a:spcBef>
              <a:spcAft>
                <a:spcPts val="100"/>
              </a:spcAft>
              <a:buSzPts val="3700"/>
              <a:buNone/>
              <a:defRPr/>
            </a:lvl9pPr>
          </a:lstStyle>
          <a:p>
            <a:endParaRPr/>
          </a:p>
        </p:txBody>
      </p:sp>
      <p:sp>
        <p:nvSpPr>
          <p:cNvPr id="2056" name="Google Shape;2056;g395a5d8f997_0_17718"/>
          <p:cNvSpPr txBox="1">
            <a:spLocks noGrp="1"/>
          </p:cNvSpPr>
          <p:nvPr>
            <p:ph type="subTitle" idx="1"/>
          </p:nvPr>
        </p:nvSpPr>
        <p:spPr>
          <a:xfrm>
            <a:off x="609600" y="609600"/>
            <a:ext cx="4094100" cy="3753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lgn="l">
              <a:lnSpc>
                <a:spcPct val="115000"/>
              </a:lnSpc>
              <a:spcBef>
                <a:spcPts val="0"/>
              </a:spcBef>
              <a:spcAft>
                <a:spcPts val="0"/>
              </a:spcAft>
              <a:buSzPts val="1900"/>
              <a:buNone/>
              <a:defRPr/>
            </a:lvl2pPr>
            <a:lvl3pPr lvl="2" algn="l">
              <a:lnSpc>
                <a:spcPct val="115000"/>
              </a:lnSpc>
              <a:spcBef>
                <a:spcPts val="0"/>
              </a:spcBef>
              <a:spcAft>
                <a:spcPts val="0"/>
              </a:spcAft>
              <a:buSzPts val="1900"/>
              <a:buNone/>
              <a:defRPr/>
            </a:lvl3pPr>
            <a:lvl4pPr lvl="3" algn="l">
              <a:lnSpc>
                <a:spcPct val="115000"/>
              </a:lnSpc>
              <a:spcBef>
                <a:spcPts val="0"/>
              </a:spcBef>
              <a:spcAft>
                <a:spcPts val="0"/>
              </a:spcAft>
              <a:buSzPts val="1900"/>
              <a:buNone/>
              <a:defRPr/>
            </a:lvl4pPr>
            <a:lvl5pPr lvl="4" algn="l">
              <a:lnSpc>
                <a:spcPct val="115000"/>
              </a:lnSpc>
              <a:spcBef>
                <a:spcPts val="0"/>
              </a:spcBef>
              <a:spcAft>
                <a:spcPts val="0"/>
              </a:spcAft>
              <a:buSzPts val="1900"/>
              <a:buNone/>
              <a:defRPr/>
            </a:lvl5pPr>
            <a:lvl6pPr lvl="5" algn="l">
              <a:lnSpc>
                <a:spcPct val="115000"/>
              </a:lnSpc>
              <a:spcBef>
                <a:spcPts val="0"/>
              </a:spcBef>
              <a:spcAft>
                <a:spcPts val="0"/>
              </a:spcAft>
              <a:buSzPts val="1900"/>
              <a:buNone/>
              <a:defRPr/>
            </a:lvl6pPr>
            <a:lvl7pPr lvl="6" algn="l">
              <a:lnSpc>
                <a:spcPct val="115000"/>
              </a:lnSpc>
              <a:spcBef>
                <a:spcPts val="0"/>
              </a:spcBef>
              <a:spcAft>
                <a:spcPts val="0"/>
              </a:spcAft>
              <a:buSzPts val="1900"/>
              <a:buNone/>
              <a:defRPr/>
            </a:lvl7pPr>
            <a:lvl8pPr lvl="7" algn="l">
              <a:lnSpc>
                <a:spcPct val="115000"/>
              </a:lnSpc>
              <a:spcBef>
                <a:spcPts val="0"/>
              </a:spcBef>
              <a:spcAft>
                <a:spcPts val="0"/>
              </a:spcAft>
              <a:buSzPts val="1900"/>
              <a:buNone/>
              <a:defRPr/>
            </a:lvl8pPr>
            <a:lvl9pPr lvl="8" algn="l">
              <a:lnSpc>
                <a:spcPct val="115000"/>
              </a:lnSpc>
              <a:spcBef>
                <a:spcPts val="0"/>
              </a:spcBef>
              <a:spcAft>
                <a:spcPts val="0"/>
              </a:spcAft>
              <a:buSzPts val="1900"/>
              <a:buNone/>
              <a:defRPr/>
            </a:lvl9pPr>
          </a:lstStyle>
          <a:p>
            <a:endParaRPr/>
          </a:p>
        </p:txBody>
      </p:sp>
      <p:sp>
        <p:nvSpPr>
          <p:cNvPr id="2057" name="Google Shape;2057;g395a5d8f997_0_17718"/>
          <p:cNvSpPr txBox="1">
            <a:spLocks noGrp="1"/>
          </p:cNvSpPr>
          <p:nvPr>
            <p:ph type="body" idx="2"/>
          </p:nvPr>
        </p:nvSpPr>
        <p:spPr>
          <a:xfrm>
            <a:off x="609600" y="1828800"/>
            <a:ext cx="10972800" cy="4267200"/>
          </a:xfrm>
          <a:prstGeom prst="rect">
            <a:avLst/>
          </a:prstGeom>
          <a:noFill/>
          <a:ln>
            <a:noFill/>
          </a:ln>
        </p:spPr>
        <p:txBody>
          <a:bodyPr spcFirstLastPara="1" wrap="square" lIns="0" tIns="0" rIns="0" bIns="0" anchor="t" anchorCtr="0">
            <a:noAutofit/>
          </a:bodyPr>
          <a:lstStyle>
            <a:lvl1pPr marL="457200" lvl="0" indent="-349250" algn="l">
              <a:lnSpc>
                <a:spcPct val="115000"/>
              </a:lnSpc>
              <a:spcBef>
                <a:spcPts val="1300"/>
              </a:spcBef>
              <a:spcAft>
                <a:spcPts val="0"/>
              </a:spcAft>
              <a:buSzPts val="1900"/>
              <a:buChar char="●"/>
              <a:defRPr sz="1900"/>
            </a:lvl1pPr>
            <a:lvl2pPr marL="914400" lvl="1" indent="-349250" algn="l">
              <a:lnSpc>
                <a:spcPct val="115000"/>
              </a:lnSpc>
              <a:spcBef>
                <a:spcPts val="1600"/>
              </a:spcBef>
              <a:spcAft>
                <a:spcPts val="0"/>
              </a:spcAft>
              <a:buSzPts val="1900"/>
              <a:buChar char="○"/>
              <a:defRPr/>
            </a:lvl2pPr>
            <a:lvl3pPr marL="1371600" lvl="2" indent="-349250" algn="l">
              <a:lnSpc>
                <a:spcPct val="115000"/>
              </a:lnSpc>
              <a:spcBef>
                <a:spcPts val="1600"/>
              </a:spcBef>
              <a:spcAft>
                <a:spcPts val="0"/>
              </a:spcAft>
              <a:buSzPts val="1900"/>
              <a:buChar char="■"/>
              <a:defRPr/>
            </a:lvl3pPr>
            <a:lvl4pPr marL="1828800" lvl="3" indent="-349250" algn="l">
              <a:lnSpc>
                <a:spcPct val="115000"/>
              </a:lnSpc>
              <a:spcBef>
                <a:spcPts val="1600"/>
              </a:spcBef>
              <a:spcAft>
                <a:spcPts val="0"/>
              </a:spcAft>
              <a:buSzPts val="1900"/>
              <a:buChar char="●"/>
              <a:defRPr/>
            </a:lvl4pPr>
            <a:lvl5pPr marL="2286000" lvl="4" indent="-349250" algn="l">
              <a:lnSpc>
                <a:spcPct val="115000"/>
              </a:lnSpc>
              <a:spcBef>
                <a:spcPts val="1600"/>
              </a:spcBef>
              <a:spcAft>
                <a:spcPts val="0"/>
              </a:spcAft>
              <a:buSzPts val="1900"/>
              <a:buChar char="○"/>
              <a:defRPr/>
            </a:lvl5pPr>
            <a:lvl6pPr marL="2743200" lvl="5" indent="-349250" algn="l">
              <a:lnSpc>
                <a:spcPct val="115000"/>
              </a:lnSpc>
              <a:spcBef>
                <a:spcPts val="1600"/>
              </a:spcBef>
              <a:spcAft>
                <a:spcPts val="0"/>
              </a:spcAft>
              <a:buSzPts val="1900"/>
              <a:buChar char="■"/>
              <a:defRPr/>
            </a:lvl6pPr>
            <a:lvl7pPr marL="3200400" lvl="6" indent="-349250" algn="l">
              <a:lnSpc>
                <a:spcPct val="115000"/>
              </a:lnSpc>
              <a:spcBef>
                <a:spcPts val="1600"/>
              </a:spcBef>
              <a:spcAft>
                <a:spcPts val="0"/>
              </a:spcAft>
              <a:buSzPts val="1900"/>
              <a:buChar char="●"/>
              <a:defRPr/>
            </a:lvl7pPr>
            <a:lvl8pPr marL="3657600" lvl="7" indent="-349250" algn="l">
              <a:lnSpc>
                <a:spcPct val="115000"/>
              </a:lnSpc>
              <a:spcBef>
                <a:spcPts val="1600"/>
              </a:spcBef>
              <a:spcAft>
                <a:spcPts val="0"/>
              </a:spcAft>
              <a:buSzPts val="1900"/>
              <a:buChar char="○"/>
              <a:defRPr/>
            </a:lvl8pPr>
            <a:lvl9pPr marL="4114800" lvl="8" indent="-349250" algn="l">
              <a:lnSpc>
                <a:spcPct val="115000"/>
              </a:lnSpc>
              <a:spcBef>
                <a:spcPts val="1600"/>
              </a:spcBef>
              <a:spcAft>
                <a:spcPts val="1600"/>
              </a:spcAft>
              <a:buSzPts val="1900"/>
              <a:buChar char="■"/>
              <a:defRPr/>
            </a:lvl9pPr>
          </a:lstStyle>
          <a:p>
            <a:endParaRPr/>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matchingName="Thank You">
  <p:cSld name="CUSTOM_19_1">
    <p:bg>
      <p:bgPr>
        <a:solidFill>
          <a:schemeClr val="dk2"/>
        </a:solidFill>
        <a:effectLst/>
      </p:bgPr>
    </p:bg>
    <p:spTree>
      <p:nvGrpSpPr>
        <p:cNvPr id="1" name="Shape 2058"/>
        <p:cNvGrpSpPr/>
        <p:nvPr/>
      </p:nvGrpSpPr>
      <p:grpSpPr>
        <a:xfrm>
          <a:off x="0" y="0"/>
          <a:ext cx="0" cy="0"/>
          <a:chOff x="0" y="0"/>
          <a:chExt cx="0" cy="0"/>
        </a:xfrm>
      </p:grpSpPr>
      <p:sp>
        <p:nvSpPr>
          <p:cNvPr id="2059" name="Google Shape;2059;g395a5d8f997_0_17722"/>
          <p:cNvSpPr/>
          <p:nvPr/>
        </p:nvSpPr>
        <p:spPr>
          <a:xfrm>
            <a:off x="0" y="1706880"/>
            <a:ext cx="12201900" cy="42759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Montserrat"/>
              <a:ea typeface="Montserrat"/>
              <a:cs typeface="Montserrat"/>
              <a:sym typeface="Montserrat"/>
            </a:endParaRPr>
          </a:p>
        </p:txBody>
      </p:sp>
      <p:sp>
        <p:nvSpPr>
          <p:cNvPr id="2060" name="Google Shape;2060;g395a5d8f997_0_17722"/>
          <p:cNvSpPr txBox="1">
            <a:spLocks noGrp="1"/>
          </p:cNvSpPr>
          <p:nvPr>
            <p:ph type="title"/>
          </p:nvPr>
        </p:nvSpPr>
        <p:spPr>
          <a:xfrm>
            <a:off x="1385400" y="2336800"/>
            <a:ext cx="9421200" cy="716400"/>
          </a:xfrm>
          <a:prstGeom prst="rect">
            <a:avLst/>
          </a:prstGeom>
          <a:noFill/>
          <a:ln>
            <a:noFill/>
          </a:ln>
        </p:spPr>
        <p:txBody>
          <a:bodyPr spcFirstLastPara="1" wrap="square" lIns="0" tIns="0" rIns="0" bIns="0" anchor="t" anchorCtr="0">
            <a:normAutofit/>
          </a:bodyPr>
          <a:lstStyle>
            <a:lvl1pPr lvl="0" algn="ctr">
              <a:lnSpc>
                <a:spcPct val="80000"/>
              </a:lnSpc>
              <a:spcBef>
                <a:spcPts val="0"/>
              </a:spcBef>
              <a:spcAft>
                <a:spcPts val="0"/>
              </a:spcAft>
              <a:buSzPts val="8700"/>
              <a:buFont typeface="Oswald Medium"/>
              <a:buNone/>
              <a:defRPr sz="8700" b="0">
                <a:latin typeface="Oswald Medium"/>
                <a:ea typeface="Oswald Medium"/>
                <a:cs typeface="Oswald Medium"/>
                <a:sym typeface="Oswald Medium"/>
              </a:defRPr>
            </a:lvl1pPr>
            <a:lvl2pPr lvl="1" algn="ctr">
              <a:lnSpc>
                <a:spcPct val="80000"/>
              </a:lnSpc>
              <a:spcBef>
                <a:spcPts val="100"/>
              </a:spcBef>
              <a:spcAft>
                <a:spcPts val="0"/>
              </a:spcAft>
              <a:buSzPts val="9300"/>
              <a:buNone/>
              <a:defRPr sz="9300"/>
            </a:lvl2pPr>
            <a:lvl3pPr lvl="2" algn="ctr">
              <a:lnSpc>
                <a:spcPct val="80000"/>
              </a:lnSpc>
              <a:spcBef>
                <a:spcPts val="100"/>
              </a:spcBef>
              <a:spcAft>
                <a:spcPts val="0"/>
              </a:spcAft>
              <a:buSzPts val="9300"/>
              <a:buNone/>
              <a:defRPr sz="9300"/>
            </a:lvl3pPr>
            <a:lvl4pPr lvl="3" algn="ctr">
              <a:lnSpc>
                <a:spcPct val="80000"/>
              </a:lnSpc>
              <a:spcBef>
                <a:spcPts val="100"/>
              </a:spcBef>
              <a:spcAft>
                <a:spcPts val="0"/>
              </a:spcAft>
              <a:buSzPts val="9300"/>
              <a:buNone/>
              <a:defRPr sz="9300"/>
            </a:lvl4pPr>
            <a:lvl5pPr lvl="4" algn="ctr">
              <a:lnSpc>
                <a:spcPct val="80000"/>
              </a:lnSpc>
              <a:spcBef>
                <a:spcPts val="100"/>
              </a:spcBef>
              <a:spcAft>
                <a:spcPts val="0"/>
              </a:spcAft>
              <a:buSzPts val="9300"/>
              <a:buNone/>
              <a:defRPr sz="9300"/>
            </a:lvl5pPr>
            <a:lvl6pPr lvl="5" algn="ctr">
              <a:lnSpc>
                <a:spcPct val="80000"/>
              </a:lnSpc>
              <a:spcBef>
                <a:spcPts val="100"/>
              </a:spcBef>
              <a:spcAft>
                <a:spcPts val="0"/>
              </a:spcAft>
              <a:buSzPts val="9300"/>
              <a:buNone/>
              <a:defRPr sz="9300"/>
            </a:lvl6pPr>
            <a:lvl7pPr lvl="6" algn="ctr">
              <a:lnSpc>
                <a:spcPct val="80000"/>
              </a:lnSpc>
              <a:spcBef>
                <a:spcPts val="100"/>
              </a:spcBef>
              <a:spcAft>
                <a:spcPts val="0"/>
              </a:spcAft>
              <a:buSzPts val="9300"/>
              <a:buNone/>
              <a:defRPr sz="9300"/>
            </a:lvl7pPr>
            <a:lvl8pPr lvl="7" algn="ctr">
              <a:lnSpc>
                <a:spcPct val="80000"/>
              </a:lnSpc>
              <a:spcBef>
                <a:spcPts val="100"/>
              </a:spcBef>
              <a:spcAft>
                <a:spcPts val="0"/>
              </a:spcAft>
              <a:buSzPts val="9300"/>
              <a:buNone/>
              <a:defRPr sz="9300"/>
            </a:lvl8pPr>
            <a:lvl9pPr lvl="8" algn="ctr">
              <a:lnSpc>
                <a:spcPct val="80000"/>
              </a:lnSpc>
              <a:spcBef>
                <a:spcPts val="100"/>
              </a:spcBef>
              <a:spcAft>
                <a:spcPts val="100"/>
              </a:spcAft>
              <a:buSzPts val="9300"/>
              <a:buNone/>
              <a:defRPr sz="9300"/>
            </a:lvl9pPr>
          </a:lstStyle>
          <a:p>
            <a:endParaRPr/>
          </a:p>
        </p:txBody>
      </p:sp>
      <p:sp>
        <p:nvSpPr>
          <p:cNvPr id="2061" name="Google Shape;2061;g395a5d8f997_0_17722"/>
          <p:cNvSpPr txBox="1">
            <a:spLocks noGrp="1"/>
          </p:cNvSpPr>
          <p:nvPr>
            <p:ph type="subTitle" idx="1"/>
          </p:nvPr>
        </p:nvSpPr>
        <p:spPr>
          <a:xfrm>
            <a:off x="3048000" y="3581400"/>
            <a:ext cx="6096000" cy="341100"/>
          </a:xfrm>
          <a:prstGeom prst="rect">
            <a:avLst/>
          </a:prstGeom>
          <a:noFill/>
          <a:ln>
            <a:noFill/>
          </a:ln>
        </p:spPr>
        <p:txBody>
          <a:bodyPr spcFirstLastPara="1" wrap="square" lIns="0" tIns="0" rIns="0" bIns="0" anchor="t" anchorCtr="0">
            <a:noAutofit/>
          </a:bodyPr>
          <a:lstStyle>
            <a:lvl1pPr lvl="0" algn="ctr">
              <a:lnSpc>
                <a:spcPct val="115000"/>
              </a:lnSpc>
              <a:spcBef>
                <a:spcPts val="0"/>
              </a:spcBef>
              <a:spcAft>
                <a:spcPts val="0"/>
              </a:spcAft>
              <a:buClr>
                <a:schemeClr val="dk1"/>
              </a:buClr>
              <a:buSzPts val="1500"/>
              <a:buNone/>
              <a:defRPr sz="1500" b="0">
                <a:solidFill>
                  <a:schemeClr val="dk1"/>
                </a:solidFill>
              </a:defRPr>
            </a:lvl1pPr>
            <a:lvl2pPr lvl="1" algn="ctr">
              <a:lnSpc>
                <a:spcPct val="115000"/>
              </a:lnSpc>
              <a:spcBef>
                <a:spcPts val="0"/>
              </a:spcBef>
              <a:spcAft>
                <a:spcPts val="0"/>
              </a:spcAft>
              <a:buClr>
                <a:schemeClr val="dk1"/>
              </a:buClr>
              <a:buSzPts val="1500"/>
              <a:buNone/>
              <a:defRPr sz="1500">
                <a:solidFill>
                  <a:schemeClr val="dk1"/>
                </a:solidFill>
              </a:defRPr>
            </a:lvl2pPr>
            <a:lvl3pPr lvl="2" algn="ctr">
              <a:lnSpc>
                <a:spcPct val="115000"/>
              </a:lnSpc>
              <a:spcBef>
                <a:spcPts val="0"/>
              </a:spcBef>
              <a:spcAft>
                <a:spcPts val="0"/>
              </a:spcAft>
              <a:buClr>
                <a:schemeClr val="dk1"/>
              </a:buClr>
              <a:buSzPts val="1500"/>
              <a:buNone/>
              <a:defRPr sz="1500">
                <a:solidFill>
                  <a:schemeClr val="dk1"/>
                </a:solidFill>
              </a:defRPr>
            </a:lvl3pPr>
            <a:lvl4pPr lvl="3" algn="ctr">
              <a:lnSpc>
                <a:spcPct val="115000"/>
              </a:lnSpc>
              <a:spcBef>
                <a:spcPts val="0"/>
              </a:spcBef>
              <a:spcAft>
                <a:spcPts val="0"/>
              </a:spcAft>
              <a:buClr>
                <a:schemeClr val="dk1"/>
              </a:buClr>
              <a:buSzPts val="1500"/>
              <a:buNone/>
              <a:defRPr sz="1500">
                <a:solidFill>
                  <a:schemeClr val="dk1"/>
                </a:solidFill>
              </a:defRPr>
            </a:lvl4pPr>
            <a:lvl5pPr lvl="4" algn="ctr">
              <a:lnSpc>
                <a:spcPct val="115000"/>
              </a:lnSpc>
              <a:spcBef>
                <a:spcPts val="0"/>
              </a:spcBef>
              <a:spcAft>
                <a:spcPts val="0"/>
              </a:spcAft>
              <a:buClr>
                <a:schemeClr val="dk1"/>
              </a:buClr>
              <a:buSzPts val="1500"/>
              <a:buNone/>
              <a:defRPr sz="1500">
                <a:solidFill>
                  <a:schemeClr val="dk1"/>
                </a:solidFill>
              </a:defRPr>
            </a:lvl5pPr>
            <a:lvl6pPr lvl="5" algn="ctr">
              <a:lnSpc>
                <a:spcPct val="115000"/>
              </a:lnSpc>
              <a:spcBef>
                <a:spcPts val="0"/>
              </a:spcBef>
              <a:spcAft>
                <a:spcPts val="0"/>
              </a:spcAft>
              <a:buClr>
                <a:schemeClr val="dk1"/>
              </a:buClr>
              <a:buSzPts val="1500"/>
              <a:buNone/>
              <a:defRPr sz="1500">
                <a:solidFill>
                  <a:schemeClr val="dk1"/>
                </a:solidFill>
              </a:defRPr>
            </a:lvl6pPr>
            <a:lvl7pPr lvl="6" algn="ctr">
              <a:lnSpc>
                <a:spcPct val="115000"/>
              </a:lnSpc>
              <a:spcBef>
                <a:spcPts val="0"/>
              </a:spcBef>
              <a:spcAft>
                <a:spcPts val="0"/>
              </a:spcAft>
              <a:buClr>
                <a:schemeClr val="dk1"/>
              </a:buClr>
              <a:buSzPts val="1500"/>
              <a:buNone/>
              <a:defRPr sz="1500">
                <a:solidFill>
                  <a:schemeClr val="dk1"/>
                </a:solidFill>
              </a:defRPr>
            </a:lvl7pPr>
            <a:lvl8pPr lvl="7" algn="ctr">
              <a:lnSpc>
                <a:spcPct val="115000"/>
              </a:lnSpc>
              <a:spcBef>
                <a:spcPts val="0"/>
              </a:spcBef>
              <a:spcAft>
                <a:spcPts val="0"/>
              </a:spcAft>
              <a:buClr>
                <a:schemeClr val="dk1"/>
              </a:buClr>
              <a:buSzPts val="1500"/>
              <a:buNone/>
              <a:defRPr sz="1500">
                <a:solidFill>
                  <a:schemeClr val="dk1"/>
                </a:solidFill>
              </a:defRPr>
            </a:lvl8pPr>
            <a:lvl9pPr lvl="8" algn="ctr">
              <a:lnSpc>
                <a:spcPct val="115000"/>
              </a:lnSpc>
              <a:spcBef>
                <a:spcPts val="0"/>
              </a:spcBef>
              <a:spcAft>
                <a:spcPts val="0"/>
              </a:spcAft>
              <a:buClr>
                <a:schemeClr val="dk1"/>
              </a:buClr>
              <a:buSzPts val="1500"/>
              <a:buNone/>
              <a:defRPr sz="1500">
                <a:solidFill>
                  <a:schemeClr val="dk1"/>
                </a:solidFill>
              </a:defRPr>
            </a:lvl9pPr>
          </a:lstStyle>
          <a:p>
            <a:endParaRPr/>
          </a:p>
        </p:txBody>
      </p:sp>
    </p:spTree>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matchingName="General Figures">
  <p:cSld name="CUSTOM_21">
    <p:spTree>
      <p:nvGrpSpPr>
        <p:cNvPr id="1" name="Shape 2062"/>
        <p:cNvGrpSpPr/>
        <p:nvPr/>
      </p:nvGrpSpPr>
      <p:grpSpPr>
        <a:xfrm>
          <a:off x="0" y="0"/>
          <a:ext cx="0" cy="0"/>
          <a:chOff x="0" y="0"/>
          <a:chExt cx="0" cy="0"/>
        </a:xfrm>
      </p:grpSpPr>
      <p:sp>
        <p:nvSpPr>
          <p:cNvPr id="2063" name="Google Shape;2063;g395a5d8f997_0_17726"/>
          <p:cNvSpPr txBox="1">
            <a:spLocks noGrp="1"/>
          </p:cNvSpPr>
          <p:nvPr>
            <p:ph type="title"/>
          </p:nvPr>
        </p:nvSpPr>
        <p:spPr>
          <a:xfrm>
            <a:off x="609600" y="914400"/>
            <a:ext cx="10363200" cy="788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1pPr>
            <a:lvl2pPr lvl="1" algn="l">
              <a:lnSpc>
                <a:spcPct val="100000"/>
              </a:lnSpc>
              <a:spcBef>
                <a:spcPts val="100"/>
              </a:spcBef>
              <a:spcAft>
                <a:spcPts val="0"/>
              </a:spcAft>
              <a:buClr>
                <a:schemeClr val="dk1"/>
              </a:buClr>
              <a:buSzPts val="3700"/>
              <a:buNone/>
              <a:defRPr sz="3700">
                <a:solidFill>
                  <a:schemeClr val="dk1"/>
                </a:solidFill>
              </a:defRPr>
            </a:lvl2pPr>
            <a:lvl3pPr lvl="2" algn="l">
              <a:lnSpc>
                <a:spcPct val="100000"/>
              </a:lnSpc>
              <a:spcBef>
                <a:spcPts val="0"/>
              </a:spcBef>
              <a:spcAft>
                <a:spcPts val="0"/>
              </a:spcAft>
              <a:buClr>
                <a:schemeClr val="dk1"/>
              </a:buClr>
              <a:buSzPts val="3700"/>
              <a:buNone/>
              <a:defRPr sz="3700">
                <a:solidFill>
                  <a:schemeClr val="dk1"/>
                </a:solidFill>
              </a:defRPr>
            </a:lvl3pPr>
            <a:lvl4pPr lvl="3" algn="l">
              <a:lnSpc>
                <a:spcPct val="100000"/>
              </a:lnSpc>
              <a:spcBef>
                <a:spcPts val="0"/>
              </a:spcBef>
              <a:spcAft>
                <a:spcPts val="0"/>
              </a:spcAft>
              <a:buClr>
                <a:schemeClr val="dk1"/>
              </a:buClr>
              <a:buSzPts val="3700"/>
              <a:buNone/>
              <a:defRPr sz="3700">
                <a:solidFill>
                  <a:schemeClr val="dk1"/>
                </a:solidFill>
              </a:defRPr>
            </a:lvl4pPr>
            <a:lvl5pPr lvl="4" algn="l">
              <a:lnSpc>
                <a:spcPct val="100000"/>
              </a:lnSpc>
              <a:spcBef>
                <a:spcPts val="0"/>
              </a:spcBef>
              <a:spcAft>
                <a:spcPts val="0"/>
              </a:spcAft>
              <a:buClr>
                <a:schemeClr val="dk1"/>
              </a:buClr>
              <a:buSzPts val="3700"/>
              <a:buNone/>
              <a:defRPr sz="3700">
                <a:solidFill>
                  <a:schemeClr val="dk1"/>
                </a:solidFill>
              </a:defRPr>
            </a:lvl5pPr>
            <a:lvl6pPr lvl="5" algn="l">
              <a:lnSpc>
                <a:spcPct val="100000"/>
              </a:lnSpc>
              <a:spcBef>
                <a:spcPts val="0"/>
              </a:spcBef>
              <a:spcAft>
                <a:spcPts val="0"/>
              </a:spcAft>
              <a:buClr>
                <a:schemeClr val="dk1"/>
              </a:buClr>
              <a:buSzPts val="3700"/>
              <a:buNone/>
              <a:defRPr sz="3700">
                <a:solidFill>
                  <a:schemeClr val="dk1"/>
                </a:solidFill>
              </a:defRPr>
            </a:lvl6pPr>
            <a:lvl7pPr lvl="6" algn="l">
              <a:lnSpc>
                <a:spcPct val="100000"/>
              </a:lnSpc>
              <a:spcBef>
                <a:spcPts val="0"/>
              </a:spcBef>
              <a:spcAft>
                <a:spcPts val="0"/>
              </a:spcAft>
              <a:buClr>
                <a:schemeClr val="dk1"/>
              </a:buClr>
              <a:buSzPts val="3700"/>
              <a:buNone/>
              <a:defRPr sz="3700">
                <a:solidFill>
                  <a:schemeClr val="dk1"/>
                </a:solidFill>
              </a:defRPr>
            </a:lvl7pPr>
            <a:lvl8pPr lvl="7" algn="l">
              <a:lnSpc>
                <a:spcPct val="100000"/>
              </a:lnSpc>
              <a:spcBef>
                <a:spcPts val="0"/>
              </a:spcBef>
              <a:spcAft>
                <a:spcPts val="0"/>
              </a:spcAft>
              <a:buClr>
                <a:schemeClr val="dk1"/>
              </a:buClr>
              <a:buSzPts val="3700"/>
              <a:buNone/>
              <a:defRPr sz="3700">
                <a:solidFill>
                  <a:schemeClr val="dk1"/>
                </a:solidFill>
              </a:defRPr>
            </a:lvl8pPr>
            <a:lvl9pPr lvl="8" algn="l">
              <a:lnSpc>
                <a:spcPct val="100000"/>
              </a:lnSpc>
              <a:spcBef>
                <a:spcPts val="0"/>
              </a:spcBef>
              <a:spcAft>
                <a:spcPts val="0"/>
              </a:spcAft>
              <a:buClr>
                <a:schemeClr val="dk1"/>
              </a:buClr>
              <a:buSzPts val="3700"/>
              <a:buNone/>
              <a:defRPr sz="3700">
                <a:solidFill>
                  <a:schemeClr val="dk1"/>
                </a:solidFill>
              </a:defRPr>
            </a:lvl9pPr>
          </a:lstStyle>
          <a:p>
            <a:endParaRPr/>
          </a:p>
        </p:txBody>
      </p:sp>
      <p:sp>
        <p:nvSpPr>
          <p:cNvPr id="2064" name="Google Shape;2064;g395a5d8f997_0_17726"/>
          <p:cNvSpPr txBox="1">
            <a:spLocks noGrp="1"/>
          </p:cNvSpPr>
          <p:nvPr>
            <p:ph type="subTitle" idx="1"/>
          </p:nvPr>
        </p:nvSpPr>
        <p:spPr>
          <a:xfrm>
            <a:off x="609600" y="609600"/>
            <a:ext cx="4094100" cy="3753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lgn="l">
              <a:lnSpc>
                <a:spcPct val="115000"/>
              </a:lnSpc>
              <a:spcBef>
                <a:spcPts val="0"/>
              </a:spcBef>
              <a:spcAft>
                <a:spcPts val="0"/>
              </a:spcAft>
              <a:buSzPts val="1900"/>
              <a:buNone/>
              <a:defRPr/>
            </a:lvl2pPr>
            <a:lvl3pPr lvl="2" algn="l">
              <a:lnSpc>
                <a:spcPct val="115000"/>
              </a:lnSpc>
              <a:spcBef>
                <a:spcPts val="0"/>
              </a:spcBef>
              <a:spcAft>
                <a:spcPts val="0"/>
              </a:spcAft>
              <a:buSzPts val="1900"/>
              <a:buNone/>
              <a:defRPr/>
            </a:lvl3pPr>
            <a:lvl4pPr lvl="3" algn="l">
              <a:lnSpc>
                <a:spcPct val="115000"/>
              </a:lnSpc>
              <a:spcBef>
                <a:spcPts val="0"/>
              </a:spcBef>
              <a:spcAft>
                <a:spcPts val="0"/>
              </a:spcAft>
              <a:buSzPts val="1900"/>
              <a:buNone/>
              <a:defRPr/>
            </a:lvl4pPr>
            <a:lvl5pPr lvl="4" algn="l">
              <a:lnSpc>
                <a:spcPct val="115000"/>
              </a:lnSpc>
              <a:spcBef>
                <a:spcPts val="0"/>
              </a:spcBef>
              <a:spcAft>
                <a:spcPts val="0"/>
              </a:spcAft>
              <a:buSzPts val="1900"/>
              <a:buNone/>
              <a:defRPr/>
            </a:lvl5pPr>
            <a:lvl6pPr lvl="5" algn="l">
              <a:lnSpc>
                <a:spcPct val="115000"/>
              </a:lnSpc>
              <a:spcBef>
                <a:spcPts val="0"/>
              </a:spcBef>
              <a:spcAft>
                <a:spcPts val="0"/>
              </a:spcAft>
              <a:buSzPts val="1900"/>
              <a:buNone/>
              <a:defRPr/>
            </a:lvl6pPr>
            <a:lvl7pPr lvl="6" algn="l">
              <a:lnSpc>
                <a:spcPct val="115000"/>
              </a:lnSpc>
              <a:spcBef>
                <a:spcPts val="0"/>
              </a:spcBef>
              <a:spcAft>
                <a:spcPts val="0"/>
              </a:spcAft>
              <a:buSzPts val="1900"/>
              <a:buNone/>
              <a:defRPr/>
            </a:lvl7pPr>
            <a:lvl8pPr lvl="7" algn="l">
              <a:lnSpc>
                <a:spcPct val="115000"/>
              </a:lnSpc>
              <a:spcBef>
                <a:spcPts val="0"/>
              </a:spcBef>
              <a:spcAft>
                <a:spcPts val="0"/>
              </a:spcAft>
              <a:buSzPts val="1900"/>
              <a:buNone/>
              <a:defRPr/>
            </a:lvl8pPr>
            <a:lvl9pPr lvl="8" algn="l">
              <a:lnSpc>
                <a:spcPct val="115000"/>
              </a:lnSpc>
              <a:spcBef>
                <a:spcPts val="0"/>
              </a:spcBef>
              <a:spcAft>
                <a:spcPts val="0"/>
              </a:spcAft>
              <a:buSzPts val="1900"/>
              <a:buNone/>
              <a:defRPr/>
            </a:lvl9pPr>
          </a:lstStyle>
          <a:p>
            <a:endParaRPr/>
          </a:p>
        </p:txBody>
      </p:sp>
      <p:sp>
        <p:nvSpPr>
          <p:cNvPr id="2065" name="Google Shape;2065;g395a5d8f997_0_17726"/>
          <p:cNvSpPr>
            <a:spLocks noGrp="1"/>
          </p:cNvSpPr>
          <p:nvPr>
            <p:ph type="pic" idx="2"/>
          </p:nvPr>
        </p:nvSpPr>
        <p:spPr>
          <a:xfrm>
            <a:off x="609600" y="1828800"/>
            <a:ext cx="7010400" cy="4267200"/>
          </a:xfrm>
          <a:prstGeom prst="rect">
            <a:avLst/>
          </a:prstGeom>
          <a:noFill/>
          <a:ln>
            <a:noFill/>
          </a:ln>
        </p:spPr>
      </p:sp>
      <p:sp>
        <p:nvSpPr>
          <p:cNvPr id="2066" name="Google Shape;2066;g395a5d8f997_0_17726"/>
          <p:cNvSpPr txBox="1">
            <a:spLocks noGrp="1"/>
          </p:cNvSpPr>
          <p:nvPr>
            <p:ph type="title" idx="3"/>
          </p:nvPr>
        </p:nvSpPr>
        <p:spPr>
          <a:xfrm>
            <a:off x="8229600" y="1828800"/>
            <a:ext cx="3657600" cy="821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3600"/>
              <a:buFont typeface="Bebas Neue"/>
              <a:buNone/>
              <a:defRPr sz="3600" b="0">
                <a:latin typeface="Bebas Neue"/>
                <a:ea typeface="Bebas Neue"/>
                <a:cs typeface="Bebas Neue"/>
                <a:sym typeface="Bebas Neue"/>
              </a:defRPr>
            </a:lvl1pPr>
            <a:lvl2pPr lvl="1" algn="l">
              <a:lnSpc>
                <a:spcPct val="100000"/>
              </a:lnSpc>
              <a:spcBef>
                <a:spcPts val="100"/>
              </a:spcBef>
              <a:spcAft>
                <a:spcPts val="0"/>
              </a:spcAft>
              <a:buSzPts val="3300"/>
              <a:buNone/>
              <a:defRPr sz="3300"/>
            </a:lvl2pPr>
            <a:lvl3pPr lvl="2" algn="l">
              <a:lnSpc>
                <a:spcPct val="100000"/>
              </a:lnSpc>
              <a:spcBef>
                <a:spcPts val="0"/>
              </a:spcBef>
              <a:spcAft>
                <a:spcPts val="0"/>
              </a:spcAft>
              <a:buSzPts val="3300"/>
              <a:buNone/>
              <a:defRPr sz="3300"/>
            </a:lvl3pPr>
            <a:lvl4pPr lvl="3" algn="l">
              <a:lnSpc>
                <a:spcPct val="100000"/>
              </a:lnSpc>
              <a:spcBef>
                <a:spcPts val="0"/>
              </a:spcBef>
              <a:spcAft>
                <a:spcPts val="0"/>
              </a:spcAft>
              <a:buSzPts val="3300"/>
              <a:buNone/>
              <a:defRPr sz="3300"/>
            </a:lvl4pPr>
            <a:lvl5pPr lvl="4" algn="l">
              <a:lnSpc>
                <a:spcPct val="100000"/>
              </a:lnSpc>
              <a:spcBef>
                <a:spcPts val="0"/>
              </a:spcBef>
              <a:spcAft>
                <a:spcPts val="0"/>
              </a:spcAft>
              <a:buSzPts val="3300"/>
              <a:buNone/>
              <a:defRPr sz="3300"/>
            </a:lvl5pPr>
            <a:lvl6pPr lvl="5" algn="l">
              <a:lnSpc>
                <a:spcPct val="100000"/>
              </a:lnSpc>
              <a:spcBef>
                <a:spcPts val="0"/>
              </a:spcBef>
              <a:spcAft>
                <a:spcPts val="0"/>
              </a:spcAft>
              <a:buSzPts val="3300"/>
              <a:buNone/>
              <a:defRPr sz="3300"/>
            </a:lvl6pPr>
            <a:lvl7pPr lvl="6" algn="l">
              <a:lnSpc>
                <a:spcPct val="100000"/>
              </a:lnSpc>
              <a:spcBef>
                <a:spcPts val="0"/>
              </a:spcBef>
              <a:spcAft>
                <a:spcPts val="0"/>
              </a:spcAft>
              <a:buSzPts val="3300"/>
              <a:buNone/>
              <a:defRPr sz="3300"/>
            </a:lvl7pPr>
            <a:lvl8pPr lvl="7" algn="l">
              <a:lnSpc>
                <a:spcPct val="100000"/>
              </a:lnSpc>
              <a:spcBef>
                <a:spcPts val="0"/>
              </a:spcBef>
              <a:spcAft>
                <a:spcPts val="0"/>
              </a:spcAft>
              <a:buSzPts val="3300"/>
              <a:buNone/>
              <a:defRPr sz="3300"/>
            </a:lvl8pPr>
            <a:lvl9pPr lvl="8" algn="l">
              <a:lnSpc>
                <a:spcPct val="100000"/>
              </a:lnSpc>
              <a:spcBef>
                <a:spcPts val="0"/>
              </a:spcBef>
              <a:spcAft>
                <a:spcPts val="0"/>
              </a:spcAft>
              <a:buSzPts val="3300"/>
              <a:buNone/>
              <a:defRPr sz="3300"/>
            </a:lvl9pPr>
          </a:lstStyle>
          <a:p>
            <a:endParaRPr/>
          </a:p>
        </p:txBody>
      </p:sp>
      <p:sp>
        <p:nvSpPr>
          <p:cNvPr id="2067" name="Google Shape;2067;g395a5d8f997_0_17726"/>
          <p:cNvSpPr txBox="1">
            <a:spLocks noGrp="1"/>
          </p:cNvSpPr>
          <p:nvPr>
            <p:ph type="subTitle" idx="4"/>
          </p:nvPr>
        </p:nvSpPr>
        <p:spPr>
          <a:xfrm>
            <a:off x="8229600" y="2342548"/>
            <a:ext cx="3607500" cy="3912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SzPts val="1900"/>
              <a:buFont typeface="Oswald Medium"/>
              <a:buNone/>
              <a:defRPr sz="1900" b="0">
                <a:latin typeface="Oswald Medium"/>
                <a:ea typeface="Oswald Medium"/>
                <a:cs typeface="Oswald Medium"/>
                <a:sym typeface="Oswald Medium"/>
              </a:defRPr>
            </a:lvl1pPr>
            <a:lvl2pPr lvl="1" algn="l">
              <a:lnSpc>
                <a:spcPct val="115000"/>
              </a:lnSpc>
              <a:spcBef>
                <a:spcPts val="0"/>
              </a:spcBef>
              <a:spcAft>
                <a:spcPts val="0"/>
              </a:spcAft>
              <a:buSzPts val="1900"/>
              <a:buFont typeface="Oswald Medium"/>
              <a:buNone/>
              <a:defRPr>
                <a:latin typeface="Oswald Medium"/>
                <a:ea typeface="Oswald Medium"/>
                <a:cs typeface="Oswald Medium"/>
                <a:sym typeface="Oswald Medium"/>
              </a:defRPr>
            </a:lvl2pPr>
            <a:lvl3pPr lvl="2" algn="l">
              <a:lnSpc>
                <a:spcPct val="115000"/>
              </a:lnSpc>
              <a:spcBef>
                <a:spcPts val="0"/>
              </a:spcBef>
              <a:spcAft>
                <a:spcPts val="0"/>
              </a:spcAft>
              <a:buSzPts val="1900"/>
              <a:buFont typeface="Oswald Medium"/>
              <a:buNone/>
              <a:defRPr>
                <a:latin typeface="Oswald Medium"/>
                <a:ea typeface="Oswald Medium"/>
                <a:cs typeface="Oswald Medium"/>
                <a:sym typeface="Oswald Medium"/>
              </a:defRPr>
            </a:lvl3pPr>
            <a:lvl4pPr lvl="3" algn="l">
              <a:lnSpc>
                <a:spcPct val="115000"/>
              </a:lnSpc>
              <a:spcBef>
                <a:spcPts val="0"/>
              </a:spcBef>
              <a:spcAft>
                <a:spcPts val="0"/>
              </a:spcAft>
              <a:buSzPts val="1900"/>
              <a:buFont typeface="Oswald Medium"/>
              <a:buNone/>
              <a:defRPr>
                <a:latin typeface="Oswald Medium"/>
                <a:ea typeface="Oswald Medium"/>
                <a:cs typeface="Oswald Medium"/>
                <a:sym typeface="Oswald Medium"/>
              </a:defRPr>
            </a:lvl4pPr>
            <a:lvl5pPr lvl="4" algn="l">
              <a:lnSpc>
                <a:spcPct val="115000"/>
              </a:lnSpc>
              <a:spcBef>
                <a:spcPts val="0"/>
              </a:spcBef>
              <a:spcAft>
                <a:spcPts val="0"/>
              </a:spcAft>
              <a:buSzPts val="1900"/>
              <a:buFont typeface="Oswald Medium"/>
              <a:buNone/>
              <a:defRPr>
                <a:latin typeface="Oswald Medium"/>
                <a:ea typeface="Oswald Medium"/>
                <a:cs typeface="Oswald Medium"/>
                <a:sym typeface="Oswald Medium"/>
              </a:defRPr>
            </a:lvl5pPr>
            <a:lvl6pPr lvl="5" algn="l">
              <a:lnSpc>
                <a:spcPct val="115000"/>
              </a:lnSpc>
              <a:spcBef>
                <a:spcPts val="0"/>
              </a:spcBef>
              <a:spcAft>
                <a:spcPts val="0"/>
              </a:spcAft>
              <a:buSzPts val="1900"/>
              <a:buFont typeface="Oswald Medium"/>
              <a:buNone/>
              <a:defRPr>
                <a:latin typeface="Oswald Medium"/>
                <a:ea typeface="Oswald Medium"/>
                <a:cs typeface="Oswald Medium"/>
                <a:sym typeface="Oswald Medium"/>
              </a:defRPr>
            </a:lvl6pPr>
            <a:lvl7pPr lvl="6" algn="l">
              <a:lnSpc>
                <a:spcPct val="115000"/>
              </a:lnSpc>
              <a:spcBef>
                <a:spcPts val="0"/>
              </a:spcBef>
              <a:spcAft>
                <a:spcPts val="0"/>
              </a:spcAft>
              <a:buSzPts val="1900"/>
              <a:buFont typeface="Oswald Medium"/>
              <a:buNone/>
              <a:defRPr>
                <a:latin typeface="Oswald Medium"/>
                <a:ea typeface="Oswald Medium"/>
                <a:cs typeface="Oswald Medium"/>
                <a:sym typeface="Oswald Medium"/>
              </a:defRPr>
            </a:lvl7pPr>
            <a:lvl8pPr lvl="7" algn="l">
              <a:lnSpc>
                <a:spcPct val="115000"/>
              </a:lnSpc>
              <a:spcBef>
                <a:spcPts val="0"/>
              </a:spcBef>
              <a:spcAft>
                <a:spcPts val="0"/>
              </a:spcAft>
              <a:buSzPts val="1900"/>
              <a:buFont typeface="Oswald Medium"/>
              <a:buNone/>
              <a:defRPr>
                <a:latin typeface="Oswald Medium"/>
                <a:ea typeface="Oswald Medium"/>
                <a:cs typeface="Oswald Medium"/>
                <a:sym typeface="Oswald Medium"/>
              </a:defRPr>
            </a:lvl8pPr>
            <a:lvl9pPr lvl="8" algn="l">
              <a:lnSpc>
                <a:spcPct val="115000"/>
              </a:lnSpc>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2068" name="Google Shape;2068;g395a5d8f997_0_17726"/>
          <p:cNvSpPr txBox="1">
            <a:spLocks noGrp="1"/>
          </p:cNvSpPr>
          <p:nvPr>
            <p:ph type="subTitle" idx="5"/>
          </p:nvPr>
        </p:nvSpPr>
        <p:spPr>
          <a:xfrm>
            <a:off x="8229600" y="2764027"/>
            <a:ext cx="3607500" cy="3912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dk1"/>
              </a:buClr>
              <a:buSzPts val="1500"/>
              <a:buNone/>
              <a:defRPr sz="1500" b="0">
                <a:solidFill>
                  <a:schemeClr val="dk1"/>
                </a:solidFill>
              </a:defRPr>
            </a:lvl1pPr>
            <a:lvl2pPr lvl="1" algn="l">
              <a:lnSpc>
                <a:spcPct val="115000"/>
              </a:lnSpc>
              <a:spcBef>
                <a:spcPts val="0"/>
              </a:spcBef>
              <a:spcAft>
                <a:spcPts val="0"/>
              </a:spcAft>
              <a:buSzPts val="1900"/>
              <a:buNone/>
              <a:defRPr/>
            </a:lvl2pPr>
            <a:lvl3pPr lvl="2" algn="l">
              <a:lnSpc>
                <a:spcPct val="115000"/>
              </a:lnSpc>
              <a:spcBef>
                <a:spcPts val="0"/>
              </a:spcBef>
              <a:spcAft>
                <a:spcPts val="0"/>
              </a:spcAft>
              <a:buSzPts val="1900"/>
              <a:buNone/>
              <a:defRPr/>
            </a:lvl3pPr>
            <a:lvl4pPr lvl="3" algn="l">
              <a:lnSpc>
                <a:spcPct val="115000"/>
              </a:lnSpc>
              <a:spcBef>
                <a:spcPts val="0"/>
              </a:spcBef>
              <a:spcAft>
                <a:spcPts val="0"/>
              </a:spcAft>
              <a:buSzPts val="1900"/>
              <a:buNone/>
              <a:defRPr/>
            </a:lvl4pPr>
            <a:lvl5pPr lvl="4" algn="l">
              <a:lnSpc>
                <a:spcPct val="115000"/>
              </a:lnSpc>
              <a:spcBef>
                <a:spcPts val="0"/>
              </a:spcBef>
              <a:spcAft>
                <a:spcPts val="0"/>
              </a:spcAft>
              <a:buSzPts val="1900"/>
              <a:buNone/>
              <a:defRPr/>
            </a:lvl5pPr>
            <a:lvl6pPr lvl="5" algn="l">
              <a:lnSpc>
                <a:spcPct val="115000"/>
              </a:lnSpc>
              <a:spcBef>
                <a:spcPts val="0"/>
              </a:spcBef>
              <a:spcAft>
                <a:spcPts val="0"/>
              </a:spcAft>
              <a:buSzPts val="1900"/>
              <a:buNone/>
              <a:defRPr/>
            </a:lvl6pPr>
            <a:lvl7pPr lvl="6" algn="l">
              <a:lnSpc>
                <a:spcPct val="115000"/>
              </a:lnSpc>
              <a:spcBef>
                <a:spcPts val="0"/>
              </a:spcBef>
              <a:spcAft>
                <a:spcPts val="0"/>
              </a:spcAft>
              <a:buSzPts val="1900"/>
              <a:buNone/>
              <a:defRPr/>
            </a:lvl7pPr>
            <a:lvl8pPr lvl="7" algn="l">
              <a:lnSpc>
                <a:spcPct val="115000"/>
              </a:lnSpc>
              <a:spcBef>
                <a:spcPts val="0"/>
              </a:spcBef>
              <a:spcAft>
                <a:spcPts val="0"/>
              </a:spcAft>
              <a:buSzPts val="1900"/>
              <a:buNone/>
              <a:defRPr/>
            </a:lvl8pPr>
            <a:lvl9pPr lvl="8" algn="l">
              <a:lnSpc>
                <a:spcPct val="115000"/>
              </a:lnSpc>
              <a:spcBef>
                <a:spcPts val="0"/>
              </a:spcBef>
              <a:spcAft>
                <a:spcPts val="0"/>
              </a:spcAft>
              <a:buSzPts val="1900"/>
              <a:buNone/>
              <a:defRPr/>
            </a:lvl9pPr>
          </a:lstStyle>
          <a:p>
            <a:endParaRPr/>
          </a:p>
        </p:txBody>
      </p:sp>
      <p:sp>
        <p:nvSpPr>
          <p:cNvPr id="2069" name="Google Shape;2069;g395a5d8f997_0_17726"/>
          <p:cNvSpPr txBox="1">
            <a:spLocks noGrp="1"/>
          </p:cNvSpPr>
          <p:nvPr>
            <p:ph type="title" idx="6"/>
          </p:nvPr>
        </p:nvSpPr>
        <p:spPr>
          <a:xfrm>
            <a:off x="8229600" y="3822733"/>
            <a:ext cx="3657600" cy="821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3600"/>
              <a:buFont typeface="Bebas Neue"/>
              <a:buNone/>
              <a:defRPr sz="3600" b="0">
                <a:latin typeface="Bebas Neue"/>
                <a:ea typeface="Bebas Neue"/>
                <a:cs typeface="Bebas Neue"/>
                <a:sym typeface="Bebas Neue"/>
              </a:defRPr>
            </a:lvl1pPr>
            <a:lvl2pPr lvl="1" algn="l">
              <a:lnSpc>
                <a:spcPct val="100000"/>
              </a:lnSpc>
              <a:spcBef>
                <a:spcPts val="100"/>
              </a:spcBef>
              <a:spcAft>
                <a:spcPts val="0"/>
              </a:spcAft>
              <a:buSzPts val="3300"/>
              <a:buNone/>
              <a:defRPr sz="3300"/>
            </a:lvl2pPr>
            <a:lvl3pPr lvl="2" algn="l">
              <a:lnSpc>
                <a:spcPct val="100000"/>
              </a:lnSpc>
              <a:spcBef>
                <a:spcPts val="0"/>
              </a:spcBef>
              <a:spcAft>
                <a:spcPts val="0"/>
              </a:spcAft>
              <a:buSzPts val="3300"/>
              <a:buNone/>
              <a:defRPr sz="3300"/>
            </a:lvl3pPr>
            <a:lvl4pPr lvl="3" algn="l">
              <a:lnSpc>
                <a:spcPct val="100000"/>
              </a:lnSpc>
              <a:spcBef>
                <a:spcPts val="0"/>
              </a:spcBef>
              <a:spcAft>
                <a:spcPts val="0"/>
              </a:spcAft>
              <a:buSzPts val="3300"/>
              <a:buNone/>
              <a:defRPr sz="3300"/>
            </a:lvl4pPr>
            <a:lvl5pPr lvl="4" algn="l">
              <a:lnSpc>
                <a:spcPct val="100000"/>
              </a:lnSpc>
              <a:spcBef>
                <a:spcPts val="0"/>
              </a:spcBef>
              <a:spcAft>
                <a:spcPts val="0"/>
              </a:spcAft>
              <a:buSzPts val="3300"/>
              <a:buNone/>
              <a:defRPr sz="3300"/>
            </a:lvl5pPr>
            <a:lvl6pPr lvl="5" algn="l">
              <a:lnSpc>
                <a:spcPct val="100000"/>
              </a:lnSpc>
              <a:spcBef>
                <a:spcPts val="0"/>
              </a:spcBef>
              <a:spcAft>
                <a:spcPts val="0"/>
              </a:spcAft>
              <a:buSzPts val="3300"/>
              <a:buNone/>
              <a:defRPr sz="3300"/>
            </a:lvl6pPr>
            <a:lvl7pPr lvl="6" algn="l">
              <a:lnSpc>
                <a:spcPct val="100000"/>
              </a:lnSpc>
              <a:spcBef>
                <a:spcPts val="0"/>
              </a:spcBef>
              <a:spcAft>
                <a:spcPts val="0"/>
              </a:spcAft>
              <a:buSzPts val="3300"/>
              <a:buNone/>
              <a:defRPr sz="3300"/>
            </a:lvl7pPr>
            <a:lvl8pPr lvl="7" algn="l">
              <a:lnSpc>
                <a:spcPct val="100000"/>
              </a:lnSpc>
              <a:spcBef>
                <a:spcPts val="0"/>
              </a:spcBef>
              <a:spcAft>
                <a:spcPts val="0"/>
              </a:spcAft>
              <a:buSzPts val="3300"/>
              <a:buNone/>
              <a:defRPr sz="3300"/>
            </a:lvl8pPr>
            <a:lvl9pPr lvl="8" algn="l">
              <a:lnSpc>
                <a:spcPct val="100000"/>
              </a:lnSpc>
              <a:spcBef>
                <a:spcPts val="0"/>
              </a:spcBef>
              <a:spcAft>
                <a:spcPts val="0"/>
              </a:spcAft>
              <a:buSzPts val="3300"/>
              <a:buNone/>
              <a:defRPr sz="3300"/>
            </a:lvl9pPr>
          </a:lstStyle>
          <a:p>
            <a:endParaRPr/>
          </a:p>
        </p:txBody>
      </p:sp>
      <p:sp>
        <p:nvSpPr>
          <p:cNvPr id="2070" name="Google Shape;2070;g395a5d8f997_0_17726"/>
          <p:cNvSpPr txBox="1">
            <a:spLocks noGrp="1"/>
          </p:cNvSpPr>
          <p:nvPr>
            <p:ph type="subTitle" idx="7"/>
          </p:nvPr>
        </p:nvSpPr>
        <p:spPr>
          <a:xfrm>
            <a:off x="8229600" y="4336481"/>
            <a:ext cx="3607500" cy="3912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SzPts val="1900"/>
              <a:buFont typeface="Oswald Medium"/>
              <a:buNone/>
              <a:defRPr sz="1900" b="0">
                <a:latin typeface="Oswald Medium"/>
                <a:ea typeface="Oswald Medium"/>
                <a:cs typeface="Oswald Medium"/>
                <a:sym typeface="Oswald Medium"/>
              </a:defRPr>
            </a:lvl1pPr>
            <a:lvl2pPr lvl="1" algn="l">
              <a:lnSpc>
                <a:spcPct val="115000"/>
              </a:lnSpc>
              <a:spcBef>
                <a:spcPts val="0"/>
              </a:spcBef>
              <a:spcAft>
                <a:spcPts val="0"/>
              </a:spcAft>
              <a:buSzPts val="1900"/>
              <a:buFont typeface="Oswald Medium"/>
              <a:buNone/>
              <a:defRPr>
                <a:latin typeface="Oswald Medium"/>
                <a:ea typeface="Oswald Medium"/>
                <a:cs typeface="Oswald Medium"/>
                <a:sym typeface="Oswald Medium"/>
              </a:defRPr>
            </a:lvl2pPr>
            <a:lvl3pPr lvl="2" algn="l">
              <a:lnSpc>
                <a:spcPct val="115000"/>
              </a:lnSpc>
              <a:spcBef>
                <a:spcPts val="0"/>
              </a:spcBef>
              <a:spcAft>
                <a:spcPts val="0"/>
              </a:spcAft>
              <a:buSzPts val="1900"/>
              <a:buFont typeface="Oswald Medium"/>
              <a:buNone/>
              <a:defRPr>
                <a:latin typeface="Oswald Medium"/>
                <a:ea typeface="Oswald Medium"/>
                <a:cs typeface="Oswald Medium"/>
                <a:sym typeface="Oswald Medium"/>
              </a:defRPr>
            </a:lvl3pPr>
            <a:lvl4pPr lvl="3" algn="l">
              <a:lnSpc>
                <a:spcPct val="115000"/>
              </a:lnSpc>
              <a:spcBef>
                <a:spcPts val="0"/>
              </a:spcBef>
              <a:spcAft>
                <a:spcPts val="0"/>
              </a:spcAft>
              <a:buSzPts val="1900"/>
              <a:buFont typeface="Oswald Medium"/>
              <a:buNone/>
              <a:defRPr>
                <a:latin typeface="Oswald Medium"/>
                <a:ea typeface="Oswald Medium"/>
                <a:cs typeface="Oswald Medium"/>
                <a:sym typeface="Oswald Medium"/>
              </a:defRPr>
            </a:lvl4pPr>
            <a:lvl5pPr lvl="4" algn="l">
              <a:lnSpc>
                <a:spcPct val="115000"/>
              </a:lnSpc>
              <a:spcBef>
                <a:spcPts val="0"/>
              </a:spcBef>
              <a:spcAft>
                <a:spcPts val="0"/>
              </a:spcAft>
              <a:buSzPts val="1900"/>
              <a:buFont typeface="Oswald Medium"/>
              <a:buNone/>
              <a:defRPr>
                <a:latin typeface="Oswald Medium"/>
                <a:ea typeface="Oswald Medium"/>
                <a:cs typeface="Oswald Medium"/>
                <a:sym typeface="Oswald Medium"/>
              </a:defRPr>
            </a:lvl5pPr>
            <a:lvl6pPr lvl="5" algn="l">
              <a:lnSpc>
                <a:spcPct val="115000"/>
              </a:lnSpc>
              <a:spcBef>
                <a:spcPts val="0"/>
              </a:spcBef>
              <a:spcAft>
                <a:spcPts val="0"/>
              </a:spcAft>
              <a:buSzPts val="1900"/>
              <a:buFont typeface="Oswald Medium"/>
              <a:buNone/>
              <a:defRPr>
                <a:latin typeface="Oswald Medium"/>
                <a:ea typeface="Oswald Medium"/>
                <a:cs typeface="Oswald Medium"/>
                <a:sym typeface="Oswald Medium"/>
              </a:defRPr>
            </a:lvl6pPr>
            <a:lvl7pPr lvl="6" algn="l">
              <a:lnSpc>
                <a:spcPct val="115000"/>
              </a:lnSpc>
              <a:spcBef>
                <a:spcPts val="0"/>
              </a:spcBef>
              <a:spcAft>
                <a:spcPts val="0"/>
              </a:spcAft>
              <a:buSzPts val="1900"/>
              <a:buFont typeface="Oswald Medium"/>
              <a:buNone/>
              <a:defRPr>
                <a:latin typeface="Oswald Medium"/>
                <a:ea typeface="Oswald Medium"/>
                <a:cs typeface="Oswald Medium"/>
                <a:sym typeface="Oswald Medium"/>
              </a:defRPr>
            </a:lvl7pPr>
            <a:lvl8pPr lvl="7" algn="l">
              <a:lnSpc>
                <a:spcPct val="115000"/>
              </a:lnSpc>
              <a:spcBef>
                <a:spcPts val="0"/>
              </a:spcBef>
              <a:spcAft>
                <a:spcPts val="0"/>
              </a:spcAft>
              <a:buSzPts val="1900"/>
              <a:buFont typeface="Oswald Medium"/>
              <a:buNone/>
              <a:defRPr>
                <a:latin typeface="Oswald Medium"/>
                <a:ea typeface="Oswald Medium"/>
                <a:cs typeface="Oswald Medium"/>
                <a:sym typeface="Oswald Medium"/>
              </a:defRPr>
            </a:lvl8pPr>
            <a:lvl9pPr lvl="8" algn="l">
              <a:lnSpc>
                <a:spcPct val="115000"/>
              </a:lnSpc>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2071" name="Google Shape;2071;g395a5d8f997_0_17726"/>
          <p:cNvSpPr txBox="1">
            <a:spLocks noGrp="1"/>
          </p:cNvSpPr>
          <p:nvPr>
            <p:ph type="subTitle" idx="8"/>
          </p:nvPr>
        </p:nvSpPr>
        <p:spPr>
          <a:xfrm>
            <a:off x="8229600" y="4757960"/>
            <a:ext cx="3607500" cy="3912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dk1"/>
              </a:buClr>
              <a:buSzPts val="1500"/>
              <a:buNone/>
              <a:defRPr sz="1500" b="0">
                <a:solidFill>
                  <a:schemeClr val="dk1"/>
                </a:solidFill>
              </a:defRPr>
            </a:lvl1pPr>
            <a:lvl2pPr lvl="1" algn="l">
              <a:lnSpc>
                <a:spcPct val="115000"/>
              </a:lnSpc>
              <a:spcBef>
                <a:spcPts val="0"/>
              </a:spcBef>
              <a:spcAft>
                <a:spcPts val="0"/>
              </a:spcAft>
              <a:buSzPts val="1900"/>
              <a:buNone/>
              <a:defRPr/>
            </a:lvl2pPr>
            <a:lvl3pPr lvl="2" algn="l">
              <a:lnSpc>
                <a:spcPct val="115000"/>
              </a:lnSpc>
              <a:spcBef>
                <a:spcPts val="0"/>
              </a:spcBef>
              <a:spcAft>
                <a:spcPts val="0"/>
              </a:spcAft>
              <a:buSzPts val="1900"/>
              <a:buNone/>
              <a:defRPr/>
            </a:lvl3pPr>
            <a:lvl4pPr lvl="3" algn="l">
              <a:lnSpc>
                <a:spcPct val="115000"/>
              </a:lnSpc>
              <a:spcBef>
                <a:spcPts val="0"/>
              </a:spcBef>
              <a:spcAft>
                <a:spcPts val="0"/>
              </a:spcAft>
              <a:buSzPts val="1900"/>
              <a:buNone/>
              <a:defRPr/>
            </a:lvl4pPr>
            <a:lvl5pPr lvl="4" algn="l">
              <a:lnSpc>
                <a:spcPct val="115000"/>
              </a:lnSpc>
              <a:spcBef>
                <a:spcPts val="0"/>
              </a:spcBef>
              <a:spcAft>
                <a:spcPts val="0"/>
              </a:spcAft>
              <a:buSzPts val="1900"/>
              <a:buNone/>
              <a:defRPr/>
            </a:lvl5pPr>
            <a:lvl6pPr lvl="5" algn="l">
              <a:lnSpc>
                <a:spcPct val="115000"/>
              </a:lnSpc>
              <a:spcBef>
                <a:spcPts val="0"/>
              </a:spcBef>
              <a:spcAft>
                <a:spcPts val="0"/>
              </a:spcAft>
              <a:buSzPts val="1900"/>
              <a:buNone/>
              <a:defRPr/>
            </a:lvl6pPr>
            <a:lvl7pPr lvl="6" algn="l">
              <a:lnSpc>
                <a:spcPct val="115000"/>
              </a:lnSpc>
              <a:spcBef>
                <a:spcPts val="0"/>
              </a:spcBef>
              <a:spcAft>
                <a:spcPts val="0"/>
              </a:spcAft>
              <a:buSzPts val="1900"/>
              <a:buNone/>
              <a:defRPr/>
            </a:lvl7pPr>
            <a:lvl8pPr lvl="7" algn="l">
              <a:lnSpc>
                <a:spcPct val="115000"/>
              </a:lnSpc>
              <a:spcBef>
                <a:spcPts val="0"/>
              </a:spcBef>
              <a:spcAft>
                <a:spcPts val="0"/>
              </a:spcAft>
              <a:buSzPts val="1900"/>
              <a:buNone/>
              <a:defRPr/>
            </a:lvl8pPr>
            <a:lvl9pPr lvl="8" algn="l">
              <a:lnSpc>
                <a:spcPct val="115000"/>
              </a:lnSpc>
              <a:spcBef>
                <a:spcPts val="0"/>
              </a:spcBef>
              <a:spcAft>
                <a:spcPts val="0"/>
              </a:spcAft>
              <a:buSzPts val="1900"/>
              <a:buNone/>
              <a:defRPr/>
            </a:lvl9pPr>
          </a:lstStyle>
          <a:p>
            <a:endParaRPr/>
          </a:p>
        </p:txBody>
      </p:sp>
    </p:spTree>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matchingName="3 Data Points">
  <p:cSld name="CUSTOM_22_2">
    <p:spTree>
      <p:nvGrpSpPr>
        <p:cNvPr id="1" name="Shape 2072"/>
        <p:cNvGrpSpPr/>
        <p:nvPr/>
      </p:nvGrpSpPr>
      <p:grpSpPr>
        <a:xfrm>
          <a:off x="0" y="0"/>
          <a:ext cx="0" cy="0"/>
          <a:chOff x="0" y="0"/>
          <a:chExt cx="0" cy="0"/>
        </a:xfrm>
      </p:grpSpPr>
      <p:sp>
        <p:nvSpPr>
          <p:cNvPr id="2073" name="Google Shape;2073;g395a5d8f997_0_17736"/>
          <p:cNvSpPr txBox="1">
            <a:spLocks noGrp="1"/>
          </p:cNvSpPr>
          <p:nvPr>
            <p:ph type="title"/>
          </p:nvPr>
        </p:nvSpPr>
        <p:spPr>
          <a:xfrm>
            <a:off x="609600" y="914400"/>
            <a:ext cx="10363200" cy="788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4800"/>
              <a:buNone/>
              <a:defRPr/>
            </a:lvl1pPr>
            <a:lvl2pPr lvl="1" algn="l">
              <a:lnSpc>
                <a:spcPct val="100000"/>
              </a:lnSpc>
              <a:spcBef>
                <a:spcPts val="10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2074" name="Google Shape;2074;g395a5d8f997_0_17736"/>
          <p:cNvSpPr txBox="1">
            <a:spLocks noGrp="1"/>
          </p:cNvSpPr>
          <p:nvPr>
            <p:ph type="subTitle" idx="1"/>
          </p:nvPr>
        </p:nvSpPr>
        <p:spPr>
          <a:xfrm>
            <a:off x="609600" y="609600"/>
            <a:ext cx="4094100" cy="3753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lgn="l">
              <a:lnSpc>
                <a:spcPct val="115000"/>
              </a:lnSpc>
              <a:spcBef>
                <a:spcPts val="0"/>
              </a:spcBef>
              <a:spcAft>
                <a:spcPts val="0"/>
              </a:spcAft>
              <a:buSzPts val="1900"/>
              <a:buNone/>
              <a:defRPr/>
            </a:lvl2pPr>
            <a:lvl3pPr lvl="2" algn="l">
              <a:lnSpc>
                <a:spcPct val="115000"/>
              </a:lnSpc>
              <a:spcBef>
                <a:spcPts val="0"/>
              </a:spcBef>
              <a:spcAft>
                <a:spcPts val="0"/>
              </a:spcAft>
              <a:buSzPts val="1900"/>
              <a:buNone/>
              <a:defRPr/>
            </a:lvl3pPr>
            <a:lvl4pPr lvl="3" algn="l">
              <a:lnSpc>
                <a:spcPct val="115000"/>
              </a:lnSpc>
              <a:spcBef>
                <a:spcPts val="0"/>
              </a:spcBef>
              <a:spcAft>
                <a:spcPts val="0"/>
              </a:spcAft>
              <a:buSzPts val="1900"/>
              <a:buNone/>
              <a:defRPr/>
            </a:lvl4pPr>
            <a:lvl5pPr lvl="4" algn="l">
              <a:lnSpc>
                <a:spcPct val="115000"/>
              </a:lnSpc>
              <a:spcBef>
                <a:spcPts val="0"/>
              </a:spcBef>
              <a:spcAft>
                <a:spcPts val="0"/>
              </a:spcAft>
              <a:buSzPts val="1900"/>
              <a:buNone/>
              <a:defRPr/>
            </a:lvl5pPr>
            <a:lvl6pPr lvl="5" algn="l">
              <a:lnSpc>
                <a:spcPct val="115000"/>
              </a:lnSpc>
              <a:spcBef>
                <a:spcPts val="0"/>
              </a:spcBef>
              <a:spcAft>
                <a:spcPts val="0"/>
              </a:spcAft>
              <a:buSzPts val="1900"/>
              <a:buNone/>
              <a:defRPr/>
            </a:lvl6pPr>
            <a:lvl7pPr lvl="6" algn="l">
              <a:lnSpc>
                <a:spcPct val="115000"/>
              </a:lnSpc>
              <a:spcBef>
                <a:spcPts val="0"/>
              </a:spcBef>
              <a:spcAft>
                <a:spcPts val="0"/>
              </a:spcAft>
              <a:buSzPts val="1900"/>
              <a:buNone/>
              <a:defRPr/>
            </a:lvl7pPr>
            <a:lvl8pPr lvl="7" algn="l">
              <a:lnSpc>
                <a:spcPct val="115000"/>
              </a:lnSpc>
              <a:spcBef>
                <a:spcPts val="0"/>
              </a:spcBef>
              <a:spcAft>
                <a:spcPts val="0"/>
              </a:spcAft>
              <a:buSzPts val="1900"/>
              <a:buNone/>
              <a:defRPr/>
            </a:lvl8pPr>
            <a:lvl9pPr lvl="8" algn="l">
              <a:lnSpc>
                <a:spcPct val="115000"/>
              </a:lnSpc>
              <a:spcBef>
                <a:spcPts val="0"/>
              </a:spcBef>
              <a:spcAft>
                <a:spcPts val="0"/>
              </a:spcAft>
              <a:buSzPts val="1900"/>
              <a:buNone/>
              <a:defRPr/>
            </a:lvl9pPr>
          </a:lstStyle>
          <a:p>
            <a:endParaRPr/>
          </a:p>
        </p:txBody>
      </p:sp>
      <p:sp>
        <p:nvSpPr>
          <p:cNvPr id="2075" name="Google Shape;2075;g395a5d8f997_0_17736"/>
          <p:cNvSpPr txBox="1">
            <a:spLocks noGrp="1"/>
          </p:cNvSpPr>
          <p:nvPr>
            <p:ph type="body" idx="2"/>
          </p:nvPr>
        </p:nvSpPr>
        <p:spPr>
          <a:xfrm>
            <a:off x="609600" y="1828800"/>
            <a:ext cx="6705600" cy="2133600"/>
          </a:xfrm>
          <a:prstGeom prst="rect">
            <a:avLst/>
          </a:prstGeom>
          <a:noFill/>
          <a:ln>
            <a:noFill/>
          </a:ln>
        </p:spPr>
        <p:txBody>
          <a:bodyPr spcFirstLastPara="1" wrap="square" lIns="0" tIns="0" rIns="0" bIns="0" anchor="t" anchorCtr="0">
            <a:noAutofit/>
          </a:bodyPr>
          <a:lstStyle>
            <a:lvl1pPr marL="457200" lvl="0" indent="-349250" algn="l">
              <a:lnSpc>
                <a:spcPct val="115000"/>
              </a:lnSpc>
              <a:spcBef>
                <a:spcPts val="1300"/>
              </a:spcBef>
              <a:spcAft>
                <a:spcPts val="0"/>
              </a:spcAft>
              <a:buSzPts val="1900"/>
              <a:buChar char="●"/>
              <a:defRPr sz="1900"/>
            </a:lvl1pPr>
            <a:lvl2pPr marL="914400" lvl="1" indent="-349250" algn="l">
              <a:lnSpc>
                <a:spcPct val="115000"/>
              </a:lnSpc>
              <a:spcBef>
                <a:spcPts val="1600"/>
              </a:spcBef>
              <a:spcAft>
                <a:spcPts val="0"/>
              </a:spcAft>
              <a:buSzPts val="1900"/>
              <a:buChar char="○"/>
              <a:defRPr/>
            </a:lvl2pPr>
            <a:lvl3pPr marL="1371600" lvl="2" indent="-349250" algn="l">
              <a:lnSpc>
                <a:spcPct val="115000"/>
              </a:lnSpc>
              <a:spcBef>
                <a:spcPts val="1600"/>
              </a:spcBef>
              <a:spcAft>
                <a:spcPts val="0"/>
              </a:spcAft>
              <a:buSzPts val="1900"/>
              <a:buChar char="■"/>
              <a:defRPr/>
            </a:lvl3pPr>
            <a:lvl4pPr marL="1828800" lvl="3" indent="-349250" algn="l">
              <a:lnSpc>
                <a:spcPct val="115000"/>
              </a:lnSpc>
              <a:spcBef>
                <a:spcPts val="1600"/>
              </a:spcBef>
              <a:spcAft>
                <a:spcPts val="0"/>
              </a:spcAft>
              <a:buSzPts val="1900"/>
              <a:buChar char="●"/>
              <a:defRPr/>
            </a:lvl4pPr>
            <a:lvl5pPr marL="2286000" lvl="4" indent="-349250" algn="l">
              <a:lnSpc>
                <a:spcPct val="115000"/>
              </a:lnSpc>
              <a:spcBef>
                <a:spcPts val="1600"/>
              </a:spcBef>
              <a:spcAft>
                <a:spcPts val="0"/>
              </a:spcAft>
              <a:buSzPts val="1900"/>
              <a:buChar char="○"/>
              <a:defRPr/>
            </a:lvl5pPr>
            <a:lvl6pPr marL="2743200" lvl="5" indent="-349250" algn="l">
              <a:lnSpc>
                <a:spcPct val="115000"/>
              </a:lnSpc>
              <a:spcBef>
                <a:spcPts val="1600"/>
              </a:spcBef>
              <a:spcAft>
                <a:spcPts val="0"/>
              </a:spcAft>
              <a:buSzPts val="1900"/>
              <a:buChar char="■"/>
              <a:defRPr/>
            </a:lvl6pPr>
            <a:lvl7pPr marL="3200400" lvl="6" indent="-349250" algn="l">
              <a:lnSpc>
                <a:spcPct val="115000"/>
              </a:lnSpc>
              <a:spcBef>
                <a:spcPts val="1600"/>
              </a:spcBef>
              <a:spcAft>
                <a:spcPts val="0"/>
              </a:spcAft>
              <a:buSzPts val="1900"/>
              <a:buChar char="●"/>
              <a:defRPr/>
            </a:lvl7pPr>
            <a:lvl8pPr marL="3657600" lvl="7" indent="-349250" algn="l">
              <a:lnSpc>
                <a:spcPct val="115000"/>
              </a:lnSpc>
              <a:spcBef>
                <a:spcPts val="1600"/>
              </a:spcBef>
              <a:spcAft>
                <a:spcPts val="0"/>
              </a:spcAft>
              <a:buSzPts val="1900"/>
              <a:buChar char="○"/>
              <a:defRPr/>
            </a:lvl8pPr>
            <a:lvl9pPr marL="4114800" lvl="8" indent="-349250" algn="l">
              <a:lnSpc>
                <a:spcPct val="115000"/>
              </a:lnSpc>
              <a:spcBef>
                <a:spcPts val="1600"/>
              </a:spcBef>
              <a:spcAft>
                <a:spcPts val="1600"/>
              </a:spcAft>
              <a:buSzPts val="1900"/>
              <a:buChar char="■"/>
              <a:defRPr/>
            </a:lvl9pPr>
          </a:lstStyle>
          <a:p>
            <a:endParaRPr/>
          </a:p>
        </p:txBody>
      </p:sp>
      <p:cxnSp>
        <p:nvCxnSpPr>
          <p:cNvPr id="2076" name="Google Shape;2076;g395a5d8f997_0_17736"/>
          <p:cNvCxnSpPr/>
          <p:nvPr/>
        </p:nvCxnSpPr>
        <p:spPr>
          <a:xfrm>
            <a:off x="4114800" y="4398100"/>
            <a:ext cx="0" cy="1951500"/>
          </a:xfrm>
          <a:prstGeom prst="straightConnector1">
            <a:avLst/>
          </a:prstGeom>
          <a:noFill/>
          <a:ln w="25400" cap="flat" cmpd="sng">
            <a:solidFill>
              <a:srgbClr val="BFDFE0"/>
            </a:solidFill>
            <a:prstDash val="solid"/>
            <a:round/>
            <a:headEnd type="none" w="sm" len="sm"/>
            <a:tailEnd type="none" w="sm" len="sm"/>
          </a:ln>
        </p:spPr>
      </p:cxnSp>
      <p:cxnSp>
        <p:nvCxnSpPr>
          <p:cNvPr id="2077" name="Google Shape;2077;g395a5d8f997_0_17736"/>
          <p:cNvCxnSpPr/>
          <p:nvPr/>
        </p:nvCxnSpPr>
        <p:spPr>
          <a:xfrm>
            <a:off x="8077200" y="4398100"/>
            <a:ext cx="0" cy="1951500"/>
          </a:xfrm>
          <a:prstGeom prst="straightConnector1">
            <a:avLst/>
          </a:prstGeom>
          <a:noFill/>
          <a:ln w="25400" cap="flat" cmpd="sng">
            <a:solidFill>
              <a:srgbClr val="BFDFE0"/>
            </a:solidFill>
            <a:prstDash val="solid"/>
            <a:round/>
            <a:headEnd type="none" w="sm" len="sm"/>
            <a:tailEnd type="none" w="sm" len="sm"/>
          </a:ln>
        </p:spPr>
      </p:cxnSp>
      <p:sp>
        <p:nvSpPr>
          <p:cNvPr id="2078" name="Google Shape;2078;g395a5d8f997_0_17736"/>
          <p:cNvSpPr txBox="1">
            <a:spLocks noGrp="1"/>
          </p:cNvSpPr>
          <p:nvPr>
            <p:ph type="title" idx="3"/>
          </p:nvPr>
        </p:nvSpPr>
        <p:spPr>
          <a:xfrm>
            <a:off x="609600" y="4467573"/>
            <a:ext cx="3048000" cy="677100"/>
          </a:xfrm>
          <a:prstGeom prst="rect">
            <a:avLst/>
          </a:prstGeom>
          <a:noFill/>
          <a:ln>
            <a:noFill/>
          </a:ln>
        </p:spPr>
        <p:txBody>
          <a:bodyPr spcFirstLastPara="1" wrap="square" lIns="0" tIns="0" rIns="0" bIns="0" anchor="t" anchorCtr="0">
            <a:normAutofit/>
          </a:bodyPr>
          <a:lstStyle>
            <a:lvl1pPr lvl="0" algn="l">
              <a:lnSpc>
                <a:spcPct val="80000"/>
              </a:lnSpc>
              <a:spcBef>
                <a:spcPts val="0"/>
              </a:spcBef>
              <a:spcAft>
                <a:spcPts val="0"/>
              </a:spcAft>
              <a:buSzPts val="4700"/>
              <a:buFont typeface="Oswald Medium"/>
              <a:buNone/>
              <a:defRPr sz="4700" b="0">
                <a:latin typeface="Oswald Medium"/>
                <a:ea typeface="Oswald Medium"/>
                <a:cs typeface="Oswald Medium"/>
                <a:sym typeface="Oswald Medium"/>
              </a:defRPr>
            </a:lvl1pPr>
            <a:lvl2pPr lvl="1" algn="l">
              <a:lnSpc>
                <a:spcPct val="80000"/>
              </a:lnSpc>
              <a:spcBef>
                <a:spcPts val="100"/>
              </a:spcBef>
              <a:spcAft>
                <a:spcPts val="0"/>
              </a:spcAft>
              <a:buSzPts val="7300"/>
              <a:buNone/>
              <a:defRPr sz="7300"/>
            </a:lvl2pPr>
            <a:lvl3pPr lvl="2" algn="l">
              <a:lnSpc>
                <a:spcPct val="80000"/>
              </a:lnSpc>
              <a:spcBef>
                <a:spcPts val="100"/>
              </a:spcBef>
              <a:spcAft>
                <a:spcPts val="0"/>
              </a:spcAft>
              <a:buSzPts val="7300"/>
              <a:buNone/>
              <a:defRPr sz="7300"/>
            </a:lvl3pPr>
            <a:lvl4pPr lvl="3" algn="l">
              <a:lnSpc>
                <a:spcPct val="80000"/>
              </a:lnSpc>
              <a:spcBef>
                <a:spcPts val="100"/>
              </a:spcBef>
              <a:spcAft>
                <a:spcPts val="0"/>
              </a:spcAft>
              <a:buSzPts val="7300"/>
              <a:buNone/>
              <a:defRPr sz="7300"/>
            </a:lvl4pPr>
            <a:lvl5pPr lvl="4" algn="l">
              <a:lnSpc>
                <a:spcPct val="80000"/>
              </a:lnSpc>
              <a:spcBef>
                <a:spcPts val="100"/>
              </a:spcBef>
              <a:spcAft>
                <a:spcPts val="0"/>
              </a:spcAft>
              <a:buSzPts val="7300"/>
              <a:buNone/>
              <a:defRPr sz="7300"/>
            </a:lvl5pPr>
            <a:lvl6pPr lvl="5" algn="l">
              <a:lnSpc>
                <a:spcPct val="80000"/>
              </a:lnSpc>
              <a:spcBef>
                <a:spcPts val="100"/>
              </a:spcBef>
              <a:spcAft>
                <a:spcPts val="0"/>
              </a:spcAft>
              <a:buSzPts val="7300"/>
              <a:buNone/>
              <a:defRPr sz="7300"/>
            </a:lvl6pPr>
            <a:lvl7pPr lvl="6" algn="l">
              <a:lnSpc>
                <a:spcPct val="80000"/>
              </a:lnSpc>
              <a:spcBef>
                <a:spcPts val="100"/>
              </a:spcBef>
              <a:spcAft>
                <a:spcPts val="0"/>
              </a:spcAft>
              <a:buSzPts val="7300"/>
              <a:buNone/>
              <a:defRPr sz="7300"/>
            </a:lvl7pPr>
            <a:lvl8pPr lvl="7" algn="l">
              <a:lnSpc>
                <a:spcPct val="80000"/>
              </a:lnSpc>
              <a:spcBef>
                <a:spcPts val="100"/>
              </a:spcBef>
              <a:spcAft>
                <a:spcPts val="0"/>
              </a:spcAft>
              <a:buSzPts val="7300"/>
              <a:buNone/>
              <a:defRPr sz="7300"/>
            </a:lvl8pPr>
            <a:lvl9pPr lvl="8" algn="l">
              <a:lnSpc>
                <a:spcPct val="80000"/>
              </a:lnSpc>
              <a:spcBef>
                <a:spcPts val="100"/>
              </a:spcBef>
              <a:spcAft>
                <a:spcPts val="100"/>
              </a:spcAft>
              <a:buSzPts val="7300"/>
              <a:buNone/>
              <a:defRPr sz="7300"/>
            </a:lvl9pPr>
          </a:lstStyle>
          <a:p>
            <a:endParaRPr/>
          </a:p>
        </p:txBody>
      </p:sp>
      <p:sp>
        <p:nvSpPr>
          <p:cNvPr id="2079" name="Google Shape;2079;g395a5d8f997_0_17736"/>
          <p:cNvSpPr txBox="1">
            <a:spLocks noGrp="1"/>
          </p:cNvSpPr>
          <p:nvPr>
            <p:ph type="title" idx="4"/>
          </p:nvPr>
        </p:nvSpPr>
        <p:spPr>
          <a:xfrm>
            <a:off x="4572000" y="4467573"/>
            <a:ext cx="3048000" cy="677100"/>
          </a:xfrm>
          <a:prstGeom prst="rect">
            <a:avLst/>
          </a:prstGeom>
          <a:noFill/>
          <a:ln>
            <a:noFill/>
          </a:ln>
        </p:spPr>
        <p:txBody>
          <a:bodyPr spcFirstLastPara="1" wrap="square" lIns="0" tIns="0" rIns="0" bIns="0" anchor="t" anchorCtr="0">
            <a:normAutofit/>
          </a:bodyPr>
          <a:lstStyle>
            <a:lvl1pPr lvl="0" algn="l">
              <a:lnSpc>
                <a:spcPct val="80000"/>
              </a:lnSpc>
              <a:spcBef>
                <a:spcPts val="0"/>
              </a:spcBef>
              <a:spcAft>
                <a:spcPts val="0"/>
              </a:spcAft>
              <a:buSzPts val="4700"/>
              <a:buFont typeface="Oswald Medium"/>
              <a:buNone/>
              <a:defRPr sz="4700" b="0">
                <a:latin typeface="Oswald Medium"/>
                <a:ea typeface="Oswald Medium"/>
                <a:cs typeface="Oswald Medium"/>
                <a:sym typeface="Oswald Medium"/>
              </a:defRPr>
            </a:lvl1pPr>
            <a:lvl2pPr lvl="1" algn="l">
              <a:lnSpc>
                <a:spcPct val="80000"/>
              </a:lnSpc>
              <a:spcBef>
                <a:spcPts val="100"/>
              </a:spcBef>
              <a:spcAft>
                <a:spcPts val="0"/>
              </a:spcAft>
              <a:buSzPts val="5300"/>
              <a:buFont typeface="Oswald Medium"/>
              <a:buNone/>
              <a:defRPr sz="5300">
                <a:latin typeface="Oswald Medium"/>
                <a:ea typeface="Oswald Medium"/>
                <a:cs typeface="Oswald Medium"/>
                <a:sym typeface="Oswald Medium"/>
              </a:defRPr>
            </a:lvl2pPr>
            <a:lvl3pPr lvl="2" algn="l">
              <a:lnSpc>
                <a:spcPct val="80000"/>
              </a:lnSpc>
              <a:spcBef>
                <a:spcPts val="100"/>
              </a:spcBef>
              <a:spcAft>
                <a:spcPts val="0"/>
              </a:spcAft>
              <a:buSzPts val="5300"/>
              <a:buFont typeface="Oswald Medium"/>
              <a:buNone/>
              <a:defRPr sz="5300">
                <a:latin typeface="Oswald Medium"/>
                <a:ea typeface="Oswald Medium"/>
                <a:cs typeface="Oswald Medium"/>
                <a:sym typeface="Oswald Medium"/>
              </a:defRPr>
            </a:lvl3pPr>
            <a:lvl4pPr lvl="3" algn="l">
              <a:lnSpc>
                <a:spcPct val="80000"/>
              </a:lnSpc>
              <a:spcBef>
                <a:spcPts val="100"/>
              </a:spcBef>
              <a:spcAft>
                <a:spcPts val="0"/>
              </a:spcAft>
              <a:buSzPts val="5300"/>
              <a:buFont typeface="Oswald Medium"/>
              <a:buNone/>
              <a:defRPr sz="5300">
                <a:latin typeface="Oswald Medium"/>
                <a:ea typeface="Oswald Medium"/>
                <a:cs typeface="Oswald Medium"/>
                <a:sym typeface="Oswald Medium"/>
              </a:defRPr>
            </a:lvl4pPr>
            <a:lvl5pPr lvl="4" algn="l">
              <a:lnSpc>
                <a:spcPct val="80000"/>
              </a:lnSpc>
              <a:spcBef>
                <a:spcPts val="100"/>
              </a:spcBef>
              <a:spcAft>
                <a:spcPts val="0"/>
              </a:spcAft>
              <a:buSzPts val="5300"/>
              <a:buFont typeface="Oswald Medium"/>
              <a:buNone/>
              <a:defRPr sz="5300">
                <a:latin typeface="Oswald Medium"/>
                <a:ea typeface="Oswald Medium"/>
                <a:cs typeface="Oswald Medium"/>
                <a:sym typeface="Oswald Medium"/>
              </a:defRPr>
            </a:lvl5pPr>
            <a:lvl6pPr lvl="5" algn="l">
              <a:lnSpc>
                <a:spcPct val="80000"/>
              </a:lnSpc>
              <a:spcBef>
                <a:spcPts val="100"/>
              </a:spcBef>
              <a:spcAft>
                <a:spcPts val="0"/>
              </a:spcAft>
              <a:buSzPts val="5300"/>
              <a:buFont typeface="Oswald Medium"/>
              <a:buNone/>
              <a:defRPr sz="5300">
                <a:latin typeface="Oswald Medium"/>
                <a:ea typeface="Oswald Medium"/>
                <a:cs typeface="Oswald Medium"/>
                <a:sym typeface="Oswald Medium"/>
              </a:defRPr>
            </a:lvl6pPr>
            <a:lvl7pPr lvl="6" algn="l">
              <a:lnSpc>
                <a:spcPct val="80000"/>
              </a:lnSpc>
              <a:spcBef>
                <a:spcPts val="100"/>
              </a:spcBef>
              <a:spcAft>
                <a:spcPts val="0"/>
              </a:spcAft>
              <a:buSzPts val="5300"/>
              <a:buFont typeface="Oswald Medium"/>
              <a:buNone/>
              <a:defRPr sz="5300">
                <a:latin typeface="Oswald Medium"/>
                <a:ea typeface="Oswald Medium"/>
                <a:cs typeface="Oswald Medium"/>
                <a:sym typeface="Oswald Medium"/>
              </a:defRPr>
            </a:lvl7pPr>
            <a:lvl8pPr lvl="7" algn="l">
              <a:lnSpc>
                <a:spcPct val="80000"/>
              </a:lnSpc>
              <a:spcBef>
                <a:spcPts val="100"/>
              </a:spcBef>
              <a:spcAft>
                <a:spcPts val="0"/>
              </a:spcAft>
              <a:buSzPts val="5300"/>
              <a:buFont typeface="Oswald Medium"/>
              <a:buNone/>
              <a:defRPr sz="5300">
                <a:latin typeface="Oswald Medium"/>
                <a:ea typeface="Oswald Medium"/>
                <a:cs typeface="Oswald Medium"/>
                <a:sym typeface="Oswald Medium"/>
              </a:defRPr>
            </a:lvl8pPr>
            <a:lvl9pPr lvl="8" algn="l">
              <a:lnSpc>
                <a:spcPct val="80000"/>
              </a:lnSpc>
              <a:spcBef>
                <a:spcPts val="100"/>
              </a:spcBef>
              <a:spcAft>
                <a:spcPts val="100"/>
              </a:spcAft>
              <a:buSzPts val="5300"/>
              <a:buFont typeface="Oswald Medium"/>
              <a:buNone/>
              <a:defRPr sz="5300">
                <a:latin typeface="Oswald Medium"/>
                <a:ea typeface="Oswald Medium"/>
                <a:cs typeface="Oswald Medium"/>
                <a:sym typeface="Oswald Medium"/>
              </a:defRPr>
            </a:lvl9pPr>
          </a:lstStyle>
          <a:p>
            <a:endParaRPr/>
          </a:p>
        </p:txBody>
      </p:sp>
      <p:sp>
        <p:nvSpPr>
          <p:cNvPr id="2080" name="Google Shape;2080;g395a5d8f997_0_17736"/>
          <p:cNvSpPr txBox="1">
            <a:spLocks noGrp="1"/>
          </p:cNvSpPr>
          <p:nvPr>
            <p:ph type="title" idx="5"/>
          </p:nvPr>
        </p:nvSpPr>
        <p:spPr>
          <a:xfrm>
            <a:off x="8534400" y="4467573"/>
            <a:ext cx="3048000" cy="677100"/>
          </a:xfrm>
          <a:prstGeom prst="rect">
            <a:avLst/>
          </a:prstGeom>
          <a:noFill/>
          <a:ln>
            <a:noFill/>
          </a:ln>
        </p:spPr>
        <p:txBody>
          <a:bodyPr spcFirstLastPara="1" wrap="square" lIns="0" tIns="0" rIns="0" bIns="0" anchor="t" anchorCtr="0">
            <a:normAutofit/>
          </a:bodyPr>
          <a:lstStyle>
            <a:lvl1pPr lvl="0" algn="l">
              <a:lnSpc>
                <a:spcPct val="80000"/>
              </a:lnSpc>
              <a:spcBef>
                <a:spcPts val="0"/>
              </a:spcBef>
              <a:spcAft>
                <a:spcPts val="0"/>
              </a:spcAft>
              <a:buSzPts val="4700"/>
              <a:buFont typeface="Oswald Medium"/>
              <a:buNone/>
              <a:defRPr sz="4700" b="0">
                <a:latin typeface="Oswald Medium"/>
                <a:ea typeface="Oswald Medium"/>
                <a:cs typeface="Oswald Medium"/>
                <a:sym typeface="Oswald Medium"/>
              </a:defRPr>
            </a:lvl1pPr>
            <a:lvl2pPr lvl="1" algn="l">
              <a:lnSpc>
                <a:spcPct val="80000"/>
              </a:lnSpc>
              <a:spcBef>
                <a:spcPts val="100"/>
              </a:spcBef>
              <a:spcAft>
                <a:spcPts val="0"/>
              </a:spcAft>
              <a:buClr>
                <a:schemeClr val="dk2"/>
              </a:buClr>
              <a:buSzPts val="4700"/>
              <a:buFont typeface="Oswald Medium"/>
              <a:buNone/>
              <a:defRPr sz="4700">
                <a:solidFill>
                  <a:schemeClr val="dk2"/>
                </a:solidFill>
                <a:latin typeface="Oswald Medium"/>
                <a:ea typeface="Oswald Medium"/>
                <a:cs typeface="Oswald Medium"/>
                <a:sym typeface="Oswald Medium"/>
              </a:defRPr>
            </a:lvl2pPr>
            <a:lvl3pPr lvl="2" algn="l">
              <a:lnSpc>
                <a:spcPct val="80000"/>
              </a:lnSpc>
              <a:spcBef>
                <a:spcPts val="100"/>
              </a:spcBef>
              <a:spcAft>
                <a:spcPts val="0"/>
              </a:spcAft>
              <a:buClr>
                <a:schemeClr val="dk2"/>
              </a:buClr>
              <a:buSzPts val="4700"/>
              <a:buFont typeface="Oswald Medium"/>
              <a:buNone/>
              <a:defRPr sz="4700">
                <a:solidFill>
                  <a:schemeClr val="dk2"/>
                </a:solidFill>
                <a:latin typeface="Oswald Medium"/>
                <a:ea typeface="Oswald Medium"/>
                <a:cs typeface="Oswald Medium"/>
                <a:sym typeface="Oswald Medium"/>
              </a:defRPr>
            </a:lvl3pPr>
            <a:lvl4pPr lvl="3" algn="l">
              <a:lnSpc>
                <a:spcPct val="80000"/>
              </a:lnSpc>
              <a:spcBef>
                <a:spcPts val="100"/>
              </a:spcBef>
              <a:spcAft>
                <a:spcPts val="0"/>
              </a:spcAft>
              <a:buClr>
                <a:schemeClr val="dk2"/>
              </a:buClr>
              <a:buSzPts val="4700"/>
              <a:buFont typeface="Oswald Medium"/>
              <a:buNone/>
              <a:defRPr sz="4700">
                <a:solidFill>
                  <a:schemeClr val="dk2"/>
                </a:solidFill>
                <a:latin typeface="Oswald Medium"/>
                <a:ea typeface="Oswald Medium"/>
                <a:cs typeface="Oswald Medium"/>
                <a:sym typeface="Oswald Medium"/>
              </a:defRPr>
            </a:lvl4pPr>
            <a:lvl5pPr lvl="4" algn="l">
              <a:lnSpc>
                <a:spcPct val="80000"/>
              </a:lnSpc>
              <a:spcBef>
                <a:spcPts val="100"/>
              </a:spcBef>
              <a:spcAft>
                <a:spcPts val="0"/>
              </a:spcAft>
              <a:buClr>
                <a:schemeClr val="dk2"/>
              </a:buClr>
              <a:buSzPts val="4700"/>
              <a:buFont typeface="Oswald Medium"/>
              <a:buNone/>
              <a:defRPr sz="4700">
                <a:solidFill>
                  <a:schemeClr val="dk2"/>
                </a:solidFill>
                <a:latin typeface="Oswald Medium"/>
                <a:ea typeface="Oswald Medium"/>
                <a:cs typeface="Oswald Medium"/>
                <a:sym typeface="Oswald Medium"/>
              </a:defRPr>
            </a:lvl5pPr>
            <a:lvl6pPr lvl="5" algn="l">
              <a:lnSpc>
                <a:spcPct val="80000"/>
              </a:lnSpc>
              <a:spcBef>
                <a:spcPts val="100"/>
              </a:spcBef>
              <a:spcAft>
                <a:spcPts val="0"/>
              </a:spcAft>
              <a:buClr>
                <a:schemeClr val="dk2"/>
              </a:buClr>
              <a:buSzPts val="4700"/>
              <a:buFont typeface="Oswald Medium"/>
              <a:buNone/>
              <a:defRPr sz="4700">
                <a:solidFill>
                  <a:schemeClr val="dk2"/>
                </a:solidFill>
                <a:latin typeface="Oswald Medium"/>
                <a:ea typeface="Oswald Medium"/>
                <a:cs typeface="Oswald Medium"/>
                <a:sym typeface="Oswald Medium"/>
              </a:defRPr>
            </a:lvl6pPr>
            <a:lvl7pPr lvl="6" algn="l">
              <a:lnSpc>
                <a:spcPct val="80000"/>
              </a:lnSpc>
              <a:spcBef>
                <a:spcPts val="100"/>
              </a:spcBef>
              <a:spcAft>
                <a:spcPts val="0"/>
              </a:spcAft>
              <a:buClr>
                <a:schemeClr val="dk2"/>
              </a:buClr>
              <a:buSzPts val="4700"/>
              <a:buFont typeface="Oswald Medium"/>
              <a:buNone/>
              <a:defRPr sz="4700">
                <a:solidFill>
                  <a:schemeClr val="dk2"/>
                </a:solidFill>
                <a:latin typeface="Oswald Medium"/>
                <a:ea typeface="Oswald Medium"/>
                <a:cs typeface="Oswald Medium"/>
                <a:sym typeface="Oswald Medium"/>
              </a:defRPr>
            </a:lvl7pPr>
            <a:lvl8pPr lvl="7" algn="l">
              <a:lnSpc>
                <a:spcPct val="80000"/>
              </a:lnSpc>
              <a:spcBef>
                <a:spcPts val="100"/>
              </a:spcBef>
              <a:spcAft>
                <a:spcPts val="0"/>
              </a:spcAft>
              <a:buClr>
                <a:schemeClr val="dk2"/>
              </a:buClr>
              <a:buSzPts val="4700"/>
              <a:buFont typeface="Oswald Medium"/>
              <a:buNone/>
              <a:defRPr sz="4700">
                <a:solidFill>
                  <a:schemeClr val="dk2"/>
                </a:solidFill>
                <a:latin typeface="Oswald Medium"/>
                <a:ea typeface="Oswald Medium"/>
                <a:cs typeface="Oswald Medium"/>
                <a:sym typeface="Oswald Medium"/>
              </a:defRPr>
            </a:lvl8pPr>
            <a:lvl9pPr lvl="8" algn="l">
              <a:lnSpc>
                <a:spcPct val="80000"/>
              </a:lnSpc>
              <a:spcBef>
                <a:spcPts val="100"/>
              </a:spcBef>
              <a:spcAft>
                <a:spcPts val="100"/>
              </a:spcAft>
              <a:buClr>
                <a:schemeClr val="dk2"/>
              </a:buClr>
              <a:buSzPts val="4700"/>
              <a:buFont typeface="Oswald Medium"/>
              <a:buNone/>
              <a:defRPr sz="4700">
                <a:solidFill>
                  <a:schemeClr val="dk2"/>
                </a:solidFill>
                <a:latin typeface="Oswald Medium"/>
                <a:ea typeface="Oswald Medium"/>
                <a:cs typeface="Oswald Medium"/>
                <a:sym typeface="Oswald Medium"/>
              </a:defRPr>
            </a:lvl9pPr>
          </a:lstStyle>
          <a:p>
            <a:endParaRPr/>
          </a:p>
        </p:txBody>
      </p:sp>
      <p:sp>
        <p:nvSpPr>
          <p:cNvPr id="2081" name="Google Shape;2081;g395a5d8f997_0_17736"/>
          <p:cNvSpPr txBox="1">
            <a:spLocks noGrp="1"/>
          </p:cNvSpPr>
          <p:nvPr>
            <p:ph type="subTitle" idx="6"/>
          </p:nvPr>
        </p:nvSpPr>
        <p:spPr>
          <a:xfrm>
            <a:off x="609600" y="5146111"/>
            <a:ext cx="3048000" cy="3225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dk1"/>
              </a:buClr>
              <a:buSzPts val="1500"/>
              <a:buNone/>
              <a:defRPr sz="1500" b="0">
                <a:solidFill>
                  <a:schemeClr val="dk1"/>
                </a:solidFill>
              </a:defRPr>
            </a:lvl1pPr>
            <a:lvl2pPr lvl="1" algn="l">
              <a:lnSpc>
                <a:spcPct val="115000"/>
              </a:lnSpc>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2pPr>
            <a:lvl3pPr lvl="2" algn="l">
              <a:lnSpc>
                <a:spcPct val="115000"/>
              </a:lnSpc>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3pPr>
            <a:lvl4pPr lvl="3" algn="l">
              <a:lnSpc>
                <a:spcPct val="115000"/>
              </a:lnSpc>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4pPr>
            <a:lvl5pPr lvl="4" algn="l">
              <a:lnSpc>
                <a:spcPct val="115000"/>
              </a:lnSpc>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5pPr>
            <a:lvl6pPr lvl="5" algn="l">
              <a:lnSpc>
                <a:spcPct val="115000"/>
              </a:lnSpc>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6pPr>
            <a:lvl7pPr lvl="6" algn="l">
              <a:lnSpc>
                <a:spcPct val="115000"/>
              </a:lnSpc>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7pPr>
            <a:lvl8pPr lvl="7" algn="l">
              <a:lnSpc>
                <a:spcPct val="115000"/>
              </a:lnSpc>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8pPr>
            <a:lvl9pPr lvl="8" algn="l">
              <a:lnSpc>
                <a:spcPct val="115000"/>
              </a:lnSpc>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9pPr>
          </a:lstStyle>
          <a:p>
            <a:endParaRPr/>
          </a:p>
        </p:txBody>
      </p:sp>
      <p:sp>
        <p:nvSpPr>
          <p:cNvPr id="2082" name="Google Shape;2082;g395a5d8f997_0_17736"/>
          <p:cNvSpPr txBox="1">
            <a:spLocks noGrp="1"/>
          </p:cNvSpPr>
          <p:nvPr>
            <p:ph type="subTitle" idx="7"/>
          </p:nvPr>
        </p:nvSpPr>
        <p:spPr>
          <a:xfrm>
            <a:off x="4572000" y="5146111"/>
            <a:ext cx="3048000" cy="3225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dk1"/>
              </a:buClr>
              <a:buSzPts val="1500"/>
              <a:buNone/>
              <a:defRPr sz="1500" b="0">
                <a:solidFill>
                  <a:schemeClr val="dk1"/>
                </a:solidFill>
              </a:defRPr>
            </a:lvl1pPr>
            <a:lvl2pPr lvl="1" algn="l">
              <a:lnSpc>
                <a:spcPct val="115000"/>
              </a:lnSpc>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2pPr>
            <a:lvl3pPr lvl="2" algn="l">
              <a:lnSpc>
                <a:spcPct val="115000"/>
              </a:lnSpc>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3pPr>
            <a:lvl4pPr lvl="3" algn="l">
              <a:lnSpc>
                <a:spcPct val="115000"/>
              </a:lnSpc>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4pPr>
            <a:lvl5pPr lvl="4" algn="l">
              <a:lnSpc>
                <a:spcPct val="115000"/>
              </a:lnSpc>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5pPr>
            <a:lvl6pPr lvl="5" algn="l">
              <a:lnSpc>
                <a:spcPct val="115000"/>
              </a:lnSpc>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6pPr>
            <a:lvl7pPr lvl="6" algn="l">
              <a:lnSpc>
                <a:spcPct val="115000"/>
              </a:lnSpc>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7pPr>
            <a:lvl8pPr lvl="7" algn="l">
              <a:lnSpc>
                <a:spcPct val="115000"/>
              </a:lnSpc>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8pPr>
            <a:lvl9pPr lvl="8" algn="l">
              <a:lnSpc>
                <a:spcPct val="115000"/>
              </a:lnSpc>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9pPr>
          </a:lstStyle>
          <a:p>
            <a:endParaRPr/>
          </a:p>
        </p:txBody>
      </p:sp>
      <p:sp>
        <p:nvSpPr>
          <p:cNvPr id="2083" name="Google Shape;2083;g395a5d8f997_0_17736"/>
          <p:cNvSpPr txBox="1">
            <a:spLocks noGrp="1"/>
          </p:cNvSpPr>
          <p:nvPr>
            <p:ph type="subTitle" idx="8"/>
          </p:nvPr>
        </p:nvSpPr>
        <p:spPr>
          <a:xfrm>
            <a:off x="8534400" y="5146111"/>
            <a:ext cx="3048000" cy="3225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dk1"/>
              </a:buClr>
              <a:buSzPts val="1500"/>
              <a:buNone/>
              <a:defRPr sz="1500" b="0">
                <a:solidFill>
                  <a:schemeClr val="dk1"/>
                </a:solidFill>
              </a:defRPr>
            </a:lvl1pPr>
            <a:lvl2pPr lvl="1" algn="l">
              <a:lnSpc>
                <a:spcPct val="115000"/>
              </a:lnSpc>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2pPr>
            <a:lvl3pPr lvl="2" algn="l">
              <a:lnSpc>
                <a:spcPct val="115000"/>
              </a:lnSpc>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3pPr>
            <a:lvl4pPr lvl="3" algn="l">
              <a:lnSpc>
                <a:spcPct val="115000"/>
              </a:lnSpc>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4pPr>
            <a:lvl5pPr lvl="4" algn="l">
              <a:lnSpc>
                <a:spcPct val="115000"/>
              </a:lnSpc>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5pPr>
            <a:lvl6pPr lvl="5" algn="l">
              <a:lnSpc>
                <a:spcPct val="115000"/>
              </a:lnSpc>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6pPr>
            <a:lvl7pPr lvl="6" algn="l">
              <a:lnSpc>
                <a:spcPct val="115000"/>
              </a:lnSpc>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7pPr>
            <a:lvl8pPr lvl="7" algn="l">
              <a:lnSpc>
                <a:spcPct val="115000"/>
              </a:lnSpc>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8pPr>
            <a:lvl9pPr lvl="8" algn="l">
              <a:lnSpc>
                <a:spcPct val="115000"/>
              </a:lnSpc>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9pPr>
          </a:lstStyle>
          <a:p>
            <a:endParaRPr/>
          </a:p>
        </p:txBody>
      </p:sp>
      <p:sp>
        <p:nvSpPr>
          <p:cNvPr id="2084" name="Google Shape;2084;g395a5d8f997_0_17736"/>
          <p:cNvSpPr>
            <a:spLocks noGrp="1"/>
          </p:cNvSpPr>
          <p:nvPr>
            <p:ph type="pic" idx="9"/>
          </p:nvPr>
        </p:nvSpPr>
        <p:spPr>
          <a:xfrm>
            <a:off x="8235033" y="1828800"/>
            <a:ext cx="3663300" cy="2133600"/>
          </a:xfrm>
          <a:prstGeom prst="rect">
            <a:avLst/>
          </a:prstGeom>
          <a:noFill/>
          <a:ln>
            <a:noFill/>
          </a:ln>
        </p:spPr>
      </p:sp>
    </p:spTree>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matchingName="Milestones 1">
  <p:cSld name="CUSTOM_22_2_1">
    <p:spTree>
      <p:nvGrpSpPr>
        <p:cNvPr id="1" name="Shape 2085"/>
        <p:cNvGrpSpPr/>
        <p:nvPr/>
      </p:nvGrpSpPr>
      <p:grpSpPr>
        <a:xfrm>
          <a:off x="0" y="0"/>
          <a:ext cx="0" cy="0"/>
          <a:chOff x="0" y="0"/>
          <a:chExt cx="0" cy="0"/>
        </a:xfrm>
      </p:grpSpPr>
      <p:sp>
        <p:nvSpPr>
          <p:cNvPr id="2086" name="Google Shape;2086;g395a5d8f997_0_17749"/>
          <p:cNvSpPr txBox="1">
            <a:spLocks noGrp="1"/>
          </p:cNvSpPr>
          <p:nvPr>
            <p:ph type="title"/>
          </p:nvPr>
        </p:nvSpPr>
        <p:spPr>
          <a:xfrm>
            <a:off x="609600" y="914400"/>
            <a:ext cx="10363200" cy="788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4800"/>
              <a:buNone/>
              <a:defRPr/>
            </a:lvl1pPr>
            <a:lvl2pPr lvl="1" algn="l">
              <a:lnSpc>
                <a:spcPct val="100000"/>
              </a:lnSpc>
              <a:spcBef>
                <a:spcPts val="10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2087" name="Google Shape;2087;g395a5d8f997_0_17749"/>
          <p:cNvSpPr txBox="1">
            <a:spLocks noGrp="1"/>
          </p:cNvSpPr>
          <p:nvPr>
            <p:ph type="subTitle" idx="1"/>
          </p:nvPr>
        </p:nvSpPr>
        <p:spPr>
          <a:xfrm>
            <a:off x="609600" y="609600"/>
            <a:ext cx="4094100" cy="3753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lgn="l">
              <a:lnSpc>
                <a:spcPct val="115000"/>
              </a:lnSpc>
              <a:spcBef>
                <a:spcPts val="0"/>
              </a:spcBef>
              <a:spcAft>
                <a:spcPts val="0"/>
              </a:spcAft>
              <a:buSzPts val="1900"/>
              <a:buNone/>
              <a:defRPr/>
            </a:lvl2pPr>
            <a:lvl3pPr lvl="2" algn="l">
              <a:lnSpc>
                <a:spcPct val="115000"/>
              </a:lnSpc>
              <a:spcBef>
                <a:spcPts val="0"/>
              </a:spcBef>
              <a:spcAft>
                <a:spcPts val="0"/>
              </a:spcAft>
              <a:buSzPts val="1900"/>
              <a:buNone/>
              <a:defRPr/>
            </a:lvl3pPr>
            <a:lvl4pPr lvl="3" algn="l">
              <a:lnSpc>
                <a:spcPct val="115000"/>
              </a:lnSpc>
              <a:spcBef>
                <a:spcPts val="0"/>
              </a:spcBef>
              <a:spcAft>
                <a:spcPts val="0"/>
              </a:spcAft>
              <a:buSzPts val="1900"/>
              <a:buNone/>
              <a:defRPr/>
            </a:lvl4pPr>
            <a:lvl5pPr lvl="4" algn="l">
              <a:lnSpc>
                <a:spcPct val="115000"/>
              </a:lnSpc>
              <a:spcBef>
                <a:spcPts val="0"/>
              </a:spcBef>
              <a:spcAft>
                <a:spcPts val="0"/>
              </a:spcAft>
              <a:buSzPts val="1900"/>
              <a:buNone/>
              <a:defRPr/>
            </a:lvl5pPr>
            <a:lvl6pPr lvl="5" algn="l">
              <a:lnSpc>
                <a:spcPct val="115000"/>
              </a:lnSpc>
              <a:spcBef>
                <a:spcPts val="0"/>
              </a:spcBef>
              <a:spcAft>
                <a:spcPts val="0"/>
              </a:spcAft>
              <a:buSzPts val="1900"/>
              <a:buNone/>
              <a:defRPr/>
            </a:lvl6pPr>
            <a:lvl7pPr lvl="6" algn="l">
              <a:lnSpc>
                <a:spcPct val="115000"/>
              </a:lnSpc>
              <a:spcBef>
                <a:spcPts val="0"/>
              </a:spcBef>
              <a:spcAft>
                <a:spcPts val="0"/>
              </a:spcAft>
              <a:buSzPts val="1900"/>
              <a:buNone/>
              <a:defRPr/>
            </a:lvl7pPr>
            <a:lvl8pPr lvl="7" algn="l">
              <a:lnSpc>
                <a:spcPct val="115000"/>
              </a:lnSpc>
              <a:spcBef>
                <a:spcPts val="0"/>
              </a:spcBef>
              <a:spcAft>
                <a:spcPts val="0"/>
              </a:spcAft>
              <a:buSzPts val="1900"/>
              <a:buNone/>
              <a:defRPr/>
            </a:lvl8pPr>
            <a:lvl9pPr lvl="8" algn="l">
              <a:lnSpc>
                <a:spcPct val="115000"/>
              </a:lnSpc>
              <a:spcBef>
                <a:spcPts val="0"/>
              </a:spcBef>
              <a:spcAft>
                <a:spcPts val="0"/>
              </a:spcAft>
              <a:buSzPts val="1900"/>
              <a:buNone/>
              <a:defRPr/>
            </a:lvl9pPr>
          </a:lstStyle>
          <a:p>
            <a:endParaRPr/>
          </a:p>
        </p:txBody>
      </p:sp>
      <p:sp>
        <p:nvSpPr>
          <p:cNvPr id="2088" name="Google Shape;2088;g395a5d8f997_0_17749"/>
          <p:cNvSpPr>
            <a:spLocks noGrp="1"/>
          </p:cNvSpPr>
          <p:nvPr>
            <p:ph type="pic" idx="2"/>
          </p:nvPr>
        </p:nvSpPr>
        <p:spPr>
          <a:xfrm>
            <a:off x="1223333" y="2438400"/>
            <a:ext cx="1524000" cy="1524000"/>
          </a:xfrm>
          <a:prstGeom prst="ellipse">
            <a:avLst/>
          </a:prstGeom>
          <a:noFill/>
          <a:ln>
            <a:noFill/>
          </a:ln>
        </p:spPr>
      </p:sp>
      <p:sp>
        <p:nvSpPr>
          <p:cNvPr id="2089" name="Google Shape;2089;g395a5d8f997_0_17749"/>
          <p:cNvSpPr txBox="1">
            <a:spLocks noGrp="1"/>
          </p:cNvSpPr>
          <p:nvPr>
            <p:ph type="subTitle" idx="3"/>
          </p:nvPr>
        </p:nvSpPr>
        <p:spPr>
          <a:xfrm>
            <a:off x="766133" y="4163600"/>
            <a:ext cx="2438400" cy="391200"/>
          </a:xfrm>
          <a:prstGeom prst="rect">
            <a:avLst/>
          </a:prstGeom>
          <a:noFill/>
          <a:ln>
            <a:noFill/>
          </a:ln>
        </p:spPr>
        <p:txBody>
          <a:bodyPr spcFirstLastPara="1" wrap="square" lIns="0" tIns="0" rIns="0" bIns="0" anchor="t" anchorCtr="0">
            <a:noAutofit/>
          </a:bodyPr>
          <a:lstStyle>
            <a:lvl1pPr lvl="0" algn="ctr">
              <a:lnSpc>
                <a:spcPct val="115000"/>
              </a:lnSpc>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2pPr>
            <a:lvl3pPr lvl="2"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3pPr>
            <a:lvl4pPr lvl="3"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4pPr>
            <a:lvl5pPr lvl="4"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5pPr>
            <a:lvl6pPr lvl="5"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6pPr>
            <a:lvl7pPr lvl="6"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7pPr>
            <a:lvl8pPr lvl="7"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8pPr>
            <a:lvl9pPr lvl="8"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2090" name="Google Shape;2090;g395a5d8f997_0_17749"/>
          <p:cNvSpPr txBox="1">
            <a:spLocks noGrp="1"/>
          </p:cNvSpPr>
          <p:nvPr>
            <p:ph type="subTitle" idx="4"/>
          </p:nvPr>
        </p:nvSpPr>
        <p:spPr>
          <a:xfrm>
            <a:off x="3506577" y="4163600"/>
            <a:ext cx="2438400" cy="391200"/>
          </a:xfrm>
          <a:prstGeom prst="rect">
            <a:avLst/>
          </a:prstGeom>
          <a:noFill/>
          <a:ln>
            <a:noFill/>
          </a:ln>
        </p:spPr>
        <p:txBody>
          <a:bodyPr spcFirstLastPara="1" wrap="square" lIns="0" tIns="0" rIns="0" bIns="0" anchor="t" anchorCtr="0">
            <a:noAutofit/>
          </a:bodyPr>
          <a:lstStyle>
            <a:lvl1pPr lvl="0" algn="ctr">
              <a:lnSpc>
                <a:spcPct val="115000"/>
              </a:lnSpc>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2pPr>
            <a:lvl3pPr lvl="2"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3pPr>
            <a:lvl4pPr lvl="3"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4pPr>
            <a:lvl5pPr lvl="4"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5pPr>
            <a:lvl6pPr lvl="5"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6pPr>
            <a:lvl7pPr lvl="6"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7pPr>
            <a:lvl8pPr lvl="7"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8pPr>
            <a:lvl9pPr lvl="8"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2091" name="Google Shape;2091;g395a5d8f997_0_17749"/>
          <p:cNvSpPr txBox="1">
            <a:spLocks noGrp="1"/>
          </p:cNvSpPr>
          <p:nvPr>
            <p:ph type="subTitle" idx="5"/>
          </p:nvPr>
        </p:nvSpPr>
        <p:spPr>
          <a:xfrm>
            <a:off x="6247023" y="4163600"/>
            <a:ext cx="2438400" cy="391200"/>
          </a:xfrm>
          <a:prstGeom prst="rect">
            <a:avLst/>
          </a:prstGeom>
          <a:noFill/>
          <a:ln>
            <a:noFill/>
          </a:ln>
        </p:spPr>
        <p:txBody>
          <a:bodyPr spcFirstLastPara="1" wrap="square" lIns="0" tIns="0" rIns="0" bIns="0" anchor="t" anchorCtr="0">
            <a:noAutofit/>
          </a:bodyPr>
          <a:lstStyle>
            <a:lvl1pPr lvl="0" algn="ctr">
              <a:lnSpc>
                <a:spcPct val="115000"/>
              </a:lnSpc>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2pPr>
            <a:lvl3pPr lvl="2"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3pPr>
            <a:lvl4pPr lvl="3"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4pPr>
            <a:lvl5pPr lvl="4"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5pPr>
            <a:lvl6pPr lvl="5"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6pPr>
            <a:lvl7pPr lvl="6"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7pPr>
            <a:lvl8pPr lvl="7"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8pPr>
            <a:lvl9pPr lvl="8"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2092" name="Google Shape;2092;g395a5d8f997_0_17749"/>
          <p:cNvSpPr txBox="1">
            <a:spLocks noGrp="1"/>
          </p:cNvSpPr>
          <p:nvPr>
            <p:ph type="subTitle" idx="6"/>
          </p:nvPr>
        </p:nvSpPr>
        <p:spPr>
          <a:xfrm>
            <a:off x="8987467" y="4163600"/>
            <a:ext cx="2438400" cy="391200"/>
          </a:xfrm>
          <a:prstGeom prst="rect">
            <a:avLst/>
          </a:prstGeom>
          <a:noFill/>
          <a:ln>
            <a:noFill/>
          </a:ln>
        </p:spPr>
        <p:txBody>
          <a:bodyPr spcFirstLastPara="1" wrap="square" lIns="0" tIns="0" rIns="0" bIns="0" anchor="t" anchorCtr="0">
            <a:noAutofit/>
          </a:bodyPr>
          <a:lstStyle>
            <a:lvl1pPr lvl="0" algn="ctr">
              <a:lnSpc>
                <a:spcPct val="115000"/>
              </a:lnSpc>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2pPr>
            <a:lvl3pPr lvl="2"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3pPr>
            <a:lvl4pPr lvl="3"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4pPr>
            <a:lvl5pPr lvl="4"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5pPr>
            <a:lvl6pPr lvl="5"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6pPr>
            <a:lvl7pPr lvl="6"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7pPr>
            <a:lvl8pPr lvl="7"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8pPr>
            <a:lvl9pPr lvl="8"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2093" name="Google Shape;2093;g395a5d8f997_0_17749"/>
          <p:cNvSpPr>
            <a:spLocks noGrp="1"/>
          </p:cNvSpPr>
          <p:nvPr>
            <p:ph type="pic" idx="7"/>
          </p:nvPr>
        </p:nvSpPr>
        <p:spPr>
          <a:xfrm>
            <a:off x="3963767" y="2438400"/>
            <a:ext cx="1524000" cy="1524000"/>
          </a:xfrm>
          <a:prstGeom prst="ellipse">
            <a:avLst/>
          </a:prstGeom>
          <a:noFill/>
          <a:ln>
            <a:noFill/>
          </a:ln>
        </p:spPr>
      </p:sp>
      <p:sp>
        <p:nvSpPr>
          <p:cNvPr id="2094" name="Google Shape;2094;g395a5d8f997_0_17749"/>
          <p:cNvSpPr>
            <a:spLocks noGrp="1"/>
          </p:cNvSpPr>
          <p:nvPr>
            <p:ph type="pic" idx="8"/>
          </p:nvPr>
        </p:nvSpPr>
        <p:spPr>
          <a:xfrm>
            <a:off x="6704223" y="2438400"/>
            <a:ext cx="1524000" cy="1524000"/>
          </a:xfrm>
          <a:prstGeom prst="ellipse">
            <a:avLst/>
          </a:prstGeom>
          <a:noFill/>
          <a:ln>
            <a:noFill/>
          </a:ln>
        </p:spPr>
      </p:sp>
      <p:sp>
        <p:nvSpPr>
          <p:cNvPr id="2095" name="Google Shape;2095;g395a5d8f997_0_17749"/>
          <p:cNvSpPr>
            <a:spLocks noGrp="1"/>
          </p:cNvSpPr>
          <p:nvPr>
            <p:ph type="pic" idx="9"/>
          </p:nvPr>
        </p:nvSpPr>
        <p:spPr>
          <a:xfrm>
            <a:off x="9444667" y="2438400"/>
            <a:ext cx="1524000" cy="1524000"/>
          </a:xfrm>
          <a:prstGeom prst="ellipse">
            <a:avLst/>
          </a:prstGeom>
          <a:noFill/>
          <a:ln>
            <a:noFill/>
          </a:ln>
        </p:spPr>
      </p:sp>
      <p:sp>
        <p:nvSpPr>
          <p:cNvPr id="2096" name="Google Shape;2096;g395a5d8f997_0_17749"/>
          <p:cNvSpPr txBox="1">
            <a:spLocks noGrp="1"/>
          </p:cNvSpPr>
          <p:nvPr>
            <p:ph type="subTitle" idx="13"/>
          </p:nvPr>
        </p:nvSpPr>
        <p:spPr>
          <a:xfrm>
            <a:off x="766133" y="4846900"/>
            <a:ext cx="2438400" cy="391200"/>
          </a:xfrm>
          <a:prstGeom prst="rect">
            <a:avLst/>
          </a:prstGeom>
          <a:noFill/>
          <a:ln>
            <a:noFill/>
          </a:ln>
        </p:spPr>
        <p:txBody>
          <a:bodyPr spcFirstLastPara="1" wrap="square" lIns="0" tIns="0" rIns="0" bIns="0" anchor="t" anchorCtr="0">
            <a:noAutofit/>
          </a:bodyPr>
          <a:lstStyle>
            <a:lvl1pPr lvl="0" algn="ctr">
              <a:lnSpc>
                <a:spcPct val="115000"/>
              </a:lnSpc>
              <a:spcBef>
                <a:spcPts val="0"/>
              </a:spcBef>
              <a:spcAft>
                <a:spcPts val="0"/>
              </a:spcAft>
              <a:buClr>
                <a:schemeClr val="dk1"/>
              </a:buClr>
              <a:buSzPts val="1500"/>
              <a:buNone/>
              <a:defRPr sz="1500" b="0">
                <a:solidFill>
                  <a:schemeClr val="dk1"/>
                </a:solidFill>
              </a:defRPr>
            </a:lvl1pPr>
            <a:lvl2pPr lvl="1" algn="ctr">
              <a:lnSpc>
                <a:spcPct val="115000"/>
              </a:lnSpc>
              <a:spcBef>
                <a:spcPts val="0"/>
              </a:spcBef>
              <a:spcAft>
                <a:spcPts val="0"/>
              </a:spcAft>
              <a:buClr>
                <a:schemeClr val="dk1"/>
              </a:buClr>
              <a:buSzPts val="1500"/>
              <a:buNone/>
              <a:defRPr sz="1500">
                <a:solidFill>
                  <a:schemeClr val="dk1"/>
                </a:solidFill>
              </a:defRPr>
            </a:lvl2pPr>
            <a:lvl3pPr lvl="2" algn="ctr">
              <a:lnSpc>
                <a:spcPct val="115000"/>
              </a:lnSpc>
              <a:spcBef>
                <a:spcPts val="0"/>
              </a:spcBef>
              <a:spcAft>
                <a:spcPts val="0"/>
              </a:spcAft>
              <a:buClr>
                <a:schemeClr val="dk1"/>
              </a:buClr>
              <a:buSzPts val="1500"/>
              <a:buNone/>
              <a:defRPr sz="1500">
                <a:solidFill>
                  <a:schemeClr val="dk1"/>
                </a:solidFill>
              </a:defRPr>
            </a:lvl3pPr>
            <a:lvl4pPr lvl="3" algn="ctr">
              <a:lnSpc>
                <a:spcPct val="115000"/>
              </a:lnSpc>
              <a:spcBef>
                <a:spcPts val="0"/>
              </a:spcBef>
              <a:spcAft>
                <a:spcPts val="0"/>
              </a:spcAft>
              <a:buClr>
                <a:schemeClr val="dk1"/>
              </a:buClr>
              <a:buSzPts val="1500"/>
              <a:buNone/>
              <a:defRPr sz="1500">
                <a:solidFill>
                  <a:schemeClr val="dk1"/>
                </a:solidFill>
              </a:defRPr>
            </a:lvl4pPr>
            <a:lvl5pPr lvl="4" algn="ctr">
              <a:lnSpc>
                <a:spcPct val="115000"/>
              </a:lnSpc>
              <a:spcBef>
                <a:spcPts val="0"/>
              </a:spcBef>
              <a:spcAft>
                <a:spcPts val="0"/>
              </a:spcAft>
              <a:buClr>
                <a:schemeClr val="dk1"/>
              </a:buClr>
              <a:buSzPts val="1500"/>
              <a:buNone/>
              <a:defRPr sz="1500">
                <a:solidFill>
                  <a:schemeClr val="dk1"/>
                </a:solidFill>
              </a:defRPr>
            </a:lvl5pPr>
            <a:lvl6pPr lvl="5" algn="ctr">
              <a:lnSpc>
                <a:spcPct val="115000"/>
              </a:lnSpc>
              <a:spcBef>
                <a:spcPts val="0"/>
              </a:spcBef>
              <a:spcAft>
                <a:spcPts val="0"/>
              </a:spcAft>
              <a:buClr>
                <a:schemeClr val="dk1"/>
              </a:buClr>
              <a:buSzPts val="1500"/>
              <a:buNone/>
              <a:defRPr sz="1500">
                <a:solidFill>
                  <a:schemeClr val="dk1"/>
                </a:solidFill>
              </a:defRPr>
            </a:lvl6pPr>
            <a:lvl7pPr lvl="6" algn="ctr">
              <a:lnSpc>
                <a:spcPct val="115000"/>
              </a:lnSpc>
              <a:spcBef>
                <a:spcPts val="0"/>
              </a:spcBef>
              <a:spcAft>
                <a:spcPts val="0"/>
              </a:spcAft>
              <a:buClr>
                <a:schemeClr val="dk1"/>
              </a:buClr>
              <a:buSzPts val="1500"/>
              <a:buNone/>
              <a:defRPr sz="1500">
                <a:solidFill>
                  <a:schemeClr val="dk1"/>
                </a:solidFill>
              </a:defRPr>
            </a:lvl7pPr>
            <a:lvl8pPr lvl="7" algn="ctr">
              <a:lnSpc>
                <a:spcPct val="115000"/>
              </a:lnSpc>
              <a:spcBef>
                <a:spcPts val="0"/>
              </a:spcBef>
              <a:spcAft>
                <a:spcPts val="0"/>
              </a:spcAft>
              <a:buClr>
                <a:schemeClr val="dk1"/>
              </a:buClr>
              <a:buSzPts val="1500"/>
              <a:buNone/>
              <a:defRPr sz="1500">
                <a:solidFill>
                  <a:schemeClr val="dk1"/>
                </a:solidFill>
              </a:defRPr>
            </a:lvl8pPr>
            <a:lvl9pPr lvl="8" algn="ctr">
              <a:lnSpc>
                <a:spcPct val="115000"/>
              </a:lnSpc>
              <a:spcBef>
                <a:spcPts val="0"/>
              </a:spcBef>
              <a:spcAft>
                <a:spcPts val="0"/>
              </a:spcAft>
              <a:buClr>
                <a:schemeClr val="dk1"/>
              </a:buClr>
              <a:buSzPts val="1500"/>
              <a:buNone/>
              <a:defRPr sz="1500">
                <a:solidFill>
                  <a:schemeClr val="dk1"/>
                </a:solidFill>
              </a:defRPr>
            </a:lvl9pPr>
          </a:lstStyle>
          <a:p>
            <a:endParaRPr/>
          </a:p>
        </p:txBody>
      </p:sp>
      <p:sp>
        <p:nvSpPr>
          <p:cNvPr id="2097" name="Google Shape;2097;g395a5d8f997_0_17749"/>
          <p:cNvSpPr txBox="1">
            <a:spLocks noGrp="1"/>
          </p:cNvSpPr>
          <p:nvPr>
            <p:ph type="subTitle" idx="14"/>
          </p:nvPr>
        </p:nvSpPr>
        <p:spPr>
          <a:xfrm>
            <a:off x="3506577" y="4846900"/>
            <a:ext cx="2438400" cy="391200"/>
          </a:xfrm>
          <a:prstGeom prst="rect">
            <a:avLst/>
          </a:prstGeom>
          <a:noFill/>
          <a:ln>
            <a:noFill/>
          </a:ln>
        </p:spPr>
        <p:txBody>
          <a:bodyPr spcFirstLastPara="1" wrap="square" lIns="0" tIns="0" rIns="0" bIns="0" anchor="t" anchorCtr="0">
            <a:noAutofit/>
          </a:bodyPr>
          <a:lstStyle>
            <a:lvl1pPr lvl="0" algn="ctr">
              <a:lnSpc>
                <a:spcPct val="115000"/>
              </a:lnSpc>
              <a:spcBef>
                <a:spcPts val="0"/>
              </a:spcBef>
              <a:spcAft>
                <a:spcPts val="0"/>
              </a:spcAft>
              <a:buClr>
                <a:schemeClr val="dk1"/>
              </a:buClr>
              <a:buSzPts val="1500"/>
              <a:buNone/>
              <a:defRPr sz="1500" b="0">
                <a:solidFill>
                  <a:schemeClr val="dk1"/>
                </a:solidFill>
              </a:defRPr>
            </a:lvl1pPr>
            <a:lvl2pPr lvl="1" algn="ctr">
              <a:lnSpc>
                <a:spcPct val="115000"/>
              </a:lnSpc>
              <a:spcBef>
                <a:spcPts val="0"/>
              </a:spcBef>
              <a:spcAft>
                <a:spcPts val="0"/>
              </a:spcAft>
              <a:buClr>
                <a:schemeClr val="dk1"/>
              </a:buClr>
              <a:buSzPts val="1500"/>
              <a:buNone/>
              <a:defRPr sz="1500">
                <a:solidFill>
                  <a:schemeClr val="dk1"/>
                </a:solidFill>
              </a:defRPr>
            </a:lvl2pPr>
            <a:lvl3pPr lvl="2" algn="ctr">
              <a:lnSpc>
                <a:spcPct val="115000"/>
              </a:lnSpc>
              <a:spcBef>
                <a:spcPts val="0"/>
              </a:spcBef>
              <a:spcAft>
                <a:spcPts val="0"/>
              </a:spcAft>
              <a:buClr>
                <a:schemeClr val="dk1"/>
              </a:buClr>
              <a:buSzPts val="1500"/>
              <a:buNone/>
              <a:defRPr sz="1500">
                <a:solidFill>
                  <a:schemeClr val="dk1"/>
                </a:solidFill>
              </a:defRPr>
            </a:lvl3pPr>
            <a:lvl4pPr lvl="3" algn="ctr">
              <a:lnSpc>
                <a:spcPct val="115000"/>
              </a:lnSpc>
              <a:spcBef>
                <a:spcPts val="0"/>
              </a:spcBef>
              <a:spcAft>
                <a:spcPts val="0"/>
              </a:spcAft>
              <a:buClr>
                <a:schemeClr val="dk1"/>
              </a:buClr>
              <a:buSzPts val="1500"/>
              <a:buNone/>
              <a:defRPr sz="1500">
                <a:solidFill>
                  <a:schemeClr val="dk1"/>
                </a:solidFill>
              </a:defRPr>
            </a:lvl4pPr>
            <a:lvl5pPr lvl="4" algn="ctr">
              <a:lnSpc>
                <a:spcPct val="115000"/>
              </a:lnSpc>
              <a:spcBef>
                <a:spcPts val="0"/>
              </a:spcBef>
              <a:spcAft>
                <a:spcPts val="0"/>
              </a:spcAft>
              <a:buClr>
                <a:schemeClr val="dk1"/>
              </a:buClr>
              <a:buSzPts val="1500"/>
              <a:buNone/>
              <a:defRPr sz="1500">
                <a:solidFill>
                  <a:schemeClr val="dk1"/>
                </a:solidFill>
              </a:defRPr>
            </a:lvl5pPr>
            <a:lvl6pPr lvl="5" algn="ctr">
              <a:lnSpc>
                <a:spcPct val="115000"/>
              </a:lnSpc>
              <a:spcBef>
                <a:spcPts val="0"/>
              </a:spcBef>
              <a:spcAft>
                <a:spcPts val="0"/>
              </a:spcAft>
              <a:buClr>
                <a:schemeClr val="dk1"/>
              </a:buClr>
              <a:buSzPts val="1500"/>
              <a:buNone/>
              <a:defRPr sz="1500">
                <a:solidFill>
                  <a:schemeClr val="dk1"/>
                </a:solidFill>
              </a:defRPr>
            </a:lvl6pPr>
            <a:lvl7pPr lvl="6" algn="ctr">
              <a:lnSpc>
                <a:spcPct val="115000"/>
              </a:lnSpc>
              <a:spcBef>
                <a:spcPts val="0"/>
              </a:spcBef>
              <a:spcAft>
                <a:spcPts val="0"/>
              </a:spcAft>
              <a:buClr>
                <a:schemeClr val="dk1"/>
              </a:buClr>
              <a:buSzPts val="1500"/>
              <a:buNone/>
              <a:defRPr sz="1500">
                <a:solidFill>
                  <a:schemeClr val="dk1"/>
                </a:solidFill>
              </a:defRPr>
            </a:lvl7pPr>
            <a:lvl8pPr lvl="7" algn="ctr">
              <a:lnSpc>
                <a:spcPct val="115000"/>
              </a:lnSpc>
              <a:spcBef>
                <a:spcPts val="0"/>
              </a:spcBef>
              <a:spcAft>
                <a:spcPts val="0"/>
              </a:spcAft>
              <a:buClr>
                <a:schemeClr val="dk1"/>
              </a:buClr>
              <a:buSzPts val="1500"/>
              <a:buNone/>
              <a:defRPr sz="1500">
                <a:solidFill>
                  <a:schemeClr val="dk1"/>
                </a:solidFill>
              </a:defRPr>
            </a:lvl8pPr>
            <a:lvl9pPr lvl="8" algn="ctr">
              <a:lnSpc>
                <a:spcPct val="115000"/>
              </a:lnSpc>
              <a:spcBef>
                <a:spcPts val="0"/>
              </a:spcBef>
              <a:spcAft>
                <a:spcPts val="0"/>
              </a:spcAft>
              <a:buClr>
                <a:schemeClr val="dk1"/>
              </a:buClr>
              <a:buSzPts val="1500"/>
              <a:buNone/>
              <a:defRPr sz="1500">
                <a:solidFill>
                  <a:schemeClr val="dk1"/>
                </a:solidFill>
              </a:defRPr>
            </a:lvl9pPr>
          </a:lstStyle>
          <a:p>
            <a:endParaRPr/>
          </a:p>
        </p:txBody>
      </p:sp>
      <p:sp>
        <p:nvSpPr>
          <p:cNvPr id="2098" name="Google Shape;2098;g395a5d8f997_0_17749"/>
          <p:cNvSpPr txBox="1">
            <a:spLocks noGrp="1"/>
          </p:cNvSpPr>
          <p:nvPr>
            <p:ph type="subTitle" idx="15"/>
          </p:nvPr>
        </p:nvSpPr>
        <p:spPr>
          <a:xfrm>
            <a:off x="6247023" y="4846900"/>
            <a:ext cx="2438400" cy="391200"/>
          </a:xfrm>
          <a:prstGeom prst="rect">
            <a:avLst/>
          </a:prstGeom>
          <a:noFill/>
          <a:ln>
            <a:noFill/>
          </a:ln>
        </p:spPr>
        <p:txBody>
          <a:bodyPr spcFirstLastPara="1" wrap="square" lIns="0" tIns="0" rIns="0" bIns="0" anchor="t" anchorCtr="0">
            <a:noAutofit/>
          </a:bodyPr>
          <a:lstStyle>
            <a:lvl1pPr lvl="0" algn="ctr">
              <a:lnSpc>
                <a:spcPct val="115000"/>
              </a:lnSpc>
              <a:spcBef>
                <a:spcPts val="0"/>
              </a:spcBef>
              <a:spcAft>
                <a:spcPts val="0"/>
              </a:spcAft>
              <a:buClr>
                <a:schemeClr val="dk1"/>
              </a:buClr>
              <a:buSzPts val="1500"/>
              <a:buNone/>
              <a:defRPr sz="1500" b="0">
                <a:solidFill>
                  <a:schemeClr val="dk1"/>
                </a:solidFill>
              </a:defRPr>
            </a:lvl1pPr>
            <a:lvl2pPr lvl="1" algn="ctr">
              <a:lnSpc>
                <a:spcPct val="115000"/>
              </a:lnSpc>
              <a:spcBef>
                <a:spcPts val="0"/>
              </a:spcBef>
              <a:spcAft>
                <a:spcPts val="0"/>
              </a:spcAft>
              <a:buClr>
                <a:schemeClr val="dk1"/>
              </a:buClr>
              <a:buSzPts val="1500"/>
              <a:buNone/>
              <a:defRPr sz="1500">
                <a:solidFill>
                  <a:schemeClr val="dk1"/>
                </a:solidFill>
              </a:defRPr>
            </a:lvl2pPr>
            <a:lvl3pPr lvl="2" algn="ctr">
              <a:lnSpc>
                <a:spcPct val="115000"/>
              </a:lnSpc>
              <a:spcBef>
                <a:spcPts val="0"/>
              </a:spcBef>
              <a:spcAft>
                <a:spcPts val="0"/>
              </a:spcAft>
              <a:buClr>
                <a:schemeClr val="dk1"/>
              </a:buClr>
              <a:buSzPts val="1500"/>
              <a:buNone/>
              <a:defRPr sz="1500">
                <a:solidFill>
                  <a:schemeClr val="dk1"/>
                </a:solidFill>
              </a:defRPr>
            </a:lvl3pPr>
            <a:lvl4pPr lvl="3" algn="ctr">
              <a:lnSpc>
                <a:spcPct val="115000"/>
              </a:lnSpc>
              <a:spcBef>
                <a:spcPts val="0"/>
              </a:spcBef>
              <a:spcAft>
                <a:spcPts val="0"/>
              </a:spcAft>
              <a:buClr>
                <a:schemeClr val="dk1"/>
              </a:buClr>
              <a:buSzPts val="1500"/>
              <a:buNone/>
              <a:defRPr sz="1500">
                <a:solidFill>
                  <a:schemeClr val="dk1"/>
                </a:solidFill>
              </a:defRPr>
            </a:lvl4pPr>
            <a:lvl5pPr lvl="4" algn="ctr">
              <a:lnSpc>
                <a:spcPct val="115000"/>
              </a:lnSpc>
              <a:spcBef>
                <a:spcPts val="0"/>
              </a:spcBef>
              <a:spcAft>
                <a:spcPts val="0"/>
              </a:spcAft>
              <a:buClr>
                <a:schemeClr val="dk1"/>
              </a:buClr>
              <a:buSzPts val="1500"/>
              <a:buNone/>
              <a:defRPr sz="1500">
                <a:solidFill>
                  <a:schemeClr val="dk1"/>
                </a:solidFill>
              </a:defRPr>
            </a:lvl5pPr>
            <a:lvl6pPr lvl="5" algn="ctr">
              <a:lnSpc>
                <a:spcPct val="115000"/>
              </a:lnSpc>
              <a:spcBef>
                <a:spcPts val="0"/>
              </a:spcBef>
              <a:spcAft>
                <a:spcPts val="0"/>
              </a:spcAft>
              <a:buClr>
                <a:schemeClr val="dk1"/>
              </a:buClr>
              <a:buSzPts val="1500"/>
              <a:buNone/>
              <a:defRPr sz="1500">
                <a:solidFill>
                  <a:schemeClr val="dk1"/>
                </a:solidFill>
              </a:defRPr>
            </a:lvl6pPr>
            <a:lvl7pPr lvl="6" algn="ctr">
              <a:lnSpc>
                <a:spcPct val="115000"/>
              </a:lnSpc>
              <a:spcBef>
                <a:spcPts val="0"/>
              </a:spcBef>
              <a:spcAft>
                <a:spcPts val="0"/>
              </a:spcAft>
              <a:buClr>
                <a:schemeClr val="dk1"/>
              </a:buClr>
              <a:buSzPts val="1500"/>
              <a:buNone/>
              <a:defRPr sz="1500">
                <a:solidFill>
                  <a:schemeClr val="dk1"/>
                </a:solidFill>
              </a:defRPr>
            </a:lvl7pPr>
            <a:lvl8pPr lvl="7" algn="ctr">
              <a:lnSpc>
                <a:spcPct val="115000"/>
              </a:lnSpc>
              <a:spcBef>
                <a:spcPts val="0"/>
              </a:spcBef>
              <a:spcAft>
                <a:spcPts val="0"/>
              </a:spcAft>
              <a:buClr>
                <a:schemeClr val="dk1"/>
              </a:buClr>
              <a:buSzPts val="1500"/>
              <a:buNone/>
              <a:defRPr sz="1500">
                <a:solidFill>
                  <a:schemeClr val="dk1"/>
                </a:solidFill>
              </a:defRPr>
            </a:lvl8pPr>
            <a:lvl9pPr lvl="8" algn="ctr">
              <a:lnSpc>
                <a:spcPct val="115000"/>
              </a:lnSpc>
              <a:spcBef>
                <a:spcPts val="0"/>
              </a:spcBef>
              <a:spcAft>
                <a:spcPts val="0"/>
              </a:spcAft>
              <a:buClr>
                <a:schemeClr val="dk1"/>
              </a:buClr>
              <a:buSzPts val="1500"/>
              <a:buNone/>
              <a:defRPr sz="1500">
                <a:solidFill>
                  <a:schemeClr val="dk1"/>
                </a:solidFill>
              </a:defRPr>
            </a:lvl9pPr>
          </a:lstStyle>
          <a:p>
            <a:endParaRPr/>
          </a:p>
        </p:txBody>
      </p:sp>
      <p:sp>
        <p:nvSpPr>
          <p:cNvPr id="2099" name="Google Shape;2099;g395a5d8f997_0_17749"/>
          <p:cNvSpPr txBox="1">
            <a:spLocks noGrp="1"/>
          </p:cNvSpPr>
          <p:nvPr>
            <p:ph type="subTitle" idx="16"/>
          </p:nvPr>
        </p:nvSpPr>
        <p:spPr>
          <a:xfrm>
            <a:off x="8987467" y="4846900"/>
            <a:ext cx="2438400" cy="391200"/>
          </a:xfrm>
          <a:prstGeom prst="rect">
            <a:avLst/>
          </a:prstGeom>
          <a:noFill/>
          <a:ln>
            <a:noFill/>
          </a:ln>
        </p:spPr>
        <p:txBody>
          <a:bodyPr spcFirstLastPara="1" wrap="square" lIns="0" tIns="0" rIns="0" bIns="0" anchor="t" anchorCtr="0">
            <a:noAutofit/>
          </a:bodyPr>
          <a:lstStyle>
            <a:lvl1pPr lvl="0" algn="ctr">
              <a:lnSpc>
                <a:spcPct val="115000"/>
              </a:lnSpc>
              <a:spcBef>
                <a:spcPts val="0"/>
              </a:spcBef>
              <a:spcAft>
                <a:spcPts val="0"/>
              </a:spcAft>
              <a:buClr>
                <a:schemeClr val="dk1"/>
              </a:buClr>
              <a:buSzPts val="1500"/>
              <a:buNone/>
              <a:defRPr sz="1500" b="0">
                <a:solidFill>
                  <a:schemeClr val="dk1"/>
                </a:solidFill>
              </a:defRPr>
            </a:lvl1pPr>
            <a:lvl2pPr lvl="1" algn="ctr">
              <a:lnSpc>
                <a:spcPct val="115000"/>
              </a:lnSpc>
              <a:spcBef>
                <a:spcPts val="0"/>
              </a:spcBef>
              <a:spcAft>
                <a:spcPts val="0"/>
              </a:spcAft>
              <a:buClr>
                <a:schemeClr val="dk1"/>
              </a:buClr>
              <a:buSzPts val="1500"/>
              <a:buNone/>
              <a:defRPr sz="1500">
                <a:solidFill>
                  <a:schemeClr val="dk1"/>
                </a:solidFill>
              </a:defRPr>
            </a:lvl2pPr>
            <a:lvl3pPr lvl="2" algn="ctr">
              <a:lnSpc>
                <a:spcPct val="115000"/>
              </a:lnSpc>
              <a:spcBef>
                <a:spcPts val="0"/>
              </a:spcBef>
              <a:spcAft>
                <a:spcPts val="0"/>
              </a:spcAft>
              <a:buClr>
                <a:schemeClr val="dk1"/>
              </a:buClr>
              <a:buSzPts val="1500"/>
              <a:buNone/>
              <a:defRPr sz="1500">
                <a:solidFill>
                  <a:schemeClr val="dk1"/>
                </a:solidFill>
              </a:defRPr>
            </a:lvl3pPr>
            <a:lvl4pPr lvl="3" algn="ctr">
              <a:lnSpc>
                <a:spcPct val="115000"/>
              </a:lnSpc>
              <a:spcBef>
                <a:spcPts val="0"/>
              </a:spcBef>
              <a:spcAft>
                <a:spcPts val="0"/>
              </a:spcAft>
              <a:buClr>
                <a:schemeClr val="dk1"/>
              </a:buClr>
              <a:buSzPts val="1500"/>
              <a:buNone/>
              <a:defRPr sz="1500">
                <a:solidFill>
                  <a:schemeClr val="dk1"/>
                </a:solidFill>
              </a:defRPr>
            </a:lvl4pPr>
            <a:lvl5pPr lvl="4" algn="ctr">
              <a:lnSpc>
                <a:spcPct val="115000"/>
              </a:lnSpc>
              <a:spcBef>
                <a:spcPts val="0"/>
              </a:spcBef>
              <a:spcAft>
                <a:spcPts val="0"/>
              </a:spcAft>
              <a:buClr>
                <a:schemeClr val="dk1"/>
              </a:buClr>
              <a:buSzPts val="1500"/>
              <a:buNone/>
              <a:defRPr sz="1500">
                <a:solidFill>
                  <a:schemeClr val="dk1"/>
                </a:solidFill>
              </a:defRPr>
            </a:lvl5pPr>
            <a:lvl6pPr lvl="5" algn="ctr">
              <a:lnSpc>
                <a:spcPct val="115000"/>
              </a:lnSpc>
              <a:spcBef>
                <a:spcPts val="0"/>
              </a:spcBef>
              <a:spcAft>
                <a:spcPts val="0"/>
              </a:spcAft>
              <a:buClr>
                <a:schemeClr val="dk1"/>
              </a:buClr>
              <a:buSzPts val="1500"/>
              <a:buNone/>
              <a:defRPr sz="1500">
                <a:solidFill>
                  <a:schemeClr val="dk1"/>
                </a:solidFill>
              </a:defRPr>
            </a:lvl6pPr>
            <a:lvl7pPr lvl="6" algn="ctr">
              <a:lnSpc>
                <a:spcPct val="115000"/>
              </a:lnSpc>
              <a:spcBef>
                <a:spcPts val="0"/>
              </a:spcBef>
              <a:spcAft>
                <a:spcPts val="0"/>
              </a:spcAft>
              <a:buClr>
                <a:schemeClr val="dk1"/>
              </a:buClr>
              <a:buSzPts val="1500"/>
              <a:buNone/>
              <a:defRPr sz="1500">
                <a:solidFill>
                  <a:schemeClr val="dk1"/>
                </a:solidFill>
              </a:defRPr>
            </a:lvl7pPr>
            <a:lvl8pPr lvl="7" algn="ctr">
              <a:lnSpc>
                <a:spcPct val="115000"/>
              </a:lnSpc>
              <a:spcBef>
                <a:spcPts val="0"/>
              </a:spcBef>
              <a:spcAft>
                <a:spcPts val="0"/>
              </a:spcAft>
              <a:buClr>
                <a:schemeClr val="dk1"/>
              </a:buClr>
              <a:buSzPts val="1500"/>
              <a:buNone/>
              <a:defRPr sz="1500">
                <a:solidFill>
                  <a:schemeClr val="dk1"/>
                </a:solidFill>
              </a:defRPr>
            </a:lvl8pPr>
            <a:lvl9pPr lvl="8" algn="ctr">
              <a:lnSpc>
                <a:spcPct val="115000"/>
              </a:lnSpc>
              <a:spcBef>
                <a:spcPts val="0"/>
              </a:spcBef>
              <a:spcAft>
                <a:spcPts val="0"/>
              </a:spcAft>
              <a:buClr>
                <a:schemeClr val="dk1"/>
              </a:buClr>
              <a:buSzPts val="1500"/>
              <a:buNone/>
              <a:defRPr sz="1500">
                <a:solidFill>
                  <a:schemeClr val="dk1"/>
                </a:solidFill>
              </a:defRPr>
            </a:lvl9pPr>
          </a:lstStyle>
          <a:p>
            <a:endParaRPr/>
          </a:p>
        </p:txBody>
      </p:sp>
    </p:spTree>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matchingName="Milestones 2">
  <p:cSld name="CUSTOM_22_2_1_1">
    <p:spTree>
      <p:nvGrpSpPr>
        <p:cNvPr id="1" name="Shape 2100"/>
        <p:cNvGrpSpPr/>
        <p:nvPr/>
      </p:nvGrpSpPr>
      <p:grpSpPr>
        <a:xfrm>
          <a:off x="0" y="0"/>
          <a:ext cx="0" cy="0"/>
          <a:chOff x="0" y="0"/>
          <a:chExt cx="0" cy="0"/>
        </a:xfrm>
      </p:grpSpPr>
      <p:sp>
        <p:nvSpPr>
          <p:cNvPr id="2101" name="Google Shape;2101;g395a5d8f997_0_17764"/>
          <p:cNvSpPr txBox="1">
            <a:spLocks noGrp="1"/>
          </p:cNvSpPr>
          <p:nvPr>
            <p:ph type="title"/>
          </p:nvPr>
        </p:nvSpPr>
        <p:spPr>
          <a:xfrm>
            <a:off x="609600" y="914400"/>
            <a:ext cx="10363200" cy="788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4800"/>
              <a:buNone/>
              <a:defRPr/>
            </a:lvl1pPr>
            <a:lvl2pPr lvl="1" algn="l">
              <a:lnSpc>
                <a:spcPct val="100000"/>
              </a:lnSpc>
              <a:spcBef>
                <a:spcPts val="10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2102" name="Google Shape;2102;g395a5d8f997_0_17764"/>
          <p:cNvSpPr txBox="1">
            <a:spLocks noGrp="1"/>
          </p:cNvSpPr>
          <p:nvPr>
            <p:ph type="subTitle" idx="1"/>
          </p:nvPr>
        </p:nvSpPr>
        <p:spPr>
          <a:xfrm>
            <a:off x="609600" y="609600"/>
            <a:ext cx="4094100" cy="3753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lgn="l">
              <a:lnSpc>
                <a:spcPct val="115000"/>
              </a:lnSpc>
              <a:spcBef>
                <a:spcPts val="0"/>
              </a:spcBef>
              <a:spcAft>
                <a:spcPts val="0"/>
              </a:spcAft>
              <a:buSzPts val="1900"/>
              <a:buNone/>
              <a:defRPr/>
            </a:lvl2pPr>
            <a:lvl3pPr lvl="2" algn="l">
              <a:lnSpc>
                <a:spcPct val="115000"/>
              </a:lnSpc>
              <a:spcBef>
                <a:spcPts val="0"/>
              </a:spcBef>
              <a:spcAft>
                <a:spcPts val="0"/>
              </a:spcAft>
              <a:buSzPts val="1900"/>
              <a:buNone/>
              <a:defRPr/>
            </a:lvl3pPr>
            <a:lvl4pPr lvl="3" algn="l">
              <a:lnSpc>
                <a:spcPct val="115000"/>
              </a:lnSpc>
              <a:spcBef>
                <a:spcPts val="0"/>
              </a:spcBef>
              <a:spcAft>
                <a:spcPts val="0"/>
              </a:spcAft>
              <a:buSzPts val="1900"/>
              <a:buNone/>
              <a:defRPr/>
            </a:lvl4pPr>
            <a:lvl5pPr lvl="4" algn="l">
              <a:lnSpc>
                <a:spcPct val="115000"/>
              </a:lnSpc>
              <a:spcBef>
                <a:spcPts val="0"/>
              </a:spcBef>
              <a:spcAft>
                <a:spcPts val="0"/>
              </a:spcAft>
              <a:buSzPts val="1900"/>
              <a:buNone/>
              <a:defRPr/>
            </a:lvl5pPr>
            <a:lvl6pPr lvl="5" algn="l">
              <a:lnSpc>
                <a:spcPct val="115000"/>
              </a:lnSpc>
              <a:spcBef>
                <a:spcPts val="0"/>
              </a:spcBef>
              <a:spcAft>
                <a:spcPts val="0"/>
              </a:spcAft>
              <a:buSzPts val="1900"/>
              <a:buNone/>
              <a:defRPr/>
            </a:lvl6pPr>
            <a:lvl7pPr lvl="6" algn="l">
              <a:lnSpc>
                <a:spcPct val="115000"/>
              </a:lnSpc>
              <a:spcBef>
                <a:spcPts val="0"/>
              </a:spcBef>
              <a:spcAft>
                <a:spcPts val="0"/>
              </a:spcAft>
              <a:buSzPts val="1900"/>
              <a:buNone/>
              <a:defRPr/>
            </a:lvl7pPr>
            <a:lvl8pPr lvl="7" algn="l">
              <a:lnSpc>
                <a:spcPct val="115000"/>
              </a:lnSpc>
              <a:spcBef>
                <a:spcPts val="0"/>
              </a:spcBef>
              <a:spcAft>
                <a:spcPts val="0"/>
              </a:spcAft>
              <a:buSzPts val="1900"/>
              <a:buNone/>
              <a:defRPr/>
            </a:lvl8pPr>
            <a:lvl9pPr lvl="8" algn="l">
              <a:lnSpc>
                <a:spcPct val="115000"/>
              </a:lnSpc>
              <a:spcBef>
                <a:spcPts val="0"/>
              </a:spcBef>
              <a:spcAft>
                <a:spcPts val="0"/>
              </a:spcAft>
              <a:buSzPts val="1900"/>
              <a:buNone/>
              <a:defRPr/>
            </a:lvl9pPr>
          </a:lstStyle>
          <a:p>
            <a:endParaRPr/>
          </a:p>
        </p:txBody>
      </p:sp>
      <p:sp>
        <p:nvSpPr>
          <p:cNvPr id="2103" name="Google Shape;2103;g395a5d8f997_0_17764"/>
          <p:cNvSpPr txBox="1">
            <a:spLocks noGrp="1"/>
          </p:cNvSpPr>
          <p:nvPr>
            <p:ph type="subTitle" idx="2"/>
          </p:nvPr>
        </p:nvSpPr>
        <p:spPr>
          <a:xfrm>
            <a:off x="1072933" y="4579207"/>
            <a:ext cx="1828800" cy="3912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2pPr>
            <a:lvl3pPr lvl="2"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3pPr>
            <a:lvl4pPr lvl="3"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4pPr>
            <a:lvl5pPr lvl="4"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5pPr>
            <a:lvl6pPr lvl="5"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6pPr>
            <a:lvl7pPr lvl="6"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7pPr>
            <a:lvl8pPr lvl="7"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8pPr>
            <a:lvl9pPr lvl="8"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2104" name="Google Shape;2104;g395a5d8f997_0_17764"/>
          <p:cNvSpPr txBox="1">
            <a:spLocks noGrp="1"/>
          </p:cNvSpPr>
          <p:nvPr>
            <p:ph type="subTitle" idx="3"/>
          </p:nvPr>
        </p:nvSpPr>
        <p:spPr>
          <a:xfrm>
            <a:off x="1072933" y="5275207"/>
            <a:ext cx="1828800" cy="3912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dk1"/>
              </a:buClr>
              <a:buSzPts val="1500"/>
              <a:buNone/>
              <a:defRPr sz="1500" b="0">
                <a:solidFill>
                  <a:schemeClr val="dk1"/>
                </a:solidFill>
              </a:defRPr>
            </a:lvl1pPr>
            <a:lvl2pPr lvl="1" algn="ctr">
              <a:lnSpc>
                <a:spcPct val="115000"/>
              </a:lnSpc>
              <a:spcBef>
                <a:spcPts val="0"/>
              </a:spcBef>
              <a:spcAft>
                <a:spcPts val="0"/>
              </a:spcAft>
              <a:buClr>
                <a:schemeClr val="dk1"/>
              </a:buClr>
              <a:buSzPts val="1500"/>
              <a:buNone/>
              <a:defRPr sz="1500">
                <a:solidFill>
                  <a:schemeClr val="dk1"/>
                </a:solidFill>
              </a:defRPr>
            </a:lvl2pPr>
            <a:lvl3pPr lvl="2" algn="ctr">
              <a:lnSpc>
                <a:spcPct val="115000"/>
              </a:lnSpc>
              <a:spcBef>
                <a:spcPts val="0"/>
              </a:spcBef>
              <a:spcAft>
                <a:spcPts val="0"/>
              </a:spcAft>
              <a:buClr>
                <a:schemeClr val="dk1"/>
              </a:buClr>
              <a:buSzPts val="1500"/>
              <a:buNone/>
              <a:defRPr sz="1500">
                <a:solidFill>
                  <a:schemeClr val="dk1"/>
                </a:solidFill>
              </a:defRPr>
            </a:lvl3pPr>
            <a:lvl4pPr lvl="3" algn="ctr">
              <a:lnSpc>
                <a:spcPct val="115000"/>
              </a:lnSpc>
              <a:spcBef>
                <a:spcPts val="0"/>
              </a:spcBef>
              <a:spcAft>
                <a:spcPts val="0"/>
              </a:spcAft>
              <a:buClr>
                <a:schemeClr val="dk1"/>
              </a:buClr>
              <a:buSzPts val="1500"/>
              <a:buNone/>
              <a:defRPr sz="1500">
                <a:solidFill>
                  <a:schemeClr val="dk1"/>
                </a:solidFill>
              </a:defRPr>
            </a:lvl4pPr>
            <a:lvl5pPr lvl="4" algn="ctr">
              <a:lnSpc>
                <a:spcPct val="115000"/>
              </a:lnSpc>
              <a:spcBef>
                <a:spcPts val="0"/>
              </a:spcBef>
              <a:spcAft>
                <a:spcPts val="0"/>
              </a:spcAft>
              <a:buClr>
                <a:schemeClr val="dk1"/>
              </a:buClr>
              <a:buSzPts val="1500"/>
              <a:buNone/>
              <a:defRPr sz="1500">
                <a:solidFill>
                  <a:schemeClr val="dk1"/>
                </a:solidFill>
              </a:defRPr>
            </a:lvl5pPr>
            <a:lvl6pPr lvl="5" algn="ctr">
              <a:lnSpc>
                <a:spcPct val="115000"/>
              </a:lnSpc>
              <a:spcBef>
                <a:spcPts val="0"/>
              </a:spcBef>
              <a:spcAft>
                <a:spcPts val="0"/>
              </a:spcAft>
              <a:buClr>
                <a:schemeClr val="dk1"/>
              </a:buClr>
              <a:buSzPts val="1500"/>
              <a:buNone/>
              <a:defRPr sz="1500">
                <a:solidFill>
                  <a:schemeClr val="dk1"/>
                </a:solidFill>
              </a:defRPr>
            </a:lvl6pPr>
            <a:lvl7pPr lvl="6" algn="ctr">
              <a:lnSpc>
                <a:spcPct val="115000"/>
              </a:lnSpc>
              <a:spcBef>
                <a:spcPts val="0"/>
              </a:spcBef>
              <a:spcAft>
                <a:spcPts val="0"/>
              </a:spcAft>
              <a:buClr>
                <a:schemeClr val="dk1"/>
              </a:buClr>
              <a:buSzPts val="1500"/>
              <a:buNone/>
              <a:defRPr sz="1500">
                <a:solidFill>
                  <a:schemeClr val="dk1"/>
                </a:solidFill>
              </a:defRPr>
            </a:lvl7pPr>
            <a:lvl8pPr lvl="7" algn="ctr">
              <a:lnSpc>
                <a:spcPct val="115000"/>
              </a:lnSpc>
              <a:spcBef>
                <a:spcPts val="0"/>
              </a:spcBef>
              <a:spcAft>
                <a:spcPts val="0"/>
              </a:spcAft>
              <a:buClr>
                <a:schemeClr val="dk1"/>
              </a:buClr>
              <a:buSzPts val="1500"/>
              <a:buNone/>
              <a:defRPr sz="1500">
                <a:solidFill>
                  <a:schemeClr val="dk1"/>
                </a:solidFill>
              </a:defRPr>
            </a:lvl8pPr>
            <a:lvl9pPr lvl="8" algn="ctr">
              <a:lnSpc>
                <a:spcPct val="115000"/>
              </a:lnSpc>
              <a:spcBef>
                <a:spcPts val="0"/>
              </a:spcBef>
              <a:spcAft>
                <a:spcPts val="0"/>
              </a:spcAft>
              <a:buClr>
                <a:schemeClr val="dk1"/>
              </a:buClr>
              <a:buSzPts val="1500"/>
              <a:buNone/>
              <a:defRPr sz="1500">
                <a:solidFill>
                  <a:schemeClr val="dk1"/>
                </a:solidFill>
              </a:defRPr>
            </a:lvl9pPr>
          </a:lstStyle>
          <a:p>
            <a:endParaRPr/>
          </a:p>
        </p:txBody>
      </p:sp>
      <p:sp>
        <p:nvSpPr>
          <p:cNvPr id="2105" name="Google Shape;2105;g395a5d8f997_0_17764"/>
          <p:cNvSpPr>
            <a:spLocks noGrp="1"/>
          </p:cNvSpPr>
          <p:nvPr>
            <p:ph type="pic" idx="4"/>
          </p:nvPr>
        </p:nvSpPr>
        <p:spPr>
          <a:xfrm>
            <a:off x="1072933" y="2072640"/>
            <a:ext cx="1828800" cy="1828800"/>
          </a:xfrm>
          <a:prstGeom prst="rect">
            <a:avLst/>
          </a:prstGeom>
          <a:noFill/>
          <a:ln>
            <a:noFill/>
          </a:ln>
        </p:spPr>
      </p:sp>
      <p:sp>
        <p:nvSpPr>
          <p:cNvPr id="2106" name="Google Shape;2106;g395a5d8f997_0_17764"/>
          <p:cNvSpPr>
            <a:spLocks noGrp="1"/>
          </p:cNvSpPr>
          <p:nvPr>
            <p:ph type="pic" idx="5"/>
          </p:nvPr>
        </p:nvSpPr>
        <p:spPr>
          <a:xfrm>
            <a:off x="3076467" y="2072640"/>
            <a:ext cx="1828800" cy="1828800"/>
          </a:xfrm>
          <a:prstGeom prst="rect">
            <a:avLst/>
          </a:prstGeom>
          <a:noFill/>
          <a:ln>
            <a:noFill/>
          </a:ln>
        </p:spPr>
      </p:sp>
      <p:sp>
        <p:nvSpPr>
          <p:cNvPr id="2107" name="Google Shape;2107;g395a5d8f997_0_17764"/>
          <p:cNvSpPr>
            <a:spLocks noGrp="1"/>
          </p:cNvSpPr>
          <p:nvPr>
            <p:ph type="pic" idx="6"/>
          </p:nvPr>
        </p:nvSpPr>
        <p:spPr>
          <a:xfrm>
            <a:off x="5080000" y="2072640"/>
            <a:ext cx="1828800" cy="1828800"/>
          </a:xfrm>
          <a:prstGeom prst="rect">
            <a:avLst/>
          </a:prstGeom>
          <a:noFill/>
          <a:ln>
            <a:noFill/>
          </a:ln>
        </p:spPr>
      </p:sp>
      <p:sp>
        <p:nvSpPr>
          <p:cNvPr id="2108" name="Google Shape;2108;g395a5d8f997_0_17764"/>
          <p:cNvSpPr>
            <a:spLocks noGrp="1"/>
          </p:cNvSpPr>
          <p:nvPr>
            <p:ph type="pic" idx="7"/>
          </p:nvPr>
        </p:nvSpPr>
        <p:spPr>
          <a:xfrm>
            <a:off x="7083533" y="2072640"/>
            <a:ext cx="1828800" cy="1828800"/>
          </a:xfrm>
          <a:prstGeom prst="rect">
            <a:avLst/>
          </a:prstGeom>
          <a:noFill/>
          <a:ln>
            <a:noFill/>
          </a:ln>
        </p:spPr>
      </p:sp>
      <p:sp>
        <p:nvSpPr>
          <p:cNvPr id="2109" name="Google Shape;2109;g395a5d8f997_0_17764"/>
          <p:cNvSpPr>
            <a:spLocks noGrp="1"/>
          </p:cNvSpPr>
          <p:nvPr>
            <p:ph type="pic" idx="8"/>
          </p:nvPr>
        </p:nvSpPr>
        <p:spPr>
          <a:xfrm>
            <a:off x="9087067" y="2072640"/>
            <a:ext cx="1828800" cy="1828800"/>
          </a:xfrm>
          <a:prstGeom prst="rect">
            <a:avLst/>
          </a:prstGeom>
          <a:noFill/>
          <a:ln>
            <a:noFill/>
          </a:ln>
        </p:spPr>
      </p:sp>
      <p:sp>
        <p:nvSpPr>
          <p:cNvPr id="2110" name="Google Shape;2110;g395a5d8f997_0_17764"/>
          <p:cNvSpPr/>
          <p:nvPr/>
        </p:nvSpPr>
        <p:spPr>
          <a:xfrm>
            <a:off x="9087067" y="3974240"/>
            <a:ext cx="2235600" cy="608700"/>
          </a:xfrm>
          <a:prstGeom prst="rightArrow">
            <a:avLst>
              <a:gd name="adj1" fmla="val 50000"/>
              <a:gd name="adj2" fmla="val 50000"/>
            </a:avLst>
          </a:prstGeom>
          <a:solidFill>
            <a:schemeClr val="accent3"/>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Montserrat"/>
              <a:ea typeface="Montserrat"/>
              <a:cs typeface="Montserrat"/>
              <a:sym typeface="Montserrat"/>
            </a:endParaRPr>
          </a:p>
        </p:txBody>
      </p:sp>
      <p:sp>
        <p:nvSpPr>
          <p:cNvPr id="2111" name="Google Shape;2111;g395a5d8f997_0_17764"/>
          <p:cNvSpPr/>
          <p:nvPr/>
        </p:nvSpPr>
        <p:spPr>
          <a:xfrm>
            <a:off x="7083533" y="4126240"/>
            <a:ext cx="2003700" cy="3048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Montserrat"/>
              <a:ea typeface="Montserrat"/>
              <a:cs typeface="Montserrat"/>
              <a:sym typeface="Montserrat"/>
            </a:endParaRPr>
          </a:p>
        </p:txBody>
      </p:sp>
      <p:sp>
        <p:nvSpPr>
          <p:cNvPr id="2112" name="Google Shape;2112;g395a5d8f997_0_17764"/>
          <p:cNvSpPr/>
          <p:nvPr/>
        </p:nvSpPr>
        <p:spPr>
          <a:xfrm>
            <a:off x="5080000" y="4126240"/>
            <a:ext cx="2003700" cy="304800"/>
          </a:xfrm>
          <a:prstGeom prst="rect">
            <a:avLst/>
          </a:prstGeom>
          <a:solidFill>
            <a:schemeClr val="accent2"/>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Montserrat"/>
              <a:ea typeface="Montserrat"/>
              <a:cs typeface="Montserrat"/>
              <a:sym typeface="Montserrat"/>
            </a:endParaRPr>
          </a:p>
        </p:txBody>
      </p:sp>
      <p:sp>
        <p:nvSpPr>
          <p:cNvPr id="2113" name="Google Shape;2113;g395a5d8f997_0_17764"/>
          <p:cNvSpPr/>
          <p:nvPr/>
        </p:nvSpPr>
        <p:spPr>
          <a:xfrm>
            <a:off x="3076467" y="4126240"/>
            <a:ext cx="2003700" cy="3048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Montserrat"/>
              <a:ea typeface="Montserrat"/>
              <a:cs typeface="Montserrat"/>
              <a:sym typeface="Montserrat"/>
            </a:endParaRPr>
          </a:p>
        </p:txBody>
      </p:sp>
      <p:sp>
        <p:nvSpPr>
          <p:cNvPr id="2114" name="Google Shape;2114;g395a5d8f997_0_17764"/>
          <p:cNvSpPr/>
          <p:nvPr/>
        </p:nvSpPr>
        <p:spPr>
          <a:xfrm>
            <a:off x="1072933" y="4126240"/>
            <a:ext cx="2003700" cy="304800"/>
          </a:xfrm>
          <a:prstGeom prst="rect">
            <a:avLst/>
          </a:prstGeom>
          <a:solidFill>
            <a:schemeClr val="dk2"/>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Montserrat"/>
              <a:ea typeface="Montserrat"/>
              <a:cs typeface="Montserrat"/>
              <a:sym typeface="Montserrat"/>
            </a:endParaRPr>
          </a:p>
        </p:txBody>
      </p:sp>
      <p:sp>
        <p:nvSpPr>
          <p:cNvPr id="2115" name="Google Shape;2115;g395a5d8f997_0_17764"/>
          <p:cNvSpPr txBox="1">
            <a:spLocks noGrp="1"/>
          </p:cNvSpPr>
          <p:nvPr>
            <p:ph type="subTitle" idx="9"/>
          </p:nvPr>
        </p:nvSpPr>
        <p:spPr>
          <a:xfrm>
            <a:off x="3076467" y="4579207"/>
            <a:ext cx="1828800" cy="3912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2pPr>
            <a:lvl3pPr lvl="2"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3pPr>
            <a:lvl4pPr lvl="3"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4pPr>
            <a:lvl5pPr lvl="4"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5pPr>
            <a:lvl6pPr lvl="5"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6pPr>
            <a:lvl7pPr lvl="6"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7pPr>
            <a:lvl8pPr lvl="7"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8pPr>
            <a:lvl9pPr lvl="8"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2116" name="Google Shape;2116;g395a5d8f997_0_17764"/>
          <p:cNvSpPr txBox="1">
            <a:spLocks noGrp="1"/>
          </p:cNvSpPr>
          <p:nvPr>
            <p:ph type="subTitle" idx="13"/>
          </p:nvPr>
        </p:nvSpPr>
        <p:spPr>
          <a:xfrm>
            <a:off x="3076467" y="5275207"/>
            <a:ext cx="1828800" cy="3912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dk1"/>
              </a:buClr>
              <a:buSzPts val="1500"/>
              <a:buNone/>
              <a:defRPr sz="1500" b="0">
                <a:solidFill>
                  <a:schemeClr val="dk1"/>
                </a:solidFill>
              </a:defRPr>
            </a:lvl1pPr>
            <a:lvl2pPr lvl="1" algn="ctr">
              <a:lnSpc>
                <a:spcPct val="115000"/>
              </a:lnSpc>
              <a:spcBef>
                <a:spcPts val="0"/>
              </a:spcBef>
              <a:spcAft>
                <a:spcPts val="0"/>
              </a:spcAft>
              <a:buClr>
                <a:schemeClr val="dk1"/>
              </a:buClr>
              <a:buSzPts val="1500"/>
              <a:buNone/>
              <a:defRPr sz="1500">
                <a:solidFill>
                  <a:schemeClr val="dk1"/>
                </a:solidFill>
              </a:defRPr>
            </a:lvl2pPr>
            <a:lvl3pPr lvl="2" algn="ctr">
              <a:lnSpc>
                <a:spcPct val="115000"/>
              </a:lnSpc>
              <a:spcBef>
                <a:spcPts val="0"/>
              </a:spcBef>
              <a:spcAft>
                <a:spcPts val="0"/>
              </a:spcAft>
              <a:buClr>
                <a:schemeClr val="dk1"/>
              </a:buClr>
              <a:buSzPts val="1500"/>
              <a:buNone/>
              <a:defRPr sz="1500">
                <a:solidFill>
                  <a:schemeClr val="dk1"/>
                </a:solidFill>
              </a:defRPr>
            </a:lvl3pPr>
            <a:lvl4pPr lvl="3" algn="ctr">
              <a:lnSpc>
                <a:spcPct val="115000"/>
              </a:lnSpc>
              <a:spcBef>
                <a:spcPts val="0"/>
              </a:spcBef>
              <a:spcAft>
                <a:spcPts val="0"/>
              </a:spcAft>
              <a:buClr>
                <a:schemeClr val="dk1"/>
              </a:buClr>
              <a:buSzPts val="1500"/>
              <a:buNone/>
              <a:defRPr sz="1500">
                <a:solidFill>
                  <a:schemeClr val="dk1"/>
                </a:solidFill>
              </a:defRPr>
            </a:lvl4pPr>
            <a:lvl5pPr lvl="4" algn="ctr">
              <a:lnSpc>
                <a:spcPct val="115000"/>
              </a:lnSpc>
              <a:spcBef>
                <a:spcPts val="0"/>
              </a:spcBef>
              <a:spcAft>
                <a:spcPts val="0"/>
              </a:spcAft>
              <a:buClr>
                <a:schemeClr val="dk1"/>
              </a:buClr>
              <a:buSzPts val="1500"/>
              <a:buNone/>
              <a:defRPr sz="1500">
                <a:solidFill>
                  <a:schemeClr val="dk1"/>
                </a:solidFill>
              </a:defRPr>
            </a:lvl5pPr>
            <a:lvl6pPr lvl="5" algn="ctr">
              <a:lnSpc>
                <a:spcPct val="115000"/>
              </a:lnSpc>
              <a:spcBef>
                <a:spcPts val="0"/>
              </a:spcBef>
              <a:spcAft>
                <a:spcPts val="0"/>
              </a:spcAft>
              <a:buClr>
                <a:schemeClr val="dk1"/>
              </a:buClr>
              <a:buSzPts val="1500"/>
              <a:buNone/>
              <a:defRPr sz="1500">
                <a:solidFill>
                  <a:schemeClr val="dk1"/>
                </a:solidFill>
              </a:defRPr>
            </a:lvl6pPr>
            <a:lvl7pPr lvl="6" algn="ctr">
              <a:lnSpc>
                <a:spcPct val="115000"/>
              </a:lnSpc>
              <a:spcBef>
                <a:spcPts val="0"/>
              </a:spcBef>
              <a:spcAft>
                <a:spcPts val="0"/>
              </a:spcAft>
              <a:buClr>
                <a:schemeClr val="dk1"/>
              </a:buClr>
              <a:buSzPts val="1500"/>
              <a:buNone/>
              <a:defRPr sz="1500">
                <a:solidFill>
                  <a:schemeClr val="dk1"/>
                </a:solidFill>
              </a:defRPr>
            </a:lvl7pPr>
            <a:lvl8pPr lvl="7" algn="ctr">
              <a:lnSpc>
                <a:spcPct val="115000"/>
              </a:lnSpc>
              <a:spcBef>
                <a:spcPts val="0"/>
              </a:spcBef>
              <a:spcAft>
                <a:spcPts val="0"/>
              </a:spcAft>
              <a:buClr>
                <a:schemeClr val="dk1"/>
              </a:buClr>
              <a:buSzPts val="1500"/>
              <a:buNone/>
              <a:defRPr sz="1500">
                <a:solidFill>
                  <a:schemeClr val="dk1"/>
                </a:solidFill>
              </a:defRPr>
            </a:lvl8pPr>
            <a:lvl9pPr lvl="8" algn="ctr">
              <a:lnSpc>
                <a:spcPct val="115000"/>
              </a:lnSpc>
              <a:spcBef>
                <a:spcPts val="0"/>
              </a:spcBef>
              <a:spcAft>
                <a:spcPts val="0"/>
              </a:spcAft>
              <a:buClr>
                <a:schemeClr val="dk1"/>
              </a:buClr>
              <a:buSzPts val="1500"/>
              <a:buNone/>
              <a:defRPr sz="1500">
                <a:solidFill>
                  <a:schemeClr val="dk1"/>
                </a:solidFill>
              </a:defRPr>
            </a:lvl9pPr>
          </a:lstStyle>
          <a:p>
            <a:endParaRPr/>
          </a:p>
        </p:txBody>
      </p:sp>
      <p:sp>
        <p:nvSpPr>
          <p:cNvPr id="2117" name="Google Shape;2117;g395a5d8f997_0_17764"/>
          <p:cNvSpPr txBox="1">
            <a:spLocks noGrp="1"/>
          </p:cNvSpPr>
          <p:nvPr>
            <p:ph type="subTitle" idx="14"/>
          </p:nvPr>
        </p:nvSpPr>
        <p:spPr>
          <a:xfrm>
            <a:off x="5080000" y="4579207"/>
            <a:ext cx="1828800" cy="3912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2pPr>
            <a:lvl3pPr lvl="2"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3pPr>
            <a:lvl4pPr lvl="3"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4pPr>
            <a:lvl5pPr lvl="4"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5pPr>
            <a:lvl6pPr lvl="5"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6pPr>
            <a:lvl7pPr lvl="6"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7pPr>
            <a:lvl8pPr lvl="7"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8pPr>
            <a:lvl9pPr lvl="8"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2118" name="Google Shape;2118;g395a5d8f997_0_17764"/>
          <p:cNvSpPr txBox="1">
            <a:spLocks noGrp="1"/>
          </p:cNvSpPr>
          <p:nvPr>
            <p:ph type="subTitle" idx="15"/>
          </p:nvPr>
        </p:nvSpPr>
        <p:spPr>
          <a:xfrm>
            <a:off x="5080000" y="5275207"/>
            <a:ext cx="1828800" cy="3912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dk1"/>
              </a:buClr>
              <a:buSzPts val="1500"/>
              <a:buNone/>
              <a:defRPr sz="1500" b="0">
                <a:solidFill>
                  <a:schemeClr val="dk1"/>
                </a:solidFill>
              </a:defRPr>
            </a:lvl1pPr>
            <a:lvl2pPr lvl="1" algn="ctr">
              <a:lnSpc>
                <a:spcPct val="115000"/>
              </a:lnSpc>
              <a:spcBef>
                <a:spcPts val="0"/>
              </a:spcBef>
              <a:spcAft>
                <a:spcPts val="0"/>
              </a:spcAft>
              <a:buClr>
                <a:schemeClr val="dk1"/>
              </a:buClr>
              <a:buSzPts val="1500"/>
              <a:buNone/>
              <a:defRPr sz="1500">
                <a:solidFill>
                  <a:schemeClr val="dk1"/>
                </a:solidFill>
              </a:defRPr>
            </a:lvl2pPr>
            <a:lvl3pPr lvl="2" algn="ctr">
              <a:lnSpc>
                <a:spcPct val="115000"/>
              </a:lnSpc>
              <a:spcBef>
                <a:spcPts val="0"/>
              </a:spcBef>
              <a:spcAft>
                <a:spcPts val="0"/>
              </a:spcAft>
              <a:buClr>
                <a:schemeClr val="dk1"/>
              </a:buClr>
              <a:buSzPts val="1500"/>
              <a:buNone/>
              <a:defRPr sz="1500">
                <a:solidFill>
                  <a:schemeClr val="dk1"/>
                </a:solidFill>
              </a:defRPr>
            </a:lvl3pPr>
            <a:lvl4pPr lvl="3" algn="ctr">
              <a:lnSpc>
                <a:spcPct val="115000"/>
              </a:lnSpc>
              <a:spcBef>
                <a:spcPts val="0"/>
              </a:spcBef>
              <a:spcAft>
                <a:spcPts val="0"/>
              </a:spcAft>
              <a:buClr>
                <a:schemeClr val="dk1"/>
              </a:buClr>
              <a:buSzPts val="1500"/>
              <a:buNone/>
              <a:defRPr sz="1500">
                <a:solidFill>
                  <a:schemeClr val="dk1"/>
                </a:solidFill>
              </a:defRPr>
            </a:lvl4pPr>
            <a:lvl5pPr lvl="4" algn="ctr">
              <a:lnSpc>
                <a:spcPct val="115000"/>
              </a:lnSpc>
              <a:spcBef>
                <a:spcPts val="0"/>
              </a:spcBef>
              <a:spcAft>
                <a:spcPts val="0"/>
              </a:spcAft>
              <a:buClr>
                <a:schemeClr val="dk1"/>
              </a:buClr>
              <a:buSzPts val="1500"/>
              <a:buNone/>
              <a:defRPr sz="1500">
                <a:solidFill>
                  <a:schemeClr val="dk1"/>
                </a:solidFill>
              </a:defRPr>
            </a:lvl5pPr>
            <a:lvl6pPr lvl="5" algn="ctr">
              <a:lnSpc>
                <a:spcPct val="115000"/>
              </a:lnSpc>
              <a:spcBef>
                <a:spcPts val="0"/>
              </a:spcBef>
              <a:spcAft>
                <a:spcPts val="0"/>
              </a:spcAft>
              <a:buClr>
                <a:schemeClr val="dk1"/>
              </a:buClr>
              <a:buSzPts val="1500"/>
              <a:buNone/>
              <a:defRPr sz="1500">
                <a:solidFill>
                  <a:schemeClr val="dk1"/>
                </a:solidFill>
              </a:defRPr>
            </a:lvl6pPr>
            <a:lvl7pPr lvl="6" algn="ctr">
              <a:lnSpc>
                <a:spcPct val="115000"/>
              </a:lnSpc>
              <a:spcBef>
                <a:spcPts val="0"/>
              </a:spcBef>
              <a:spcAft>
                <a:spcPts val="0"/>
              </a:spcAft>
              <a:buClr>
                <a:schemeClr val="dk1"/>
              </a:buClr>
              <a:buSzPts val="1500"/>
              <a:buNone/>
              <a:defRPr sz="1500">
                <a:solidFill>
                  <a:schemeClr val="dk1"/>
                </a:solidFill>
              </a:defRPr>
            </a:lvl7pPr>
            <a:lvl8pPr lvl="7" algn="ctr">
              <a:lnSpc>
                <a:spcPct val="115000"/>
              </a:lnSpc>
              <a:spcBef>
                <a:spcPts val="0"/>
              </a:spcBef>
              <a:spcAft>
                <a:spcPts val="0"/>
              </a:spcAft>
              <a:buClr>
                <a:schemeClr val="dk1"/>
              </a:buClr>
              <a:buSzPts val="1500"/>
              <a:buNone/>
              <a:defRPr sz="1500">
                <a:solidFill>
                  <a:schemeClr val="dk1"/>
                </a:solidFill>
              </a:defRPr>
            </a:lvl8pPr>
            <a:lvl9pPr lvl="8" algn="ctr">
              <a:lnSpc>
                <a:spcPct val="115000"/>
              </a:lnSpc>
              <a:spcBef>
                <a:spcPts val="0"/>
              </a:spcBef>
              <a:spcAft>
                <a:spcPts val="0"/>
              </a:spcAft>
              <a:buClr>
                <a:schemeClr val="dk1"/>
              </a:buClr>
              <a:buSzPts val="1500"/>
              <a:buNone/>
              <a:defRPr sz="1500">
                <a:solidFill>
                  <a:schemeClr val="dk1"/>
                </a:solidFill>
              </a:defRPr>
            </a:lvl9pPr>
          </a:lstStyle>
          <a:p>
            <a:endParaRPr/>
          </a:p>
        </p:txBody>
      </p:sp>
      <p:sp>
        <p:nvSpPr>
          <p:cNvPr id="2119" name="Google Shape;2119;g395a5d8f997_0_17764"/>
          <p:cNvSpPr txBox="1">
            <a:spLocks noGrp="1"/>
          </p:cNvSpPr>
          <p:nvPr>
            <p:ph type="subTitle" idx="16"/>
          </p:nvPr>
        </p:nvSpPr>
        <p:spPr>
          <a:xfrm>
            <a:off x="7083533" y="4579207"/>
            <a:ext cx="1828800" cy="3912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2pPr>
            <a:lvl3pPr lvl="2"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3pPr>
            <a:lvl4pPr lvl="3"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4pPr>
            <a:lvl5pPr lvl="4"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5pPr>
            <a:lvl6pPr lvl="5"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6pPr>
            <a:lvl7pPr lvl="6"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7pPr>
            <a:lvl8pPr lvl="7"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8pPr>
            <a:lvl9pPr lvl="8"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2120" name="Google Shape;2120;g395a5d8f997_0_17764"/>
          <p:cNvSpPr txBox="1">
            <a:spLocks noGrp="1"/>
          </p:cNvSpPr>
          <p:nvPr>
            <p:ph type="subTitle" idx="17"/>
          </p:nvPr>
        </p:nvSpPr>
        <p:spPr>
          <a:xfrm>
            <a:off x="7083533" y="5275207"/>
            <a:ext cx="1828800" cy="3912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dk1"/>
              </a:buClr>
              <a:buSzPts val="1500"/>
              <a:buNone/>
              <a:defRPr sz="1500" b="0">
                <a:solidFill>
                  <a:schemeClr val="dk1"/>
                </a:solidFill>
              </a:defRPr>
            </a:lvl1pPr>
            <a:lvl2pPr lvl="1" algn="ctr">
              <a:lnSpc>
                <a:spcPct val="115000"/>
              </a:lnSpc>
              <a:spcBef>
                <a:spcPts val="0"/>
              </a:spcBef>
              <a:spcAft>
                <a:spcPts val="0"/>
              </a:spcAft>
              <a:buClr>
                <a:schemeClr val="dk1"/>
              </a:buClr>
              <a:buSzPts val="1500"/>
              <a:buNone/>
              <a:defRPr sz="1500">
                <a:solidFill>
                  <a:schemeClr val="dk1"/>
                </a:solidFill>
              </a:defRPr>
            </a:lvl2pPr>
            <a:lvl3pPr lvl="2" algn="ctr">
              <a:lnSpc>
                <a:spcPct val="115000"/>
              </a:lnSpc>
              <a:spcBef>
                <a:spcPts val="0"/>
              </a:spcBef>
              <a:spcAft>
                <a:spcPts val="0"/>
              </a:spcAft>
              <a:buClr>
                <a:schemeClr val="dk1"/>
              </a:buClr>
              <a:buSzPts val="1500"/>
              <a:buNone/>
              <a:defRPr sz="1500">
                <a:solidFill>
                  <a:schemeClr val="dk1"/>
                </a:solidFill>
              </a:defRPr>
            </a:lvl3pPr>
            <a:lvl4pPr lvl="3" algn="ctr">
              <a:lnSpc>
                <a:spcPct val="115000"/>
              </a:lnSpc>
              <a:spcBef>
                <a:spcPts val="0"/>
              </a:spcBef>
              <a:spcAft>
                <a:spcPts val="0"/>
              </a:spcAft>
              <a:buClr>
                <a:schemeClr val="dk1"/>
              </a:buClr>
              <a:buSzPts val="1500"/>
              <a:buNone/>
              <a:defRPr sz="1500">
                <a:solidFill>
                  <a:schemeClr val="dk1"/>
                </a:solidFill>
              </a:defRPr>
            </a:lvl4pPr>
            <a:lvl5pPr lvl="4" algn="ctr">
              <a:lnSpc>
                <a:spcPct val="115000"/>
              </a:lnSpc>
              <a:spcBef>
                <a:spcPts val="0"/>
              </a:spcBef>
              <a:spcAft>
                <a:spcPts val="0"/>
              </a:spcAft>
              <a:buClr>
                <a:schemeClr val="dk1"/>
              </a:buClr>
              <a:buSzPts val="1500"/>
              <a:buNone/>
              <a:defRPr sz="1500">
                <a:solidFill>
                  <a:schemeClr val="dk1"/>
                </a:solidFill>
              </a:defRPr>
            </a:lvl5pPr>
            <a:lvl6pPr lvl="5" algn="ctr">
              <a:lnSpc>
                <a:spcPct val="115000"/>
              </a:lnSpc>
              <a:spcBef>
                <a:spcPts val="0"/>
              </a:spcBef>
              <a:spcAft>
                <a:spcPts val="0"/>
              </a:spcAft>
              <a:buClr>
                <a:schemeClr val="dk1"/>
              </a:buClr>
              <a:buSzPts val="1500"/>
              <a:buNone/>
              <a:defRPr sz="1500">
                <a:solidFill>
                  <a:schemeClr val="dk1"/>
                </a:solidFill>
              </a:defRPr>
            </a:lvl6pPr>
            <a:lvl7pPr lvl="6" algn="ctr">
              <a:lnSpc>
                <a:spcPct val="115000"/>
              </a:lnSpc>
              <a:spcBef>
                <a:spcPts val="0"/>
              </a:spcBef>
              <a:spcAft>
                <a:spcPts val="0"/>
              </a:spcAft>
              <a:buClr>
                <a:schemeClr val="dk1"/>
              </a:buClr>
              <a:buSzPts val="1500"/>
              <a:buNone/>
              <a:defRPr sz="1500">
                <a:solidFill>
                  <a:schemeClr val="dk1"/>
                </a:solidFill>
              </a:defRPr>
            </a:lvl7pPr>
            <a:lvl8pPr lvl="7" algn="ctr">
              <a:lnSpc>
                <a:spcPct val="115000"/>
              </a:lnSpc>
              <a:spcBef>
                <a:spcPts val="0"/>
              </a:spcBef>
              <a:spcAft>
                <a:spcPts val="0"/>
              </a:spcAft>
              <a:buClr>
                <a:schemeClr val="dk1"/>
              </a:buClr>
              <a:buSzPts val="1500"/>
              <a:buNone/>
              <a:defRPr sz="1500">
                <a:solidFill>
                  <a:schemeClr val="dk1"/>
                </a:solidFill>
              </a:defRPr>
            </a:lvl8pPr>
            <a:lvl9pPr lvl="8" algn="ctr">
              <a:lnSpc>
                <a:spcPct val="115000"/>
              </a:lnSpc>
              <a:spcBef>
                <a:spcPts val="0"/>
              </a:spcBef>
              <a:spcAft>
                <a:spcPts val="0"/>
              </a:spcAft>
              <a:buClr>
                <a:schemeClr val="dk1"/>
              </a:buClr>
              <a:buSzPts val="1500"/>
              <a:buNone/>
              <a:defRPr sz="1500">
                <a:solidFill>
                  <a:schemeClr val="dk1"/>
                </a:solidFill>
              </a:defRPr>
            </a:lvl9pPr>
          </a:lstStyle>
          <a:p>
            <a:endParaRPr/>
          </a:p>
        </p:txBody>
      </p:sp>
      <p:sp>
        <p:nvSpPr>
          <p:cNvPr id="2121" name="Google Shape;2121;g395a5d8f997_0_17764"/>
          <p:cNvSpPr txBox="1">
            <a:spLocks noGrp="1"/>
          </p:cNvSpPr>
          <p:nvPr>
            <p:ph type="subTitle" idx="18"/>
          </p:nvPr>
        </p:nvSpPr>
        <p:spPr>
          <a:xfrm>
            <a:off x="9087067" y="4579207"/>
            <a:ext cx="1828800" cy="3912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2pPr>
            <a:lvl3pPr lvl="2"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3pPr>
            <a:lvl4pPr lvl="3"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4pPr>
            <a:lvl5pPr lvl="4"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5pPr>
            <a:lvl6pPr lvl="5"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6pPr>
            <a:lvl7pPr lvl="6"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7pPr>
            <a:lvl8pPr lvl="7"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8pPr>
            <a:lvl9pPr lvl="8"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2122" name="Google Shape;2122;g395a5d8f997_0_17764"/>
          <p:cNvSpPr txBox="1">
            <a:spLocks noGrp="1"/>
          </p:cNvSpPr>
          <p:nvPr>
            <p:ph type="subTitle" idx="19"/>
          </p:nvPr>
        </p:nvSpPr>
        <p:spPr>
          <a:xfrm>
            <a:off x="9087067" y="5275207"/>
            <a:ext cx="1828800" cy="3912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dk1"/>
              </a:buClr>
              <a:buSzPts val="1500"/>
              <a:buNone/>
              <a:defRPr sz="1500" b="0">
                <a:solidFill>
                  <a:schemeClr val="dk1"/>
                </a:solidFill>
              </a:defRPr>
            </a:lvl1pPr>
            <a:lvl2pPr lvl="1" algn="ctr">
              <a:lnSpc>
                <a:spcPct val="115000"/>
              </a:lnSpc>
              <a:spcBef>
                <a:spcPts val="0"/>
              </a:spcBef>
              <a:spcAft>
                <a:spcPts val="0"/>
              </a:spcAft>
              <a:buClr>
                <a:schemeClr val="dk1"/>
              </a:buClr>
              <a:buSzPts val="1500"/>
              <a:buNone/>
              <a:defRPr sz="1500">
                <a:solidFill>
                  <a:schemeClr val="dk1"/>
                </a:solidFill>
              </a:defRPr>
            </a:lvl2pPr>
            <a:lvl3pPr lvl="2" algn="ctr">
              <a:lnSpc>
                <a:spcPct val="115000"/>
              </a:lnSpc>
              <a:spcBef>
                <a:spcPts val="0"/>
              </a:spcBef>
              <a:spcAft>
                <a:spcPts val="0"/>
              </a:spcAft>
              <a:buClr>
                <a:schemeClr val="dk1"/>
              </a:buClr>
              <a:buSzPts val="1500"/>
              <a:buNone/>
              <a:defRPr sz="1500">
                <a:solidFill>
                  <a:schemeClr val="dk1"/>
                </a:solidFill>
              </a:defRPr>
            </a:lvl3pPr>
            <a:lvl4pPr lvl="3" algn="ctr">
              <a:lnSpc>
                <a:spcPct val="115000"/>
              </a:lnSpc>
              <a:spcBef>
                <a:spcPts val="0"/>
              </a:spcBef>
              <a:spcAft>
                <a:spcPts val="0"/>
              </a:spcAft>
              <a:buClr>
                <a:schemeClr val="dk1"/>
              </a:buClr>
              <a:buSzPts val="1500"/>
              <a:buNone/>
              <a:defRPr sz="1500">
                <a:solidFill>
                  <a:schemeClr val="dk1"/>
                </a:solidFill>
              </a:defRPr>
            </a:lvl4pPr>
            <a:lvl5pPr lvl="4" algn="ctr">
              <a:lnSpc>
                <a:spcPct val="115000"/>
              </a:lnSpc>
              <a:spcBef>
                <a:spcPts val="0"/>
              </a:spcBef>
              <a:spcAft>
                <a:spcPts val="0"/>
              </a:spcAft>
              <a:buClr>
                <a:schemeClr val="dk1"/>
              </a:buClr>
              <a:buSzPts val="1500"/>
              <a:buNone/>
              <a:defRPr sz="1500">
                <a:solidFill>
                  <a:schemeClr val="dk1"/>
                </a:solidFill>
              </a:defRPr>
            </a:lvl5pPr>
            <a:lvl6pPr lvl="5" algn="ctr">
              <a:lnSpc>
                <a:spcPct val="115000"/>
              </a:lnSpc>
              <a:spcBef>
                <a:spcPts val="0"/>
              </a:spcBef>
              <a:spcAft>
                <a:spcPts val="0"/>
              </a:spcAft>
              <a:buClr>
                <a:schemeClr val="dk1"/>
              </a:buClr>
              <a:buSzPts val="1500"/>
              <a:buNone/>
              <a:defRPr sz="1500">
                <a:solidFill>
                  <a:schemeClr val="dk1"/>
                </a:solidFill>
              </a:defRPr>
            </a:lvl6pPr>
            <a:lvl7pPr lvl="6" algn="ctr">
              <a:lnSpc>
                <a:spcPct val="115000"/>
              </a:lnSpc>
              <a:spcBef>
                <a:spcPts val="0"/>
              </a:spcBef>
              <a:spcAft>
                <a:spcPts val="0"/>
              </a:spcAft>
              <a:buClr>
                <a:schemeClr val="dk1"/>
              </a:buClr>
              <a:buSzPts val="1500"/>
              <a:buNone/>
              <a:defRPr sz="1500">
                <a:solidFill>
                  <a:schemeClr val="dk1"/>
                </a:solidFill>
              </a:defRPr>
            </a:lvl7pPr>
            <a:lvl8pPr lvl="7" algn="ctr">
              <a:lnSpc>
                <a:spcPct val="115000"/>
              </a:lnSpc>
              <a:spcBef>
                <a:spcPts val="0"/>
              </a:spcBef>
              <a:spcAft>
                <a:spcPts val="0"/>
              </a:spcAft>
              <a:buClr>
                <a:schemeClr val="dk1"/>
              </a:buClr>
              <a:buSzPts val="1500"/>
              <a:buNone/>
              <a:defRPr sz="1500">
                <a:solidFill>
                  <a:schemeClr val="dk1"/>
                </a:solidFill>
              </a:defRPr>
            </a:lvl8pPr>
            <a:lvl9pPr lvl="8" algn="ctr">
              <a:lnSpc>
                <a:spcPct val="115000"/>
              </a:lnSpc>
              <a:spcBef>
                <a:spcPts val="0"/>
              </a:spcBef>
              <a:spcAft>
                <a:spcPts val="0"/>
              </a:spcAft>
              <a:buClr>
                <a:schemeClr val="dk1"/>
              </a:buClr>
              <a:buSzPts val="1500"/>
              <a:buNone/>
              <a:defRPr sz="1500">
                <a:solidFill>
                  <a:schemeClr val="dk1"/>
                </a:solidFill>
              </a:defRPr>
            </a:lvl9pPr>
          </a:lstStyle>
          <a:p>
            <a:endParaRPr/>
          </a:p>
        </p:txBody>
      </p:sp>
    </p:spTree>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matchingName="Images — 3 Grid">
  <p:cSld name="CUSTOM_22_1">
    <p:spTree>
      <p:nvGrpSpPr>
        <p:cNvPr id="1" name="Shape 2123"/>
        <p:cNvGrpSpPr/>
        <p:nvPr/>
      </p:nvGrpSpPr>
      <p:grpSpPr>
        <a:xfrm>
          <a:off x="0" y="0"/>
          <a:ext cx="0" cy="0"/>
          <a:chOff x="0" y="0"/>
          <a:chExt cx="0" cy="0"/>
        </a:xfrm>
      </p:grpSpPr>
      <p:sp>
        <p:nvSpPr>
          <p:cNvPr id="2124" name="Google Shape;2124;g395a5d8f997_0_17787"/>
          <p:cNvSpPr txBox="1">
            <a:spLocks noGrp="1"/>
          </p:cNvSpPr>
          <p:nvPr>
            <p:ph type="title"/>
          </p:nvPr>
        </p:nvSpPr>
        <p:spPr>
          <a:xfrm>
            <a:off x="609600" y="914400"/>
            <a:ext cx="10363200" cy="788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4800"/>
              <a:buNone/>
              <a:defRPr/>
            </a:lvl1pPr>
            <a:lvl2pPr lvl="1" algn="l">
              <a:lnSpc>
                <a:spcPct val="100000"/>
              </a:lnSpc>
              <a:spcBef>
                <a:spcPts val="10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2125" name="Google Shape;2125;g395a5d8f997_0_17787"/>
          <p:cNvSpPr txBox="1">
            <a:spLocks noGrp="1"/>
          </p:cNvSpPr>
          <p:nvPr>
            <p:ph type="subTitle" idx="1"/>
          </p:nvPr>
        </p:nvSpPr>
        <p:spPr>
          <a:xfrm>
            <a:off x="609600" y="609600"/>
            <a:ext cx="4094100" cy="3753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lgn="l">
              <a:lnSpc>
                <a:spcPct val="115000"/>
              </a:lnSpc>
              <a:spcBef>
                <a:spcPts val="0"/>
              </a:spcBef>
              <a:spcAft>
                <a:spcPts val="0"/>
              </a:spcAft>
              <a:buSzPts val="1900"/>
              <a:buNone/>
              <a:defRPr/>
            </a:lvl2pPr>
            <a:lvl3pPr lvl="2" algn="l">
              <a:lnSpc>
                <a:spcPct val="115000"/>
              </a:lnSpc>
              <a:spcBef>
                <a:spcPts val="0"/>
              </a:spcBef>
              <a:spcAft>
                <a:spcPts val="0"/>
              </a:spcAft>
              <a:buSzPts val="1900"/>
              <a:buNone/>
              <a:defRPr/>
            </a:lvl3pPr>
            <a:lvl4pPr lvl="3" algn="l">
              <a:lnSpc>
                <a:spcPct val="115000"/>
              </a:lnSpc>
              <a:spcBef>
                <a:spcPts val="0"/>
              </a:spcBef>
              <a:spcAft>
                <a:spcPts val="0"/>
              </a:spcAft>
              <a:buSzPts val="1900"/>
              <a:buNone/>
              <a:defRPr/>
            </a:lvl4pPr>
            <a:lvl5pPr lvl="4" algn="l">
              <a:lnSpc>
                <a:spcPct val="115000"/>
              </a:lnSpc>
              <a:spcBef>
                <a:spcPts val="0"/>
              </a:spcBef>
              <a:spcAft>
                <a:spcPts val="0"/>
              </a:spcAft>
              <a:buSzPts val="1900"/>
              <a:buNone/>
              <a:defRPr/>
            </a:lvl5pPr>
            <a:lvl6pPr lvl="5" algn="l">
              <a:lnSpc>
                <a:spcPct val="115000"/>
              </a:lnSpc>
              <a:spcBef>
                <a:spcPts val="0"/>
              </a:spcBef>
              <a:spcAft>
                <a:spcPts val="0"/>
              </a:spcAft>
              <a:buSzPts val="1900"/>
              <a:buNone/>
              <a:defRPr/>
            </a:lvl6pPr>
            <a:lvl7pPr lvl="6" algn="l">
              <a:lnSpc>
                <a:spcPct val="115000"/>
              </a:lnSpc>
              <a:spcBef>
                <a:spcPts val="0"/>
              </a:spcBef>
              <a:spcAft>
                <a:spcPts val="0"/>
              </a:spcAft>
              <a:buSzPts val="1900"/>
              <a:buNone/>
              <a:defRPr/>
            </a:lvl7pPr>
            <a:lvl8pPr lvl="7" algn="l">
              <a:lnSpc>
                <a:spcPct val="115000"/>
              </a:lnSpc>
              <a:spcBef>
                <a:spcPts val="0"/>
              </a:spcBef>
              <a:spcAft>
                <a:spcPts val="0"/>
              </a:spcAft>
              <a:buSzPts val="1900"/>
              <a:buNone/>
              <a:defRPr/>
            </a:lvl8pPr>
            <a:lvl9pPr lvl="8" algn="l">
              <a:lnSpc>
                <a:spcPct val="115000"/>
              </a:lnSpc>
              <a:spcBef>
                <a:spcPts val="0"/>
              </a:spcBef>
              <a:spcAft>
                <a:spcPts val="0"/>
              </a:spcAft>
              <a:buSzPts val="1900"/>
              <a:buNone/>
              <a:defRPr/>
            </a:lvl9pPr>
          </a:lstStyle>
          <a:p>
            <a:endParaRPr/>
          </a:p>
        </p:txBody>
      </p:sp>
      <p:sp>
        <p:nvSpPr>
          <p:cNvPr id="2126" name="Google Shape;2126;g395a5d8f997_0_17787"/>
          <p:cNvSpPr>
            <a:spLocks noGrp="1"/>
          </p:cNvSpPr>
          <p:nvPr>
            <p:ph type="pic" idx="2"/>
          </p:nvPr>
        </p:nvSpPr>
        <p:spPr>
          <a:xfrm>
            <a:off x="0" y="1828800"/>
            <a:ext cx="5130000" cy="2414100"/>
          </a:xfrm>
          <a:prstGeom prst="rect">
            <a:avLst/>
          </a:prstGeom>
          <a:noFill/>
          <a:ln>
            <a:noFill/>
          </a:ln>
        </p:spPr>
      </p:sp>
      <p:sp>
        <p:nvSpPr>
          <p:cNvPr id="2127" name="Google Shape;2127;g395a5d8f997_0_17787"/>
          <p:cNvSpPr>
            <a:spLocks noGrp="1"/>
          </p:cNvSpPr>
          <p:nvPr>
            <p:ph type="pic" idx="3"/>
          </p:nvPr>
        </p:nvSpPr>
        <p:spPr>
          <a:xfrm>
            <a:off x="0" y="4443908"/>
            <a:ext cx="5130000" cy="2414100"/>
          </a:xfrm>
          <a:prstGeom prst="rect">
            <a:avLst/>
          </a:prstGeom>
          <a:noFill/>
          <a:ln>
            <a:noFill/>
          </a:ln>
        </p:spPr>
      </p:sp>
      <p:sp>
        <p:nvSpPr>
          <p:cNvPr id="2128" name="Google Shape;2128;g395a5d8f997_0_17787"/>
          <p:cNvSpPr>
            <a:spLocks noGrp="1"/>
          </p:cNvSpPr>
          <p:nvPr>
            <p:ph type="pic" idx="4"/>
          </p:nvPr>
        </p:nvSpPr>
        <p:spPr>
          <a:xfrm>
            <a:off x="5327033" y="1828800"/>
            <a:ext cx="6864900" cy="5029200"/>
          </a:xfrm>
          <a:prstGeom prst="rect">
            <a:avLst/>
          </a:prstGeom>
          <a:noFill/>
          <a:ln>
            <a:noFill/>
          </a:ln>
        </p:spPr>
      </p:sp>
    </p:spTree>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matchingName="Images — 1 with description">
  <p:cSld name="CUSTOM_22_1_1">
    <p:spTree>
      <p:nvGrpSpPr>
        <p:cNvPr id="1" name="Shape 2129"/>
        <p:cNvGrpSpPr/>
        <p:nvPr/>
      </p:nvGrpSpPr>
      <p:grpSpPr>
        <a:xfrm>
          <a:off x="0" y="0"/>
          <a:ext cx="0" cy="0"/>
          <a:chOff x="0" y="0"/>
          <a:chExt cx="0" cy="0"/>
        </a:xfrm>
      </p:grpSpPr>
      <p:sp>
        <p:nvSpPr>
          <p:cNvPr id="2130" name="Google Shape;2130;g395a5d8f997_0_17793"/>
          <p:cNvSpPr/>
          <p:nvPr/>
        </p:nvSpPr>
        <p:spPr>
          <a:xfrm>
            <a:off x="0" y="5029200"/>
            <a:ext cx="12192000" cy="1828800"/>
          </a:xfrm>
          <a:prstGeom prst="rect">
            <a:avLst/>
          </a:prstGeom>
          <a:solidFill>
            <a:schemeClr val="dk2"/>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Montserrat"/>
              <a:ea typeface="Montserrat"/>
              <a:cs typeface="Montserrat"/>
              <a:sym typeface="Montserrat"/>
            </a:endParaRPr>
          </a:p>
        </p:txBody>
      </p:sp>
      <p:sp>
        <p:nvSpPr>
          <p:cNvPr id="2131" name="Google Shape;2131;g395a5d8f997_0_17793"/>
          <p:cNvSpPr txBox="1">
            <a:spLocks noGrp="1"/>
          </p:cNvSpPr>
          <p:nvPr>
            <p:ph type="title"/>
          </p:nvPr>
        </p:nvSpPr>
        <p:spPr>
          <a:xfrm>
            <a:off x="609600" y="914400"/>
            <a:ext cx="10363200" cy="788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4800"/>
              <a:buNone/>
              <a:defRPr/>
            </a:lvl1pPr>
            <a:lvl2pPr lvl="1" algn="l">
              <a:lnSpc>
                <a:spcPct val="100000"/>
              </a:lnSpc>
              <a:spcBef>
                <a:spcPts val="10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2132" name="Google Shape;2132;g395a5d8f997_0_17793"/>
          <p:cNvSpPr txBox="1">
            <a:spLocks noGrp="1"/>
          </p:cNvSpPr>
          <p:nvPr>
            <p:ph type="subTitle" idx="1"/>
          </p:nvPr>
        </p:nvSpPr>
        <p:spPr>
          <a:xfrm>
            <a:off x="609600" y="609600"/>
            <a:ext cx="4094100" cy="3753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lgn="l">
              <a:lnSpc>
                <a:spcPct val="115000"/>
              </a:lnSpc>
              <a:spcBef>
                <a:spcPts val="0"/>
              </a:spcBef>
              <a:spcAft>
                <a:spcPts val="0"/>
              </a:spcAft>
              <a:buSzPts val="1900"/>
              <a:buNone/>
              <a:defRPr/>
            </a:lvl2pPr>
            <a:lvl3pPr lvl="2" algn="l">
              <a:lnSpc>
                <a:spcPct val="115000"/>
              </a:lnSpc>
              <a:spcBef>
                <a:spcPts val="0"/>
              </a:spcBef>
              <a:spcAft>
                <a:spcPts val="0"/>
              </a:spcAft>
              <a:buSzPts val="1900"/>
              <a:buNone/>
              <a:defRPr/>
            </a:lvl3pPr>
            <a:lvl4pPr lvl="3" algn="l">
              <a:lnSpc>
                <a:spcPct val="115000"/>
              </a:lnSpc>
              <a:spcBef>
                <a:spcPts val="0"/>
              </a:spcBef>
              <a:spcAft>
                <a:spcPts val="0"/>
              </a:spcAft>
              <a:buSzPts val="1900"/>
              <a:buNone/>
              <a:defRPr/>
            </a:lvl4pPr>
            <a:lvl5pPr lvl="4" algn="l">
              <a:lnSpc>
                <a:spcPct val="115000"/>
              </a:lnSpc>
              <a:spcBef>
                <a:spcPts val="0"/>
              </a:spcBef>
              <a:spcAft>
                <a:spcPts val="0"/>
              </a:spcAft>
              <a:buSzPts val="1900"/>
              <a:buNone/>
              <a:defRPr/>
            </a:lvl5pPr>
            <a:lvl6pPr lvl="5" algn="l">
              <a:lnSpc>
                <a:spcPct val="115000"/>
              </a:lnSpc>
              <a:spcBef>
                <a:spcPts val="0"/>
              </a:spcBef>
              <a:spcAft>
                <a:spcPts val="0"/>
              </a:spcAft>
              <a:buSzPts val="1900"/>
              <a:buNone/>
              <a:defRPr/>
            </a:lvl6pPr>
            <a:lvl7pPr lvl="6" algn="l">
              <a:lnSpc>
                <a:spcPct val="115000"/>
              </a:lnSpc>
              <a:spcBef>
                <a:spcPts val="0"/>
              </a:spcBef>
              <a:spcAft>
                <a:spcPts val="0"/>
              </a:spcAft>
              <a:buSzPts val="1900"/>
              <a:buNone/>
              <a:defRPr/>
            </a:lvl7pPr>
            <a:lvl8pPr lvl="7" algn="l">
              <a:lnSpc>
                <a:spcPct val="115000"/>
              </a:lnSpc>
              <a:spcBef>
                <a:spcPts val="0"/>
              </a:spcBef>
              <a:spcAft>
                <a:spcPts val="0"/>
              </a:spcAft>
              <a:buSzPts val="1900"/>
              <a:buNone/>
              <a:defRPr/>
            </a:lvl8pPr>
            <a:lvl9pPr lvl="8" algn="l">
              <a:lnSpc>
                <a:spcPct val="115000"/>
              </a:lnSpc>
              <a:spcBef>
                <a:spcPts val="0"/>
              </a:spcBef>
              <a:spcAft>
                <a:spcPts val="0"/>
              </a:spcAft>
              <a:buSzPts val="1900"/>
              <a:buNone/>
              <a:defRPr/>
            </a:lvl9pPr>
          </a:lstStyle>
          <a:p>
            <a:endParaRPr/>
          </a:p>
        </p:txBody>
      </p:sp>
      <p:sp>
        <p:nvSpPr>
          <p:cNvPr id="2133" name="Google Shape;2133;g395a5d8f997_0_17793"/>
          <p:cNvSpPr>
            <a:spLocks noGrp="1"/>
          </p:cNvSpPr>
          <p:nvPr>
            <p:ph type="pic" idx="2"/>
          </p:nvPr>
        </p:nvSpPr>
        <p:spPr>
          <a:xfrm>
            <a:off x="5486400" y="1828800"/>
            <a:ext cx="6096000" cy="4267200"/>
          </a:xfrm>
          <a:prstGeom prst="rect">
            <a:avLst/>
          </a:prstGeom>
          <a:noFill/>
          <a:ln>
            <a:noFill/>
          </a:ln>
        </p:spPr>
      </p:sp>
      <p:sp>
        <p:nvSpPr>
          <p:cNvPr id="2134" name="Google Shape;2134;g395a5d8f997_0_17793"/>
          <p:cNvSpPr txBox="1">
            <a:spLocks noGrp="1"/>
          </p:cNvSpPr>
          <p:nvPr>
            <p:ph type="subTitle" idx="3"/>
          </p:nvPr>
        </p:nvSpPr>
        <p:spPr>
          <a:xfrm>
            <a:off x="609600" y="1828800"/>
            <a:ext cx="4267200" cy="23241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SzPts val="1500"/>
              <a:buNone/>
              <a:defRPr sz="1500"/>
            </a:lvl1pPr>
            <a:lvl2pPr lvl="1" algn="l">
              <a:lnSpc>
                <a:spcPct val="115000"/>
              </a:lnSpc>
              <a:spcBef>
                <a:spcPts val="0"/>
              </a:spcBef>
              <a:spcAft>
                <a:spcPts val="0"/>
              </a:spcAft>
              <a:buSzPts val="1900"/>
              <a:buNone/>
              <a:defRPr/>
            </a:lvl2pPr>
            <a:lvl3pPr lvl="2" algn="l">
              <a:lnSpc>
                <a:spcPct val="115000"/>
              </a:lnSpc>
              <a:spcBef>
                <a:spcPts val="0"/>
              </a:spcBef>
              <a:spcAft>
                <a:spcPts val="0"/>
              </a:spcAft>
              <a:buSzPts val="1900"/>
              <a:buNone/>
              <a:defRPr/>
            </a:lvl3pPr>
            <a:lvl4pPr lvl="3" algn="l">
              <a:lnSpc>
                <a:spcPct val="115000"/>
              </a:lnSpc>
              <a:spcBef>
                <a:spcPts val="0"/>
              </a:spcBef>
              <a:spcAft>
                <a:spcPts val="0"/>
              </a:spcAft>
              <a:buSzPts val="1900"/>
              <a:buNone/>
              <a:defRPr/>
            </a:lvl4pPr>
            <a:lvl5pPr lvl="4" algn="l">
              <a:lnSpc>
                <a:spcPct val="115000"/>
              </a:lnSpc>
              <a:spcBef>
                <a:spcPts val="0"/>
              </a:spcBef>
              <a:spcAft>
                <a:spcPts val="0"/>
              </a:spcAft>
              <a:buSzPts val="1900"/>
              <a:buNone/>
              <a:defRPr/>
            </a:lvl5pPr>
            <a:lvl6pPr lvl="5" algn="l">
              <a:lnSpc>
                <a:spcPct val="115000"/>
              </a:lnSpc>
              <a:spcBef>
                <a:spcPts val="0"/>
              </a:spcBef>
              <a:spcAft>
                <a:spcPts val="0"/>
              </a:spcAft>
              <a:buSzPts val="1900"/>
              <a:buNone/>
              <a:defRPr/>
            </a:lvl6pPr>
            <a:lvl7pPr lvl="6" algn="l">
              <a:lnSpc>
                <a:spcPct val="115000"/>
              </a:lnSpc>
              <a:spcBef>
                <a:spcPts val="0"/>
              </a:spcBef>
              <a:spcAft>
                <a:spcPts val="0"/>
              </a:spcAft>
              <a:buSzPts val="1900"/>
              <a:buNone/>
              <a:defRPr/>
            </a:lvl7pPr>
            <a:lvl8pPr lvl="7" algn="l">
              <a:lnSpc>
                <a:spcPct val="115000"/>
              </a:lnSpc>
              <a:spcBef>
                <a:spcPts val="0"/>
              </a:spcBef>
              <a:spcAft>
                <a:spcPts val="0"/>
              </a:spcAft>
              <a:buSzPts val="1900"/>
              <a:buNone/>
              <a:defRPr/>
            </a:lvl8pPr>
            <a:lvl9pPr lvl="8" algn="l">
              <a:lnSpc>
                <a:spcPct val="115000"/>
              </a:lnSpc>
              <a:spcBef>
                <a:spcPts val="0"/>
              </a:spcBef>
              <a:spcAft>
                <a:spcPts val="0"/>
              </a:spcAft>
              <a:buSzPts val="19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OC">
  <p:cSld name="SECTION_HEADER_1">
    <p:bg>
      <p:bgPr>
        <a:solidFill>
          <a:schemeClr val="lt1"/>
        </a:solidFill>
        <a:effectLst/>
      </p:bgPr>
    </p:bg>
    <p:spTree>
      <p:nvGrpSpPr>
        <p:cNvPr id="1" name="Shape 27"/>
        <p:cNvGrpSpPr/>
        <p:nvPr/>
      </p:nvGrpSpPr>
      <p:grpSpPr>
        <a:xfrm>
          <a:off x="0" y="0"/>
          <a:ext cx="0" cy="0"/>
          <a:chOff x="0" y="0"/>
          <a:chExt cx="0" cy="0"/>
        </a:xfrm>
      </p:grpSpPr>
      <p:sp>
        <p:nvSpPr>
          <p:cNvPr id="28" name="Google Shape;28;g36335525d1a_0_352"/>
          <p:cNvSpPr/>
          <p:nvPr/>
        </p:nvSpPr>
        <p:spPr>
          <a:xfrm>
            <a:off x="-2800" y="0"/>
            <a:ext cx="3962400"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graphicFrame>
        <p:nvGraphicFramePr>
          <p:cNvPr id="29" name="Google Shape;29;g36335525d1a_0_352"/>
          <p:cNvGraphicFramePr/>
          <p:nvPr/>
        </p:nvGraphicFramePr>
        <p:xfrm>
          <a:off x="4764733" y="1219200"/>
          <a:ext cx="3000000" cy="3000000"/>
        </p:xfrm>
        <a:graphic>
          <a:graphicData uri="http://schemas.openxmlformats.org/drawingml/2006/table">
            <a:tbl>
              <a:tblPr>
                <a:noFill/>
                <a:tableStyleId>{F714C82F-D19C-4DDF-884D-B962782E8352}</a:tableStyleId>
              </a:tblPr>
              <a:tblGrid>
                <a:gridCol w="2812925">
                  <a:extLst>
                    <a:ext uri="{9D8B030D-6E8A-4147-A177-3AD203B41FA5}">
                      <a16:colId xmlns:a16="http://schemas.microsoft.com/office/drawing/2014/main" val="20000"/>
                    </a:ext>
                  </a:extLst>
                </a:gridCol>
                <a:gridCol w="2812925">
                  <a:extLst>
                    <a:ext uri="{9D8B030D-6E8A-4147-A177-3AD203B41FA5}">
                      <a16:colId xmlns:a16="http://schemas.microsoft.com/office/drawing/2014/main" val="20001"/>
                    </a:ext>
                  </a:extLst>
                </a:gridCol>
              </a:tblGrid>
              <a:tr h="508000">
                <a:tc>
                  <a:txBody>
                    <a:bodyPr/>
                    <a:lstStyle/>
                    <a:p>
                      <a:pPr marL="0" lvl="0" indent="0" algn="l" rtl="0">
                        <a:spcBef>
                          <a:spcPts val="0"/>
                        </a:spcBef>
                        <a:spcAft>
                          <a:spcPts val="0"/>
                        </a:spcAft>
                        <a:buNone/>
                      </a:pPr>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508000">
                <a:tc>
                  <a:txBody>
                    <a:bodyPr/>
                    <a:lstStyle/>
                    <a:p>
                      <a:pPr marL="0" lvl="0" indent="0" algn="l" rtl="0">
                        <a:spcBef>
                          <a:spcPts val="0"/>
                        </a:spcBef>
                        <a:spcAft>
                          <a:spcPts val="0"/>
                        </a:spcAft>
                        <a:buNone/>
                      </a:pPr>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508000">
                <a:tc>
                  <a:txBody>
                    <a:bodyPr/>
                    <a:lstStyle/>
                    <a:p>
                      <a:pPr marL="0" lvl="0" indent="0" algn="l" rtl="0">
                        <a:spcBef>
                          <a:spcPts val="0"/>
                        </a:spcBef>
                        <a:spcAft>
                          <a:spcPts val="0"/>
                        </a:spcAft>
                        <a:buNone/>
                      </a:pPr>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30" name="Google Shape;30;g36335525d1a_0_352"/>
          <p:cNvSpPr txBox="1">
            <a:spLocks noGrp="1"/>
          </p:cNvSpPr>
          <p:nvPr>
            <p:ph type="title"/>
          </p:nvPr>
        </p:nvSpPr>
        <p:spPr>
          <a:xfrm>
            <a:off x="0" y="1402080"/>
            <a:ext cx="3956700" cy="6888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Clr>
                <a:schemeClr val="lt1"/>
              </a:buClr>
              <a:buSzPts val="5300"/>
              <a:buFont typeface="Oswald Medium"/>
              <a:buNone/>
              <a:defRPr sz="5300" b="0">
                <a:solidFill>
                  <a:schemeClr val="lt1"/>
                </a:solidFill>
                <a:latin typeface="Oswald Medium"/>
                <a:ea typeface="Oswald Medium"/>
                <a:cs typeface="Oswald Medium"/>
                <a:sym typeface="Oswald Medium"/>
              </a:defRPr>
            </a:lvl1pPr>
            <a:lvl2pPr lvl="1" algn="ctr">
              <a:spcBef>
                <a:spcPts val="0"/>
              </a:spcBef>
              <a:spcAft>
                <a:spcPts val="0"/>
              </a:spcAft>
              <a:buClr>
                <a:schemeClr val="lt1"/>
              </a:buClr>
              <a:buSzPts val="3700"/>
              <a:buNone/>
              <a:defRPr>
                <a:solidFill>
                  <a:schemeClr val="lt1"/>
                </a:solidFill>
              </a:defRPr>
            </a:lvl2pPr>
            <a:lvl3pPr lvl="2" algn="ctr">
              <a:spcBef>
                <a:spcPts val="0"/>
              </a:spcBef>
              <a:spcAft>
                <a:spcPts val="0"/>
              </a:spcAft>
              <a:buClr>
                <a:schemeClr val="lt1"/>
              </a:buClr>
              <a:buSzPts val="3700"/>
              <a:buNone/>
              <a:defRPr>
                <a:solidFill>
                  <a:schemeClr val="lt1"/>
                </a:solidFill>
              </a:defRPr>
            </a:lvl3pPr>
            <a:lvl4pPr lvl="3" algn="ctr">
              <a:spcBef>
                <a:spcPts val="0"/>
              </a:spcBef>
              <a:spcAft>
                <a:spcPts val="0"/>
              </a:spcAft>
              <a:buClr>
                <a:schemeClr val="lt1"/>
              </a:buClr>
              <a:buSzPts val="3700"/>
              <a:buNone/>
              <a:defRPr>
                <a:solidFill>
                  <a:schemeClr val="lt1"/>
                </a:solidFill>
              </a:defRPr>
            </a:lvl4pPr>
            <a:lvl5pPr lvl="4" algn="ctr">
              <a:spcBef>
                <a:spcPts val="0"/>
              </a:spcBef>
              <a:spcAft>
                <a:spcPts val="0"/>
              </a:spcAft>
              <a:buClr>
                <a:schemeClr val="lt1"/>
              </a:buClr>
              <a:buSzPts val="3700"/>
              <a:buNone/>
              <a:defRPr>
                <a:solidFill>
                  <a:schemeClr val="lt1"/>
                </a:solidFill>
              </a:defRPr>
            </a:lvl5pPr>
            <a:lvl6pPr lvl="5" algn="ctr">
              <a:spcBef>
                <a:spcPts val="0"/>
              </a:spcBef>
              <a:spcAft>
                <a:spcPts val="0"/>
              </a:spcAft>
              <a:buClr>
                <a:schemeClr val="lt1"/>
              </a:buClr>
              <a:buSzPts val="3700"/>
              <a:buNone/>
              <a:defRPr>
                <a:solidFill>
                  <a:schemeClr val="lt1"/>
                </a:solidFill>
              </a:defRPr>
            </a:lvl6pPr>
            <a:lvl7pPr lvl="6" algn="ctr">
              <a:spcBef>
                <a:spcPts val="0"/>
              </a:spcBef>
              <a:spcAft>
                <a:spcPts val="0"/>
              </a:spcAft>
              <a:buClr>
                <a:schemeClr val="lt1"/>
              </a:buClr>
              <a:buSzPts val="3700"/>
              <a:buNone/>
              <a:defRPr>
                <a:solidFill>
                  <a:schemeClr val="lt1"/>
                </a:solidFill>
              </a:defRPr>
            </a:lvl7pPr>
            <a:lvl8pPr lvl="7" algn="ctr">
              <a:spcBef>
                <a:spcPts val="0"/>
              </a:spcBef>
              <a:spcAft>
                <a:spcPts val="0"/>
              </a:spcAft>
              <a:buClr>
                <a:schemeClr val="lt1"/>
              </a:buClr>
              <a:buSzPts val="3700"/>
              <a:buNone/>
              <a:defRPr>
                <a:solidFill>
                  <a:schemeClr val="lt1"/>
                </a:solidFill>
              </a:defRPr>
            </a:lvl8pPr>
            <a:lvl9pPr lvl="8" algn="ctr">
              <a:spcBef>
                <a:spcPts val="0"/>
              </a:spcBef>
              <a:spcAft>
                <a:spcPts val="0"/>
              </a:spcAft>
              <a:buClr>
                <a:schemeClr val="lt1"/>
              </a:buClr>
              <a:buSzPts val="3700"/>
              <a:buNone/>
              <a:defRPr>
                <a:solidFill>
                  <a:schemeClr val="lt1"/>
                </a:solidFil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Dark — map">
  <p:cSld name="CUSTOM_15_1_1">
    <p:bg>
      <p:bgPr>
        <a:solidFill>
          <a:schemeClr val="dk2"/>
        </a:solidFill>
        <a:effectLst/>
      </p:bgPr>
    </p:bg>
    <p:spTree>
      <p:nvGrpSpPr>
        <p:cNvPr id="1" name="Shape 242"/>
        <p:cNvGrpSpPr/>
        <p:nvPr/>
      </p:nvGrpSpPr>
      <p:grpSpPr>
        <a:xfrm>
          <a:off x="0" y="0"/>
          <a:ext cx="0" cy="0"/>
          <a:chOff x="0" y="0"/>
          <a:chExt cx="0" cy="0"/>
        </a:xfrm>
      </p:grpSpPr>
      <p:pic>
        <p:nvPicPr>
          <p:cNvPr id="243" name="Google Shape;243;g36335525d1a_0_569" title="map_blue.png"/>
          <p:cNvPicPr preferRelativeResize="0"/>
          <p:nvPr/>
        </p:nvPicPr>
        <p:blipFill>
          <a:blip r:embed="rId2">
            <a:alphaModFix/>
          </a:blip>
          <a:stretch>
            <a:fillRect/>
          </a:stretch>
        </p:blipFill>
        <p:spPr>
          <a:xfrm>
            <a:off x="3504283" y="1638400"/>
            <a:ext cx="8480650" cy="4174068"/>
          </a:xfrm>
          <a:prstGeom prst="rect">
            <a:avLst/>
          </a:prstGeom>
          <a:noFill/>
          <a:ln>
            <a:noFill/>
          </a:ln>
        </p:spPr>
      </p:pic>
      <p:sp>
        <p:nvSpPr>
          <p:cNvPr id="244" name="Google Shape;244;g36335525d1a_0_569"/>
          <p:cNvSpPr txBox="1">
            <a:spLocks noGrp="1"/>
          </p:cNvSpPr>
          <p:nvPr>
            <p:ph type="title"/>
          </p:nvPr>
        </p:nvSpPr>
        <p:spPr>
          <a:xfrm>
            <a:off x="609590" y="1581733"/>
            <a:ext cx="4572000" cy="2407200"/>
          </a:xfrm>
          <a:prstGeom prst="rect">
            <a:avLst/>
          </a:prstGeom>
          <a:ln>
            <a:noFill/>
          </a:ln>
        </p:spPr>
        <p:txBody>
          <a:bodyPr spcFirstLastPara="1" wrap="square" lIns="0" tIns="0" rIns="0" bIns="0" anchor="t" anchorCtr="0">
            <a:noAutofit/>
          </a:bodyPr>
          <a:lstStyle>
            <a:lvl1pPr lvl="0">
              <a:lnSpc>
                <a:spcPct val="85000"/>
              </a:lnSpc>
              <a:spcBef>
                <a:spcPts val="0"/>
              </a:spcBef>
              <a:spcAft>
                <a:spcPts val="0"/>
              </a:spcAft>
              <a:buClr>
                <a:srgbClr val="BFDFE0"/>
              </a:buClr>
              <a:buSzPts val="4800"/>
              <a:buFont typeface="Montserrat"/>
              <a:buNone/>
              <a:defRPr sz="4800" b="1">
                <a:solidFill>
                  <a:srgbClr val="BFDFE0"/>
                </a:solidFill>
                <a:latin typeface="Montserrat"/>
                <a:ea typeface="Montserrat"/>
                <a:cs typeface="Montserrat"/>
                <a:sym typeface="Montserrat"/>
              </a:defRPr>
            </a:lvl1pPr>
            <a:lvl2pPr lvl="1" algn="r">
              <a:spcBef>
                <a:spcPts val="100"/>
              </a:spcBef>
              <a:spcAft>
                <a:spcPts val="0"/>
              </a:spcAft>
              <a:buClr>
                <a:srgbClr val="BFDFE0"/>
              </a:buClr>
              <a:buSzPts val="4800"/>
              <a:buNone/>
              <a:defRPr sz="4800">
                <a:solidFill>
                  <a:srgbClr val="BFDFE0"/>
                </a:solidFill>
              </a:defRPr>
            </a:lvl2pPr>
            <a:lvl3pPr lvl="2" algn="r">
              <a:spcBef>
                <a:spcPts val="0"/>
              </a:spcBef>
              <a:spcAft>
                <a:spcPts val="0"/>
              </a:spcAft>
              <a:buClr>
                <a:srgbClr val="BFDFE0"/>
              </a:buClr>
              <a:buSzPts val="4800"/>
              <a:buNone/>
              <a:defRPr sz="4800">
                <a:solidFill>
                  <a:srgbClr val="BFDFE0"/>
                </a:solidFill>
              </a:defRPr>
            </a:lvl3pPr>
            <a:lvl4pPr lvl="3" algn="r">
              <a:spcBef>
                <a:spcPts val="0"/>
              </a:spcBef>
              <a:spcAft>
                <a:spcPts val="0"/>
              </a:spcAft>
              <a:buClr>
                <a:srgbClr val="BFDFE0"/>
              </a:buClr>
              <a:buSzPts val="4800"/>
              <a:buNone/>
              <a:defRPr sz="4800">
                <a:solidFill>
                  <a:srgbClr val="BFDFE0"/>
                </a:solidFill>
              </a:defRPr>
            </a:lvl4pPr>
            <a:lvl5pPr lvl="4" algn="r">
              <a:spcBef>
                <a:spcPts val="0"/>
              </a:spcBef>
              <a:spcAft>
                <a:spcPts val="0"/>
              </a:spcAft>
              <a:buClr>
                <a:srgbClr val="BFDFE0"/>
              </a:buClr>
              <a:buSzPts val="4800"/>
              <a:buNone/>
              <a:defRPr sz="4800">
                <a:solidFill>
                  <a:srgbClr val="BFDFE0"/>
                </a:solidFill>
              </a:defRPr>
            </a:lvl5pPr>
            <a:lvl6pPr lvl="5" algn="r">
              <a:spcBef>
                <a:spcPts val="0"/>
              </a:spcBef>
              <a:spcAft>
                <a:spcPts val="0"/>
              </a:spcAft>
              <a:buClr>
                <a:srgbClr val="BFDFE0"/>
              </a:buClr>
              <a:buSzPts val="4800"/>
              <a:buNone/>
              <a:defRPr sz="4800">
                <a:solidFill>
                  <a:srgbClr val="BFDFE0"/>
                </a:solidFill>
              </a:defRPr>
            </a:lvl6pPr>
            <a:lvl7pPr lvl="6" algn="r">
              <a:spcBef>
                <a:spcPts val="0"/>
              </a:spcBef>
              <a:spcAft>
                <a:spcPts val="0"/>
              </a:spcAft>
              <a:buClr>
                <a:srgbClr val="BFDFE0"/>
              </a:buClr>
              <a:buSzPts val="4800"/>
              <a:buNone/>
              <a:defRPr sz="4800">
                <a:solidFill>
                  <a:srgbClr val="BFDFE0"/>
                </a:solidFill>
              </a:defRPr>
            </a:lvl7pPr>
            <a:lvl8pPr lvl="7" algn="r">
              <a:spcBef>
                <a:spcPts val="0"/>
              </a:spcBef>
              <a:spcAft>
                <a:spcPts val="0"/>
              </a:spcAft>
              <a:buClr>
                <a:srgbClr val="BFDFE0"/>
              </a:buClr>
              <a:buSzPts val="4800"/>
              <a:buNone/>
              <a:defRPr sz="4800">
                <a:solidFill>
                  <a:srgbClr val="BFDFE0"/>
                </a:solidFill>
              </a:defRPr>
            </a:lvl8pPr>
            <a:lvl9pPr lvl="8" algn="r">
              <a:spcBef>
                <a:spcPts val="0"/>
              </a:spcBef>
              <a:spcAft>
                <a:spcPts val="0"/>
              </a:spcAft>
              <a:buClr>
                <a:srgbClr val="BFDFE0"/>
              </a:buClr>
              <a:buSzPts val="4800"/>
              <a:buNone/>
              <a:defRPr sz="4800">
                <a:solidFill>
                  <a:srgbClr val="BFDFE0"/>
                </a:solidFill>
              </a:defRPr>
            </a:lvl9pPr>
          </a:lstStyle>
          <a:p>
            <a:endParaRPr/>
          </a:p>
        </p:txBody>
      </p:sp>
      <p:sp>
        <p:nvSpPr>
          <p:cNvPr id="245" name="Google Shape;245;g36335525d1a_0_569"/>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200"/>
              <a:buFont typeface="Montserrat"/>
              <a:buNone/>
              <a:defRPr sz="1200" b="1">
                <a:solidFill>
                  <a:schemeClr val="accent2"/>
                </a:solidFill>
                <a:latin typeface="Montserrat"/>
                <a:ea typeface="Montserrat"/>
                <a:cs typeface="Montserrat"/>
                <a:sym typeface="Montserrat"/>
              </a:defRPr>
            </a:lvl1pPr>
            <a:lvl2pPr lvl="1">
              <a:spcBef>
                <a:spcPts val="0"/>
              </a:spcBef>
              <a:spcAft>
                <a:spcPts val="0"/>
              </a:spcAft>
              <a:buClr>
                <a:schemeClr val="accent2"/>
              </a:buClr>
              <a:buSzPts val="1900"/>
              <a:buNone/>
              <a:defRPr>
                <a:solidFill>
                  <a:schemeClr val="accent2"/>
                </a:solidFill>
              </a:defRPr>
            </a:lvl2pPr>
            <a:lvl3pPr lvl="2">
              <a:spcBef>
                <a:spcPts val="0"/>
              </a:spcBef>
              <a:spcAft>
                <a:spcPts val="0"/>
              </a:spcAft>
              <a:buClr>
                <a:schemeClr val="accent2"/>
              </a:buClr>
              <a:buSzPts val="1900"/>
              <a:buNone/>
              <a:defRPr>
                <a:solidFill>
                  <a:schemeClr val="accent2"/>
                </a:solidFill>
              </a:defRPr>
            </a:lvl3pPr>
            <a:lvl4pPr lvl="3">
              <a:spcBef>
                <a:spcPts val="0"/>
              </a:spcBef>
              <a:spcAft>
                <a:spcPts val="0"/>
              </a:spcAft>
              <a:buClr>
                <a:schemeClr val="accent2"/>
              </a:buClr>
              <a:buSzPts val="1900"/>
              <a:buNone/>
              <a:defRPr>
                <a:solidFill>
                  <a:schemeClr val="accent2"/>
                </a:solidFill>
              </a:defRPr>
            </a:lvl4pPr>
            <a:lvl5pPr lvl="4">
              <a:spcBef>
                <a:spcPts val="0"/>
              </a:spcBef>
              <a:spcAft>
                <a:spcPts val="0"/>
              </a:spcAft>
              <a:buClr>
                <a:schemeClr val="accent2"/>
              </a:buClr>
              <a:buSzPts val="1900"/>
              <a:buNone/>
              <a:defRPr>
                <a:solidFill>
                  <a:schemeClr val="accent2"/>
                </a:solidFill>
              </a:defRPr>
            </a:lvl5pPr>
            <a:lvl6pPr lvl="5">
              <a:spcBef>
                <a:spcPts val="0"/>
              </a:spcBef>
              <a:spcAft>
                <a:spcPts val="0"/>
              </a:spcAft>
              <a:buClr>
                <a:schemeClr val="accent2"/>
              </a:buClr>
              <a:buSzPts val="1900"/>
              <a:buNone/>
              <a:defRPr>
                <a:solidFill>
                  <a:schemeClr val="accent2"/>
                </a:solidFill>
              </a:defRPr>
            </a:lvl6pPr>
            <a:lvl7pPr lvl="6">
              <a:spcBef>
                <a:spcPts val="0"/>
              </a:spcBef>
              <a:spcAft>
                <a:spcPts val="0"/>
              </a:spcAft>
              <a:buClr>
                <a:schemeClr val="accent2"/>
              </a:buClr>
              <a:buSzPts val="1900"/>
              <a:buNone/>
              <a:defRPr>
                <a:solidFill>
                  <a:schemeClr val="accent2"/>
                </a:solidFill>
              </a:defRPr>
            </a:lvl7pPr>
            <a:lvl8pPr lvl="7">
              <a:spcBef>
                <a:spcPts val="0"/>
              </a:spcBef>
              <a:spcAft>
                <a:spcPts val="0"/>
              </a:spcAft>
              <a:buClr>
                <a:schemeClr val="accent2"/>
              </a:buClr>
              <a:buSzPts val="1900"/>
              <a:buNone/>
              <a:defRPr>
                <a:solidFill>
                  <a:schemeClr val="accent2"/>
                </a:solidFill>
              </a:defRPr>
            </a:lvl8pPr>
            <a:lvl9pPr lvl="8">
              <a:spcBef>
                <a:spcPts val="0"/>
              </a:spcBef>
              <a:spcAft>
                <a:spcPts val="0"/>
              </a:spcAft>
              <a:buClr>
                <a:schemeClr val="accent2"/>
              </a:buClr>
              <a:buSzPts val="1900"/>
              <a:buNone/>
              <a:defRPr>
                <a:solidFill>
                  <a:schemeClr val="accent2"/>
                </a:solidFill>
              </a:defRPr>
            </a:lvl9pPr>
          </a:lstStyle>
          <a:p>
            <a:endParaRPr/>
          </a:p>
        </p:txBody>
      </p:sp>
      <p:sp>
        <p:nvSpPr>
          <p:cNvPr id="246" name="Google Shape;246;g36335525d1a_0_569"/>
          <p:cNvSpPr txBox="1">
            <a:spLocks noGrp="1"/>
          </p:cNvSpPr>
          <p:nvPr>
            <p:ph type="subTitle" idx="2"/>
          </p:nvPr>
        </p:nvSpPr>
        <p:spPr>
          <a:xfrm>
            <a:off x="609434" y="4645067"/>
            <a:ext cx="4572000" cy="12753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900"/>
              <a:buNone/>
              <a:defRPr sz="1900">
                <a:solidFill>
                  <a:schemeClr val="lt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matchingName="Images — 2 with descriptions">
  <p:cSld name="CUSTOM_22_1_1_1">
    <p:spTree>
      <p:nvGrpSpPr>
        <p:cNvPr id="1" name="Shape 2135"/>
        <p:cNvGrpSpPr/>
        <p:nvPr/>
      </p:nvGrpSpPr>
      <p:grpSpPr>
        <a:xfrm>
          <a:off x="0" y="0"/>
          <a:ext cx="0" cy="0"/>
          <a:chOff x="0" y="0"/>
          <a:chExt cx="0" cy="0"/>
        </a:xfrm>
      </p:grpSpPr>
      <p:sp>
        <p:nvSpPr>
          <p:cNvPr id="2136" name="Google Shape;2136;g395a5d8f997_0_17799"/>
          <p:cNvSpPr txBox="1">
            <a:spLocks noGrp="1"/>
          </p:cNvSpPr>
          <p:nvPr>
            <p:ph type="title"/>
          </p:nvPr>
        </p:nvSpPr>
        <p:spPr>
          <a:xfrm>
            <a:off x="609600" y="914400"/>
            <a:ext cx="10363200" cy="788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4800"/>
              <a:buNone/>
              <a:defRPr/>
            </a:lvl1pPr>
            <a:lvl2pPr lvl="1" algn="l">
              <a:lnSpc>
                <a:spcPct val="100000"/>
              </a:lnSpc>
              <a:spcBef>
                <a:spcPts val="10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2137" name="Google Shape;2137;g395a5d8f997_0_17799"/>
          <p:cNvSpPr txBox="1">
            <a:spLocks noGrp="1"/>
          </p:cNvSpPr>
          <p:nvPr>
            <p:ph type="subTitle" idx="1"/>
          </p:nvPr>
        </p:nvSpPr>
        <p:spPr>
          <a:xfrm>
            <a:off x="609600" y="609600"/>
            <a:ext cx="4094100" cy="3753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lgn="l">
              <a:lnSpc>
                <a:spcPct val="115000"/>
              </a:lnSpc>
              <a:spcBef>
                <a:spcPts val="0"/>
              </a:spcBef>
              <a:spcAft>
                <a:spcPts val="0"/>
              </a:spcAft>
              <a:buSzPts val="1900"/>
              <a:buNone/>
              <a:defRPr/>
            </a:lvl2pPr>
            <a:lvl3pPr lvl="2" algn="l">
              <a:lnSpc>
                <a:spcPct val="115000"/>
              </a:lnSpc>
              <a:spcBef>
                <a:spcPts val="0"/>
              </a:spcBef>
              <a:spcAft>
                <a:spcPts val="0"/>
              </a:spcAft>
              <a:buSzPts val="1900"/>
              <a:buNone/>
              <a:defRPr/>
            </a:lvl3pPr>
            <a:lvl4pPr lvl="3" algn="l">
              <a:lnSpc>
                <a:spcPct val="115000"/>
              </a:lnSpc>
              <a:spcBef>
                <a:spcPts val="0"/>
              </a:spcBef>
              <a:spcAft>
                <a:spcPts val="0"/>
              </a:spcAft>
              <a:buSzPts val="1900"/>
              <a:buNone/>
              <a:defRPr/>
            </a:lvl4pPr>
            <a:lvl5pPr lvl="4" algn="l">
              <a:lnSpc>
                <a:spcPct val="115000"/>
              </a:lnSpc>
              <a:spcBef>
                <a:spcPts val="0"/>
              </a:spcBef>
              <a:spcAft>
                <a:spcPts val="0"/>
              </a:spcAft>
              <a:buSzPts val="1900"/>
              <a:buNone/>
              <a:defRPr/>
            </a:lvl5pPr>
            <a:lvl6pPr lvl="5" algn="l">
              <a:lnSpc>
                <a:spcPct val="115000"/>
              </a:lnSpc>
              <a:spcBef>
                <a:spcPts val="0"/>
              </a:spcBef>
              <a:spcAft>
                <a:spcPts val="0"/>
              </a:spcAft>
              <a:buSzPts val="1900"/>
              <a:buNone/>
              <a:defRPr/>
            </a:lvl6pPr>
            <a:lvl7pPr lvl="6" algn="l">
              <a:lnSpc>
                <a:spcPct val="115000"/>
              </a:lnSpc>
              <a:spcBef>
                <a:spcPts val="0"/>
              </a:spcBef>
              <a:spcAft>
                <a:spcPts val="0"/>
              </a:spcAft>
              <a:buSzPts val="1900"/>
              <a:buNone/>
              <a:defRPr/>
            </a:lvl7pPr>
            <a:lvl8pPr lvl="7" algn="l">
              <a:lnSpc>
                <a:spcPct val="115000"/>
              </a:lnSpc>
              <a:spcBef>
                <a:spcPts val="0"/>
              </a:spcBef>
              <a:spcAft>
                <a:spcPts val="0"/>
              </a:spcAft>
              <a:buSzPts val="1900"/>
              <a:buNone/>
              <a:defRPr/>
            </a:lvl8pPr>
            <a:lvl9pPr lvl="8" algn="l">
              <a:lnSpc>
                <a:spcPct val="115000"/>
              </a:lnSpc>
              <a:spcBef>
                <a:spcPts val="0"/>
              </a:spcBef>
              <a:spcAft>
                <a:spcPts val="0"/>
              </a:spcAft>
              <a:buSzPts val="1900"/>
              <a:buNone/>
              <a:defRPr/>
            </a:lvl9pPr>
          </a:lstStyle>
          <a:p>
            <a:endParaRPr/>
          </a:p>
        </p:txBody>
      </p:sp>
      <p:sp>
        <p:nvSpPr>
          <p:cNvPr id="2138" name="Google Shape;2138;g395a5d8f997_0_17799"/>
          <p:cNvSpPr txBox="1">
            <a:spLocks noGrp="1"/>
          </p:cNvSpPr>
          <p:nvPr>
            <p:ph type="subTitle" idx="2"/>
          </p:nvPr>
        </p:nvSpPr>
        <p:spPr>
          <a:xfrm>
            <a:off x="5486400" y="1828800"/>
            <a:ext cx="5181600" cy="2697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SzPts val="2400"/>
              <a:buFont typeface="Oswald Medium"/>
              <a:buNone/>
              <a:defRPr sz="2400" b="0">
                <a:latin typeface="Oswald Medium"/>
                <a:ea typeface="Oswald Medium"/>
                <a:cs typeface="Oswald Medium"/>
                <a:sym typeface="Oswald Medium"/>
              </a:defRPr>
            </a:lvl1pPr>
            <a:lvl2pPr lvl="1" algn="l">
              <a:lnSpc>
                <a:spcPct val="115000"/>
              </a:lnSpc>
              <a:spcBef>
                <a:spcPts val="0"/>
              </a:spcBef>
              <a:spcAft>
                <a:spcPts val="0"/>
              </a:spcAft>
              <a:buSzPts val="1900"/>
              <a:buFont typeface="Oswald Medium"/>
              <a:buNone/>
              <a:defRPr>
                <a:latin typeface="Oswald Medium"/>
                <a:ea typeface="Oswald Medium"/>
                <a:cs typeface="Oswald Medium"/>
                <a:sym typeface="Oswald Medium"/>
              </a:defRPr>
            </a:lvl2pPr>
            <a:lvl3pPr lvl="2" algn="l">
              <a:lnSpc>
                <a:spcPct val="115000"/>
              </a:lnSpc>
              <a:spcBef>
                <a:spcPts val="0"/>
              </a:spcBef>
              <a:spcAft>
                <a:spcPts val="0"/>
              </a:spcAft>
              <a:buSzPts val="1900"/>
              <a:buFont typeface="Oswald Medium"/>
              <a:buNone/>
              <a:defRPr>
                <a:latin typeface="Oswald Medium"/>
                <a:ea typeface="Oswald Medium"/>
                <a:cs typeface="Oswald Medium"/>
                <a:sym typeface="Oswald Medium"/>
              </a:defRPr>
            </a:lvl3pPr>
            <a:lvl4pPr lvl="3" algn="l">
              <a:lnSpc>
                <a:spcPct val="115000"/>
              </a:lnSpc>
              <a:spcBef>
                <a:spcPts val="0"/>
              </a:spcBef>
              <a:spcAft>
                <a:spcPts val="0"/>
              </a:spcAft>
              <a:buSzPts val="1900"/>
              <a:buFont typeface="Oswald Medium"/>
              <a:buNone/>
              <a:defRPr>
                <a:latin typeface="Oswald Medium"/>
                <a:ea typeface="Oswald Medium"/>
                <a:cs typeface="Oswald Medium"/>
                <a:sym typeface="Oswald Medium"/>
              </a:defRPr>
            </a:lvl4pPr>
            <a:lvl5pPr lvl="4" algn="l">
              <a:lnSpc>
                <a:spcPct val="115000"/>
              </a:lnSpc>
              <a:spcBef>
                <a:spcPts val="0"/>
              </a:spcBef>
              <a:spcAft>
                <a:spcPts val="0"/>
              </a:spcAft>
              <a:buSzPts val="1900"/>
              <a:buFont typeface="Oswald Medium"/>
              <a:buNone/>
              <a:defRPr>
                <a:latin typeface="Oswald Medium"/>
                <a:ea typeface="Oswald Medium"/>
                <a:cs typeface="Oswald Medium"/>
                <a:sym typeface="Oswald Medium"/>
              </a:defRPr>
            </a:lvl5pPr>
            <a:lvl6pPr lvl="5" algn="l">
              <a:lnSpc>
                <a:spcPct val="115000"/>
              </a:lnSpc>
              <a:spcBef>
                <a:spcPts val="0"/>
              </a:spcBef>
              <a:spcAft>
                <a:spcPts val="0"/>
              </a:spcAft>
              <a:buSzPts val="1900"/>
              <a:buFont typeface="Oswald Medium"/>
              <a:buNone/>
              <a:defRPr>
                <a:latin typeface="Oswald Medium"/>
                <a:ea typeface="Oswald Medium"/>
                <a:cs typeface="Oswald Medium"/>
                <a:sym typeface="Oswald Medium"/>
              </a:defRPr>
            </a:lvl6pPr>
            <a:lvl7pPr lvl="6" algn="l">
              <a:lnSpc>
                <a:spcPct val="115000"/>
              </a:lnSpc>
              <a:spcBef>
                <a:spcPts val="0"/>
              </a:spcBef>
              <a:spcAft>
                <a:spcPts val="0"/>
              </a:spcAft>
              <a:buSzPts val="1900"/>
              <a:buFont typeface="Oswald Medium"/>
              <a:buNone/>
              <a:defRPr>
                <a:latin typeface="Oswald Medium"/>
                <a:ea typeface="Oswald Medium"/>
                <a:cs typeface="Oswald Medium"/>
                <a:sym typeface="Oswald Medium"/>
              </a:defRPr>
            </a:lvl7pPr>
            <a:lvl8pPr lvl="7" algn="l">
              <a:lnSpc>
                <a:spcPct val="115000"/>
              </a:lnSpc>
              <a:spcBef>
                <a:spcPts val="0"/>
              </a:spcBef>
              <a:spcAft>
                <a:spcPts val="0"/>
              </a:spcAft>
              <a:buSzPts val="1900"/>
              <a:buFont typeface="Oswald Medium"/>
              <a:buNone/>
              <a:defRPr>
                <a:latin typeface="Oswald Medium"/>
                <a:ea typeface="Oswald Medium"/>
                <a:cs typeface="Oswald Medium"/>
                <a:sym typeface="Oswald Medium"/>
              </a:defRPr>
            </a:lvl8pPr>
            <a:lvl9pPr lvl="8" algn="l">
              <a:lnSpc>
                <a:spcPct val="115000"/>
              </a:lnSpc>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2139" name="Google Shape;2139;g395a5d8f997_0_17799"/>
          <p:cNvSpPr>
            <a:spLocks noGrp="1"/>
          </p:cNvSpPr>
          <p:nvPr>
            <p:ph type="pic" idx="3"/>
          </p:nvPr>
        </p:nvSpPr>
        <p:spPr>
          <a:xfrm>
            <a:off x="1219200" y="1828800"/>
            <a:ext cx="3657600" cy="2133600"/>
          </a:xfrm>
          <a:prstGeom prst="rect">
            <a:avLst/>
          </a:prstGeom>
          <a:noFill/>
          <a:ln>
            <a:noFill/>
          </a:ln>
        </p:spPr>
      </p:sp>
      <p:sp>
        <p:nvSpPr>
          <p:cNvPr id="2140" name="Google Shape;2140;g395a5d8f997_0_17799"/>
          <p:cNvSpPr>
            <a:spLocks noGrp="1"/>
          </p:cNvSpPr>
          <p:nvPr>
            <p:ph type="pic" idx="4"/>
          </p:nvPr>
        </p:nvSpPr>
        <p:spPr>
          <a:xfrm>
            <a:off x="1219200" y="4145280"/>
            <a:ext cx="3657600" cy="2133600"/>
          </a:xfrm>
          <a:prstGeom prst="rect">
            <a:avLst/>
          </a:prstGeom>
          <a:noFill/>
          <a:ln>
            <a:noFill/>
          </a:ln>
        </p:spPr>
      </p:sp>
      <p:sp>
        <p:nvSpPr>
          <p:cNvPr id="2141" name="Google Shape;2141;g395a5d8f997_0_17799"/>
          <p:cNvSpPr txBox="1">
            <a:spLocks noGrp="1"/>
          </p:cNvSpPr>
          <p:nvPr>
            <p:ph type="subTitle" idx="5"/>
          </p:nvPr>
        </p:nvSpPr>
        <p:spPr>
          <a:xfrm>
            <a:off x="5486400" y="2255600"/>
            <a:ext cx="5181600" cy="17067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dk1"/>
              </a:buClr>
              <a:buSzPts val="1900"/>
              <a:buNone/>
              <a:defRPr sz="1900" b="0">
                <a:solidFill>
                  <a:schemeClr val="dk1"/>
                </a:solidFill>
              </a:defRPr>
            </a:lvl1pPr>
            <a:lvl2pPr lvl="1" algn="l">
              <a:lnSpc>
                <a:spcPct val="115000"/>
              </a:lnSpc>
              <a:spcBef>
                <a:spcPts val="0"/>
              </a:spcBef>
              <a:spcAft>
                <a:spcPts val="0"/>
              </a:spcAft>
              <a:buClr>
                <a:schemeClr val="dk1"/>
              </a:buClr>
              <a:buSzPts val="1900"/>
              <a:buNone/>
              <a:defRPr>
                <a:solidFill>
                  <a:schemeClr val="dk1"/>
                </a:solidFill>
              </a:defRPr>
            </a:lvl2pPr>
            <a:lvl3pPr lvl="2" algn="l">
              <a:lnSpc>
                <a:spcPct val="115000"/>
              </a:lnSpc>
              <a:spcBef>
                <a:spcPts val="0"/>
              </a:spcBef>
              <a:spcAft>
                <a:spcPts val="0"/>
              </a:spcAft>
              <a:buClr>
                <a:schemeClr val="dk1"/>
              </a:buClr>
              <a:buSzPts val="1900"/>
              <a:buNone/>
              <a:defRPr>
                <a:solidFill>
                  <a:schemeClr val="dk1"/>
                </a:solidFill>
              </a:defRPr>
            </a:lvl3pPr>
            <a:lvl4pPr lvl="3" algn="l">
              <a:lnSpc>
                <a:spcPct val="115000"/>
              </a:lnSpc>
              <a:spcBef>
                <a:spcPts val="0"/>
              </a:spcBef>
              <a:spcAft>
                <a:spcPts val="0"/>
              </a:spcAft>
              <a:buClr>
                <a:schemeClr val="dk1"/>
              </a:buClr>
              <a:buSzPts val="1900"/>
              <a:buNone/>
              <a:defRPr>
                <a:solidFill>
                  <a:schemeClr val="dk1"/>
                </a:solidFill>
              </a:defRPr>
            </a:lvl4pPr>
            <a:lvl5pPr lvl="4" algn="l">
              <a:lnSpc>
                <a:spcPct val="115000"/>
              </a:lnSpc>
              <a:spcBef>
                <a:spcPts val="0"/>
              </a:spcBef>
              <a:spcAft>
                <a:spcPts val="0"/>
              </a:spcAft>
              <a:buClr>
                <a:schemeClr val="dk1"/>
              </a:buClr>
              <a:buSzPts val="1900"/>
              <a:buNone/>
              <a:defRPr>
                <a:solidFill>
                  <a:schemeClr val="dk1"/>
                </a:solidFill>
              </a:defRPr>
            </a:lvl5pPr>
            <a:lvl6pPr lvl="5" algn="l">
              <a:lnSpc>
                <a:spcPct val="115000"/>
              </a:lnSpc>
              <a:spcBef>
                <a:spcPts val="0"/>
              </a:spcBef>
              <a:spcAft>
                <a:spcPts val="0"/>
              </a:spcAft>
              <a:buClr>
                <a:schemeClr val="dk1"/>
              </a:buClr>
              <a:buSzPts val="1900"/>
              <a:buNone/>
              <a:defRPr>
                <a:solidFill>
                  <a:schemeClr val="dk1"/>
                </a:solidFill>
              </a:defRPr>
            </a:lvl6pPr>
            <a:lvl7pPr lvl="6" algn="l">
              <a:lnSpc>
                <a:spcPct val="115000"/>
              </a:lnSpc>
              <a:spcBef>
                <a:spcPts val="0"/>
              </a:spcBef>
              <a:spcAft>
                <a:spcPts val="0"/>
              </a:spcAft>
              <a:buClr>
                <a:schemeClr val="dk1"/>
              </a:buClr>
              <a:buSzPts val="1900"/>
              <a:buNone/>
              <a:defRPr>
                <a:solidFill>
                  <a:schemeClr val="dk1"/>
                </a:solidFill>
              </a:defRPr>
            </a:lvl7pPr>
            <a:lvl8pPr lvl="7" algn="l">
              <a:lnSpc>
                <a:spcPct val="115000"/>
              </a:lnSpc>
              <a:spcBef>
                <a:spcPts val="0"/>
              </a:spcBef>
              <a:spcAft>
                <a:spcPts val="0"/>
              </a:spcAft>
              <a:buClr>
                <a:schemeClr val="dk1"/>
              </a:buClr>
              <a:buSzPts val="1900"/>
              <a:buNone/>
              <a:defRPr>
                <a:solidFill>
                  <a:schemeClr val="dk1"/>
                </a:solidFill>
              </a:defRPr>
            </a:lvl8pPr>
            <a:lvl9pPr lvl="8" algn="l">
              <a:lnSpc>
                <a:spcPct val="115000"/>
              </a:lnSpc>
              <a:spcBef>
                <a:spcPts val="0"/>
              </a:spcBef>
              <a:spcAft>
                <a:spcPts val="0"/>
              </a:spcAft>
              <a:buClr>
                <a:schemeClr val="dk1"/>
              </a:buClr>
              <a:buSzPts val="1900"/>
              <a:buNone/>
              <a:defRPr>
                <a:solidFill>
                  <a:schemeClr val="dk1"/>
                </a:solidFill>
              </a:defRPr>
            </a:lvl9pPr>
          </a:lstStyle>
          <a:p>
            <a:endParaRPr/>
          </a:p>
        </p:txBody>
      </p:sp>
      <p:sp>
        <p:nvSpPr>
          <p:cNvPr id="2142" name="Google Shape;2142;g395a5d8f997_0_17799"/>
          <p:cNvSpPr txBox="1">
            <a:spLocks noGrp="1"/>
          </p:cNvSpPr>
          <p:nvPr>
            <p:ph type="subTitle" idx="6"/>
          </p:nvPr>
        </p:nvSpPr>
        <p:spPr>
          <a:xfrm>
            <a:off x="5486400" y="4145280"/>
            <a:ext cx="5181600" cy="2697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SzPts val="2400"/>
              <a:buFont typeface="Oswald Medium"/>
              <a:buNone/>
              <a:defRPr sz="2400" b="0">
                <a:latin typeface="Oswald Medium"/>
                <a:ea typeface="Oswald Medium"/>
                <a:cs typeface="Oswald Medium"/>
                <a:sym typeface="Oswald Medium"/>
              </a:defRPr>
            </a:lvl1pPr>
            <a:lvl2pPr lvl="1" algn="l">
              <a:lnSpc>
                <a:spcPct val="115000"/>
              </a:lnSpc>
              <a:spcBef>
                <a:spcPts val="0"/>
              </a:spcBef>
              <a:spcAft>
                <a:spcPts val="0"/>
              </a:spcAft>
              <a:buSzPts val="1900"/>
              <a:buFont typeface="Oswald Medium"/>
              <a:buNone/>
              <a:defRPr>
                <a:latin typeface="Oswald Medium"/>
                <a:ea typeface="Oswald Medium"/>
                <a:cs typeface="Oswald Medium"/>
                <a:sym typeface="Oswald Medium"/>
              </a:defRPr>
            </a:lvl2pPr>
            <a:lvl3pPr lvl="2" algn="l">
              <a:lnSpc>
                <a:spcPct val="115000"/>
              </a:lnSpc>
              <a:spcBef>
                <a:spcPts val="0"/>
              </a:spcBef>
              <a:spcAft>
                <a:spcPts val="0"/>
              </a:spcAft>
              <a:buSzPts val="1900"/>
              <a:buFont typeface="Oswald Medium"/>
              <a:buNone/>
              <a:defRPr>
                <a:latin typeface="Oswald Medium"/>
                <a:ea typeface="Oswald Medium"/>
                <a:cs typeface="Oswald Medium"/>
                <a:sym typeface="Oswald Medium"/>
              </a:defRPr>
            </a:lvl3pPr>
            <a:lvl4pPr lvl="3" algn="l">
              <a:lnSpc>
                <a:spcPct val="115000"/>
              </a:lnSpc>
              <a:spcBef>
                <a:spcPts val="0"/>
              </a:spcBef>
              <a:spcAft>
                <a:spcPts val="0"/>
              </a:spcAft>
              <a:buSzPts val="1900"/>
              <a:buFont typeface="Oswald Medium"/>
              <a:buNone/>
              <a:defRPr>
                <a:latin typeface="Oswald Medium"/>
                <a:ea typeface="Oswald Medium"/>
                <a:cs typeface="Oswald Medium"/>
                <a:sym typeface="Oswald Medium"/>
              </a:defRPr>
            </a:lvl4pPr>
            <a:lvl5pPr lvl="4" algn="l">
              <a:lnSpc>
                <a:spcPct val="115000"/>
              </a:lnSpc>
              <a:spcBef>
                <a:spcPts val="0"/>
              </a:spcBef>
              <a:spcAft>
                <a:spcPts val="0"/>
              </a:spcAft>
              <a:buSzPts val="1900"/>
              <a:buFont typeface="Oswald Medium"/>
              <a:buNone/>
              <a:defRPr>
                <a:latin typeface="Oswald Medium"/>
                <a:ea typeface="Oswald Medium"/>
                <a:cs typeface="Oswald Medium"/>
                <a:sym typeface="Oswald Medium"/>
              </a:defRPr>
            </a:lvl5pPr>
            <a:lvl6pPr lvl="5" algn="l">
              <a:lnSpc>
                <a:spcPct val="115000"/>
              </a:lnSpc>
              <a:spcBef>
                <a:spcPts val="0"/>
              </a:spcBef>
              <a:spcAft>
                <a:spcPts val="0"/>
              </a:spcAft>
              <a:buSzPts val="1900"/>
              <a:buFont typeface="Oswald Medium"/>
              <a:buNone/>
              <a:defRPr>
                <a:latin typeface="Oswald Medium"/>
                <a:ea typeface="Oswald Medium"/>
                <a:cs typeface="Oswald Medium"/>
                <a:sym typeface="Oswald Medium"/>
              </a:defRPr>
            </a:lvl6pPr>
            <a:lvl7pPr lvl="6" algn="l">
              <a:lnSpc>
                <a:spcPct val="115000"/>
              </a:lnSpc>
              <a:spcBef>
                <a:spcPts val="0"/>
              </a:spcBef>
              <a:spcAft>
                <a:spcPts val="0"/>
              </a:spcAft>
              <a:buSzPts val="1900"/>
              <a:buFont typeface="Oswald Medium"/>
              <a:buNone/>
              <a:defRPr>
                <a:latin typeface="Oswald Medium"/>
                <a:ea typeface="Oswald Medium"/>
                <a:cs typeface="Oswald Medium"/>
                <a:sym typeface="Oswald Medium"/>
              </a:defRPr>
            </a:lvl7pPr>
            <a:lvl8pPr lvl="7" algn="l">
              <a:lnSpc>
                <a:spcPct val="115000"/>
              </a:lnSpc>
              <a:spcBef>
                <a:spcPts val="0"/>
              </a:spcBef>
              <a:spcAft>
                <a:spcPts val="0"/>
              </a:spcAft>
              <a:buSzPts val="1900"/>
              <a:buFont typeface="Oswald Medium"/>
              <a:buNone/>
              <a:defRPr>
                <a:latin typeface="Oswald Medium"/>
                <a:ea typeface="Oswald Medium"/>
                <a:cs typeface="Oswald Medium"/>
                <a:sym typeface="Oswald Medium"/>
              </a:defRPr>
            </a:lvl8pPr>
            <a:lvl9pPr lvl="8" algn="l">
              <a:lnSpc>
                <a:spcPct val="115000"/>
              </a:lnSpc>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2143" name="Google Shape;2143;g395a5d8f997_0_17799"/>
          <p:cNvSpPr txBox="1">
            <a:spLocks noGrp="1"/>
          </p:cNvSpPr>
          <p:nvPr>
            <p:ph type="subTitle" idx="7"/>
          </p:nvPr>
        </p:nvSpPr>
        <p:spPr>
          <a:xfrm>
            <a:off x="5486400" y="4572080"/>
            <a:ext cx="5181600" cy="17067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dk1"/>
              </a:buClr>
              <a:buSzPts val="1900"/>
              <a:buNone/>
              <a:defRPr sz="1900" b="0">
                <a:solidFill>
                  <a:schemeClr val="dk1"/>
                </a:solidFill>
              </a:defRPr>
            </a:lvl1pPr>
            <a:lvl2pPr lvl="1" algn="l">
              <a:lnSpc>
                <a:spcPct val="115000"/>
              </a:lnSpc>
              <a:spcBef>
                <a:spcPts val="0"/>
              </a:spcBef>
              <a:spcAft>
                <a:spcPts val="0"/>
              </a:spcAft>
              <a:buClr>
                <a:schemeClr val="dk1"/>
              </a:buClr>
              <a:buSzPts val="1900"/>
              <a:buNone/>
              <a:defRPr>
                <a:solidFill>
                  <a:schemeClr val="dk1"/>
                </a:solidFill>
              </a:defRPr>
            </a:lvl2pPr>
            <a:lvl3pPr lvl="2" algn="l">
              <a:lnSpc>
                <a:spcPct val="115000"/>
              </a:lnSpc>
              <a:spcBef>
                <a:spcPts val="0"/>
              </a:spcBef>
              <a:spcAft>
                <a:spcPts val="0"/>
              </a:spcAft>
              <a:buClr>
                <a:schemeClr val="dk1"/>
              </a:buClr>
              <a:buSzPts val="1900"/>
              <a:buNone/>
              <a:defRPr>
                <a:solidFill>
                  <a:schemeClr val="dk1"/>
                </a:solidFill>
              </a:defRPr>
            </a:lvl3pPr>
            <a:lvl4pPr lvl="3" algn="l">
              <a:lnSpc>
                <a:spcPct val="115000"/>
              </a:lnSpc>
              <a:spcBef>
                <a:spcPts val="0"/>
              </a:spcBef>
              <a:spcAft>
                <a:spcPts val="0"/>
              </a:spcAft>
              <a:buClr>
                <a:schemeClr val="dk1"/>
              </a:buClr>
              <a:buSzPts val="1900"/>
              <a:buNone/>
              <a:defRPr>
                <a:solidFill>
                  <a:schemeClr val="dk1"/>
                </a:solidFill>
              </a:defRPr>
            </a:lvl4pPr>
            <a:lvl5pPr lvl="4" algn="l">
              <a:lnSpc>
                <a:spcPct val="115000"/>
              </a:lnSpc>
              <a:spcBef>
                <a:spcPts val="0"/>
              </a:spcBef>
              <a:spcAft>
                <a:spcPts val="0"/>
              </a:spcAft>
              <a:buClr>
                <a:schemeClr val="dk1"/>
              </a:buClr>
              <a:buSzPts val="1900"/>
              <a:buNone/>
              <a:defRPr>
                <a:solidFill>
                  <a:schemeClr val="dk1"/>
                </a:solidFill>
              </a:defRPr>
            </a:lvl5pPr>
            <a:lvl6pPr lvl="5" algn="l">
              <a:lnSpc>
                <a:spcPct val="115000"/>
              </a:lnSpc>
              <a:spcBef>
                <a:spcPts val="0"/>
              </a:spcBef>
              <a:spcAft>
                <a:spcPts val="0"/>
              </a:spcAft>
              <a:buClr>
                <a:schemeClr val="dk1"/>
              </a:buClr>
              <a:buSzPts val="1900"/>
              <a:buNone/>
              <a:defRPr>
                <a:solidFill>
                  <a:schemeClr val="dk1"/>
                </a:solidFill>
              </a:defRPr>
            </a:lvl6pPr>
            <a:lvl7pPr lvl="6" algn="l">
              <a:lnSpc>
                <a:spcPct val="115000"/>
              </a:lnSpc>
              <a:spcBef>
                <a:spcPts val="0"/>
              </a:spcBef>
              <a:spcAft>
                <a:spcPts val="0"/>
              </a:spcAft>
              <a:buClr>
                <a:schemeClr val="dk1"/>
              </a:buClr>
              <a:buSzPts val="1900"/>
              <a:buNone/>
              <a:defRPr>
                <a:solidFill>
                  <a:schemeClr val="dk1"/>
                </a:solidFill>
              </a:defRPr>
            </a:lvl7pPr>
            <a:lvl8pPr lvl="7" algn="l">
              <a:lnSpc>
                <a:spcPct val="115000"/>
              </a:lnSpc>
              <a:spcBef>
                <a:spcPts val="0"/>
              </a:spcBef>
              <a:spcAft>
                <a:spcPts val="0"/>
              </a:spcAft>
              <a:buClr>
                <a:schemeClr val="dk1"/>
              </a:buClr>
              <a:buSzPts val="1900"/>
              <a:buNone/>
              <a:defRPr>
                <a:solidFill>
                  <a:schemeClr val="dk1"/>
                </a:solidFill>
              </a:defRPr>
            </a:lvl8pPr>
            <a:lvl9pPr lvl="8" algn="l">
              <a:lnSpc>
                <a:spcPct val="115000"/>
              </a:lnSpc>
              <a:spcBef>
                <a:spcPts val="0"/>
              </a:spcBef>
              <a:spcAft>
                <a:spcPts val="0"/>
              </a:spcAft>
              <a:buClr>
                <a:schemeClr val="dk1"/>
              </a:buClr>
              <a:buSzPts val="1900"/>
              <a:buNone/>
              <a:defRPr>
                <a:solidFill>
                  <a:schemeClr val="dk1"/>
                </a:solidFill>
              </a:defRPr>
            </a:lvl9pPr>
          </a:lstStyle>
          <a:p>
            <a:endParaRPr/>
          </a:p>
        </p:txBody>
      </p:sp>
    </p:spTree>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matchingName="Images — 3 mosaic">
  <p:cSld name="CUSTOM_23">
    <p:spTree>
      <p:nvGrpSpPr>
        <p:cNvPr id="1" name="Shape 2144"/>
        <p:cNvGrpSpPr/>
        <p:nvPr/>
      </p:nvGrpSpPr>
      <p:grpSpPr>
        <a:xfrm>
          <a:off x="0" y="0"/>
          <a:ext cx="0" cy="0"/>
          <a:chOff x="0" y="0"/>
          <a:chExt cx="0" cy="0"/>
        </a:xfrm>
      </p:grpSpPr>
      <p:sp>
        <p:nvSpPr>
          <p:cNvPr id="2145" name="Google Shape;2145;g395a5d8f997_0_17808"/>
          <p:cNvSpPr>
            <a:spLocks noGrp="1"/>
          </p:cNvSpPr>
          <p:nvPr>
            <p:ph type="pic" idx="2"/>
          </p:nvPr>
        </p:nvSpPr>
        <p:spPr>
          <a:xfrm>
            <a:off x="0" y="1137400"/>
            <a:ext cx="5018700" cy="5720400"/>
          </a:xfrm>
          <a:prstGeom prst="rect">
            <a:avLst/>
          </a:prstGeom>
          <a:noFill/>
          <a:ln>
            <a:noFill/>
          </a:ln>
        </p:spPr>
      </p:sp>
      <p:sp>
        <p:nvSpPr>
          <p:cNvPr id="2146" name="Google Shape;2146;g395a5d8f997_0_17808"/>
          <p:cNvSpPr>
            <a:spLocks noGrp="1"/>
          </p:cNvSpPr>
          <p:nvPr>
            <p:ph type="pic" idx="3"/>
          </p:nvPr>
        </p:nvSpPr>
        <p:spPr>
          <a:xfrm>
            <a:off x="5120400" y="4320033"/>
            <a:ext cx="2983500" cy="2537700"/>
          </a:xfrm>
          <a:prstGeom prst="rect">
            <a:avLst/>
          </a:prstGeom>
          <a:noFill/>
          <a:ln>
            <a:noFill/>
          </a:ln>
        </p:spPr>
      </p:sp>
      <p:sp>
        <p:nvSpPr>
          <p:cNvPr id="2147" name="Google Shape;2147;g395a5d8f997_0_17808"/>
          <p:cNvSpPr>
            <a:spLocks noGrp="1"/>
          </p:cNvSpPr>
          <p:nvPr>
            <p:ph type="pic" idx="4"/>
          </p:nvPr>
        </p:nvSpPr>
        <p:spPr>
          <a:xfrm>
            <a:off x="5120400" y="1979067"/>
            <a:ext cx="2239500" cy="2239500"/>
          </a:xfrm>
          <a:prstGeom prst="rect">
            <a:avLst/>
          </a:prstGeom>
          <a:noFill/>
          <a:ln>
            <a:noFill/>
          </a:ln>
        </p:spPr>
      </p:sp>
      <p:sp>
        <p:nvSpPr>
          <p:cNvPr id="2148" name="Google Shape;2148;g395a5d8f997_0_17808"/>
          <p:cNvSpPr txBox="1">
            <a:spLocks noGrp="1"/>
          </p:cNvSpPr>
          <p:nvPr>
            <p:ph type="title"/>
          </p:nvPr>
        </p:nvSpPr>
        <p:spPr>
          <a:xfrm>
            <a:off x="7635300" y="2057100"/>
            <a:ext cx="4269300" cy="19797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4800"/>
              <a:buFont typeface="Montserrat"/>
              <a:buNone/>
              <a:defRPr sz="4800" b="1">
                <a:latin typeface="Montserrat"/>
                <a:ea typeface="Montserrat"/>
                <a:cs typeface="Montserrat"/>
                <a:sym typeface="Montserrat"/>
              </a:defRPr>
            </a:lvl1pPr>
            <a:lvl2pPr lvl="1" algn="r">
              <a:lnSpc>
                <a:spcPct val="100000"/>
              </a:lnSpc>
              <a:spcBef>
                <a:spcPts val="100"/>
              </a:spcBef>
              <a:spcAft>
                <a:spcPts val="0"/>
              </a:spcAft>
              <a:buClr>
                <a:schemeClr val="accent3"/>
              </a:buClr>
              <a:buSzPts val="6400"/>
              <a:buNone/>
              <a:defRPr sz="6400">
                <a:solidFill>
                  <a:schemeClr val="accent3"/>
                </a:solidFill>
              </a:defRPr>
            </a:lvl2pPr>
            <a:lvl3pPr lvl="2" algn="r">
              <a:lnSpc>
                <a:spcPct val="100000"/>
              </a:lnSpc>
              <a:spcBef>
                <a:spcPts val="0"/>
              </a:spcBef>
              <a:spcAft>
                <a:spcPts val="0"/>
              </a:spcAft>
              <a:buClr>
                <a:schemeClr val="accent3"/>
              </a:buClr>
              <a:buSzPts val="6400"/>
              <a:buNone/>
              <a:defRPr sz="6400">
                <a:solidFill>
                  <a:schemeClr val="accent3"/>
                </a:solidFill>
              </a:defRPr>
            </a:lvl3pPr>
            <a:lvl4pPr lvl="3" algn="r">
              <a:lnSpc>
                <a:spcPct val="100000"/>
              </a:lnSpc>
              <a:spcBef>
                <a:spcPts val="0"/>
              </a:spcBef>
              <a:spcAft>
                <a:spcPts val="0"/>
              </a:spcAft>
              <a:buClr>
                <a:schemeClr val="accent3"/>
              </a:buClr>
              <a:buSzPts val="6400"/>
              <a:buNone/>
              <a:defRPr sz="6400">
                <a:solidFill>
                  <a:schemeClr val="accent3"/>
                </a:solidFill>
              </a:defRPr>
            </a:lvl4pPr>
            <a:lvl5pPr lvl="4" algn="r">
              <a:lnSpc>
                <a:spcPct val="100000"/>
              </a:lnSpc>
              <a:spcBef>
                <a:spcPts val="0"/>
              </a:spcBef>
              <a:spcAft>
                <a:spcPts val="0"/>
              </a:spcAft>
              <a:buClr>
                <a:schemeClr val="accent3"/>
              </a:buClr>
              <a:buSzPts val="6400"/>
              <a:buNone/>
              <a:defRPr sz="6400">
                <a:solidFill>
                  <a:schemeClr val="accent3"/>
                </a:solidFill>
              </a:defRPr>
            </a:lvl5pPr>
            <a:lvl6pPr lvl="5" algn="r">
              <a:lnSpc>
                <a:spcPct val="100000"/>
              </a:lnSpc>
              <a:spcBef>
                <a:spcPts val="0"/>
              </a:spcBef>
              <a:spcAft>
                <a:spcPts val="0"/>
              </a:spcAft>
              <a:buClr>
                <a:schemeClr val="accent3"/>
              </a:buClr>
              <a:buSzPts val="6400"/>
              <a:buNone/>
              <a:defRPr sz="6400">
                <a:solidFill>
                  <a:schemeClr val="accent3"/>
                </a:solidFill>
              </a:defRPr>
            </a:lvl6pPr>
            <a:lvl7pPr lvl="6" algn="r">
              <a:lnSpc>
                <a:spcPct val="100000"/>
              </a:lnSpc>
              <a:spcBef>
                <a:spcPts val="0"/>
              </a:spcBef>
              <a:spcAft>
                <a:spcPts val="0"/>
              </a:spcAft>
              <a:buClr>
                <a:schemeClr val="accent3"/>
              </a:buClr>
              <a:buSzPts val="6400"/>
              <a:buNone/>
              <a:defRPr sz="6400">
                <a:solidFill>
                  <a:schemeClr val="accent3"/>
                </a:solidFill>
              </a:defRPr>
            </a:lvl7pPr>
            <a:lvl8pPr lvl="7" algn="r">
              <a:lnSpc>
                <a:spcPct val="100000"/>
              </a:lnSpc>
              <a:spcBef>
                <a:spcPts val="0"/>
              </a:spcBef>
              <a:spcAft>
                <a:spcPts val="0"/>
              </a:spcAft>
              <a:buClr>
                <a:schemeClr val="accent3"/>
              </a:buClr>
              <a:buSzPts val="6400"/>
              <a:buNone/>
              <a:defRPr sz="6400">
                <a:solidFill>
                  <a:schemeClr val="accent3"/>
                </a:solidFill>
              </a:defRPr>
            </a:lvl8pPr>
            <a:lvl9pPr lvl="8" algn="r">
              <a:lnSpc>
                <a:spcPct val="100000"/>
              </a:lnSpc>
              <a:spcBef>
                <a:spcPts val="0"/>
              </a:spcBef>
              <a:spcAft>
                <a:spcPts val="0"/>
              </a:spcAft>
              <a:buClr>
                <a:schemeClr val="accent3"/>
              </a:buClr>
              <a:buSzPts val="6400"/>
              <a:buNone/>
              <a:defRPr sz="6400">
                <a:solidFill>
                  <a:schemeClr val="accent3"/>
                </a:solidFill>
              </a:defRPr>
            </a:lvl9pPr>
          </a:lstStyle>
          <a:p>
            <a:endParaRPr/>
          </a:p>
        </p:txBody>
      </p:sp>
      <p:sp>
        <p:nvSpPr>
          <p:cNvPr id="2149" name="Google Shape;2149;g395a5d8f997_0_17808"/>
          <p:cNvSpPr txBox="1">
            <a:spLocks noGrp="1"/>
          </p:cNvSpPr>
          <p:nvPr>
            <p:ph type="subTitle" idx="1"/>
          </p:nvPr>
        </p:nvSpPr>
        <p:spPr>
          <a:xfrm>
            <a:off x="609600" y="609600"/>
            <a:ext cx="4094100" cy="3753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SzPts val="1200"/>
              <a:buFont typeface="Montserrat"/>
              <a:buNone/>
              <a:defRPr sz="1200" b="1">
                <a:latin typeface="Montserrat"/>
                <a:ea typeface="Montserrat"/>
                <a:cs typeface="Montserrat"/>
                <a:sym typeface="Montserrat"/>
              </a:defRPr>
            </a:lvl1pPr>
            <a:lvl2pPr lvl="1" algn="l">
              <a:lnSpc>
                <a:spcPct val="115000"/>
              </a:lnSpc>
              <a:spcBef>
                <a:spcPts val="0"/>
              </a:spcBef>
              <a:spcAft>
                <a:spcPts val="0"/>
              </a:spcAft>
              <a:buClr>
                <a:schemeClr val="accent1"/>
              </a:buClr>
              <a:buSzPts val="1900"/>
              <a:buNone/>
              <a:defRPr>
                <a:solidFill>
                  <a:schemeClr val="accent1"/>
                </a:solidFill>
              </a:defRPr>
            </a:lvl2pPr>
            <a:lvl3pPr lvl="2" algn="l">
              <a:lnSpc>
                <a:spcPct val="115000"/>
              </a:lnSpc>
              <a:spcBef>
                <a:spcPts val="0"/>
              </a:spcBef>
              <a:spcAft>
                <a:spcPts val="0"/>
              </a:spcAft>
              <a:buClr>
                <a:schemeClr val="accent1"/>
              </a:buClr>
              <a:buSzPts val="1900"/>
              <a:buNone/>
              <a:defRPr>
                <a:solidFill>
                  <a:schemeClr val="accent1"/>
                </a:solidFill>
              </a:defRPr>
            </a:lvl3pPr>
            <a:lvl4pPr lvl="3" algn="l">
              <a:lnSpc>
                <a:spcPct val="115000"/>
              </a:lnSpc>
              <a:spcBef>
                <a:spcPts val="0"/>
              </a:spcBef>
              <a:spcAft>
                <a:spcPts val="0"/>
              </a:spcAft>
              <a:buClr>
                <a:schemeClr val="accent1"/>
              </a:buClr>
              <a:buSzPts val="1900"/>
              <a:buNone/>
              <a:defRPr>
                <a:solidFill>
                  <a:schemeClr val="accent1"/>
                </a:solidFill>
              </a:defRPr>
            </a:lvl4pPr>
            <a:lvl5pPr lvl="4" algn="l">
              <a:lnSpc>
                <a:spcPct val="115000"/>
              </a:lnSpc>
              <a:spcBef>
                <a:spcPts val="0"/>
              </a:spcBef>
              <a:spcAft>
                <a:spcPts val="0"/>
              </a:spcAft>
              <a:buClr>
                <a:schemeClr val="accent1"/>
              </a:buClr>
              <a:buSzPts val="1900"/>
              <a:buNone/>
              <a:defRPr>
                <a:solidFill>
                  <a:schemeClr val="accent1"/>
                </a:solidFill>
              </a:defRPr>
            </a:lvl5pPr>
            <a:lvl6pPr lvl="5" algn="l">
              <a:lnSpc>
                <a:spcPct val="115000"/>
              </a:lnSpc>
              <a:spcBef>
                <a:spcPts val="0"/>
              </a:spcBef>
              <a:spcAft>
                <a:spcPts val="0"/>
              </a:spcAft>
              <a:buClr>
                <a:schemeClr val="accent1"/>
              </a:buClr>
              <a:buSzPts val="1900"/>
              <a:buNone/>
              <a:defRPr>
                <a:solidFill>
                  <a:schemeClr val="accent1"/>
                </a:solidFill>
              </a:defRPr>
            </a:lvl6pPr>
            <a:lvl7pPr lvl="6" algn="l">
              <a:lnSpc>
                <a:spcPct val="115000"/>
              </a:lnSpc>
              <a:spcBef>
                <a:spcPts val="0"/>
              </a:spcBef>
              <a:spcAft>
                <a:spcPts val="0"/>
              </a:spcAft>
              <a:buClr>
                <a:schemeClr val="accent1"/>
              </a:buClr>
              <a:buSzPts val="1900"/>
              <a:buNone/>
              <a:defRPr>
                <a:solidFill>
                  <a:schemeClr val="accent1"/>
                </a:solidFill>
              </a:defRPr>
            </a:lvl7pPr>
            <a:lvl8pPr lvl="7" algn="l">
              <a:lnSpc>
                <a:spcPct val="115000"/>
              </a:lnSpc>
              <a:spcBef>
                <a:spcPts val="0"/>
              </a:spcBef>
              <a:spcAft>
                <a:spcPts val="0"/>
              </a:spcAft>
              <a:buClr>
                <a:schemeClr val="accent1"/>
              </a:buClr>
              <a:buSzPts val="1900"/>
              <a:buNone/>
              <a:defRPr>
                <a:solidFill>
                  <a:schemeClr val="accent1"/>
                </a:solidFill>
              </a:defRPr>
            </a:lvl8pPr>
            <a:lvl9pPr lvl="8" algn="l">
              <a:lnSpc>
                <a:spcPct val="115000"/>
              </a:lnSpc>
              <a:spcBef>
                <a:spcPts val="0"/>
              </a:spcBef>
              <a:spcAft>
                <a:spcPts val="0"/>
              </a:spcAft>
              <a:buClr>
                <a:schemeClr val="accent1"/>
              </a:buClr>
              <a:buSzPts val="1900"/>
              <a:buNone/>
              <a:defRPr>
                <a:solidFill>
                  <a:schemeClr val="accent1"/>
                </a:solidFill>
              </a:defRPr>
            </a:lvl9pPr>
          </a:lstStyle>
          <a:p>
            <a:endParaRPr/>
          </a:p>
        </p:txBody>
      </p:sp>
    </p:spTree>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matchingName="Images — 4 with caption">
  <p:cSld name="CUSTOM_24">
    <p:spTree>
      <p:nvGrpSpPr>
        <p:cNvPr id="1" name="Shape 2150"/>
        <p:cNvGrpSpPr/>
        <p:nvPr/>
      </p:nvGrpSpPr>
      <p:grpSpPr>
        <a:xfrm>
          <a:off x="0" y="0"/>
          <a:ext cx="0" cy="0"/>
          <a:chOff x="0" y="0"/>
          <a:chExt cx="0" cy="0"/>
        </a:xfrm>
      </p:grpSpPr>
      <p:sp>
        <p:nvSpPr>
          <p:cNvPr id="2151" name="Google Shape;2151;g395a5d8f997_0_17814"/>
          <p:cNvSpPr/>
          <p:nvPr/>
        </p:nvSpPr>
        <p:spPr>
          <a:xfrm rot="10800000">
            <a:off x="5200" y="5028133"/>
            <a:ext cx="12176400" cy="1828800"/>
          </a:xfrm>
          <a:prstGeom prst="rect">
            <a:avLst/>
          </a:prstGeom>
          <a:solidFill>
            <a:schemeClr val="dk2"/>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Montserrat"/>
              <a:ea typeface="Montserrat"/>
              <a:cs typeface="Montserrat"/>
              <a:sym typeface="Montserrat"/>
            </a:endParaRPr>
          </a:p>
        </p:txBody>
      </p:sp>
      <p:sp>
        <p:nvSpPr>
          <p:cNvPr id="2152" name="Google Shape;2152;g395a5d8f997_0_17814"/>
          <p:cNvSpPr txBox="1">
            <a:spLocks noGrp="1"/>
          </p:cNvSpPr>
          <p:nvPr>
            <p:ph type="title"/>
          </p:nvPr>
        </p:nvSpPr>
        <p:spPr>
          <a:xfrm>
            <a:off x="609600" y="914400"/>
            <a:ext cx="10363200" cy="788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4800"/>
              <a:buNone/>
              <a:defRPr/>
            </a:lvl1pPr>
            <a:lvl2pPr lvl="1" algn="l">
              <a:lnSpc>
                <a:spcPct val="100000"/>
              </a:lnSpc>
              <a:spcBef>
                <a:spcPts val="10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2153" name="Google Shape;2153;g395a5d8f997_0_17814"/>
          <p:cNvSpPr txBox="1">
            <a:spLocks noGrp="1"/>
          </p:cNvSpPr>
          <p:nvPr>
            <p:ph type="subTitle" idx="1"/>
          </p:nvPr>
        </p:nvSpPr>
        <p:spPr>
          <a:xfrm>
            <a:off x="609600" y="609600"/>
            <a:ext cx="4094100" cy="3753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SzPts val="1200"/>
              <a:buFont typeface="Montserrat"/>
              <a:buNone/>
              <a:defRPr sz="1200" b="1">
                <a:latin typeface="Montserrat"/>
                <a:ea typeface="Montserrat"/>
                <a:cs typeface="Montserrat"/>
                <a:sym typeface="Montserrat"/>
              </a:defRPr>
            </a:lvl1pPr>
            <a:lvl2pPr lvl="1" algn="l">
              <a:lnSpc>
                <a:spcPct val="115000"/>
              </a:lnSpc>
              <a:spcBef>
                <a:spcPts val="0"/>
              </a:spcBef>
              <a:spcAft>
                <a:spcPts val="0"/>
              </a:spcAft>
              <a:buClr>
                <a:schemeClr val="accent1"/>
              </a:buClr>
              <a:buSzPts val="1900"/>
              <a:buNone/>
              <a:defRPr>
                <a:solidFill>
                  <a:schemeClr val="accent1"/>
                </a:solidFill>
              </a:defRPr>
            </a:lvl2pPr>
            <a:lvl3pPr lvl="2" algn="l">
              <a:lnSpc>
                <a:spcPct val="115000"/>
              </a:lnSpc>
              <a:spcBef>
                <a:spcPts val="0"/>
              </a:spcBef>
              <a:spcAft>
                <a:spcPts val="0"/>
              </a:spcAft>
              <a:buClr>
                <a:schemeClr val="accent1"/>
              </a:buClr>
              <a:buSzPts val="1900"/>
              <a:buNone/>
              <a:defRPr>
                <a:solidFill>
                  <a:schemeClr val="accent1"/>
                </a:solidFill>
              </a:defRPr>
            </a:lvl3pPr>
            <a:lvl4pPr lvl="3" algn="l">
              <a:lnSpc>
                <a:spcPct val="115000"/>
              </a:lnSpc>
              <a:spcBef>
                <a:spcPts val="0"/>
              </a:spcBef>
              <a:spcAft>
                <a:spcPts val="0"/>
              </a:spcAft>
              <a:buClr>
                <a:schemeClr val="accent1"/>
              </a:buClr>
              <a:buSzPts val="1900"/>
              <a:buNone/>
              <a:defRPr>
                <a:solidFill>
                  <a:schemeClr val="accent1"/>
                </a:solidFill>
              </a:defRPr>
            </a:lvl4pPr>
            <a:lvl5pPr lvl="4" algn="l">
              <a:lnSpc>
                <a:spcPct val="115000"/>
              </a:lnSpc>
              <a:spcBef>
                <a:spcPts val="0"/>
              </a:spcBef>
              <a:spcAft>
                <a:spcPts val="0"/>
              </a:spcAft>
              <a:buClr>
                <a:schemeClr val="accent1"/>
              </a:buClr>
              <a:buSzPts val="1900"/>
              <a:buNone/>
              <a:defRPr>
                <a:solidFill>
                  <a:schemeClr val="accent1"/>
                </a:solidFill>
              </a:defRPr>
            </a:lvl5pPr>
            <a:lvl6pPr lvl="5" algn="l">
              <a:lnSpc>
                <a:spcPct val="115000"/>
              </a:lnSpc>
              <a:spcBef>
                <a:spcPts val="0"/>
              </a:spcBef>
              <a:spcAft>
                <a:spcPts val="0"/>
              </a:spcAft>
              <a:buClr>
                <a:schemeClr val="accent1"/>
              </a:buClr>
              <a:buSzPts val="1900"/>
              <a:buNone/>
              <a:defRPr>
                <a:solidFill>
                  <a:schemeClr val="accent1"/>
                </a:solidFill>
              </a:defRPr>
            </a:lvl6pPr>
            <a:lvl7pPr lvl="6" algn="l">
              <a:lnSpc>
                <a:spcPct val="115000"/>
              </a:lnSpc>
              <a:spcBef>
                <a:spcPts val="0"/>
              </a:spcBef>
              <a:spcAft>
                <a:spcPts val="0"/>
              </a:spcAft>
              <a:buClr>
                <a:schemeClr val="accent1"/>
              </a:buClr>
              <a:buSzPts val="1900"/>
              <a:buNone/>
              <a:defRPr>
                <a:solidFill>
                  <a:schemeClr val="accent1"/>
                </a:solidFill>
              </a:defRPr>
            </a:lvl7pPr>
            <a:lvl8pPr lvl="7" algn="l">
              <a:lnSpc>
                <a:spcPct val="115000"/>
              </a:lnSpc>
              <a:spcBef>
                <a:spcPts val="0"/>
              </a:spcBef>
              <a:spcAft>
                <a:spcPts val="0"/>
              </a:spcAft>
              <a:buClr>
                <a:schemeClr val="accent1"/>
              </a:buClr>
              <a:buSzPts val="1900"/>
              <a:buNone/>
              <a:defRPr>
                <a:solidFill>
                  <a:schemeClr val="accent1"/>
                </a:solidFill>
              </a:defRPr>
            </a:lvl8pPr>
            <a:lvl9pPr lvl="8" algn="l">
              <a:lnSpc>
                <a:spcPct val="115000"/>
              </a:lnSpc>
              <a:spcBef>
                <a:spcPts val="0"/>
              </a:spcBef>
              <a:spcAft>
                <a:spcPts val="0"/>
              </a:spcAft>
              <a:buClr>
                <a:schemeClr val="accent1"/>
              </a:buClr>
              <a:buSzPts val="1900"/>
              <a:buNone/>
              <a:defRPr>
                <a:solidFill>
                  <a:schemeClr val="accent1"/>
                </a:solidFill>
              </a:defRPr>
            </a:lvl9pPr>
          </a:lstStyle>
          <a:p>
            <a:endParaRPr/>
          </a:p>
        </p:txBody>
      </p:sp>
      <p:sp>
        <p:nvSpPr>
          <p:cNvPr id="2154" name="Google Shape;2154;g395a5d8f997_0_17814"/>
          <p:cNvSpPr>
            <a:spLocks noGrp="1"/>
          </p:cNvSpPr>
          <p:nvPr>
            <p:ph type="pic" idx="2"/>
          </p:nvPr>
        </p:nvSpPr>
        <p:spPr>
          <a:xfrm>
            <a:off x="304800" y="1828800"/>
            <a:ext cx="2743200" cy="2438400"/>
          </a:xfrm>
          <a:prstGeom prst="rect">
            <a:avLst/>
          </a:prstGeom>
          <a:noFill/>
          <a:ln>
            <a:noFill/>
          </a:ln>
        </p:spPr>
      </p:sp>
      <p:sp>
        <p:nvSpPr>
          <p:cNvPr id="2155" name="Google Shape;2155;g395a5d8f997_0_17814"/>
          <p:cNvSpPr/>
          <p:nvPr/>
        </p:nvSpPr>
        <p:spPr>
          <a:xfrm>
            <a:off x="304800" y="4267200"/>
            <a:ext cx="2743200" cy="18288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Montserrat"/>
              <a:ea typeface="Montserrat"/>
              <a:cs typeface="Montserrat"/>
              <a:sym typeface="Montserrat"/>
            </a:endParaRPr>
          </a:p>
        </p:txBody>
      </p:sp>
      <p:sp>
        <p:nvSpPr>
          <p:cNvPr id="2156" name="Google Shape;2156;g395a5d8f997_0_17814"/>
          <p:cNvSpPr>
            <a:spLocks noGrp="1"/>
          </p:cNvSpPr>
          <p:nvPr>
            <p:ph type="pic" idx="3"/>
          </p:nvPr>
        </p:nvSpPr>
        <p:spPr>
          <a:xfrm>
            <a:off x="3251200" y="1828800"/>
            <a:ext cx="2743200" cy="2438400"/>
          </a:xfrm>
          <a:prstGeom prst="rect">
            <a:avLst/>
          </a:prstGeom>
          <a:noFill/>
          <a:ln>
            <a:noFill/>
          </a:ln>
        </p:spPr>
      </p:sp>
      <p:sp>
        <p:nvSpPr>
          <p:cNvPr id="2157" name="Google Shape;2157;g395a5d8f997_0_17814"/>
          <p:cNvSpPr>
            <a:spLocks noGrp="1"/>
          </p:cNvSpPr>
          <p:nvPr>
            <p:ph type="pic" idx="4"/>
          </p:nvPr>
        </p:nvSpPr>
        <p:spPr>
          <a:xfrm>
            <a:off x="6197600" y="1828800"/>
            <a:ext cx="2743200" cy="2438400"/>
          </a:xfrm>
          <a:prstGeom prst="rect">
            <a:avLst/>
          </a:prstGeom>
          <a:noFill/>
          <a:ln>
            <a:noFill/>
          </a:ln>
        </p:spPr>
      </p:sp>
      <p:sp>
        <p:nvSpPr>
          <p:cNvPr id="2158" name="Google Shape;2158;g395a5d8f997_0_17814"/>
          <p:cNvSpPr>
            <a:spLocks noGrp="1"/>
          </p:cNvSpPr>
          <p:nvPr>
            <p:ph type="pic" idx="5"/>
          </p:nvPr>
        </p:nvSpPr>
        <p:spPr>
          <a:xfrm>
            <a:off x="9144000" y="1828800"/>
            <a:ext cx="2743200" cy="2438400"/>
          </a:xfrm>
          <a:prstGeom prst="rect">
            <a:avLst/>
          </a:prstGeom>
          <a:noFill/>
          <a:ln>
            <a:noFill/>
          </a:ln>
        </p:spPr>
      </p:sp>
      <p:sp>
        <p:nvSpPr>
          <p:cNvPr id="2159" name="Google Shape;2159;g395a5d8f997_0_17814"/>
          <p:cNvSpPr/>
          <p:nvPr/>
        </p:nvSpPr>
        <p:spPr>
          <a:xfrm>
            <a:off x="3251200" y="4267200"/>
            <a:ext cx="2743200" cy="1828800"/>
          </a:xfrm>
          <a:prstGeom prst="rect">
            <a:avLst/>
          </a:prstGeom>
          <a:solidFill>
            <a:schemeClr val="accent2"/>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Montserrat"/>
              <a:ea typeface="Montserrat"/>
              <a:cs typeface="Montserrat"/>
              <a:sym typeface="Montserrat"/>
            </a:endParaRPr>
          </a:p>
        </p:txBody>
      </p:sp>
      <p:sp>
        <p:nvSpPr>
          <p:cNvPr id="2160" name="Google Shape;2160;g395a5d8f997_0_17814"/>
          <p:cNvSpPr/>
          <p:nvPr/>
        </p:nvSpPr>
        <p:spPr>
          <a:xfrm>
            <a:off x="6197600" y="4267200"/>
            <a:ext cx="2743200" cy="18288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Montserrat"/>
              <a:ea typeface="Montserrat"/>
              <a:cs typeface="Montserrat"/>
              <a:sym typeface="Montserrat"/>
            </a:endParaRPr>
          </a:p>
        </p:txBody>
      </p:sp>
      <p:sp>
        <p:nvSpPr>
          <p:cNvPr id="2161" name="Google Shape;2161;g395a5d8f997_0_17814"/>
          <p:cNvSpPr/>
          <p:nvPr/>
        </p:nvSpPr>
        <p:spPr>
          <a:xfrm>
            <a:off x="9144000" y="4267200"/>
            <a:ext cx="2743200" cy="1828800"/>
          </a:xfrm>
          <a:prstGeom prst="rect">
            <a:avLst/>
          </a:prstGeom>
          <a:solidFill>
            <a:schemeClr val="accent3"/>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Montserrat"/>
              <a:ea typeface="Montserrat"/>
              <a:cs typeface="Montserrat"/>
              <a:sym typeface="Montserrat"/>
            </a:endParaRPr>
          </a:p>
        </p:txBody>
      </p:sp>
      <p:sp>
        <p:nvSpPr>
          <p:cNvPr id="2162" name="Google Shape;2162;g395a5d8f997_0_17814"/>
          <p:cNvSpPr txBox="1">
            <a:spLocks noGrp="1"/>
          </p:cNvSpPr>
          <p:nvPr>
            <p:ph type="subTitle" idx="6"/>
          </p:nvPr>
        </p:nvSpPr>
        <p:spPr>
          <a:xfrm>
            <a:off x="609600" y="4586300"/>
            <a:ext cx="2133600" cy="11772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lt1"/>
              </a:buClr>
              <a:buSzPts val="1500"/>
              <a:buNone/>
              <a:defRPr sz="1500">
                <a:solidFill>
                  <a:schemeClr val="lt1"/>
                </a:solidFill>
              </a:defRPr>
            </a:lvl1pPr>
            <a:lvl2pPr lvl="1" algn="l">
              <a:lnSpc>
                <a:spcPct val="115000"/>
              </a:lnSpc>
              <a:spcBef>
                <a:spcPts val="0"/>
              </a:spcBef>
              <a:spcAft>
                <a:spcPts val="0"/>
              </a:spcAft>
              <a:buSzPts val="1900"/>
              <a:buNone/>
              <a:defRPr/>
            </a:lvl2pPr>
            <a:lvl3pPr lvl="2" algn="l">
              <a:lnSpc>
                <a:spcPct val="115000"/>
              </a:lnSpc>
              <a:spcBef>
                <a:spcPts val="0"/>
              </a:spcBef>
              <a:spcAft>
                <a:spcPts val="0"/>
              </a:spcAft>
              <a:buSzPts val="1900"/>
              <a:buNone/>
              <a:defRPr/>
            </a:lvl3pPr>
            <a:lvl4pPr lvl="3" algn="l">
              <a:lnSpc>
                <a:spcPct val="115000"/>
              </a:lnSpc>
              <a:spcBef>
                <a:spcPts val="0"/>
              </a:spcBef>
              <a:spcAft>
                <a:spcPts val="0"/>
              </a:spcAft>
              <a:buSzPts val="1900"/>
              <a:buNone/>
              <a:defRPr/>
            </a:lvl4pPr>
            <a:lvl5pPr lvl="4" algn="l">
              <a:lnSpc>
                <a:spcPct val="115000"/>
              </a:lnSpc>
              <a:spcBef>
                <a:spcPts val="0"/>
              </a:spcBef>
              <a:spcAft>
                <a:spcPts val="0"/>
              </a:spcAft>
              <a:buSzPts val="1900"/>
              <a:buNone/>
              <a:defRPr/>
            </a:lvl5pPr>
            <a:lvl6pPr lvl="5" algn="l">
              <a:lnSpc>
                <a:spcPct val="115000"/>
              </a:lnSpc>
              <a:spcBef>
                <a:spcPts val="0"/>
              </a:spcBef>
              <a:spcAft>
                <a:spcPts val="0"/>
              </a:spcAft>
              <a:buSzPts val="1900"/>
              <a:buNone/>
              <a:defRPr/>
            </a:lvl6pPr>
            <a:lvl7pPr lvl="6" algn="l">
              <a:lnSpc>
                <a:spcPct val="115000"/>
              </a:lnSpc>
              <a:spcBef>
                <a:spcPts val="0"/>
              </a:spcBef>
              <a:spcAft>
                <a:spcPts val="0"/>
              </a:spcAft>
              <a:buSzPts val="1900"/>
              <a:buNone/>
              <a:defRPr/>
            </a:lvl7pPr>
            <a:lvl8pPr lvl="7" algn="l">
              <a:lnSpc>
                <a:spcPct val="115000"/>
              </a:lnSpc>
              <a:spcBef>
                <a:spcPts val="0"/>
              </a:spcBef>
              <a:spcAft>
                <a:spcPts val="0"/>
              </a:spcAft>
              <a:buSzPts val="1900"/>
              <a:buNone/>
              <a:defRPr/>
            </a:lvl8pPr>
            <a:lvl9pPr lvl="8" algn="l">
              <a:lnSpc>
                <a:spcPct val="115000"/>
              </a:lnSpc>
              <a:spcBef>
                <a:spcPts val="0"/>
              </a:spcBef>
              <a:spcAft>
                <a:spcPts val="0"/>
              </a:spcAft>
              <a:buSzPts val="1900"/>
              <a:buNone/>
              <a:defRPr/>
            </a:lvl9pPr>
          </a:lstStyle>
          <a:p>
            <a:endParaRPr/>
          </a:p>
        </p:txBody>
      </p:sp>
      <p:sp>
        <p:nvSpPr>
          <p:cNvPr id="2163" name="Google Shape;2163;g395a5d8f997_0_17814"/>
          <p:cNvSpPr txBox="1">
            <a:spLocks noGrp="1"/>
          </p:cNvSpPr>
          <p:nvPr>
            <p:ph type="subTitle" idx="7"/>
          </p:nvPr>
        </p:nvSpPr>
        <p:spPr>
          <a:xfrm>
            <a:off x="3556000" y="4586300"/>
            <a:ext cx="2133600" cy="11772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lt1"/>
              </a:buClr>
              <a:buSzPts val="1500"/>
              <a:buNone/>
              <a:defRPr sz="1500">
                <a:solidFill>
                  <a:schemeClr val="lt1"/>
                </a:solidFill>
              </a:defRPr>
            </a:lvl1pPr>
            <a:lvl2pPr lvl="1" algn="l">
              <a:lnSpc>
                <a:spcPct val="115000"/>
              </a:lnSpc>
              <a:spcBef>
                <a:spcPts val="0"/>
              </a:spcBef>
              <a:spcAft>
                <a:spcPts val="0"/>
              </a:spcAft>
              <a:buSzPts val="1900"/>
              <a:buNone/>
              <a:defRPr/>
            </a:lvl2pPr>
            <a:lvl3pPr lvl="2" algn="l">
              <a:lnSpc>
                <a:spcPct val="115000"/>
              </a:lnSpc>
              <a:spcBef>
                <a:spcPts val="0"/>
              </a:spcBef>
              <a:spcAft>
                <a:spcPts val="0"/>
              </a:spcAft>
              <a:buSzPts val="1900"/>
              <a:buNone/>
              <a:defRPr/>
            </a:lvl3pPr>
            <a:lvl4pPr lvl="3" algn="l">
              <a:lnSpc>
                <a:spcPct val="115000"/>
              </a:lnSpc>
              <a:spcBef>
                <a:spcPts val="0"/>
              </a:spcBef>
              <a:spcAft>
                <a:spcPts val="0"/>
              </a:spcAft>
              <a:buSzPts val="1900"/>
              <a:buNone/>
              <a:defRPr/>
            </a:lvl4pPr>
            <a:lvl5pPr lvl="4" algn="l">
              <a:lnSpc>
                <a:spcPct val="115000"/>
              </a:lnSpc>
              <a:spcBef>
                <a:spcPts val="0"/>
              </a:spcBef>
              <a:spcAft>
                <a:spcPts val="0"/>
              </a:spcAft>
              <a:buSzPts val="1900"/>
              <a:buNone/>
              <a:defRPr/>
            </a:lvl5pPr>
            <a:lvl6pPr lvl="5" algn="l">
              <a:lnSpc>
                <a:spcPct val="115000"/>
              </a:lnSpc>
              <a:spcBef>
                <a:spcPts val="0"/>
              </a:spcBef>
              <a:spcAft>
                <a:spcPts val="0"/>
              </a:spcAft>
              <a:buSzPts val="1900"/>
              <a:buNone/>
              <a:defRPr/>
            </a:lvl6pPr>
            <a:lvl7pPr lvl="6" algn="l">
              <a:lnSpc>
                <a:spcPct val="115000"/>
              </a:lnSpc>
              <a:spcBef>
                <a:spcPts val="0"/>
              </a:spcBef>
              <a:spcAft>
                <a:spcPts val="0"/>
              </a:spcAft>
              <a:buSzPts val="1900"/>
              <a:buNone/>
              <a:defRPr/>
            </a:lvl7pPr>
            <a:lvl8pPr lvl="7" algn="l">
              <a:lnSpc>
                <a:spcPct val="115000"/>
              </a:lnSpc>
              <a:spcBef>
                <a:spcPts val="0"/>
              </a:spcBef>
              <a:spcAft>
                <a:spcPts val="0"/>
              </a:spcAft>
              <a:buSzPts val="1900"/>
              <a:buNone/>
              <a:defRPr/>
            </a:lvl8pPr>
            <a:lvl9pPr lvl="8" algn="l">
              <a:lnSpc>
                <a:spcPct val="115000"/>
              </a:lnSpc>
              <a:spcBef>
                <a:spcPts val="0"/>
              </a:spcBef>
              <a:spcAft>
                <a:spcPts val="0"/>
              </a:spcAft>
              <a:buSzPts val="1900"/>
              <a:buNone/>
              <a:defRPr/>
            </a:lvl9pPr>
          </a:lstStyle>
          <a:p>
            <a:endParaRPr/>
          </a:p>
        </p:txBody>
      </p:sp>
      <p:sp>
        <p:nvSpPr>
          <p:cNvPr id="2164" name="Google Shape;2164;g395a5d8f997_0_17814"/>
          <p:cNvSpPr txBox="1">
            <a:spLocks noGrp="1"/>
          </p:cNvSpPr>
          <p:nvPr>
            <p:ph type="subTitle" idx="8"/>
          </p:nvPr>
        </p:nvSpPr>
        <p:spPr>
          <a:xfrm>
            <a:off x="6502400" y="4586300"/>
            <a:ext cx="2133600" cy="11772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lt1"/>
              </a:buClr>
              <a:buSzPts val="1500"/>
              <a:buNone/>
              <a:defRPr sz="1500">
                <a:solidFill>
                  <a:schemeClr val="lt1"/>
                </a:solidFill>
              </a:defRPr>
            </a:lvl1pPr>
            <a:lvl2pPr lvl="1" algn="l">
              <a:lnSpc>
                <a:spcPct val="115000"/>
              </a:lnSpc>
              <a:spcBef>
                <a:spcPts val="0"/>
              </a:spcBef>
              <a:spcAft>
                <a:spcPts val="0"/>
              </a:spcAft>
              <a:buSzPts val="1900"/>
              <a:buNone/>
              <a:defRPr/>
            </a:lvl2pPr>
            <a:lvl3pPr lvl="2" algn="l">
              <a:lnSpc>
                <a:spcPct val="115000"/>
              </a:lnSpc>
              <a:spcBef>
                <a:spcPts val="0"/>
              </a:spcBef>
              <a:spcAft>
                <a:spcPts val="0"/>
              </a:spcAft>
              <a:buSzPts val="1900"/>
              <a:buNone/>
              <a:defRPr/>
            </a:lvl3pPr>
            <a:lvl4pPr lvl="3" algn="l">
              <a:lnSpc>
                <a:spcPct val="115000"/>
              </a:lnSpc>
              <a:spcBef>
                <a:spcPts val="0"/>
              </a:spcBef>
              <a:spcAft>
                <a:spcPts val="0"/>
              </a:spcAft>
              <a:buSzPts val="1900"/>
              <a:buNone/>
              <a:defRPr/>
            </a:lvl4pPr>
            <a:lvl5pPr lvl="4" algn="l">
              <a:lnSpc>
                <a:spcPct val="115000"/>
              </a:lnSpc>
              <a:spcBef>
                <a:spcPts val="0"/>
              </a:spcBef>
              <a:spcAft>
                <a:spcPts val="0"/>
              </a:spcAft>
              <a:buSzPts val="1900"/>
              <a:buNone/>
              <a:defRPr/>
            </a:lvl5pPr>
            <a:lvl6pPr lvl="5" algn="l">
              <a:lnSpc>
                <a:spcPct val="115000"/>
              </a:lnSpc>
              <a:spcBef>
                <a:spcPts val="0"/>
              </a:spcBef>
              <a:spcAft>
                <a:spcPts val="0"/>
              </a:spcAft>
              <a:buSzPts val="1900"/>
              <a:buNone/>
              <a:defRPr/>
            </a:lvl6pPr>
            <a:lvl7pPr lvl="6" algn="l">
              <a:lnSpc>
                <a:spcPct val="115000"/>
              </a:lnSpc>
              <a:spcBef>
                <a:spcPts val="0"/>
              </a:spcBef>
              <a:spcAft>
                <a:spcPts val="0"/>
              </a:spcAft>
              <a:buSzPts val="1900"/>
              <a:buNone/>
              <a:defRPr/>
            </a:lvl7pPr>
            <a:lvl8pPr lvl="7" algn="l">
              <a:lnSpc>
                <a:spcPct val="115000"/>
              </a:lnSpc>
              <a:spcBef>
                <a:spcPts val="0"/>
              </a:spcBef>
              <a:spcAft>
                <a:spcPts val="0"/>
              </a:spcAft>
              <a:buSzPts val="1900"/>
              <a:buNone/>
              <a:defRPr/>
            </a:lvl8pPr>
            <a:lvl9pPr lvl="8" algn="l">
              <a:lnSpc>
                <a:spcPct val="115000"/>
              </a:lnSpc>
              <a:spcBef>
                <a:spcPts val="0"/>
              </a:spcBef>
              <a:spcAft>
                <a:spcPts val="0"/>
              </a:spcAft>
              <a:buSzPts val="1900"/>
              <a:buNone/>
              <a:defRPr/>
            </a:lvl9pPr>
          </a:lstStyle>
          <a:p>
            <a:endParaRPr/>
          </a:p>
        </p:txBody>
      </p:sp>
      <p:sp>
        <p:nvSpPr>
          <p:cNvPr id="2165" name="Google Shape;2165;g395a5d8f997_0_17814"/>
          <p:cNvSpPr txBox="1">
            <a:spLocks noGrp="1"/>
          </p:cNvSpPr>
          <p:nvPr>
            <p:ph type="subTitle" idx="9"/>
          </p:nvPr>
        </p:nvSpPr>
        <p:spPr>
          <a:xfrm>
            <a:off x="9448800" y="4586300"/>
            <a:ext cx="2133600" cy="11772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lt1"/>
              </a:buClr>
              <a:buSzPts val="1500"/>
              <a:buNone/>
              <a:defRPr sz="1500">
                <a:solidFill>
                  <a:schemeClr val="lt1"/>
                </a:solidFill>
              </a:defRPr>
            </a:lvl1pPr>
            <a:lvl2pPr lvl="1" algn="l">
              <a:lnSpc>
                <a:spcPct val="115000"/>
              </a:lnSpc>
              <a:spcBef>
                <a:spcPts val="0"/>
              </a:spcBef>
              <a:spcAft>
                <a:spcPts val="0"/>
              </a:spcAft>
              <a:buSzPts val="1900"/>
              <a:buNone/>
              <a:defRPr/>
            </a:lvl2pPr>
            <a:lvl3pPr lvl="2" algn="l">
              <a:lnSpc>
                <a:spcPct val="115000"/>
              </a:lnSpc>
              <a:spcBef>
                <a:spcPts val="0"/>
              </a:spcBef>
              <a:spcAft>
                <a:spcPts val="0"/>
              </a:spcAft>
              <a:buSzPts val="1900"/>
              <a:buNone/>
              <a:defRPr/>
            </a:lvl3pPr>
            <a:lvl4pPr lvl="3" algn="l">
              <a:lnSpc>
                <a:spcPct val="115000"/>
              </a:lnSpc>
              <a:spcBef>
                <a:spcPts val="0"/>
              </a:spcBef>
              <a:spcAft>
                <a:spcPts val="0"/>
              </a:spcAft>
              <a:buSzPts val="1900"/>
              <a:buNone/>
              <a:defRPr/>
            </a:lvl4pPr>
            <a:lvl5pPr lvl="4" algn="l">
              <a:lnSpc>
                <a:spcPct val="115000"/>
              </a:lnSpc>
              <a:spcBef>
                <a:spcPts val="0"/>
              </a:spcBef>
              <a:spcAft>
                <a:spcPts val="0"/>
              </a:spcAft>
              <a:buSzPts val="1900"/>
              <a:buNone/>
              <a:defRPr/>
            </a:lvl5pPr>
            <a:lvl6pPr lvl="5" algn="l">
              <a:lnSpc>
                <a:spcPct val="115000"/>
              </a:lnSpc>
              <a:spcBef>
                <a:spcPts val="0"/>
              </a:spcBef>
              <a:spcAft>
                <a:spcPts val="0"/>
              </a:spcAft>
              <a:buSzPts val="1900"/>
              <a:buNone/>
              <a:defRPr/>
            </a:lvl6pPr>
            <a:lvl7pPr lvl="6" algn="l">
              <a:lnSpc>
                <a:spcPct val="115000"/>
              </a:lnSpc>
              <a:spcBef>
                <a:spcPts val="0"/>
              </a:spcBef>
              <a:spcAft>
                <a:spcPts val="0"/>
              </a:spcAft>
              <a:buSzPts val="1900"/>
              <a:buNone/>
              <a:defRPr/>
            </a:lvl7pPr>
            <a:lvl8pPr lvl="7" algn="l">
              <a:lnSpc>
                <a:spcPct val="115000"/>
              </a:lnSpc>
              <a:spcBef>
                <a:spcPts val="0"/>
              </a:spcBef>
              <a:spcAft>
                <a:spcPts val="0"/>
              </a:spcAft>
              <a:buSzPts val="1900"/>
              <a:buNone/>
              <a:defRPr/>
            </a:lvl8pPr>
            <a:lvl9pPr lvl="8" algn="l">
              <a:lnSpc>
                <a:spcPct val="115000"/>
              </a:lnSpc>
              <a:spcBef>
                <a:spcPts val="0"/>
              </a:spcBef>
              <a:spcAft>
                <a:spcPts val="0"/>
              </a:spcAft>
              <a:buSzPts val="1900"/>
              <a:buNone/>
              <a:defRPr/>
            </a:lvl9pPr>
          </a:lstStyle>
          <a:p>
            <a:endParaRPr/>
          </a:p>
        </p:txBody>
      </p:sp>
    </p:spTree>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matchingName="Big Quote 1">
  <p:cSld name="CUSTOM_1">
    <p:bg>
      <p:bgPr>
        <a:blipFill>
          <a:blip r:embed="rId2">
            <a:alphaModFix/>
          </a:blip>
          <a:stretch>
            <a:fillRect/>
          </a:stretch>
        </a:blipFill>
        <a:effectLst/>
      </p:bgPr>
    </p:bg>
    <p:spTree>
      <p:nvGrpSpPr>
        <p:cNvPr id="1" name="Shape 2166"/>
        <p:cNvGrpSpPr/>
        <p:nvPr/>
      </p:nvGrpSpPr>
      <p:grpSpPr>
        <a:xfrm>
          <a:off x="0" y="0"/>
          <a:ext cx="0" cy="0"/>
          <a:chOff x="0" y="0"/>
          <a:chExt cx="0" cy="0"/>
        </a:xfrm>
      </p:grpSpPr>
      <p:sp>
        <p:nvSpPr>
          <p:cNvPr id="2167" name="Google Shape;2167;g395a5d8f997_0_17830"/>
          <p:cNvSpPr/>
          <p:nvPr/>
        </p:nvSpPr>
        <p:spPr>
          <a:xfrm>
            <a:off x="1888600" y="-741133"/>
            <a:ext cx="8414700" cy="8414700"/>
          </a:xfrm>
          <a:prstGeom prst="ellipse">
            <a:avLst/>
          </a:prstGeom>
          <a:solidFill>
            <a:schemeClr val="lt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Montserrat"/>
              <a:ea typeface="Montserrat"/>
              <a:cs typeface="Montserrat"/>
              <a:sym typeface="Montserrat"/>
            </a:endParaRPr>
          </a:p>
        </p:txBody>
      </p:sp>
      <p:sp>
        <p:nvSpPr>
          <p:cNvPr id="2168" name="Google Shape;2168;g395a5d8f997_0_17830"/>
          <p:cNvSpPr/>
          <p:nvPr/>
        </p:nvSpPr>
        <p:spPr>
          <a:xfrm>
            <a:off x="622467" y="-2044767"/>
            <a:ext cx="10947300" cy="10947600"/>
          </a:xfrm>
          <a:prstGeom prst="donut">
            <a:avLst>
              <a:gd name="adj" fmla="val 8431"/>
            </a:avLst>
          </a:prstGeom>
          <a:gradFill>
            <a:gsLst>
              <a:gs pos="0">
                <a:schemeClr val="accent4"/>
              </a:gs>
              <a:gs pos="100000">
                <a:srgbClr val="FFFFFF">
                  <a:alpha val="0"/>
                </a:srgbClr>
              </a:gs>
            </a:gsLst>
            <a:lin ang="5400012" scaled="0"/>
          </a:gra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Montserrat"/>
              <a:ea typeface="Montserrat"/>
              <a:cs typeface="Montserrat"/>
              <a:sym typeface="Montserrat"/>
            </a:endParaRPr>
          </a:p>
        </p:txBody>
      </p:sp>
      <p:sp>
        <p:nvSpPr>
          <p:cNvPr id="2169" name="Google Shape;2169;g395a5d8f997_0_17830"/>
          <p:cNvSpPr txBox="1">
            <a:spLocks noGrp="1"/>
          </p:cNvSpPr>
          <p:nvPr>
            <p:ph type="subTitle" idx="1"/>
          </p:nvPr>
        </p:nvSpPr>
        <p:spPr>
          <a:xfrm>
            <a:off x="3232600" y="1637800"/>
            <a:ext cx="5726700" cy="3582300"/>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chemeClr val="dk2"/>
              </a:buClr>
              <a:buSzPts val="5300"/>
              <a:buNone/>
              <a:defRPr sz="5300">
                <a:solidFill>
                  <a:schemeClr val="dk2"/>
                </a:solidFill>
              </a:defRPr>
            </a:lvl1pPr>
            <a:lvl2pPr lvl="1" algn="l">
              <a:lnSpc>
                <a:spcPct val="115000"/>
              </a:lnSpc>
              <a:spcBef>
                <a:spcPts val="0"/>
              </a:spcBef>
              <a:spcAft>
                <a:spcPts val="0"/>
              </a:spcAft>
              <a:buSzPts val="1900"/>
              <a:buNone/>
              <a:defRPr/>
            </a:lvl2pPr>
            <a:lvl3pPr lvl="2" algn="l">
              <a:lnSpc>
                <a:spcPct val="115000"/>
              </a:lnSpc>
              <a:spcBef>
                <a:spcPts val="0"/>
              </a:spcBef>
              <a:spcAft>
                <a:spcPts val="0"/>
              </a:spcAft>
              <a:buSzPts val="1900"/>
              <a:buNone/>
              <a:defRPr/>
            </a:lvl3pPr>
            <a:lvl4pPr lvl="3" algn="l">
              <a:lnSpc>
                <a:spcPct val="115000"/>
              </a:lnSpc>
              <a:spcBef>
                <a:spcPts val="0"/>
              </a:spcBef>
              <a:spcAft>
                <a:spcPts val="0"/>
              </a:spcAft>
              <a:buSzPts val="1900"/>
              <a:buNone/>
              <a:defRPr/>
            </a:lvl4pPr>
            <a:lvl5pPr lvl="4" algn="l">
              <a:lnSpc>
                <a:spcPct val="115000"/>
              </a:lnSpc>
              <a:spcBef>
                <a:spcPts val="0"/>
              </a:spcBef>
              <a:spcAft>
                <a:spcPts val="0"/>
              </a:spcAft>
              <a:buSzPts val="1900"/>
              <a:buNone/>
              <a:defRPr/>
            </a:lvl5pPr>
            <a:lvl6pPr lvl="5" algn="l">
              <a:lnSpc>
                <a:spcPct val="115000"/>
              </a:lnSpc>
              <a:spcBef>
                <a:spcPts val="0"/>
              </a:spcBef>
              <a:spcAft>
                <a:spcPts val="0"/>
              </a:spcAft>
              <a:buSzPts val="1900"/>
              <a:buNone/>
              <a:defRPr/>
            </a:lvl6pPr>
            <a:lvl7pPr lvl="6" algn="l">
              <a:lnSpc>
                <a:spcPct val="115000"/>
              </a:lnSpc>
              <a:spcBef>
                <a:spcPts val="0"/>
              </a:spcBef>
              <a:spcAft>
                <a:spcPts val="0"/>
              </a:spcAft>
              <a:buSzPts val="1900"/>
              <a:buNone/>
              <a:defRPr/>
            </a:lvl7pPr>
            <a:lvl8pPr lvl="7" algn="l">
              <a:lnSpc>
                <a:spcPct val="115000"/>
              </a:lnSpc>
              <a:spcBef>
                <a:spcPts val="0"/>
              </a:spcBef>
              <a:spcAft>
                <a:spcPts val="0"/>
              </a:spcAft>
              <a:buSzPts val="1900"/>
              <a:buNone/>
              <a:defRPr/>
            </a:lvl8pPr>
            <a:lvl9pPr lvl="8" algn="l">
              <a:lnSpc>
                <a:spcPct val="115000"/>
              </a:lnSpc>
              <a:spcBef>
                <a:spcPts val="0"/>
              </a:spcBef>
              <a:spcAft>
                <a:spcPts val="0"/>
              </a:spcAft>
              <a:buSzPts val="1900"/>
              <a:buNone/>
              <a:defRPr/>
            </a:lvl9pPr>
          </a:lstStyle>
          <a:p>
            <a:endParaRPr/>
          </a:p>
        </p:txBody>
      </p:sp>
      <p:sp>
        <p:nvSpPr>
          <p:cNvPr id="2170" name="Google Shape;2170;g395a5d8f997_0_17830"/>
          <p:cNvSpPr/>
          <p:nvPr/>
        </p:nvSpPr>
        <p:spPr>
          <a:xfrm>
            <a:off x="10668000" y="0"/>
            <a:ext cx="1219200" cy="731700"/>
          </a:xfrm>
          <a:prstGeom prst="rect">
            <a:avLst/>
          </a:prstGeom>
          <a:solidFill>
            <a:srgbClr val="FFFFFF"/>
          </a:solidFill>
          <a:ln w="12700"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pic>
        <p:nvPicPr>
          <p:cNvPr id="2171" name="Google Shape;2171;g395a5d8f997_0_17830" title="CI_logo_classic_nt.jpg"/>
          <p:cNvPicPr preferRelativeResize="0"/>
          <p:nvPr/>
        </p:nvPicPr>
        <p:blipFill rotWithShape="1">
          <a:blip r:embed="rId3">
            <a:alphaModFix/>
          </a:blip>
          <a:srcRect/>
          <a:stretch/>
        </p:blipFill>
        <p:spPr>
          <a:xfrm>
            <a:off x="10820400" y="163317"/>
            <a:ext cx="914396" cy="404948"/>
          </a:xfrm>
          <a:prstGeom prst="rect">
            <a:avLst/>
          </a:prstGeom>
          <a:noFill/>
          <a:ln>
            <a:noFill/>
          </a:ln>
        </p:spPr>
      </p:pic>
    </p:spTree>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matchingName="Big Quote 2">
  <p:cSld name="CUSTOM_1_2">
    <p:bg>
      <p:bgPr>
        <a:blipFill>
          <a:blip r:embed="rId2">
            <a:alphaModFix/>
          </a:blip>
          <a:stretch>
            <a:fillRect/>
          </a:stretch>
        </a:blipFill>
        <a:effectLst/>
      </p:bgPr>
    </p:bg>
    <p:spTree>
      <p:nvGrpSpPr>
        <p:cNvPr id="1" name="Shape 2172"/>
        <p:cNvGrpSpPr/>
        <p:nvPr/>
      </p:nvGrpSpPr>
      <p:grpSpPr>
        <a:xfrm>
          <a:off x="0" y="0"/>
          <a:ext cx="0" cy="0"/>
          <a:chOff x="0" y="0"/>
          <a:chExt cx="0" cy="0"/>
        </a:xfrm>
      </p:grpSpPr>
      <p:sp>
        <p:nvSpPr>
          <p:cNvPr id="2173" name="Google Shape;2173;g395a5d8f997_0_17836"/>
          <p:cNvSpPr/>
          <p:nvPr/>
        </p:nvSpPr>
        <p:spPr>
          <a:xfrm>
            <a:off x="1888600" y="-741133"/>
            <a:ext cx="8414700" cy="8414700"/>
          </a:xfrm>
          <a:prstGeom prst="ellipse">
            <a:avLst/>
          </a:prstGeom>
          <a:solidFill>
            <a:schemeClr val="lt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Montserrat"/>
              <a:ea typeface="Montserrat"/>
              <a:cs typeface="Montserrat"/>
              <a:sym typeface="Montserrat"/>
            </a:endParaRPr>
          </a:p>
        </p:txBody>
      </p:sp>
      <p:sp>
        <p:nvSpPr>
          <p:cNvPr id="2174" name="Google Shape;2174;g395a5d8f997_0_17836"/>
          <p:cNvSpPr/>
          <p:nvPr/>
        </p:nvSpPr>
        <p:spPr>
          <a:xfrm>
            <a:off x="622467" y="-2044767"/>
            <a:ext cx="10947300" cy="10947600"/>
          </a:xfrm>
          <a:prstGeom prst="donut">
            <a:avLst>
              <a:gd name="adj" fmla="val 8431"/>
            </a:avLst>
          </a:prstGeom>
          <a:gradFill>
            <a:gsLst>
              <a:gs pos="0">
                <a:schemeClr val="accent1"/>
              </a:gs>
              <a:gs pos="100000">
                <a:srgbClr val="FFFFFF">
                  <a:alpha val="0"/>
                </a:srgbClr>
              </a:gs>
            </a:gsLst>
            <a:lin ang="5400700" scaled="0"/>
          </a:gra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Montserrat"/>
              <a:ea typeface="Montserrat"/>
              <a:cs typeface="Montserrat"/>
              <a:sym typeface="Montserrat"/>
            </a:endParaRPr>
          </a:p>
        </p:txBody>
      </p:sp>
      <p:sp>
        <p:nvSpPr>
          <p:cNvPr id="2175" name="Google Shape;2175;g395a5d8f997_0_17836"/>
          <p:cNvSpPr txBox="1">
            <a:spLocks noGrp="1"/>
          </p:cNvSpPr>
          <p:nvPr>
            <p:ph type="subTitle" idx="1"/>
          </p:nvPr>
        </p:nvSpPr>
        <p:spPr>
          <a:xfrm>
            <a:off x="3232600" y="1637800"/>
            <a:ext cx="5726700" cy="3582300"/>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chemeClr val="dk2"/>
              </a:buClr>
              <a:buSzPts val="5300"/>
              <a:buNone/>
              <a:defRPr sz="5300">
                <a:solidFill>
                  <a:schemeClr val="dk2"/>
                </a:solidFill>
              </a:defRPr>
            </a:lvl1pPr>
            <a:lvl2pPr lvl="1" algn="l">
              <a:lnSpc>
                <a:spcPct val="115000"/>
              </a:lnSpc>
              <a:spcBef>
                <a:spcPts val="0"/>
              </a:spcBef>
              <a:spcAft>
                <a:spcPts val="0"/>
              </a:spcAft>
              <a:buSzPts val="1900"/>
              <a:buNone/>
              <a:defRPr/>
            </a:lvl2pPr>
            <a:lvl3pPr lvl="2" algn="l">
              <a:lnSpc>
                <a:spcPct val="115000"/>
              </a:lnSpc>
              <a:spcBef>
                <a:spcPts val="0"/>
              </a:spcBef>
              <a:spcAft>
                <a:spcPts val="0"/>
              </a:spcAft>
              <a:buSzPts val="1900"/>
              <a:buNone/>
              <a:defRPr/>
            </a:lvl3pPr>
            <a:lvl4pPr lvl="3" algn="l">
              <a:lnSpc>
                <a:spcPct val="115000"/>
              </a:lnSpc>
              <a:spcBef>
                <a:spcPts val="0"/>
              </a:spcBef>
              <a:spcAft>
                <a:spcPts val="0"/>
              </a:spcAft>
              <a:buSzPts val="1900"/>
              <a:buNone/>
              <a:defRPr/>
            </a:lvl4pPr>
            <a:lvl5pPr lvl="4" algn="l">
              <a:lnSpc>
                <a:spcPct val="115000"/>
              </a:lnSpc>
              <a:spcBef>
                <a:spcPts val="0"/>
              </a:spcBef>
              <a:spcAft>
                <a:spcPts val="0"/>
              </a:spcAft>
              <a:buSzPts val="1900"/>
              <a:buNone/>
              <a:defRPr/>
            </a:lvl5pPr>
            <a:lvl6pPr lvl="5" algn="l">
              <a:lnSpc>
                <a:spcPct val="115000"/>
              </a:lnSpc>
              <a:spcBef>
                <a:spcPts val="0"/>
              </a:spcBef>
              <a:spcAft>
                <a:spcPts val="0"/>
              </a:spcAft>
              <a:buSzPts val="1900"/>
              <a:buNone/>
              <a:defRPr/>
            </a:lvl6pPr>
            <a:lvl7pPr lvl="6" algn="l">
              <a:lnSpc>
                <a:spcPct val="115000"/>
              </a:lnSpc>
              <a:spcBef>
                <a:spcPts val="0"/>
              </a:spcBef>
              <a:spcAft>
                <a:spcPts val="0"/>
              </a:spcAft>
              <a:buSzPts val="1900"/>
              <a:buNone/>
              <a:defRPr/>
            </a:lvl7pPr>
            <a:lvl8pPr lvl="7" algn="l">
              <a:lnSpc>
                <a:spcPct val="115000"/>
              </a:lnSpc>
              <a:spcBef>
                <a:spcPts val="0"/>
              </a:spcBef>
              <a:spcAft>
                <a:spcPts val="0"/>
              </a:spcAft>
              <a:buSzPts val="1900"/>
              <a:buNone/>
              <a:defRPr/>
            </a:lvl8pPr>
            <a:lvl9pPr lvl="8" algn="l">
              <a:lnSpc>
                <a:spcPct val="115000"/>
              </a:lnSpc>
              <a:spcBef>
                <a:spcPts val="0"/>
              </a:spcBef>
              <a:spcAft>
                <a:spcPts val="0"/>
              </a:spcAft>
              <a:buSzPts val="1900"/>
              <a:buNone/>
              <a:defRPr/>
            </a:lvl9pPr>
          </a:lstStyle>
          <a:p>
            <a:endParaRPr/>
          </a:p>
        </p:txBody>
      </p:sp>
      <p:sp>
        <p:nvSpPr>
          <p:cNvPr id="2176" name="Google Shape;2176;g395a5d8f997_0_17836"/>
          <p:cNvSpPr/>
          <p:nvPr/>
        </p:nvSpPr>
        <p:spPr>
          <a:xfrm>
            <a:off x="10668000" y="0"/>
            <a:ext cx="1219200" cy="731700"/>
          </a:xfrm>
          <a:prstGeom prst="rect">
            <a:avLst/>
          </a:prstGeom>
          <a:solidFill>
            <a:srgbClr val="FFFFFF"/>
          </a:solidFill>
          <a:ln w="12700"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pic>
        <p:nvPicPr>
          <p:cNvPr id="2177" name="Google Shape;2177;g395a5d8f997_0_17836" title="CI_logo_classic_nt.jpg"/>
          <p:cNvPicPr preferRelativeResize="0"/>
          <p:nvPr/>
        </p:nvPicPr>
        <p:blipFill rotWithShape="1">
          <a:blip r:embed="rId3">
            <a:alphaModFix/>
          </a:blip>
          <a:srcRect/>
          <a:stretch/>
        </p:blipFill>
        <p:spPr>
          <a:xfrm>
            <a:off x="10820400" y="163317"/>
            <a:ext cx="914396" cy="404948"/>
          </a:xfrm>
          <a:prstGeom prst="rect">
            <a:avLst/>
          </a:prstGeom>
          <a:noFill/>
          <a:ln>
            <a:noFill/>
          </a:ln>
        </p:spPr>
      </p:pic>
    </p:spTree>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matchingName="Big Quote 3">
  <p:cSld name="CUSTOM_1_1">
    <p:bg>
      <p:bgPr>
        <a:blipFill>
          <a:blip r:embed="rId2">
            <a:alphaModFix/>
          </a:blip>
          <a:stretch>
            <a:fillRect/>
          </a:stretch>
        </a:blipFill>
        <a:effectLst/>
      </p:bgPr>
    </p:bg>
    <p:spTree>
      <p:nvGrpSpPr>
        <p:cNvPr id="1" name="Shape 2178"/>
        <p:cNvGrpSpPr/>
        <p:nvPr/>
      </p:nvGrpSpPr>
      <p:grpSpPr>
        <a:xfrm>
          <a:off x="0" y="0"/>
          <a:ext cx="0" cy="0"/>
          <a:chOff x="0" y="0"/>
          <a:chExt cx="0" cy="0"/>
        </a:xfrm>
      </p:grpSpPr>
      <p:sp>
        <p:nvSpPr>
          <p:cNvPr id="2179" name="Google Shape;2179;g395a5d8f997_0_17842"/>
          <p:cNvSpPr/>
          <p:nvPr/>
        </p:nvSpPr>
        <p:spPr>
          <a:xfrm>
            <a:off x="1888600" y="-741133"/>
            <a:ext cx="8414700" cy="8414700"/>
          </a:xfrm>
          <a:prstGeom prst="ellipse">
            <a:avLst/>
          </a:prstGeom>
          <a:solidFill>
            <a:schemeClr val="lt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Montserrat"/>
              <a:ea typeface="Montserrat"/>
              <a:cs typeface="Montserrat"/>
              <a:sym typeface="Montserrat"/>
            </a:endParaRPr>
          </a:p>
        </p:txBody>
      </p:sp>
      <p:sp>
        <p:nvSpPr>
          <p:cNvPr id="2180" name="Google Shape;2180;g395a5d8f997_0_17842"/>
          <p:cNvSpPr/>
          <p:nvPr/>
        </p:nvSpPr>
        <p:spPr>
          <a:xfrm>
            <a:off x="622467" y="-2044767"/>
            <a:ext cx="10947300" cy="10947600"/>
          </a:xfrm>
          <a:prstGeom prst="donut">
            <a:avLst>
              <a:gd name="adj" fmla="val 8431"/>
            </a:avLst>
          </a:prstGeom>
          <a:gradFill>
            <a:gsLst>
              <a:gs pos="0">
                <a:schemeClr val="dk2"/>
              </a:gs>
              <a:gs pos="100000">
                <a:srgbClr val="FFFFFF">
                  <a:alpha val="0"/>
                </a:srgbClr>
              </a:gs>
            </a:gsLst>
            <a:lin ang="8099331" scaled="0"/>
          </a:gra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Montserrat"/>
              <a:ea typeface="Montserrat"/>
              <a:cs typeface="Montserrat"/>
              <a:sym typeface="Montserrat"/>
            </a:endParaRPr>
          </a:p>
        </p:txBody>
      </p:sp>
      <p:sp>
        <p:nvSpPr>
          <p:cNvPr id="2181" name="Google Shape;2181;g395a5d8f997_0_17842"/>
          <p:cNvSpPr txBox="1">
            <a:spLocks noGrp="1"/>
          </p:cNvSpPr>
          <p:nvPr>
            <p:ph type="subTitle" idx="1"/>
          </p:nvPr>
        </p:nvSpPr>
        <p:spPr>
          <a:xfrm>
            <a:off x="3232600" y="1637800"/>
            <a:ext cx="5726700" cy="3582300"/>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chemeClr val="dk2"/>
              </a:buClr>
              <a:buSzPts val="5300"/>
              <a:buNone/>
              <a:defRPr sz="5300">
                <a:solidFill>
                  <a:schemeClr val="dk2"/>
                </a:solidFill>
              </a:defRPr>
            </a:lvl1pPr>
            <a:lvl2pPr lvl="1" algn="l">
              <a:lnSpc>
                <a:spcPct val="115000"/>
              </a:lnSpc>
              <a:spcBef>
                <a:spcPts val="0"/>
              </a:spcBef>
              <a:spcAft>
                <a:spcPts val="0"/>
              </a:spcAft>
              <a:buSzPts val="1900"/>
              <a:buNone/>
              <a:defRPr/>
            </a:lvl2pPr>
            <a:lvl3pPr lvl="2" algn="l">
              <a:lnSpc>
                <a:spcPct val="115000"/>
              </a:lnSpc>
              <a:spcBef>
                <a:spcPts val="0"/>
              </a:spcBef>
              <a:spcAft>
                <a:spcPts val="0"/>
              </a:spcAft>
              <a:buSzPts val="1900"/>
              <a:buNone/>
              <a:defRPr/>
            </a:lvl3pPr>
            <a:lvl4pPr lvl="3" algn="l">
              <a:lnSpc>
                <a:spcPct val="115000"/>
              </a:lnSpc>
              <a:spcBef>
                <a:spcPts val="0"/>
              </a:spcBef>
              <a:spcAft>
                <a:spcPts val="0"/>
              </a:spcAft>
              <a:buSzPts val="1900"/>
              <a:buNone/>
              <a:defRPr/>
            </a:lvl4pPr>
            <a:lvl5pPr lvl="4" algn="l">
              <a:lnSpc>
                <a:spcPct val="115000"/>
              </a:lnSpc>
              <a:spcBef>
                <a:spcPts val="0"/>
              </a:spcBef>
              <a:spcAft>
                <a:spcPts val="0"/>
              </a:spcAft>
              <a:buSzPts val="1900"/>
              <a:buNone/>
              <a:defRPr/>
            </a:lvl5pPr>
            <a:lvl6pPr lvl="5" algn="l">
              <a:lnSpc>
                <a:spcPct val="115000"/>
              </a:lnSpc>
              <a:spcBef>
                <a:spcPts val="0"/>
              </a:spcBef>
              <a:spcAft>
                <a:spcPts val="0"/>
              </a:spcAft>
              <a:buSzPts val="1900"/>
              <a:buNone/>
              <a:defRPr/>
            </a:lvl6pPr>
            <a:lvl7pPr lvl="6" algn="l">
              <a:lnSpc>
                <a:spcPct val="115000"/>
              </a:lnSpc>
              <a:spcBef>
                <a:spcPts val="0"/>
              </a:spcBef>
              <a:spcAft>
                <a:spcPts val="0"/>
              </a:spcAft>
              <a:buSzPts val="1900"/>
              <a:buNone/>
              <a:defRPr/>
            </a:lvl7pPr>
            <a:lvl8pPr lvl="7" algn="l">
              <a:lnSpc>
                <a:spcPct val="115000"/>
              </a:lnSpc>
              <a:spcBef>
                <a:spcPts val="0"/>
              </a:spcBef>
              <a:spcAft>
                <a:spcPts val="0"/>
              </a:spcAft>
              <a:buSzPts val="1900"/>
              <a:buNone/>
              <a:defRPr/>
            </a:lvl8pPr>
            <a:lvl9pPr lvl="8" algn="l">
              <a:lnSpc>
                <a:spcPct val="115000"/>
              </a:lnSpc>
              <a:spcBef>
                <a:spcPts val="0"/>
              </a:spcBef>
              <a:spcAft>
                <a:spcPts val="0"/>
              </a:spcAft>
              <a:buSzPts val="1900"/>
              <a:buNone/>
              <a:defRPr/>
            </a:lvl9pPr>
          </a:lstStyle>
          <a:p>
            <a:endParaRPr/>
          </a:p>
        </p:txBody>
      </p:sp>
      <p:sp>
        <p:nvSpPr>
          <p:cNvPr id="2182" name="Google Shape;2182;g395a5d8f997_0_17842"/>
          <p:cNvSpPr/>
          <p:nvPr/>
        </p:nvSpPr>
        <p:spPr>
          <a:xfrm>
            <a:off x="10668000" y="0"/>
            <a:ext cx="1219200" cy="731700"/>
          </a:xfrm>
          <a:prstGeom prst="rect">
            <a:avLst/>
          </a:prstGeom>
          <a:solidFill>
            <a:srgbClr val="FFFFFF"/>
          </a:solidFill>
          <a:ln w="12700"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pic>
        <p:nvPicPr>
          <p:cNvPr id="2183" name="Google Shape;2183;g395a5d8f997_0_17842" title="CI_logo_classic_nt.jpg"/>
          <p:cNvPicPr preferRelativeResize="0"/>
          <p:nvPr/>
        </p:nvPicPr>
        <p:blipFill rotWithShape="1">
          <a:blip r:embed="rId3">
            <a:alphaModFix/>
          </a:blip>
          <a:srcRect/>
          <a:stretch/>
        </p:blipFill>
        <p:spPr>
          <a:xfrm>
            <a:off x="10820400" y="163317"/>
            <a:ext cx="914396" cy="404948"/>
          </a:xfrm>
          <a:prstGeom prst="rect">
            <a:avLst/>
          </a:prstGeom>
          <a:noFill/>
          <a:ln>
            <a:noFill/>
          </a:ln>
        </p:spPr>
      </p:pic>
    </p:spTree>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matchingName="Big Quote 4">
  <p:cSld name="CUSTOM_1_1_1">
    <p:bg>
      <p:bgPr>
        <a:solidFill>
          <a:schemeClr val="dk2"/>
        </a:solidFill>
        <a:effectLst/>
      </p:bgPr>
    </p:bg>
    <p:spTree>
      <p:nvGrpSpPr>
        <p:cNvPr id="1" name="Shape 2184"/>
        <p:cNvGrpSpPr/>
        <p:nvPr/>
      </p:nvGrpSpPr>
      <p:grpSpPr>
        <a:xfrm>
          <a:off x="0" y="0"/>
          <a:ext cx="0" cy="0"/>
          <a:chOff x="0" y="0"/>
          <a:chExt cx="0" cy="0"/>
        </a:xfrm>
      </p:grpSpPr>
      <p:sp>
        <p:nvSpPr>
          <p:cNvPr id="2185" name="Google Shape;2185;g395a5d8f997_0_17848"/>
          <p:cNvSpPr txBox="1">
            <a:spLocks noGrp="1"/>
          </p:cNvSpPr>
          <p:nvPr>
            <p:ph type="subTitle" idx="1"/>
          </p:nvPr>
        </p:nvSpPr>
        <p:spPr>
          <a:xfrm>
            <a:off x="1219200" y="1637800"/>
            <a:ext cx="9753600" cy="3582300"/>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chemeClr val="lt1"/>
              </a:buClr>
              <a:buSzPts val="5300"/>
              <a:buNone/>
              <a:defRPr sz="5300">
                <a:solidFill>
                  <a:schemeClr val="lt1"/>
                </a:solidFill>
              </a:defRPr>
            </a:lvl1pPr>
            <a:lvl2pPr lvl="1" algn="l">
              <a:lnSpc>
                <a:spcPct val="115000"/>
              </a:lnSpc>
              <a:spcBef>
                <a:spcPts val="0"/>
              </a:spcBef>
              <a:spcAft>
                <a:spcPts val="0"/>
              </a:spcAft>
              <a:buSzPts val="1900"/>
              <a:buNone/>
              <a:defRPr/>
            </a:lvl2pPr>
            <a:lvl3pPr lvl="2" algn="l">
              <a:lnSpc>
                <a:spcPct val="115000"/>
              </a:lnSpc>
              <a:spcBef>
                <a:spcPts val="0"/>
              </a:spcBef>
              <a:spcAft>
                <a:spcPts val="0"/>
              </a:spcAft>
              <a:buSzPts val="1900"/>
              <a:buNone/>
              <a:defRPr/>
            </a:lvl3pPr>
            <a:lvl4pPr lvl="3" algn="l">
              <a:lnSpc>
                <a:spcPct val="115000"/>
              </a:lnSpc>
              <a:spcBef>
                <a:spcPts val="0"/>
              </a:spcBef>
              <a:spcAft>
                <a:spcPts val="0"/>
              </a:spcAft>
              <a:buSzPts val="1900"/>
              <a:buNone/>
              <a:defRPr/>
            </a:lvl4pPr>
            <a:lvl5pPr lvl="4" algn="l">
              <a:lnSpc>
                <a:spcPct val="115000"/>
              </a:lnSpc>
              <a:spcBef>
                <a:spcPts val="0"/>
              </a:spcBef>
              <a:spcAft>
                <a:spcPts val="0"/>
              </a:spcAft>
              <a:buSzPts val="1900"/>
              <a:buNone/>
              <a:defRPr/>
            </a:lvl5pPr>
            <a:lvl6pPr lvl="5" algn="l">
              <a:lnSpc>
                <a:spcPct val="115000"/>
              </a:lnSpc>
              <a:spcBef>
                <a:spcPts val="0"/>
              </a:spcBef>
              <a:spcAft>
                <a:spcPts val="0"/>
              </a:spcAft>
              <a:buSzPts val="1900"/>
              <a:buNone/>
              <a:defRPr/>
            </a:lvl6pPr>
            <a:lvl7pPr lvl="6" algn="l">
              <a:lnSpc>
                <a:spcPct val="115000"/>
              </a:lnSpc>
              <a:spcBef>
                <a:spcPts val="0"/>
              </a:spcBef>
              <a:spcAft>
                <a:spcPts val="0"/>
              </a:spcAft>
              <a:buSzPts val="1900"/>
              <a:buNone/>
              <a:defRPr/>
            </a:lvl7pPr>
            <a:lvl8pPr lvl="7" algn="l">
              <a:lnSpc>
                <a:spcPct val="115000"/>
              </a:lnSpc>
              <a:spcBef>
                <a:spcPts val="0"/>
              </a:spcBef>
              <a:spcAft>
                <a:spcPts val="0"/>
              </a:spcAft>
              <a:buSzPts val="1900"/>
              <a:buNone/>
              <a:defRPr/>
            </a:lvl8pPr>
            <a:lvl9pPr lvl="8" algn="l">
              <a:lnSpc>
                <a:spcPct val="115000"/>
              </a:lnSpc>
              <a:spcBef>
                <a:spcPts val="0"/>
              </a:spcBef>
              <a:spcAft>
                <a:spcPts val="0"/>
              </a:spcAft>
              <a:buSzPts val="1900"/>
              <a:buNone/>
              <a:defRPr/>
            </a:lvl9pPr>
          </a:lstStyle>
          <a:p>
            <a:endParaRPr/>
          </a:p>
        </p:txBody>
      </p:sp>
    </p:spTree>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matchingName="Computer Mockup">
  <p:cSld name="CUSTOM_5">
    <p:spTree>
      <p:nvGrpSpPr>
        <p:cNvPr id="1" name="Shape 2186"/>
        <p:cNvGrpSpPr/>
        <p:nvPr/>
      </p:nvGrpSpPr>
      <p:grpSpPr>
        <a:xfrm>
          <a:off x="0" y="0"/>
          <a:ext cx="0" cy="0"/>
          <a:chOff x="0" y="0"/>
          <a:chExt cx="0" cy="0"/>
        </a:xfrm>
      </p:grpSpPr>
      <p:sp>
        <p:nvSpPr>
          <p:cNvPr id="2187" name="Google Shape;2187;g395a5d8f997_0_17850"/>
          <p:cNvSpPr/>
          <p:nvPr/>
        </p:nvSpPr>
        <p:spPr>
          <a:xfrm rot="10800000">
            <a:off x="100" y="1321533"/>
            <a:ext cx="12221100" cy="4180800"/>
          </a:xfrm>
          <a:prstGeom prst="rect">
            <a:avLst/>
          </a:prstGeom>
          <a:solidFill>
            <a:schemeClr val="dk2"/>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Montserrat"/>
              <a:ea typeface="Montserrat"/>
              <a:cs typeface="Montserrat"/>
              <a:sym typeface="Montserrat"/>
            </a:endParaRPr>
          </a:p>
        </p:txBody>
      </p:sp>
      <p:pic>
        <p:nvPicPr>
          <p:cNvPr id="2188" name="Google Shape;2188;g395a5d8f997_0_17850" title="GettyImages-2158979803.jpg"/>
          <p:cNvPicPr preferRelativeResize="0"/>
          <p:nvPr/>
        </p:nvPicPr>
        <p:blipFill rotWithShape="1">
          <a:blip r:embed="rId2">
            <a:alphaModFix/>
          </a:blip>
          <a:srcRect l="10283" t="3553" r="10131" b="3189"/>
          <a:stretch/>
        </p:blipFill>
        <p:spPr>
          <a:xfrm>
            <a:off x="3980067" y="1040467"/>
            <a:ext cx="7845166" cy="5817533"/>
          </a:xfrm>
          <a:prstGeom prst="rect">
            <a:avLst/>
          </a:prstGeom>
          <a:noFill/>
          <a:ln>
            <a:noFill/>
          </a:ln>
        </p:spPr>
      </p:pic>
      <p:sp>
        <p:nvSpPr>
          <p:cNvPr id="2189" name="Google Shape;2189;g395a5d8f997_0_17850"/>
          <p:cNvSpPr>
            <a:spLocks noGrp="1"/>
          </p:cNvSpPr>
          <p:nvPr>
            <p:ph type="pic" idx="2"/>
          </p:nvPr>
        </p:nvSpPr>
        <p:spPr>
          <a:xfrm>
            <a:off x="4284673" y="1335669"/>
            <a:ext cx="7224300" cy="4184100"/>
          </a:xfrm>
          <a:prstGeom prst="rect">
            <a:avLst/>
          </a:prstGeom>
          <a:noFill/>
          <a:ln>
            <a:noFill/>
          </a:ln>
        </p:spPr>
      </p:sp>
      <p:sp>
        <p:nvSpPr>
          <p:cNvPr id="2190" name="Google Shape;2190;g395a5d8f997_0_17850"/>
          <p:cNvSpPr txBox="1">
            <a:spLocks noGrp="1"/>
          </p:cNvSpPr>
          <p:nvPr>
            <p:ph type="subTitle" idx="1"/>
          </p:nvPr>
        </p:nvSpPr>
        <p:spPr>
          <a:xfrm>
            <a:off x="609600" y="1713800"/>
            <a:ext cx="3379200" cy="34305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lt1"/>
              </a:buClr>
              <a:buSzPts val="4800"/>
              <a:buFont typeface="Montserrat"/>
              <a:buNone/>
              <a:defRPr sz="4800">
                <a:solidFill>
                  <a:schemeClr val="lt1"/>
                </a:solidFill>
                <a:latin typeface="Montserrat"/>
                <a:ea typeface="Montserrat"/>
                <a:cs typeface="Montserrat"/>
                <a:sym typeface="Montserrat"/>
              </a:defRPr>
            </a:lvl1pPr>
            <a:lvl2pPr lvl="1" algn="l">
              <a:lnSpc>
                <a:spcPct val="115000"/>
              </a:lnSpc>
              <a:spcBef>
                <a:spcPts val="0"/>
              </a:spcBef>
              <a:spcAft>
                <a:spcPts val="0"/>
              </a:spcAft>
              <a:buClr>
                <a:schemeClr val="lt1"/>
              </a:buClr>
              <a:buSzPts val="4800"/>
              <a:buNone/>
              <a:defRPr sz="4800">
                <a:solidFill>
                  <a:schemeClr val="lt1"/>
                </a:solidFill>
              </a:defRPr>
            </a:lvl2pPr>
            <a:lvl3pPr lvl="2" algn="l">
              <a:lnSpc>
                <a:spcPct val="115000"/>
              </a:lnSpc>
              <a:spcBef>
                <a:spcPts val="0"/>
              </a:spcBef>
              <a:spcAft>
                <a:spcPts val="0"/>
              </a:spcAft>
              <a:buClr>
                <a:schemeClr val="lt1"/>
              </a:buClr>
              <a:buSzPts val="4800"/>
              <a:buNone/>
              <a:defRPr sz="4800">
                <a:solidFill>
                  <a:schemeClr val="lt1"/>
                </a:solidFill>
              </a:defRPr>
            </a:lvl3pPr>
            <a:lvl4pPr lvl="3" algn="l">
              <a:lnSpc>
                <a:spcPct val="115000"/>
              </a:lnSpc>
              <a:spcBef>
                <a:spcPts val="0"/>
              </a:spcBef>
              <a:spcAft>
                <a:spcPts val="0"/>
              </a:spcAft>
              <a:buClr>
                <a:schemeClr val="lt1"/>
              </a:buClr>
              <a:buSzPts val="4800"/>
              <a:buNone/>
              <a:defRPr sz="4800">
                <a:solidFill>
                  <a:schemeClr val="lt1"/>
                </a:solidFill>
              </a:defRPr>
            </a:lvl4pPr>
            <a:lvl5pPr lvl="4" algn="l">
              <a:lnSpc>
                <a:spcPct val="115000"/>
              </a:lnSpc>
              <a:spcBef>
                <a:spcPts val="0"/>
              </a:spcBef>
              <a:spcAft>
                <a:spcPts val="0"/>
              </a:spcAft>
              <a:buClr>
                <a:schemeClr val="lt1"/>
              </a:buClr>
              <a:buSzPts val="4800"/>
              <a:buNone/>
              <a:defRPr sz="4800">
                <a:solidFill>
                  <a:schemeClr val="lt1"/>
                </a:solidFill>
              </a:defRPr>
            </a:lvl5pPr>
            <a:lvl6pPr lvl="5" algn="l">
              <a:lnSpc>
                <a:spcPct val="115000"/>
              </a:lnSpc>
              <a:spcBef>
                <a:spcPts val="0"/>
              </a:spcBef>
              <a:spcAft>
                <a:spcPts val="0"/>
              </a:spcAft>
              <a:buClr>
                <a:schemeClr val="lt1"/>
              </a:buClr>
              <a:buSzPts val="4800"/>
              <a:buNone/>
              <a:defRPr sz="4800">
                <a:solidFill>
                  <a:schemeClr val="lt1"/>
                </a:solidFill>
              </a:defRPr>
            </a:lvl6pPr>
            <a:lvl7pPr lvl="6" algn="l">
              <a:lnSpc>
                <a:spcPct val="115000"/>
              </a:lnSpc>
              <a:spcBef>
                <a:spcPts val="0"/>
              </a:spcBef>
              <a:spcAft>
                <a:spcPts val="0"/>
              </a:spcAft>
              <a:buClr>
                <a:schemeClr val="lt1"/>
              </a:buClr>
              <a:buSzPts val="4800"/>
              <a:buNone/>
              <a:defRPr sz="4800">
                <a:solidFill>
                  <a:schemeClr val="lt1"/>
                </a:solidFill>
              </a:defRPr>
            </a:lvl7pPr>
            <a:lvl8pPr lvl="7" algn="l">
              <a:lnSpc>
                <a:spcPct val="115000"/>
              </a:lnSpc>
              <a:spcBef>
                <a:spcPts val="0"/>
              </a:spcBef>
              <a:spcAft>
                <a:spcPts val="0"/>
              </a:spcAft>
              <a:buClr>
                <a:schemeClr val="lt1"/>
              </a:buClr>
              <a:buSzPts val="4800"/>
              <a:buNone/>
              <a:defRPr sz="4800">
                <a:solidFill>
                  <a:schemeClr val="lt1"/>
                </a:solidFill>
              </a:defRPr>
            </a:lvl8pPr>
            <a:lvl9pPr lvl="8" algn="l">
              <a:lnSpc>
                <a:spcPct val="115000"/>
              </a:lnSpc>
              <a:spcBef>
                <a:spcPts val="0"/>
              </a:spcBef>
              <a:spcAft>
                <a:spcPts val="0"/>
              </a:spcAft>
              <a:buClr>
                <a:schemeClr val="lt1"/>
              </a:buClr>
              <a:buSzPts val="4800"/>
              <a:buNone/>
              <a:defRPr sz="4800">
                <a:solidFill>
                  <a:schemeClr val="lt1"/>
                </a:solidFill>
              </a:defRPr>
            </a:lvl9pPr>
          </a:lstStyle>
          <a:p>
            <a:endParaRPr/>
          </a:p>
        </p:txBody>
      </p:sp>
      <p:sp>
        <p:nvSpPr>
          <p:cNvPr id="2191" name="Google Shape;2191;g395a5d8f997_0_17850"/>
          <p:cNvSpPr txBox="1">
            <a:spLocks noGrp="1"/>
          </p:cNvSpPr>
          <p:nvPr>
            <p:ph type="subTitle" idx="3"/>
          </p:nvPr>
        </p:nvSpPr>
        <p:spPr>
          <a:xfrm>
            <a:off x="609600" y="609600"/>
            <a:ext cx="4094100" cy="3753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lgn="l">
              <a:lnSpc>
                <a:spcPct val="115000"/>
              </a:lnSpc>
              <a:spcBef>
                <a:spcPts val="0"/>
              </a:spcBef>
              <a:spcAft>
                <a:spcPts val="0"/>
              </a:spcAft>
              <a:buSzPts val="1900"/>
              <a:buNone/>
              <a:defRPr/>
            </a:lvl2pPr>
            <a:lvl3pPr lvl="2" algn="l">
              <a:lnSpc>
                <a:spcPct val="115000"/>
              </a:lnSpc>
              <a:spcBef>
                <a:spcPts val="0"/>
              </a:spcBef>
              <a:spcAft>
                <a:spcPts val="0"/>
              </a:spcAft>
              <a:buSzPts val="1900"/>
              <a:buNone/>
              <a:defRPr/>
            </a:lvl3pPr>
            <a:lvl4pPr lvl="3" algn="l">
              <a:lnSpc>
                <a:spcPct val="115000"/>
              </a:lnSpc>
              <a:spcBef>
                <a:spcPts val="0"/>
              </a:spcBef>
              <a:spcAft>
                <a:spcPts val="0"/>
              </a:spcAft>
              <a:buSzPts val="1900"/>
              <a:buNone/>
              <a:defRPr/>
            </a:lvl4pPr>
            <a:lvl5pPr lvl="4" algn="l">
              <a:lnSpc>
                <a:spcPct val="115000"/>
              </a:lnSpc>
              <a:spcBef>
                <a:spcPts val="0"/>
              </a:spcBef>
              <a:spcAft>
                <a:spcPts val="0"/>
              </a:spcAft>
              <a:buSzPts val="1900"/>
              <a:buNone/>
              <a:defRPr/>
            </a:lvl5pPr>
            <a:lvl6pPr lvl="5" algn="l">
              <a:lnSpc>
                <a:spcPct val="115000"/>
              </a:lnSpc>
              <a:spcBef>
                <a:spcPts val="0"/>
              </a:spcBef>
              <a:spcAft>
                <a:spcPts val="0"/>
              </a:spcAft>
              <a:buSzPts val="1900"/>
              <a:buNone/>
              <a:defRPr/>
            </a:lvl6pPr>
            <a:lvl7pPr lvl="6" algn="l">
              <a:lnSpc>
                <a:spcPct val="115000"/>
              </a:lnSpc>
              <a:spcBef>
                <a:spcPts val="0"/>
              </a:spcBef>
              <a:spcAft>
                <a:spcPts val="0"/>
              </a:spcAft>
              <a:buSzPts val="1900"/>
              <a:buNone/>
              <a:defRPr/>
            </a:lvl7pPr>
            <a:lvl8pPr lvl="7" algn="l">
              <a:lnSpc>
                <a:spcPct val="115000"/>
              </a:lnSpc>
              <a:spcBef>
                <a:spcPts val="0"/>
              </a:spcBef>
              <a:spcAft>
                <a:spcPts val="0"/>
              </a:spcAft>
              <a:buSzPts val="1900"/>
              <a:buNone/>
              <a:defRPr/>
            </a:lvl8pPr>
            <a:lvl9pPr lvl="8" algn="l">
              <a:lnSpc>
                <a:spcPct val="115000"/>
              </a:lnSpc>
              <a:spcBef>
                <a:spcPts val="0"/>
              </a:spcBef>
              <a:spcAft>
                <a:spcPts val="0"/>
              </a:spcAft>
              <a:buSzPts val="1900"/>
              <a:buNone/>
              <a:defRPr/>
            </a:lvl9pPr>
          </a:lstStyle>
          <a:p>
            <a:endParaRPr/>
          </a:p>
        </p:txBody>
      </p:sp>
    </p:spTree>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matchingName="Testimonial — Large">
  <p:cSld name="CUSTOM_6">
    <p:spTree>
      <p:nvGrpSpPr>
        <p:cNvPr id="1" name="Shape 2192"/>
        <p:cNvGrpSpPr/>
        <p:nvPr/>
      </p:nvGrpSpPr>
      <p:grpSpPr>
        <a:xfrm>
          <a:off x="0" y="0"/>
          <a:ext cx="0" cy="0"/>
          <a:chOff x="0" y="0"/>
          <a:chExt cx="0" cy="0"/>
        </a:xfrm>
      </p:grpSpPr>
      <p:sp>
        <p:nvSpPr>
          <p:cNvPr id="2193" name="Google Shape;2193;g395a5d8f997_0_17856"/>
          <p:cNvSpPr/>
          <p:nvPr/>
        </p:nvSpPr>
        <p:spPr>
          <a:xfrm rot="10800000">
            <a:off x="5200" y="5872633"/>
            <a:ext cx="12176400" cy="984300"/>
          </a:xfrm>
          <a:prstGeom prst="rect">
            <a:avLst/>
          </a:prstGeom>
          <a:solidFill>
            <a:schemeClr val="dk2"/>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Montserrat"/>
              <a:ea typeface="Montserrat"/>
              <a:cs typeface="Montserrat"/>
              <a:sym typeface="Montserrat"/>
            </a:endParaRPr>
          </a:p>
        </p:txBody>
      </p:sp>
      <p:sp>
        <p:nvSpPr>
          <p:cNvPr id="2194" name="Google Shape;2194;g395a5d8f997_0_17856"/>
          <p:cNvSpPr>
            <a:spLocks noGrp="1"/>
          </p:cNvSpPr>
          <p:nvPr>
            <p:ph type="pic" idx="2"/>
          </p:nvPr>
        </p:nvSpPr>
        <p:spPr>
          <a:xfrm>
            <a:off x="6241000" y="1429567"/>
            <a:ext cx="5106300" cy="5106300"/>
          </a:xfrm>
          <a:prstGeom prst="ellipse">
            <a:avLst/>
          </a:prstGeom>
          <a:noFill/>
          <a:ln>
            <a:noFill/>
          </a:ln>
        </p:spPr>
      </p:sp>
      <p:sp>
        <p:nvSpPr>
          <p:cNvPr id="2195" name="Google Shape;2195;g395a5d8f997_0_17856"/>
          <p:cNvSpPr txBox="1">
            <a:spLocks noGrp="1"/>
          </p:cNvSpPr>
          <p:nvPr>
            <p:ph type="subTitle" idx="1"/>
          </p:nvPr>
        </p:nvSpPr>
        <p:spPr>
          <a:xfrm>
            <a:off x="609600" y="1177300"/>
            <a:ext cx="5447100" cy="34305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2"/>
              </a:buClr>
              <a:buSzPts val="3600"/>
              <a:buFont typeface="Montserrat"/>
              <a:buNone/>
              <a:defRPr sz="3600">
                <a:solidFill>
                  <a:schemeClr val="dk2"/>
                </a:solidFill>
                <a:latin typeface="Montserrat"/>
                <a:ea typeface="Montserrat"/>
                <a:cs typeface="Montserrat"/>
                <a:sym typeface="Montserrat"/>
              </a:defRPr>
            </a:lvl1pPr>
            <a:lvl2pPr lvl="1" algn="l">
              <a:lnSpc>
                <a:spcPct val="115000"/>
              </a:lnSpc>
              <a:spcBef>
                <a:spcPts val="0"/>
              </a:spcBef>
              <a:spcAft>
                <a:spcPts val="0"/>
              </a:spcAft>
              <a:buSzPts val="1900"/>
              <a:buNone/>
              <a:defRPr/>
            </a:lvl2pPr>
            <a:lvl3pPr lvl="2" algn="l">
              <a:lnSpc>
                <a:spcPct val="115000"/>
              </a:lnSpc>
              <a:spcBef>
                <a:spcPts val="0"/>
              </a:spcBef>
              <a:spcAft>
                <a:spcPts val="0"/>
              </a:spcAft>
              <a:buSzPts val="1900"/>
              <a:buNone/>
              <a:defRPr/>
            </a:lvl3pPr>
            <a:lvl4pPr lvl="3" algn="l">
              <a:lnSpc>
                <a:spcPct val="115000"/>
              </a:lnSpc>
              <a:spcBef>
                <a:spcPts val="0"/>
              </a:spcBef>
              <a:spcAft>
                <a:spcPts val="0"/>
              </a:spcAft>
              <a:buSzPts val="1900"/>
              <a:buNone/>
              <a:defRPr/>
            </a:lvl4pPr>
            <a:lvl5pPr lvl="4" algn="l">
              <a:lnSpc>
                <a:spcPct val="115000"/>
              </a:lnSpc>
              <a:spcBef>
                <a:spcPts val="0"/>
              </a:spcBef>
              <a:spcAft>
                <a:spcPts val="0"/>
              </a:spcAft>
              <a:buSzPts val="1900"/>
              <a:buNone/>
              <a:defRPr/>
            </a:lvl5pPr>
            <a:lvl6pPr lvl="5" algn="l">
              <a:lnSpc>
                <a:spcPct val="115000"/>
              </a:lnSpc>
              <a:spcBef>
                <a:spcPts val="0"/>
              </a:spcBef>
              <a:spcAft>
                <a:spcPts val="0"/>
              </a:spcAft>
              <a:buSzPts val="1900"/>
              <a:buNone/>
              <a:defRPr/>
            </a:lvl6pPr>
            <a:lvl7pPr lvl="6" algn="l">
              <a:lnSpc>
                <a:spcPct val="115000"/>
              </a:lnSpc>
              <a:spcBef>
                <a:spcPts val="0"/>
              </a:spcBef>
              <a:spcAft>
                <a:spcPts val="0"/>
              </a:spcAft>
              <a:buSzPts val="1900"/>
              <a:buNone/>
              <a:defRPr/>
            </a:lvl7pPr>
            <a:lvl8pPr lvl="7" algn="l">
              <a:lnSpc>
                <a:spcPct val="115000"/>
              </a:lnSpc>
              <a:spcBef>
                <a:spcPts val="0"/>
              </a:spcBef>
              <a:spcAft>
                <a:spcPts val="0"/>
              </a:spcAft>
              <a:buSzPts val="1900"/>
              <a:buNone/>
              <a:defRPr/>
            </a:lvl8pPr>
            <a:lvl9pPr lvl="8" algn="l">
              <a:lnSpc>
                <a:spcPct val="115000"/>
              </a:lnSpc>
              <a:spcBef>
                <a:spcPts val="0"/>
              </a:spcBef>
              <a:spcAft>
                <a:spcPts val="0"/>
              </a:spcAft>
              <a:buSzPts val="1900"/>
              <a:buNone/>
              <a:defRPr/>
            </a:lvl9pPr>
          </a:lstStyle>
          <a:p>
            <a:endParaRPr/>
          </a:p>
        </p:txBody>
      </p:sp>
      <p:sp>
        <p:nvSpPr>
          <p:cNvPr id="2196" name="Google Shape;2196;g395a5d8f997_0_17856"/>
          <p:cNvSpPr txBox="1">
            <a:spLocks noGrp="1"/>
          </p:cNvSpPr>
          <p:nvPr>
            <p:ph type="subTitle" idx="3"/>
          </p:nvPr>
        </p:nvSpPr>
        <p:spPr>
          <a:xfrm>
            <a:off x="609600" y="4876800"/>
            <a:ext cx="3543900" cy="2937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SzPts val="1900"/>
              <a:buFont typeface="Oswald Medium"/>
              <a:buNone/>
              <a:defRPr sz="1900" b="0">
                <a:latin typeface="Oswald Medium"/>
                <a:ea typeface="Oswald Medium"/>
                <a:cs typeface="Oswald Medium"/>
                <a:sym typeface="Oswald Medium"/>
              </a:defRPr>
            </a:lvl1pPr>
            <a:lvl2pPr lvl="1" algn="l">
              <a:lnSpc>
                <a:spcPct val="115000"/>
              </a:lnSpc>
              <a:spcBef>
                <a:spcPts val="0"/>
              </a:spcBef>
              <a:spcAft>
                <a:spcPts val="0"/>
              </a:spcAft>
              <a:buSzPts val="1900"/>
              <a:buFont typeface="Bebas Neue"/>
              <a:buNone/>
              <a:defRPr>
                <a:latin typeface="Bebas Neue"/>
                <a:ea typeface="Bebas Neue"/>
                <a:cs typeface="Bebas Neue"/>
                <a:sym typeface="Bebas Neue"/>
              </a:defRPr>
            </a:lvl2pPr>
            <a:lvl3pPr lvl="2" algn="l">
              <a:lnSpc>
                <a:spcPct val="115000"/>
              </a:lnSpc>
              <a:spcBef>
                <a:spcPts val="0"/>
              </a:spcBef>
              <a:spcAft>
                <a:spcPts val="0"/>
              </a:spcAft>
              <a:buSzPts val="1900"/>
              <a:buFont typeface="Bebas Neue"/>
              <a:buNone/>
              <a:defRPr>
                <a:latin typeface="Bebas Neue"/>
                <a:ea typeface="Bebas Neue"/>
                <a:cs typeface="Bebas Neue"/>
                <a:sym typeface="Bebas Neue"/>
              </a:defRPr>
            </a:lvl3pPr>
            <a:lvl4pPr lvl="3" algn="l">
              <a:lnSpc>
                <a:spcPct val="115000"/>
              </a:lnSpc>
              <a:spcBef>
                <a:spcPts val="0"/>
              </a:spcBef>
              <a:spcAft>
                <a:spcPts val="0"/>
              </a:spcAft>
              <a:buSzPts val="1900"/>
              <a:buFont typeface="Bebas Neue"/>
              <a:buNone/>
              <a:defRPr>
                <a:latin typeface="Bebas Neue"/>
                <a:ea typeface="Bebas Neue"/>
                <a:cs typeface="Bebas Neue"/>
                <a:sym typeface="Bebas Neue"/>
              </a:defRPr>
            </a:lvl4pPr>
            <a:lvl5pPr lvl="4" algn="l">
              <a:lnSpc>
                <a:spcPct val="115000"/>
              </a:lnSpc>
              <a:spcBef>
                <a:spcPts val="0"/>
              </a:spcBef>
              <a:spcAft>
                <a:spcPts val="0"/>
              </a:spcAft>
              <a:buSzPts val="1900"/>
              <a:buFont typeface="Bebas Neue"/>
              <a:buNone/>
              <a:defRPr>
                <a:latin typeface="Bebas Neue"/>
                <a:ea typeface="Bebas Neue"/>
                <a:cs typeface="Bebas Neue"/>
                <a:sym typeface="Bebas Neue"/>
              </a:defRPr>
            </a:lvl5pPr>
            <a:lvl6pPr lvl="5" algn="l">
              <a:lnSpc>
                <a:spcPct val="115000"/>
              </a:lnSpc>
              <a:spcBef>
                <a:spcPts val="0"/>
              </a:spcBef>
              <a:spcAft>
                <a:spcPts val="0"/>
              </a:spcAft>
              <a:buSzPts val="1900"/>
              <a:buFont typeface="Bebas Neue"/>
              <a:buNone/>
              <a:defRPr>
                <a:latin typeface="Bebas Neue"/>
                <a:ea typeface="Bebas Neue"/>
                <a:cs typeface="Bebas Neue"/>
                <a:sym typeface="Bebas Neue"/>
              </a:defRPr>
            </a:lvl6pPr>
            <a:lvl7pPr lvl="6" algn="l">
              <a:lnSpc>
                <a:spcPct val="115000"/>
              </a:lnSpc>
              <a:spcBef>
                <a:spcPts val="0"/>
              </a:spcBef>
              <a:spcAft>
                <a:spcPts val="0"/>
              </a:spcAft>
              <a:buSzPts val="1900"/>
              <a:buFont typeface="Bebas Neue"/>
              <a:buNone/>
              <a:defRPr>
                <a:latin typeface="Bebas Neue"/>
                <a:ea typeface="Bebas Neue"/>
                <a:cs typeface="Bebas Neue"/>
                <a:sym typeface="Bebas Neue"/>
              </a:defRPr>
            </a:lvl7pPr>
            <a:lvl8pPr lvl="7" algn="l">
              <a:lnSpc>
                <a:spcPct val="115000"/>
              </a:lnSpc>
              <a:spcBef>
                <a:spcPts val="0"/>
              </a:spcBef>
              <a:spcAft>
                <a:spcPts val="0"/>
              </a:spcAft>
              <a:buSzPts val="1900"/>
              <a:buFont typeface="Bebas Neue"/>
              <a:buNone/>
              <a:defRPr>
                <a:latin typeface="Bebas Neue"/>
                <a:ea typeface="Bebas Neue"/>
                <a:cs typeface="Bebas Neue"/>
                <a:sym typeface="Bebas Neue"/>
              </a:defRPr>
            </a:lvl8pPr>
            <a:lvl9pPr lvl="8" algn="l">
              <a:lnSpc>
                <a:spcPct val="115000"/>
              </a:lnSpc>
              <a:spcBef>
                <a:spcPts val="0"/>
              </a:spcBef>
              <a:spcAft>
                <a:spcPts val="0"/>
              </a:spcAft>
              <a:buSzPts val="1900"/>
              <a:buFont typeface="Bebas Neue"/>
              <a:buNone/>
              <a:defRPr>
                <a:latin typeface="Bebas Neue"/>
                <a:ea typeface="Bebas Neue"/>
                <a:cs typeface="Bebas Neue"/>
                <a:sym typeface="Bebas Neue"/>
              </a:defRPr>
            </a:lvl9pPr>
          </a:lstStyle>
          <a:p>
            <a:endParaRPr/>
          </a:p>
        </p:txBody>
      </p:sp>
      <p:sp>
        <p:nvSpPr>
          <p:cNvPr id="2197" name="Google Shape;2197;g395a5d8f997_0_17856"/>
          <p:cNvSpPr txBox="1">
            <a:spLocks noGrp="1"/>
          </p:cNvSpPr>
          <p:nvPr>
            <p:ph type="subTitle" idx="4"/>
          </p:nvPr>
        </p:nvSpPr>
        <p:spPr>
          <a:xfrm>
            <a:off x="609600" y="5181600"/>
            <a:ext cx="3185100" cy="2937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dk1"/>
              </a:buClr>
              <a:buSzPts val="1300"/>
              <a:buFont typeface="Montserrat"/>
              <a:buNone/>
              <a:defRPr sz="1300">
                <a:solidFill>
                  <a:schemeClr val="dk1"/>
                </a:solidFill>
                <a:latin typeface="Montserrat"/>
                <a:ea typeface="Montserrat"/>
                <a:cs typeface="Montserrat"/>
                <a:sym typeface="Montserrat"/>
              </a:defRPr>
            </a:lvl1pPr>
            <a:lvl2pPr lvl="1" algn="l">
              <a:lnSpc>
                <a:spcPct val="115000"/>
              </a:lnSpc>
              <a:spcBef>
                <a:spcPts val="0"/>
              </a:spcBef>
              <a:spcAft>
                <a:spcPts val="0"/>
              </a:spcAft>
              <a:buSzPts val="1300"/>
              <a:buFont typeface="Bebas Neue"/>
              <a:buNone/>
              <a:defRPr sz="1300">
                <a:latin typeface="Bebas Neue"/>
                <a:ea typeface="Bebas Neue"/>
                <a:cs typeface="Bebas Neue"/>
                <a:sym typeface="Bebas Neue"/>
              </a:defRPr>
            </a:lvl2pPr>
            <a:lvl3pPr lvl="2" algn="l">
              <a:lnSpc>
                <a:spcPct val="115000"/>
              </a:lnSpc>
              <a:spcBef>
                <a:spcPts val="0"/>
              </a:spcBef>
              <a:spcAft>
                <a:spcPts val="0"/>
              </a:spcAft>
              <a:buSzPts val="1300"/>
              <a:buFont typeface="Bebas Neue"/>
              <a:buNone/>
              <a:defRPr sz="1300">
                <a:latin typeface="Bebas Neue"/>
                <a:ea typeface="Bebas Neue"/>
                <a:cs typeface="Bebas Neue"/>
                <a:sym typeface="Bebas Neue"/>
              </a:defRPr>
            </a:lvl3pPr>
            <a:lvl4pPr lvl="3" algn="l">
              <a:lnSpc>
                <a:spcPct val="115000"/>
              </a:lnSpc>
              <a:spcBef>
                <a:spcPts val="0"/>
              </a:spcBef>
              <a:spcAft>
                <a:spcPts val="0"/>
              </a:spcAft>
              <a:buSzPts val="1300"/>
              <a:buFont typeface="Bebas Neue"/>
              <a:buNone/>
              <a:defRPr sz="1300">
                <a:latin typeface="Bebas Neue"/>
                <a:ea typeface="Bebas Neue"/>
                <a:cs typeface="Bebas Neue"/>
                <a:sym typeface="Bebas Neue"/>
              </a:defRPr>
            </a:lvl4pPr>
            <a:lvl5pPr lvl="4" algn="l">
              <a:lnSpc>
                <a:spcPct val="115000"/>
              </a:lnSpc>
              <a:spcBef>
                <a:spcPts val="0"/>
              </a:spcBef>
              <a:spcAft>
                <a:spcPts val="0"/>
              </a:spcAft>
              <a:buSzPts val="1300"/>
              <a:buFont typeface="Bebas Neue"/>
              <a:buNone/>
              <a:defRPr sz="1300">
                <a:latin typeface="Bebas Neue"/>
                <a:ea typeface="Bebas Neue"/>
                <a:cs typeface="Bebas Neue"/>
                <a:sym typeface="Bebas Neue"/>
              </a:defRPr>
            </a:lvl5pPr>
            <a:lvl6pPr lvl="5" algn="l">
              <a:lnSpc>
                <a:spcPct val="115000"/>
              </a:lnSpc>
              <a:spcBef>
                <a:spcPts val="0"/>
              </a:spcBef>
              <a:spcAft>
                <a:spcPts val="0"/>
              </a:spcAft>
              <a:buSzPts val="1300"/>
              <a:buFont typeface="Bebas Neue"/>
              <a:buNone/>
              <a:defRPr sz="1300">
                <a:latin typeface="Bebas Neue"/>
                <a:ea typeface="Bebas Neue"/>
                <a:cs typeface="Bebas Neue"/>
                <a:sym typeface="Bebas Neue"/>
              </a:defRPr>
            </a:lvl6pPr>
            <a:lvl7pPr lvl="6" algn="l">
              <a:lnSpc>
                <a:spcPct val="115000"/>
              </a:lnSpc>
              <a:spcBef>
                <a:spcPts val="0"/>
              </a:spcBef>
              <a:spcAft>
                <a:spcPts val="0"/>
              </a:spcAft>
              <a:buSzPts val="1300"/>
              <a:buFont typeface="Bebas Neue"/>
              <a:buNone/>
              <a:defRPr sz="1300">
                <a:latin typeface="Bebas Neue"/>
                <a:ea typeface="Bebas Neue"/>
                <a:cs typeface="Bebas Neue"/>
                <a:sym typeface="Bebas Neue"/>
              </a:defRPr>
            </a:lvl7pPr>
            <a:lvl8pPr lvl="7" algn="l">
              <a:lnSpc>
                <a:spcPct val="115000"/>
              </a:lnSpc>
              <a:spcBef>
                <a:spcPts val="0"/>
              </a:spcBef>
              <a:spcAft>
                <a:spcPts val="0"/>
              </a:spcAft>
              <a:buSzPts val="1300"/>
              <a:buFont typeface="Bebas Neue"/>
              <a:buNone/>
              <a:defRPr sz="1300">
                <a:latin typeface="Bebas Neue"/>
                <a:ea typeface="Bebas Neue"/>
                <a:cs typeface="Bebas Neue"/>
                <a:sym typeface="Bebas Neue"/>
              </a:defRPr>
            </a:lvl8pPr>
            <a:lvl9pPr lvl="8" algn="l">
              <a:lnSpc>
                <a:spcPct val="115000"/>
              </a:lnSpc>
              <a:spcBef>
                <a:spcPts val="0"/>
              </a:spcBef>
              <a:spcAft>
                <a:spcPts val="0"/>
              </a:spcAft>
              <a:buSzPts val="1300"/>
              <a:buFont typeface="Bebas Neue"/>
              <a:buNone/>
              <a:defRPr sz="1300">
                <a:latin typeface="Bebas Neue"/>
                <a:ea typeface="Bebas Neue"/>
                <a:cs typeface="Bebas Neue"/>
                <a:sym typeface="Bebas Neue"/>
              </a:defRPr>
            </a:lvl9pPr>
          </a:lstStyle>
          <a:p>
            <a:endParaRPr/>
          </a:p>
        </p:txBody>
      </p:sp>
      <p:sp>
        <p:nvSpPr>
          <p:cNvPr id="2198" name="Google Shape;2198;g395a5d8f997_0_17856"/>
          <p:cNvSpPr txBox="1">
            <a:spLocks noGrp="1"/>
          </p:cNvSpPr>
          <p:nvPr>
            <p:ph type="subTitle" idx="5"/>
          </p:nvPr>
        </p:nvSpPr>
        <p:spPr>
          <a:xfrm>
            <a:off x="609600" y="609600"/>
            <a:ext cx="4094100" cy="3753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lgn="l">
              <a:lnSpc>
                <a:spcPct val="115000"/>
              </a:lnSpc>
              <a:spcBef>
                <a:spcPts val="0"/>
              </a:spcBef>
              <a:spcAft>
                <a:spcPts val="0"/>
              </a:spcAft>
              <a:buSzPts val="1900"/>
              <a:buNone/>
              <a:defRPr/>
            </a:lvl2pPr>
            <a:lvl3pPr lvl="2" algn="l">
              <a:lnSpc>
                <a:spcPct val="115000"/>
              </a:lnSpc>
              <a:spcBef>
                <a:spcPts val="0"/>
              </a:spcBef>
              <a:spcAft>
                <a:spcPts val="0"/>
              </a:spcAft>
              <a:buSzPts val="1900"/>
              <a:buNone/>
              <a:defRPr/>
            </a:lvl3pPr>
            <a:lvl4pPr lvl="3" algn="l">
              <a:lnSpc>
                <a:spcPct val="115000"/>
              </a:lnSpc>
              <a:spcBef>
                <a:spcPts val="0"/>
              </a:spcBef>
              <a:spcAft>
                <a:spcPts val="0"/>
              </a:spcAft>
              <a:buSzPts val="1900"/>
              <a:buNone/>
              <a:defRPr/>
            </a:lvl4pPr>
            <a:lvl5pPr lvl="4" algn="l">
              <a:lnSpc>
                <a:spcPct val="115000"/>
              </a:lnSpc>
              <a:spcBef>
                <a:spcPts val="0"/>
              </a:spcBef>
              <a:spcAft>
                <a:spcPts val="0"/>
              </a:spcAft>
              <a:buSzPts val="1900"/>
              <a:buNone/>
              <a:defRPr/>
            </a:lvl5pPr>
            <a:lvl6pPr lvl="5" algn="l">
              <a:lnSpc>
                <a:spcPct val="115000"/>
              </a:lnSpc>
              <a:spcBef>
                <a:spcPts val="0"/>
              </a:spcBef>
              <a:spcAft>
                <a:spcPts val="0"/>
              </a:spcAft>
              <a:buSzPts val="1900"/>
              <a:buNone/>
              <a:defRPr/>
            </a:lvl6pPr>
            <a:lvl7pPr lvl="6" algn="l">
              <a:lnSpc>
                <a:spcPct val="115000"/>
              </a:lnSpc>
              <a:spcBef>
                <a:spcPts val="0"/>
              </a:spcBef>
              <a:spcAft>
                <a:spcPts val="0"/>
              </a:spcAft>
              <a:buSzPts val="1900"/>
              <a:buNone/>
              <a:defRPr/>
            </a:lvl7pPr>
            <a:lvl8pPr lvl="7" algn="l">
              <a:lnSpc>
                <a:spcPct val="115000"/>
              </a:lnSpc>
              <a:spcBef>
                <a:spcPts val="0"/>
              </a:spcBef>
              <a:spcAft>
                <a:spcPts val="0"/>
              </a:spcAft>
              <a:buSzPts val="1900"/>
              <a:buNone/>
              <a:defRPr/>
            </a:lvl8pPr>
            <a:lvl9pPr lvl="8" algn="l">
              <a:lnSpc>
                <a:spcPct val="115000"/>
              </a:lnSpc>
              <a:spcBef>
                <a:spcPts val="0"/>
              </a:spcBef>
              <a:spcAft>
                <a:spcPts val="0"/>
              </a:spcAft>
              <a:buSzPts val="1900"/>
              <a:buNone/>
              <a:defRPr/>
            </a:lvl9pPr>
          </a:lstStyle>
          <a:p>
            <a:endParaRPr/>
          </a:p>
        </p:txBody>
      </p:sp>
    </p:spTree>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matchingName="Testimonial — Medium">
  <p:cSld name="CUSTOM_6_1">
    <p:spTree>
      <p:nvGrpSpPr>
        <p:cNvPr id="1" name="Shape 2199"/>
        <p:cNvGrpSpPr/>
        <p:nvPr/>
      </p:nvGrpSpPr>
      <p:grpSpPr>
        <a:xfrm>
          <a:off x="0" y="0"/>
          <a:ext cx="0" cy="0"/>
          <a:chOff x="0" y="0"/>
          <a:chExt cx="0" cy="0"/>
        </a:xfrm>
      </p:grpSpPr>
      <p:sp>
        <p:nvSpPr>
          <p:cNvPr id="2200" name="Google Shape;2200;g395a5d8f997_0_17863"/>
          <p:cNvSpPr/>
          <p:nvPr/>
        </p:nvSpPr>
        <p:spPr>
          <a:xfrm rot="10800000">
            <a:off x="5200" y="5872633"/>
            <a:ext cx="12176400" cy="984300"/>
          </a:xfrm>
          <a:prstGeom prst="rect">
            <a:avLst/>
          </a:prstGeom>
          <a:solidFill>
            <a:schemeClr val="dk2"/>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Montserrat"/>
              <a:ea typeface="Montserrat"/>
              <a:cs typeface="Montserrat"/>
              <a:sym typeface="Montserrat"/>
            </a:endParaRPr>
          </a:p>
        </p:txBody>
      </p:sp>
      <p:sp>
        <p:nvSpPr>
          <p:cNvPr id="2201" name="Google Shape;2201;g395a5d8f997_0_17863"/>
          <p:cNvSpPr>
            <a:spLocks noGrp="1"/>
          </p:cNvSpPr>
          <p:nvPr>
            <p:ph type="pic" idx="2"/>
          </p:nvPr>
        </p:nvSpPr>
        <p:spPr>
          <a:xfrm>
            <a:off x="9654013" y="4364200"/>
            <a:ext cx="1928400" cy="1928400"/>
          </a:xfrm>
          <a:prstGeom prst="ellipse">
            <a:avLst/>
          </a:prstGeom>
          <a:noFill/>
          <a:ln>
            <a:noFill/>
          </a:ln>
        </p:spPr>
      </p:sp>
      <p:sp>
        <p:nvSpPr>
          <p:cNvPr id="2202" name="Google Shape;2202;g395a5d8f997_0_17863"/>
          <p:cNvSpPr txBox="1">
            <a:spLocks noGrp="1"/>
          </p:cNvSpPr>
          <p:nvPr>
            <p:ph type="subTitle" idx="1"/>
          </p:nvPr>
        </p:nvSpPr>
        <p:spPr>
          <a:xfrm>
            <a:off x="609600" y="1524000"/>
            <a:ext cx="10972800" cy="26412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2"/>
              </a:buClr>
              <a:buSzPts val="3600"/>
              <a:buFont typeface="Montserrat"/>
              <a:buNone/>
              <a:defRPr sz="3600">
                <a:solidFill>
                  <a:schemeClr val="dk2"/>
                </a:solidFill>
                <a:latin typeface="Montserrat"/>
                <a:ea typeface="Montserrat"/>
                <a:cs typeface="Montserrat"/>
                <a:sym typeface="Montserrat"/>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2203" name="Google Shape;2203;g395a5d8f997_0_17863"/>
          <p:cNvSpPr txBox="1">
            <a:spLocks noGrp="1"/>
          </p:cNvSpPr>
          <p:nvPr>
            <p:ph type="subTitle" idx="3"/>
          </p:nvPr>
        </p:nvSpPr>
        <p:spPr>
          <a:xfrm>
            <a:off x="5608328" y="4876800"/>
            <a:ext cx="3657600" cy="293700"/>
          </a:xfrm>
          <a:prstGeom prst="rect">
            <a:avLst/>
          </a:prstGeom>
          <a:noFill/>
          <a:ln>
            <a:noFill/>
          </a:ln>
        </p:spPr>
        <p:txBody>
          <a:bodyPr spcFirstLastPara="1" wrap="square" lIns="0" tIns="0" rIns="0" bIns="0" anchor="t" anchorCtr="0">
            <a:noAutofit/>
          </a:bodyPr>
          <a:lstStyle>
            <a:lvl1pPr lvl="0" algn="r">
              <a:lnSpc>
                <a:spcPct val="115000"/>
              </a:lnSpc>
              <a:spcBef>
                <a:spcPts val="0"/>
              </a:spcBef>
              <a:spcAft>
                <a:spcPts val="0"/>
              </a:spcAft>
              <a:buSzPts val="1900"/>
              <a:buFont typeface="Oswald Medium"/>
              <a:buNone/>
              <a:defRPr sz="1900" b="0">
                <a:latin typeface="Oswald Medium"/>
                <a:ea typeface="Oswald Medium"/>
                <a:cs typeface="Oswald Medium"/>
                <a:sym typeface="Oswald Medium"/>
              </a:defRPr>
            </a:lvl1pPr>
            <a:lvl2pPr lvl="1" algn="r">
              <a:lnSpc>
                <a:spcPct val="115000"/>
              </a:lnSpc>
              <a:spcBef>
                <a:spcPts val="0"/>
              </a:spcBef>
              <a:spcAft>
                <a:spcPts val="0"/>
              </a:spcAft>
              <a:buSzPts val="1900"/>
              <a:buFont typeface="Bebas Neue"/>
              <a:buNone/>
              <a:defRPr>
                <a:latin typeface="Bebas Neue"/>
                <a:ea typeface="Bebas Neue"/>
                <a:cs typeface="Bebas Neue"/>
                <a:sym typeface="Bebas Neue"/>
              </a:defRPr>
            </a:lvl2pPr>
            <a:lvl3pPr lvl="2" algn="r">
              <a:lnSpc>
                <a:spcPct val="115000"/>
              </a:lnSpc>
              <a:spcBef>
                <a:spcPts val="0"/>
              </a:spcBef>
              <a:spcAft>
                <a:spcPts val="0"/>
              </a:spcAft>
              <a:buSzPts val="1900"/>
              <a:buFont typeface="Bebas Neue"/>
              <a:buNone/>
              <a:defRPr>
                <a:latin typeface="Bebas Neue"/>
                <a:ea typeface="Bebas Neue"/>
                <a:cs typeface="Bebas Neue"/>
                <a:sym typeface="Bebas Neue"/>
              </a:defRPr>
            </a:lvl3pPr>
            <a:lvl4pPr lvl="3" algn="r">
              <a:lnSpc>
                <a:spcPct val="115000"/>
              </a:lnSpc>
              <a:spcBef>
                <a:spcPts val="0"/>
              </a:spcBef>
              <a:spcAft>
                <a:spcPts val="0"/>
              </a:spcAft>
              <a:buSzPts val="1900"/>
              <a:buFont typeface="Bebas Neue"/>
              <a:buNone/>
              <a:defRPr>
                <a:latin typeface="Bebas Neue"/>
                <a:ea typeface="Bebas Neue"/>
                <a:cs typeface="Bebas Neue"/>
                <a:sym typeface="Bebas Neue"/>
              </a:defRPr>
            </a:lvl4pPr>
            <a:lvl5pPr lvl="4" algn="r">
              <a:lnSpc>
                <a:spcPct val="115000"/>
              </a:lnSpc>
              <a:spcBef>
                <a:spcPts val="0"/>
              </a:spcBef>
              <a:spcAft>
                <a:spcPts val="0"/>
              </a:spcAft>
              <a:buSzPts val="1900"/>
              <a:buFont typeface="Bebas Neue"/>
              <a:buNone/>
              <a:defRPr>
                <a:latin typeface="Bebas Neue"/>
                <a:ea typeface="Bebas Neue"/>
                <a:cs typeface="Bebas Neue"/>
                <a:sym typeface="Bebas Neue"/>
              </a:defRPr>
            </a:lvl5pPr>
            <a:lvl6pPr lvl="5" algn="r">
              <a:lnSpc>
                <a:spcPct val="115000"/>
              </a:lnSpc>
              <a:spcBef>
                <a:spcPts val="0"/>
              </a:spcBef>
              <a:spcAft>
                <a:spcPts val="0"/>
              </a:spcAft>
              <a:buSzPts val="1900"/>
              <a:buFont typeface="Bebas Neue"/>
              <a:buNone/>
              <a:defRPr>
                <a:latin typeface="Bebas Neue"/>
                <a:ea typeface="Bebas Neue"/>
                <a:cs typeface="Bebas Neue"/>
                <a:sym typeface="Bebas Neue"/>
              </a:defRPr>
            </a:lvl6pPr>
            <a:lvl7pPr lvl="6" algn="r">
              <a:lnSpc>
                <a:spcPct val="115000"/>
              </a:lnSpc>
              <a:spcBef>
                <a:spcPts val="0"/>
              </a:spcBef>
              <a:spcAft>
                <a:spcPts val="0"/>
              </a:spcAft>
              <a:buSzPts val="1900"/>
              <a:buFont typeface="Bebas Neue"/>
              <a:buNone/>
              <a:defRPr>
                <a:latin typeface="Bebas Neue"/>
                <a:ea typeface="Bebas Neue"/>
                <a:cs typeface="Bebas Neue"/>
                <a:sym typeface="Bebas Neue"/>
              </a:defRPr>
            </a:lvl7pPr>
            <a:lvl8pPr lvl="7" algn="r">
              <a:lnSpc>
                <a:spcPct val="115000"/>
              </a:lnSpc>
              <a:spcBef>
                <a:spcPts val="0"/>
              </a:spcBef>
              <a:spcAft>
                <a:spcPts val="0"/>
              </a:spcAft>
              <a:buSzPts val="1900"/>
              <a:buFont typeface="Bebas Neue"/>
              <a:buNone/>
              <a:defRPr>
                <a:latin typeface="Bebas Neue"/>
                <a:ea typeface="Bebas Neue"/>
                <a:cs typeface="Bebas Neue"/>
                <a:sym typeface="Bebas Neue"/>
              </a:defRPr>
            </a:lvl8pPr>
            <a:lvl9pPr lvl="8" algn="r">
              <a:lnSpc>
                <a:spcPct val="115000"/>
              </a:lnSpc>
              <a:spcBef>
                <a:spcPts val="0"/>
              </a:spcBef>
              <a:spcAft>
                <a:spcPts val="0"/>
              </a:spcAft>
              <a:buSzPts val="1900"/>
              <a:buFont typeface="Bebas Neue"/>
              <a:buNone/>
              <a:defRPr>
                <a:latin typeface="Bebas Neue"/>
                <a:ea typeface="Bebas Neue"/>
                <a:cs typeface="Bebas Neue"/>
                <a:sym typeface="Bebas Neue"/>
              </a:defRPr>
            </a:lvl9pPr>
          </a:lstStyle>
          <a:p>
            <a:endParaRPr/>
          </a:p>
        </p:txBody>
      </p:sp>
      <p:sp>
        <p:nvSpPr>
          <p:cNvPr id="2204" name="Google Shape;2204;g395a5d8f997_0_17863"/>
          <p:cNvSpPr txBox="1">
            <a:spLocks noGrp="1"/>
          </p:cNvSpPr>
          <p:nvPr>
            <p:ph type="subTitle" idx="4"/>
          </p:nvPr>
        </p:nvSpPr>
        <p:spPr>
          <a:xfrm>
            <a:off x="5608320" y="5181600"/>
            <a:ext cx="3657600" cy="293700"/>
          </a:xfrm>
          <a:prstGeom prst="rect">
            <a:avLst/>
          </a:prstGeom>
          <a:noFill/>
          <a:ln>
            <a:noFill/>
          </a:ln>
        </p:spPr>
        <p:txBody>
          <a:bodyPr spcFirstLastPara="1" wrap="square" lIns="0" tIns="0" rIns="0" bIns="0" anchor="t" anchorCtr="0">
            <a:noAutofit/>
          </a:bodyPr>
          <a:lstStyle>
            <a:lvl1pPr lvl="0" algn="r">
              <a:lnSpc>
                <a:spcPct val="115000"/>
              </a:lnSpc>
              <a:spcBef>
                <a:spcPts val="0"/>
              </a:spcBef>
              <a:spcAft>
                <a:spcPts val="0"/>
              </a:spcAft>
              <a:buClr>
                <a:schemeClr val="dk1"/>
              </a:buClr>
              <a:buSzPts val="1300"/>
              <a:buFont typeface="Montserrat"/>
              <a:buNone/>
              <a:defRPr sz="1300">
                <a:solidFill>
                  <a:schemeClr val="dk1"/>
                </a:solidFill>
                <a:latin typeface="Montserrat"/>
                <a:ea typeface="Montserrat"/>
                <a:cs typeface="Montserrat"/>
                <a:sym typeface="Montserrat"/>
              </a:defRPr>
            </a:lvl1pPr>
            <a:lvl2pPr lvl="1" algn="r">
              <a:lnSpc>
                <a:spcPct val="115000"/>
              </a:lnSpc>
              <a:spcBef>
                <a:spcPts val="0"/>
              </a:spcBef>
              <a:spcAft>
                <a:spcPts val="0"/>
              </a:spcAft>
              <a:buSzPts val="1300"/>
              <a:buFont typeface="Bebas Neue"/>
              <a:buNone/>
              <a:defRPr sz="1300">
                <a:latin typeface="Bebas Neue"/>
                <a:ea typeface="Bebas Neue"/>
                <a:cs typeface="Bebas Neue"/>
                <a:sym typeface="Bebas Neue"/>
              </a:defRPr>
            </a:lvl2pPr>
            <a:lvl3pPr lvl="2" algn="r">
              <a:lnSpc>
                <a:spcPct val="115000"/>
              </a:lnSpc>
              <a:spcBef>
                <a:spcPts val="0"/>
              </a:spcBef>
              <a:spcAft>
                <a:spcPts val="0"/>
              </a:spcAft>
              <a:buSzPts val="1300"/>
              <a:buFont typeface="Bebas Neue"/>
              <a:buNone/>
              <a:defRPr sz="1300">
                <a:latin typeface="Bebas Neue"/>
                <a:ea typeface="Bebas Neue"/>
                <a:cs typeface="Bebas Neue"/>
                <a:sym typeface="Bebas Neue"/>
              </a:defRPr>
            </a:lvl3pPr>
            <a:lvl4pPr lvl="3" algn="r">
              <a:lnSpc>
                <a:spcPct val="115000"/>
              </a:lnSpc>
              <a:spcBef>
                <a:spcPts val="0"/>
              </a:spcBef>
              <a:spcAft>
                <a:spcPts val="0"/>
              </a:spcAft>
              <a:buSzPts val="1300"/>
              <a:buFont typeface="Bebas Neue"/>
              <a:buNone/>
              <a:defRPr sz="1300">
                <a:latin typeface="Bebas Neue"/>
                <a:ea typeface="Bebas Neue"/>
                <a:cs typeface="Bebas Neue"/>
                <a:sym typeface="Bebas Neue"/>
              </a:defRPr>
            </a:lvl4pPr>
            <a:lvl5pPr lvl="4" algn="r">
              <a:lnSpc>
                <a:spcPct val="115000"/>
              </a:lnSpc>
              <a:spcBef>
                <a:spcPts val="0"/>
              </a:spcBef>
              <a:spcAft>
                <a:spcPts val="0"/>
              </a:spcAft>
              <a:buSzPts val="1300"/>
              <a:buFont typeface="Bebas Neue"/>
              <a:buNone/>
              <a:defRPr sz="1300">
                <a:latin typeface="Bebas Neue"/>
                <a:ea typeface="Bebas Neue"/>
                <a:cs typeface="Bebas Neue"/>
                <a:sym typeface="Bebas Neue"/>
              </a:defRPr>
            </a:lvl5pPr>
            <a:lvl6pPr lvl="5" algn="r">
              <a:lnSpc>
                <a:spcPct val="115000"/>
              </a:lnSpc>
              <a:spcBef>
                <a:spcPts val="0"/>
              </a:spcBef>
              <a:spcAft>
                <a:spcPts val="0"/>
              </a:spcAft>
              <a:buSzPts val="1300"/>
              <a:buFont typeface="Bebas Neue"/>
              <a:buNone/>
              <a:defRPr sz="1300">
                <a:latin typeface="Bebas Neue"/>
                <a:ea typeface="Bebas Neue"/>
                <a:cs typeface="Bebas Neue"/>
                <a:sym typeface="Bebas Neue"/>
              </a:defRPr>
            </a:lvl6pPr>
            <a:lvl7pPr lvl="6" algn="r">
              <a:lnSpc>
                <a:spcPct val="115000"/>
              </a:lnSpc>
              <a:spcBef>
                <a:spcPts val="0"/>
              </a:spcBef>
              <a:spcAft>
                <a:spcPts val="0"/>
              </a:spcAft>
              <a:buSzPts val="1300"/>
              <a:buFont typeface="Bebas Neue"/>
              <a:buNone/>
              <a:defRPr sz="1300">
                <a:latin typeface="Bebas Neue"/>
                <a:ea typeface="Bebas Neue"/>
                <a:cs typeface="Bebas Neue"/>
                <a:sym typeface="Bebas Neue"/>
              </a:defRPr>
            </a:lvl7pPr>
            <a:lvl8pPr lvl="7" algn="r">
              <a:lnSpc>
                <a:spcPct val="115000"/>
              </a:lnSpc>
              <a:spcBef>
                <a:spcPts val="0"/>
              </a:spcBef>
              <a:spcAft>
                <a:spcPts val="0"/>
              </a:spcAft>
              <a:buSzPts val="1300"/>
              <a:buFont typeface="Bebas Neue"/>
              <a:buNone/>
              <a:defRPr sz="1300">
                <a:latin typeface="Bebas Neue"/>
                <a:ea typeface="Bebas Neue"/>
                <a:cs typeface="Bebas Neue"/>
                <a:sym typeface="Bebas Neue"/>
              </a:defRPr>
            </a:lvl8pPr>
            <a:lvl9pPr lvl="8" algn="r">
              <a:lnSpc>
                <a:spcPct val="115000"/>
              </a:lnSpc>
              <a:spcBef>
                <a:spcPts val="0"/>
              </a:spcBef>
              <a:spcAft>
                <a:spcPts val="0"/>
              </a:spcAft>
              <a:buSzPts val="1300"/>
              <a:buFont typeface="Bebas Neue"/>
              <a:buNone/>
              <a:defRPr sz="1300">
                <a:latin typeface="Bebas Neue"/>
                <a:ea typeface="Bebas Neue"/>
                <a:cs typeface="Bebas Neue"/>
                <a:sym typeface="Bebas Neue"/>
              </a:defRPr>
            </a:lvl9pPr>
          </a:lstStyle>
          <a:p>
            <a:endParaRPr/>
          </a:p>
        </p:txBody>
      </p:sp>
      <p:sp>
        <p:nvSpPr>
          <p:cNvPr id="2205" name="Google Shape;2205;g395a5d8f997_0_17863"/>
          <p:cNvSpPr txBox="1">
            <a:spLocks noGrp="1"/>
          </p:cNvSpPr>
          <p:nvPr>
            <p:ph type="subTitle" idx="5"/>
          </p:nvPr>
        </p:nvSpPr>
        <p:spPr>
          <a:xfrm>
            <a:off x="609600" y="609600"/>
            <a:ext cx="4094100" cy="3753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lgn="l">
              <a:lnSpc>
                <a:spcPct val="115000"/>
              </a:lnSpc>
              <a:spcBef>
                <a:spcPts val="0"/>
              </a:spcBef>
              <a:spcAft>
                <a:spcPts val="0"/>
              </a:spcAft>
              <a:buSzPts val="1900"/>
              <a:buNone/>
              <a:defRPr/>
            </a:lvl2pPr>
            <a:lvl3pPr lvl="2" algn="l">
              <a:lnSpc>
                <a:spcPct val="115000"/>
              </a:lnSpc>
              <a:spcBef>
                <a:spcPts val="0"/>
              </a:spcBef>
              <a:spcAft>
                <a:spcPts val="0"/>
              </a:spcAft>
              <a:buSzPts val="1900"/>
              <a:buNone/>
              <a:defRPr/>
            </a:lvl3pPr>
            <a:lvl4pPr lvl="3" algn="l">
              <a:lnSpc>
                <a:spcPct val="115000"/>
              </a:lnSpc>
              <a:spcBef>
                <a:spcPts val="0"/>
              </a:spcBef>
              <a:spcAft>
                <a:spcPts val="0"/>
              </a:spcAft>
              <a:buSzPts val="1900"/>
              <a:buNone/>
              <a:defRPr/>
            </a:lvl4pPr>
            <a:lvl5pPr lvl="4" algn="l">
              <a:lnSpc>
                <a:spcPct val="115000"/>
              </a:lnSpc>
              <a:spcBef>
                <a:spcPts val="0"/>
              </a:spcBef>
              <a:spcAft>
                <a:spcPts val="0"/>
              </a:spcAft>
              <a:buSzPts val="1900"/>
              <a:buNone/>
              <a:defRPr/>
            </a:lvl5pPr>
            <a:lvl6pPr lvl="5" algn="l">
              <a:lnSpc>
                <a:spcPct val="115000"/>
              </a:lnSpc>
              <a:spcBef>
                <a:spcPts val="0"/>
              </a:spcBef>
              <a:spcAft>
                <a:spcPts val="0"/>
              </a:spcAft>
              <a:buSzPts val="1900"/>
              <a:buNone/>
              <a:defRPr/>
            </a:lvl6pPr>
            <a:lvl7pPr lvl="6" algn="l">
              <a:lnSpc>
                <a:spcPct val="115000"/>
              </a:lnSpc>
              <a:spcBef>
                <a:spcPts val="0"/>
              </a:spcBef>
              <a:spcAft>
                <a:spcPts val="0"/>
              </a:spcAft>
              <a:buSzPts val="1900"/>
              <a:buNone/>
              <a:defRPr/>
            </a:lvl7pPr>
            <a:lvl8pPr lvl="7" algn="l">
              <a:lnSpc>
                <a:spcPct val="115000"/>
              </a:lnSpc>
              <a:spcBef>
                <a:spcPts val="0"/>
              </a:spcBef>
              <a:spcAft>
                <a:spcPts val="0"/>
              </a:spcAft>
              <a:buSzPts val="1900"/>
              <a:buNone/>
              <a:defRPr/>
            </a:lvl8pPr>
            <a:lvl9pPr lvl="8" algn="l">
              <a:lnSpc>
                <a:spcPct val="115000"/>
              </a:lnSpc>
              <a:spcBef>
                <a:spcPts val="0"/>
              </a:spcBef>
              <a:spcAft>
                <a:spcPts val="0"/>
              </a:spcAft>
              <a:buSzPts val="1900"/>
              <a:buNone/>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Dark — Layout 2">
  <p:cSld name="CUSTOM_16_2_1">
    <p:bg>
      <p:bgPr>
        <a:solidFill>
          <a:schemeClr val="dk2"/>
        </a:solidFill>
        <a:effectLst/>
      </p:bgPr>
    </p:bg>
    <p:spTree>
      <p:nvGrpSpPr>
        <p:cNvPr id="1" name="Shape 247"/>
        <p:cNvGrpSpPr/>
        <p:nvPr/>
      </p:nvGrpSpPr>
      <p:grpSpPr>
        <a:xfrm>
          <a:off x="0" y="0"/>
          <a:ext cx="0" cy="0"/>
          <a:chOff x="0" y="0"/>
          <a:chExt cx="0" cy="0"/>
        </a:xfrm>
      </p:grpSpPr>
      <p:sp>
        <p:nvSpPr>
          <p:cNvPr id="248" name="Google Shape;248;g36335525d1a_0_574"/>
          <p:cNvSpPr txBox="1">
            <a:spLocks noGrp="1"/>
          </p:cNvSpPr>
          <p:nvPr>
            <p:ph type="title"/>
          </p:nvPr>
        </p:nvSpPr>
        <p:spPr>
          <a:xfrm>
            <a:off x="609600" y="4328160"/>
            <a:ext cx="4876800" cy="1207500"/>
          </a:xfrm>
          <a:prstGeom prst="rect">
            <a:avLst/>
          </a:prstGeom>
          <a:ln>
            <a:noFill/>
          </a:ln>
        </p:spPr>
        <p:txBody>
          <a:bodyPr spcFirstLastPara="1" wrap="square" lIns="0" tIns="0" rIns="0" bIns="0" anchor="t" anchorCtr="0">
            <a:noAutofit/>
          </a:bodyPr>
          <a:lstStyle>
            <a:lvl1pPr lvl="0" algn="ctr">
              <a:lnSpc>
                <a:spcPct val="85000"/>
              </a:lnSpc>
              <a:spcBef>
                <a:spcPts val="0"/>
              </a:spcBef>
              <a:spcAft>
                <a:spcPts val="0"/>
              </a:spcAft>
              <a:buClr>
                <a:srgbClr val="BFDFE0"/>
              </a:buClr>
              <a:buSzPts val="4800"/>
              <a:buFont typeface="Montserrat"/>
              <a:buNone/>
              <a:defRPr sz="4800" b="1">
                <a:solidFill>
                  <a:srgbClr val="BFDFE0"/>
                </a:solidFill>
                <a:latin typeface="Montserrat"/>
                <a:ea typeface="Montserrat"/>
                <a:cs typeface="Montserrat"/>
                <a:sym typeface="Montserrat"/>
              </a:defRPr>
            </a:lvl1pPr>
            <a:lvl2pPr lvl="1" algn="r">
              <a:spcBef>
                <a:spcPts val="100"/>
              </a:spcBef>
              <a:spcAft>
                <a:spcPts val="0"/>
              </a:spcAft>
              <a:buClr>
                <a:schemeClr val="accent3"/>
              </a:buClr>
              <a:buSzPts val="6400"/>
              <a:buNone/>
              <a:defRPr sz="6400">
                <a:solidFill>
                  <a:schemeClr val="accent3"/>
                </a:solidFill>
              </a:defRPr>
            </a:lvl2pPr>
            <a:lvl3pPr lvl="2" algn="r">
              <a:spcBef>
                <a:spcPts val="0"/>
              </a:spcBef>
              <a:spcAft>
                <a:spcPts val="0"/>
              </a:spcAft>
              <a:buClr>
                <a:schemeClr val="accent3"/>
              </a:buClr>
              <a:buSzPts val="6400"/>
              <a:buNone/>
              <a:defRPr sz="6400">
                <a:solidFill>
                  <a:schemeClr val="accent3"/>
                </a:solidFill>
              </a:defRPr>
            </a:lvl3pPr>
            <a:lvl4pPr lvl="3" algn="r">
              <a:spcBef>
                <a:spcPts val="0"/>
              </a:spcBef>
              <a:spcAft>
                <a:spcPts val="0"/>
              </a:spcAft>
              <a:buClr>
                <a:schemeClr val="accent3"/>
              </a:buClr>
              <a:buSzPts val="6400"/>
              <a:buNone/>
              <a:defRPr sz="6400">
                <a:solidFill>
                  <a:schemeClr val="accent3"/>
                </a:solidFill>
              </a:defRPr>
            </a:lvl4pPr>
            <a:lvl5pPr lvl="4" algn="r">
              <a:spcBef>
                <a:spcPts val="0"/>
              </a:spcBef>
              <a:spcAft>
                <a:spcPts val="0"/>
              </a:spcAft>
              <a:buClr>
                <a:schemeClr val="accent3"/>
              </a:buClr>
              <a:buSzPts val="6400"/>
              <a:buNone/>
              <a:defRPr sz="6400">
                <a:solidFill>
                  <a:schemeClr val="accent3"/>
                </a:solidFill>
              </a:defRPr>
            </a:lvl5pPr>
            <a:lvl6pPr lvl="5" algn="r">
              <a:spcBef>
                <a:spcPts val="0"/>
              </a:spcBef>
              <a:spcAft>
                <a:spcPts val="0"/>
              </a:spcAft>
              <a:buClr>
                <a:schemeClr val="accent3"/>
              </a:buClr>
              <a:buSzPts val="6400"/>
              <a:buNone/>
              <a:defRPr sz="6400">
                <a:solidFill>
                  <a:schemeClr val="accent3"/>
                </a:solidFill>
              </a:defRPr>
            </a:lvl6pPr>
            <a:lvl7pPr lvl="6" algn="r">
              <a:spcBef>
                <a:spcPts val="0"/>
              </a:spcBef>
              <a:spcAft>
                <a:spcPts val="0"/>
              </a:spcAft>
              <a:buClr>
                <a:schemeClr val="accent3"/>
              </a:buClr>
              <a:buSzPts val="6400"/>
              <a:buNone/>
              <a:defRPr sz="6400">
                <a:solidFill>
                  <a:schemeClr val="accent3"/>
                </a:solidFill>
              </a:defRPr>
            </a:lvl7pPr>
            <a:lvl8pPr lvl="7" algn="r">
              <a:spcBef>
                <a:spcPts val="0"/>
              </a:spcBef>
              <a:spcAft>
                <a:spcPts val="0"/>
              </a:spcAft>
              <a:buClr>
                <a:schemeClr val="accent3"/>
              </a:buClr>
              <a:buSzPts val="6400"/>
              <a:buNone/>
              <a:defRPr sz="6400">
                <a:solidFill>
                  <a:schemeClr val="accent3"/>
                </a:solidFill>
              </a:defRPr>
            </a:lvl8pPr>
            <a:lvl9pPr lvl="8" algn="r">
              <a:spcBef>
                <a:spcPts val="0"/>
              </a:spcBef>
              <a:spcAft>
                <a:spcPts val="0"/>
              </a:spcAft>
              <a:buClr>
                <a:schemeClr val="accent3"/>
              </a:buClr>
              <a:buSzPts val="6400"/>
              <a:buNone/>
              <a:defRPr sz="6400">
                <a:solidFill>
                  <a:schemeClr val="accent3"/>
                </a:solidFill>
              </a:defRPr>
            </a:lvl9pPr>
          </a:lstStyle>
          <a:p>
            <a:endParaRPr/>
          </a:p>
        </p:txBody>
      </p:sp>
      <p:sp>
        <p:nvSpPr>
          <p:cNvPr id="249" name="Google Shape;249;g36335525d1a_0_574"/>
          <p:cNvSpPr/>
          <p:nvPr/>
        </p:nvSpPr>
        <p:spPr>
          <a:xfrm>
            <a:off x="6705600" y="1318100"/>
            <a:ext cx="4876800" cy="4991100"/>
          </a:xfrm>
          <a:prstGeom prst="roundRect">
            <a:avLst>
              <a:gd name="adj" fmla="val 0"/>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50" name="Google Shape;250;g36335525d1a_0_574"/>
          <p:cNvSpPr txBox="1">
            <a:spLocks noGrp="1"/>
          </p:cNvSpPr>
          <p:nvPr>
            <p:ph type="title" idx="2"/>
          </p:nvPr>
        </p:nvSpPr>
        <p:spPr>
          <a:xfrm>
            <a:off x="7245667" y="2369742"/>
            <a:ext cx="3870000" cy="2144700"/>
          </a:xfrm>
          <a:prstGeom prst="rect">
            <a:avLst/>
          </a:prstGeom>
        </p:spPr>
        <p:txBody>
          <a:bodyPr spcFirstLastPara="1" wrap="square" lIns="0" tIns="0" rIns="0" bIns="0" anchor="t" anchorCtr="0">
            <a:noAutofit/>
          </a:bodyPr>
          <a:lstStyle>
            <a:lvl1pPr lvl="0" algn="ctr">
              <a:lnSpc>
                <a:spcPct val="70000"/>
              </a:lnSpc>
              <a:spcBef>
                <a:spcPts val="0"/>
              </a:spcBef>
              <a:spcAft>
                <a:spcPts val="0"/>
              </a:spcAft>
              <a:buSzPts val="12000"/>
              <a:buFont typeface="Oswald Medium"/>
              <a:buNone/>
              <a:defRPr sz="12000" b="0">
                <a:latin typeface="Oswald Medium"/>
                <a:ea typeface="Oswald Medium"/>
                <a:cs typeface="Oswald Medium"/>
                <a:sym typeface="Oswald Medium"/>
              </a:defRPr>
            </a:lvl1pPr>
            <a:lvl2pPr lvl="1">
              <a:spcBef>
                <a:spcPts val="100"/>
              </a:spcBef>
              <a:spcAft>
                <a:spcPts val="0"/>
              </a:spcAft>
              <a:buClr>
                <a:schemeClr val="dk2"/>
              </a:buClr>
              <a:buSzPts val="12000"/>
              <a:buFont typeface="Oswald Medium"/>
              <a:buNone/>
              <a:defRPr sz="12000">
                <a:solidFill>
                  <a:schemeClr val="dk2"/>
                </a:solidFill>
                <a:latin typeface="Oswald Medium"/>
                <a:ea typeface="Oswald Medium"/>
                <a:cs typeface="Oswald Medium"/>
                <a:sym typeface="Oswald Medium"/>
              </a:defRPr>
            </a:lvl2pPr>
            <a:lvl3pPr lvl="2">
              <a:spcBef>
                <a:spcPts val="0"/>
              </a:spcBef>
              <a:spcAft>
                <a:spcPts val="0"/>
              </a:spcAft>
              <a:buClr>
                <a:schemeClr val="dk2"/>
              </a:buClr>
              <a:buSzPts val="12000"/>
              <a:buFont typeface="Oswald Medium"/>
              <a:buNone/>
              <a:defRPr sz="12000">
                <a:solidFill>
                  <a:schemeClr val="dk2"/>
                </a:solidFill>
                <a:latin typeface="Oswald Medium"/>
                <a:ea typeface="Oswald Medium"/>
                <a:cs typeface="Oswald Medium"/>
                <a:sym typeface="Oswald Medium"/>
              </a:defRPr>
            </a:lvl3pPr>
            <a:lvl4pPr lvl="3">
              <a:spcBef>
                <a:spcPts val="0"/>
              </a:spcBef>
              <a:spcAft>
                <a:spcPts val="0"/>
              </a:spcAft>
              <a:buClr>
                <a:schemeClr val="dk2"/>
              </a:buClr>
              <a:buSzPts val="12000"/>
              <a:buFont typeface="Oswald Medium"/>
              <a:buNone/>
              <a:defRPr sz="12000">
                <a:solidFill>
                  <a:schemeClr val="dk2"/>
                </a:solidFill>
                <a:latin typeface="Oswald Medium"/>
                <a:ea typeface="Oswald Medium"/>
                <a:cs typeface="Oswald Medium"/>
                <a:sym typeface="Oswald Medium"/>
              </a:defRPr>
            </a:lvl4pPr>
            <a:lvl5pPr lvl="4">
              <a:spcBef>
                <a:spcPts val="0"/>
              </a:spcBef>
              <a:spcAft>
                <a:spcPts val="0"/>
              </a:spcAft>
              <a:buClr>
                <a:schemeClr val="dk2"/>
              </a:buClr>
              <a:buSzPts val="12000"/>
              <a:buFont typeface="Oswald Medium"/>
              <a:buNone/>
              <a:defRPr sz="12000">
                <a:solidFill>
                  <a:schemeClr val="dk2"/>
                </a:solidFill>
                <a:latin typeface="Oswald Medium"/>
                <a:ea typeface="Oswald Medium"/>
                <a:cs typeface="Oswald Medium"/>
                <a:sym typeface="Oswald Medium"/>
              </a:defRPr>
            </a:lvl5pPr>
            <a:lvl6pPr lvl="5">
              <a:spcBef>
                <a:spcPts val="0"/>
              </a:spcBef>
              <a:spcAft>
                <a:spcPts val="0"/>
              </a:spcAft>
              <a:buClr>
                <a:schemeClr val="dk2"/>
              </a:buClr>
              <a:buSzPts val="12000"/>
              <a:buFont typeface="Oswald Medium"/>
              <a:buNone/>
              <a:defRPr sz="12000">
                <a:solidFill>
                  <a:schemeClr val="dk2"/>
                </a:solidFill>
                <a:latin typeface="Oswald Medium"/>
                <a:ea typeface="Oswald Medium"/>
                <a:cs typeface="Oswald Medium"/>
                <a:sym typeface="Oswald Medium"/>
              </a:defRPr>
            </a:lvl6pPr>
            <a:lvl7pPr lvl="6">
              <a:spcBef>
                <a:spcPts val="0"/>
              </a:spcBef>
              <a:spcAft>
                <a:spcPts val="0"/>
              </a:spcAft>
              <a:buClr>
                <a:schemeClr val="dk2"/>
              </a:buClr>
              <a:buSzPts val="12000"/>
              <a:buFont typeface="Oswald Medium"/>
              <a:buNone/>
              <a:defRPr sz="12000">
                <a:solidFill>
                  <a:schemeClr val="dk2"/>
                </a:solidFill>
                <a:latin typeface="Oswald Medium"/>
                <a:ea typeface="Oswald Medium"/>
                <a:cs typeface="Oswald Medium"/>
                <a:sym typeface="Oswald Medium"/>
              </a:defRPr>
            </a:lvl7pPr>
            <a:lvl8pPr lvl="7">
              <a:spcBef>
                <a:spcPts val="0"/>
              </a:spcBef>
              <a:spcAft>
                <a:spcPts val="0"/>
              </a:spcAft>
              <a:buClr>
                <a:schemeClr val="dk2"/>
              </a:buClr>
              <a:buSzPts val="12000"/>
              <a:buFont typeface="Oswald Medium"/>
              <a:buNone/>
              <a:defRPr sz="12000">
                <a:solidFill>
                  <a:schemeClr val="dk2"/>
                </a:solidFill>
                <a:latin typeface="Oswald Medium"/>
                <a:ea typeface="Oswald Medium"/>
                <a:cs typeface="Oswald Medium"/>
                <a:sym typeface="Oswald Medium"/>
              </a:defRPr>
            </a:lvl8pPr>
            <a:lvl9pPr lvl="8">
              <a:spcBef>
                <a:spcPts val="0"/>
              </a:spcBef>
              <a:spcAft>
                <a:spcPts val="0"/>
              </a:spcAft>
              <a:buClr>
                <a:schemeClr val="dk2"/>
              </a:buClr>
              <a:buSzPts val="12000"/>
              <a:buFont typeface="Oswald Medium"/>
              <a:buNone/>
              <a:defRPr sz="12000">
                <a:solidFill>
                  <a:schemeClr val="dk2"/>
                </a:solidFill>
                <a:latin typeface="Oswald Medium"/>
                <a:ea typeface="Oswald Medium"/>
                <a:cs typeface="Oswald Medium"/>
                <a:sym typeface="Oswald Medium"/>
              </a:defRPr>
            </a:lvl9pPr>
          </a:lstStyle>
          <a:p>
            <a:endParaRPr/>
          </a:p>
        </p:txBody>
      </p:sp>
      <p:sp>
        <p:nvSpPr>
          <p:cNvPr id="251" name="Google Shape;251;g36335525d1a_0_574"/>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200"/>
              <a:buFont typeface="Montserrat"/>
              <a:buNone/>
              <a:defRPr sz="1200" b="1">
                <a:solidFill>
                  <a:schemeClr val="accent2"/>
                </a:solidFill>
                <a:latin typeface="Montserrat"/>
                <a:ea typeface="Montserrat"/>
                <a:cs typeface="Montserrat"/>
                <a:sym typeface="Montserrat"/>
              </a:defRPr>
            </a:lvl1pPr>
            <a:lvl2pPr lvl="1">
              <a:spcBef>
                <a:spcPts val="0"/>
              </a:spcBef>
              <a:spcAft>
                <a:spcPts val="0"/>
              </a:spcAft>
              <a:buClr>
                <a:schemeClr val="accent2"/>
              </a:buClr>
              <a:buSzPts val="1900"/>
              <a:buNone/>
              <a:defRPr>
                <a:solidFill>
                  <a:schemeClr val="accent2"/>
                </a:solidFill>
              </a:defRPr>
            </a:lvl2pPr>
            <a:lvl3pPr lvl="2">
              <a:spcBef>
                <a:spcPts val="0"/>
              </a:spcBef>
              <a:spcAft>
                <a:spcPts val="0"/>
              </a:spcAft>
              <a:buClr>
                <a:schemeClr val="accent2"/>
              </a:buClr>
              <a:buSzPts val="1900"/>
              <a:buNone/>
              <a:defRPr>
                <a:solidFill>
                  <a:schemeClr val="accent2"/>
                </a:solidFill>
              </a:defRPr>
            </a:lvl3pPr>
            <a:lvl4pPr lvl="3">
              <a:spcBef>
                <a:spcPts val="0"/>
              </a:spcBef>
              <a:spcAft>
                <a:spcPts val="0"/>
              </a:spcAft>
              <a:buClr>
                <a:schemeClr val="accent2"/>
              </a:buClr>
              <a:buSzPts val="1900"/>
              <a:buNone/>
              <a:defRPr>
                <a:solidFill>
                  <a:schemeClr val="accent2"/>
                </a:solidFill>
              </a:defRPr>
            </a:lvl4pPr>
            <a:lvl5pPr lvl="4">
              <a:spcBef>
                <a:spcPts val="0"/>
              </a:spcBef>
              <a:spcAft>
                <a:spcPts val="0"/>
              </a:spcAft>
              <a:buClr>
                <a:schemeClr val="accent2"/>
              </a:buClr>
              <a:buSzPts val="1900"/>
              <a:buNone/>
              <a:defRPr>
                <a:solidFill>
                  <a:schemeClr val="accent2"/>
                </a:solidFill>
              </a:defRPr>
            </a:lvl5pPr>
            <a:lvl6pPr lvl="5">
              <a:spcBef>
                <a:spcPts val="0"/>
              </a:spcBef>
              <a:spcAft>
                <a:spcPts val="0"/>
              </a:spcAft>
              <a:buClr>
                <a:schemeClr val="accent2"/>
              </a:buClr>
              <a:buSzPts val="1900"/>
              <a:buNone/>
              <a:defRPr>
                <a:solidFill>
                  <a:schemeClr val="accent2"/>
                </a:solidFill>
              </a:defRPr>
            </a:lvl6pPr>
            <a:lvl7pPr lvl="6">
              <a:spcBef>
                <a:spcPts val="0"/>
              </a:spcBef>
              <a:spcAft>
                <a:spcPts val="0"/>
              </a:spcAft>
              <a:buClr>
                <a:schemeClr val="accent2"/>
              </a:buClr>
              <a:buSzPts val="1900"/>
              <a:buNone/>
              <a:defRPr>
                <a:solidFill>
                  <a:schemeClr val="accent2"/>
                </a:solidFill>
              </a:defRPr>
            </a:lvl7pPr>
            <a:lvl8pPr lvl="7">
              <a:spcBef>
                <a:spcPts val="0"/>
              </a:spcBef>
              <a:spcAft>
                <a:spcPts val="0"/>
              </a:spcAft>
              <a:buClr>
                <a:schemeClr val="accent2"/>
              </a:buClr>
              <a:buSzPts val="1900"/>
              <a:buNone/>
              <a:defRPr>
                <a:solidFill>
                  <a:schemeClr val="accent2"/>
                </a:solidFill>
              </a:defRPr>
            </a:lvl8pPr>
            <a:lvl9pPr lvl="8">
              <a:spcBef>
                <a:spcPts val="0"/>
              </a:spcBef>
              <a:spcAft>
                <a:spcPts val="0"/>
              </a:spcAft>
              <a:buClr>
                <a:schemeClr val="accent2"/>
              </a:buClr>
              <a:buSzPts val="1900"/>
              <a:buNone/>
              <a:defRPr>
                <a:solidFill>
                  <a:schemeClr val="accent2"/>
                </a:solidFill>
              </a:defRPr>
            </a:lvl9pPr>
          </a:lstStyle>
          <a:p>
            <a:endParaRPr/>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matchingName="Testimonial — Three across" type="titleOnly">
  <p:cSld name="TITLE_ONLY">
    <p:spTree>
      <p:nvGrpSpPr>
        <p:cNvPr id="1" name="Shape 2206"/>
        <p:cNvGrpSpPr/>
        <p:nvPr/>
      </p:nvGrpSpPr>
      <p:grpSpPr>
        <a:xfrm>
          <a:off x="0" y="0"/>
          <a:ext cx="0" cy="0"/>
          <a:chOff x="0" y="0"/>
          <a:chExt cx="0" cy="0"/>
        </a:xfrm>
      </p:grpSpPr>
      <p:sp>
        <p:nvSpPr>
          <p:cNvPr id="2207" name="Google Shape;2207;g395a5d8f997_0_17870"/>
          <p:cNvSpPr/>
          <p:nvPr/>
        </p:nvSpPr>
        <p:spPr>
          <a:xfrm>
            <a:off x="0" y="4927800"/>
            <a:ext cx="12215100" cy="1930500"/>
          </a:xfrm>
          <a:prstGeom prst="rect">
            <a:avLst/>
          </a:prstGeom>
          <a:solidFill>
            <a:schemeClr val="dk2"/>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Montserrat"/>
              <a:ea typeface="Montserrat"/>
              <a:cs typeface="Montserrat"/>
              <a:sym typeface="Montserrat"/>
            </a:endParaRPr>
          </a:p>
        </p:txBody>
      </p:sp>
      <p:sp>
        <p:nvSpPr>
          <p:cNvPr id="2208" name="Google Shape;2208;g395a5d8f997_0_17870"/>
          <p:cNvSpPr txBox="1"/>
          <p:nvPr/>
        </p:nvSpPr>
        <p:spPr>
          <a:xfrm>
            <a:off x="944733" y="4961264"/>
            <a:ext cx="2942700" cy="2036100"/>
          </a:xfrm>
          <a:prstGeom prst="rect">
            <a:avLst/>
          </a:prstGeom>
          <a:gradFill>
            <a:gsLst>
              <a:gs pos="0">
                <a:schemeClr val="accent1"/>
              </a:gs>
              <a:gs pos="100000">
                <a:srgbClr val="FFFFFF">
                  <a:alpha val="0"/>
                </a:srgbClr>
              </a:gs>
            </a:gsLst>
            <a:lin ang="5400012" scaled="0"/>
          </a:grad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Montserrat"/>
              <a:ea typeface="Montserrat"/>
              <a:cs typeface="Montserrat"/>
              <a:sym typeface="Montserrat"/>
            </a:endParaRPr>
          </a:p>
        </p:txBody>
      </p:sp>
      <p:sp>
        <p:nvSpPr>
          <p:cNvPr id="2209" name="Google Shape;2209;g395a5d8f997_0_17870"/>
          <p:cNvSpPr>
            <a:spLocks noGrp="1"/>
          </p:cNvSpPr>
          <p:nvPr>
            <p:ph type="pic" idx="2"/>
          </p:nvPr>
        </p:nvSpPr>
        <p:spPr>
          <a:xfrm>
            <a:off x="944733" y="3561591"/>
            <a:ext cx="2942700" cy="2942700"/>
          </a:xfrm>
          <a:prstGeom prst="ellipse">
            <a:avLst/>
          </a:prstGeom>
          <a:noFill/>
          <a:ln>
            <a:noFill/>
          </a:ln>
        </p:spPr>
      </p:sp>
      <p:sp>
        <p:nvSpPr>
          <p:cNvPr id="2210" name="Google Shape;2210;g395a5d8f997_0_17870"/>
          <p:cNvSpPr txBox="1"/>
          <p:nvPr/>
        </p:nvSpPr>
        <p:spPr>
          <a:xfrm>
            <a:off x="4636200" y="4961264"/>
            <a:ext cx="2942700" cy="2036100"/>
          </a:xfrm>
          <a:prstGeom prst="rect">
            <a:avLst/>
          </a:prstGeom>
          <a:gradFill>
            <a:gsLst>
              <a:gs pos="0">
                <a:schemeClr val="accent1"/>
              </a:gs>
              <a:gs pos="100000">
                <a:srgbClr val="FFFFFF">
                  <a:alpha val="0"/>
                </a:srgbClr>
              </a:gs>
            </a:gsLst>
            <a:lin ang="5400012" scaled="0"/>
          </a:grad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Montserrat"/>
              <a:ea typeface="Montserrat"/>
              <a:cs typeface="Montserrat"/>
              <a:sym typeface="Montserrat"/>
            </a:endParaRPr>
          </a:p>
        </p:txBody>
      </p:sp>
      <p:sp>
        <p:nvSpPr>
          <p:cNvPr id="2211" name="Google Shape;2211;g395a5d8f997_0_17870"/>
          <p:cNvSpPr>
            <a:spLocks noGrp="1"/>
          </p:cNvSpPr>
          <p:nvPr>
            <p:ph type="pic" idx="3"/>
          </p:nvPr>
        </p:nvSpPr>
        <p:spPr>
          <a:xfrm>
            <a:off x="4636200" y="3561591"/>
            <a:ext cx="2942700" cy="2942700"/>
          </a:xfrm>
          <a:prstGeom prst="ellipse">
            <a:avLst/>
          </a:prstGeom>
          <a:noFill/>
          <a:ln>
            <a:noFill/>
          </a:ln>
        </p:spPr>
      </p:sp>
      <p:sp>
        <p:nvSpPr>
          <p:cNvPr id="2212" name="Google Shape;2212;g395a5d8f997_0_17870"/>
          <p:cNvSpPr txBox="1"/>
          <p:nvPr/>
        </p:nvSpPr>
        <p:spPr>
          <a:xfrm>
            <a:off x="8304467" y="4961264"/>
            <a:ext cx="2942700" cy="2036100"/>
          </a:xfrm>
          <a:prstGeom prst="rect">
            <a:avLst/>
          </a:prstGeom>
          <a:gradFill>
            <a:gsLst>
              <a:gs pos="0">
                <a:schemeClr val="accent1"/>
              </a:gs>
              <a:gs pos="100000">
                <a:srgbClr val="FFFFFF">
                  <a:alpha val="0"/>
                </a:srgbClr>
              </a:gs>
            </a:gsLst>
            <a:lin ang="5400012" scaled="0"/>
          </a:grad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Montserrat"/>
              <a:ea typeface="Montserrat"/>
              <a:cs typeface="Montserrat"/>
              <a:sym typeface="Montserrat"/>
            </a:endParaRPr>
          </a:p>
        </p:txBody>
      </p:sp>
      <p:sp>
        <p:nvSpPr>
          <p:cNvPr id="2213" name="Google Shape;2213;g395a5d8f997_0_17870"/>
          <p:cNvSpPr>
            <a:spLocks noGrp="1"/>
          </p:cNvSpPr>
          <p:nvPr>
            <p:ph type="pic" idx="4"/>
          </p:nvPr>
        </p:nvSpPr>
        <p:spPr>
          <a:xfrm>
            <a:off x="8304467" y="3561591"/>
            <a:ext cx="2942700" cy="2942700"/>
          </a:xfrm>
          <a:prstGeom prst="ellipse">
            <a:avLst/>
          </a:prstGeom>
          <a:noFill/>
          <a:ln>
            <a:noFill/>
          </a:ln>
        </p:spPr>
      </p:sp>
      <p:sp>
        <p:nvSpPr>
          <p:cNvPr id="2214" name="Google Shape;2214;g395a5d8f997_0_17870"/>
          <p:cNvSpPr txBox="1">
            <a:spLocks noGrp="1"/>
          </p:cNvSpPr>
          <p:nvPr>
            <p:ph type="subTitle" idx="1"/>
          </p:nvPr>
        </p:nvSpPr>
        <p:spPr>
          <a:xfrm>
            <a:off x="716933" y="1219200"/>
            <a:ext cx="3398400" cy="1467600"/>
          </a:xfrm>
          <a:prstGeom prst="rect">
            <a:avLst/>
          </a:prstGeom>
          <a:noFill/>
          <a:ln>
            <a:noFill/>
          </a:ln>
        </p:spPr>
        <p:txBody>
          <a:bodyPr spcFirstLastPara="1" wrap="square" lIns="0" tIns="0" rIns="0" bIns="0" anchor="b" anchorCtr="0">
            <a:noAutofit/>
          </a:bodyPr>
          <a:lstStyle>
            <a:lvl1pPr lvl="0" algn="ctr">
              <a:lnSpc>
                <a:spcPct val="90000"/>
              </a:lnSpc>
              <a:spcBef>
                <a:spcPts val="0"/>
              </a:spcBef>
              <a:spcAft>
                <a:spcPts val="0"/>
              </a:spcAft>
              <a:buClr>
                <a:schemeClr val="dk2"/>
              </a:buClr>
              <a:buSzPts val="1900"/>
              <a:buFont typeface="Montserrat"/>
              <a:buNone/>
              <a:defRPr sz="1900">
                <a:solidFill>
                  <a:schemeClr val="dk2"/>
                </a:solidFill>
                <a:latin typeface="Montserrat"/>
                <a:ea typeface="Montserrat"/>
                <a:cs typeface="Montserrat"/>
                <a:sym typeface="Montserrat"/>
              </a:defRPr>
            </a:lvl1pPr>
            <a:lvl2pPr lvl="1" algn="ctr">
              <a:lnSpc>
                <a:spcPct val="115000"/>
              </a:lnSpc>
              <a:spcBef>
                <a:spcPts val="0"/>
              </a:spcBef>
              <a:spcAft>
                <a:spcPts val="0"/>
              </a:spcAft>
              <a:buSzPts val="2400"/>
              <a:buNone/>
              <a:defRPr sz="2400"/>
            </a:lvl2pPr>
            <a:lvl3pPr lvl="2" algn="ctr">
              <a:lnSpc>
                <a:spcPct val="115000"/>
              </a:lnSpc>
              <a:spcBef>
                <a:spcPts val="0"/>
              </a:spcBef>
              <a:spcAft>
                <a:spcPts val="0"/>
              </a:spcAft>
              <a:buSzPts val="2400"/>
              <a:buNone/>
              <a:defRPr sz="2400"/>
            </a:lvl3pPr>
            <a:lvl4pPr lvl="3" algn="ctr">
              <a:lnSpc>
                <a:spcPct val="115000"/>
              </a:lnSpc>
              <a:spcBef>
                <a:spcPts val="0"/>
              </a:spcBef>
              <a:spcAft>
                <a:spcPts val="0"/>
              </a:spcAft>
              <a:buSzPts val="2400"/>
              <a:buNone/>
              <a:defRPr sz="2400"/>
            </a:lvl4pPr>
            <a:lvl5pPr lvl="4" algn="ctr">
              <a:lnSpc>
                <a:spcPct val="115000"/>
              </a:lnSpc>
              <a:spcBef>
                <a:spcPts val="0"/>
              </a:spcBef>
              <a:spcAft>
                <a:spcPts val="0"/>
              </a:spcAft>
              <a:buSzPts val="2400"/>
              <a:buNone/>
              <a:defRPr sz="2400"/>
            </a:lvl5pPr>
            <a:lvl6pPr lvl="5" algn="ctr">
              <a:lnSpc>
                <a:spcPct val="115000"/>
              </a:lnSpc>
              <a:spcBef>
                <a:spcPts val="0"/>
              </a:spcBef>
              <a:spcAft>
                <a:spcPts val="0"/>
              </a:spcAft>
              <a:buSzPts val="2400"/>
              <a:buNone/>
              <a:defRPr sz="2400"/>
            </a:lvl6pPr>
            <a:lvl7pPr lvl="6" algn="ctr">
              <a:lnSpc>
                <a:spcPct val="115000"/>
              </a:lnSpc>
              <a:spcBef>
                <a:spcPts val="0"/>
              </a:spcBef>
              <a:spcAft>
                <a:spcPts val="0"/>
              </a:spcAft>
              <a:buSzPts val="2400"/>
              <a:buNone/>
              <a:defRPr sz="2400"/>
            </a:lvl7pPr>
            <a:lvl8pPr lvl="7" algn="ctr">
              <a:lnSpc>
                <a:spcPct val="115000"/>
              </a:lnSpc>
              <a:spcBef>
                <a:spcPts val="0"/>
              </a:spcBef>
              <a:spcAft>
                <a:spcPts val="0"/>
              </a:spcAft>
              <a:buSzPts val="2400"/>
              <a:buNone/>
              <a:defRPr sz="2400"/>
            </a:lvl8pPr>
            <a:lvl9pPr lvl="8" algn="ctr">
              <a:lnSpc>
                <a:spcPct val="115000"/>
              </a:lnSpc>
              <a:spcBef>
                <a:spcPts val="0"/>
              </a:spcBef>
              <a:spcAft>
                <a:spcPts val="0"/>
              </a:spcAft>
              <a:buSzPts val="2400"/>
              <a:buNone/>
              <a:defRPr sz="2400"/>
            </a:lvl9pPr>
          </a:lstStyle>
          <a:p>
            <a:endParaRPr/>
          </a:p>
        </p:txBody>
      </p:sp>
      <p:sp>
        <p:nvSpPr>
          <p:cNvPr id="2215" name="Google Shape;2215;g395a5d8f997_0_17870"/>
          <p:cNvSpPr txBox="1">
            <a:spLocks noGrp="1"/>
          </p:cNvSpPr>
          <p:nvPr>
            <p:ph type="subTitle" idx="5"/>
          </p:nvPr>
        </p:nvSpPr>
        <p:spPr>
          <a:xfrm>
            <a:off x="4408400" y="1219200"/>
            <a:ext cx="3398400" cy="1467600"/>
          </a:xfrm>
          <a:prstGeom prst="rect">
            <a:avLst/>
          </a:prstGeom>
          <a:noFill/>
          <a:ln>
            <a:noFill/>
          </a:ln>
        </p:spPr>
        <p:txBody>
          <a:bodyPr spcFirstLastPara="1" wrap="square" lIns="0" tIns="0" rIns="0" bIns="0" anchor="b" anchorCtr="0">
            <a:noAutofit/>
          </a:bodyPr>
          <a:lstStyle>
            <a:lvl1pPr lvl="0" algn="ctr">
              <a:lnSpc>
                <a:spcPct val="90000"/>
              </a:lnSpc>
              <a:spcBef>
                <a:spcPts val="0"/>
              </a:spcBef>
              <a:spcAft>
                <a:spcPts val="0"/>
              </a:spcAft>
              <a:buClr>
                <a:schemeClr val="dk2"/>
              </a:buClr>
              <a:buSzPts val="1900"/>
              <a:buFont typeface="Montserrat"/>
              <a:buNone/>
              <a:defRPr sz="1900">
                <a:solidFill>
                  <a:schemeClr val="dk2"/>
                </a:solidFill>
                <a:latin typeface="Montserrat"/>
                <a:ea typeface="Montserrat"/>
                <a:cs typeface="Montserrat"/>
                <a:sym typeface="Montserrat"/>
              </a:defRPr>
            </a:lvl1pPr>
            <a:lvl2pPr lvl="1" algn="ctr">
              <a:lnSpc>
                <a:spcPct val="115000"/>
              </a:lnSpc>
              <a:spcBef>
                <a:spcPts val="0"/>
              </a:spcBef>
              <a:spcAft>
                <a:spcPts val="0"/>
              </a:spcAft>
              <a:buSzPts val="1900"/>
              <a:buNone/>
              <a:defRPr/>
            </a:lvl2pPr>
            <a:lvl3pPr lvl="2" algn="ctr">
              <a:lnSpc>
                <a:spcPct val="115000"/>
              </a:lnSpc>
              <a:spcBef>
                <a:spcPts val="0"/>
              </a:spcBef>
              <a:spcAft>
                <a:spcPts val="0"/>
              </a:spcAft>
              <a:buSzPts val="1900"/>
              <a:buNone/>
              <a:defRPr/>
            </a:lvl3pPr>
            <a:lvl4pPr lvl="3" algn="ctr">
              <a:lnSpc>
                <a:spcPct val="115000"/>
              </a:lnSpc>
              <a:spcBef>
                <a:spcPts val="0"/>
              </a:spcBef>
              <a:spcAft>
                <a:spcPts val="0"/>
              </a:spcAft>
              <a:buSzPts val="1900"/>
              <a:buNone/>
              <a:defRPr/>
            </a:lvl4pPr>
            <a:lvl5pPr lvl="4" algn="ctr">
              <a:lnSpc>
                <a:spcPct val="115000"/>
              </a:lnSpc>
              <a:spcBef>
                <a:spcPts val="0"/>
              </a:spcBef>
              <a:spcAft>
                <a:spcPts val="0"/>
              </a:spcAft>
              <a:buSzPts val="1900"/>
              <a:buNone/>
              <a:defRPr/>
            </a:lvl5pPr>
            <a:lvl6pPr lvl="5" algn="ctr">
              <a:lnSpc>
                <a:spcPct val="115000"/>
              </a:lnSpc>
              <a:spcBef>
                <a:spcPts val="0"/>
              </a:spcBef>
              <a:spcAft>
                <a:spcPts val="0"/>
              </a:spcAft>
              <a:buSzPts val="1900"/>
              <a:buNone/>
              <a:defRPr/>
            </a:lvl6pPr>
            <a:lvl7pPr lvl="6" algn="ctr">
              <a:lnSpc>
                <a:spcPct val="115000"/>
              </a:lnSpc>
              <a:spcBef>
                <a:spcPts val="0"/>
              </a:spcBef>
              <a:spcAft>
                <a:spcPts val="0"/>
              </a:spcAft>
              <a:buSzPts val="1900"/>
              <a:buNone/>
              <a:defRPr/>
            </a:lvl7pPr>
            <a:lvl8pPr lvl="7" algn="ctr">
              <a:lnSpc>
                <a:spcPct val="115000"/>
              </a:lnSpc>
              <a:spcBef>
                <a:spcPts val="0"/>
              </a:spcBef>
              <a:spcAft>
                <a:spcPts val="0"/>
              </a:spcAft>
              <a:buSzPts val="1900"/>
              <a:buNone/>
              <a:defRPr/>
            </a:lvl8pPr>
            <a:lvl9pPr lvl="8" algn="ctr">
              <a:lnSpc>
                <a:spcPct val="115000"/>
              </a:lnSpc>
              <a:spcBef>
                <a:spcPts val="0"/>
              </a:spcBef>
              <a:spcAft>
                <a:spcPts val="0"/>
              </a:spcAft>
              <a:buSzPts val="1900"/>
              <a:buNone/>
              <a:defRPr/>
            </a:lvl9pPr>
          </a:lstStyle>
          <a:p>
            <a:endParaRPr/>
          </a:p>
        </p:txBody>
      </p:sp>
      <p:sp>
        <p:nvSpPr>
          <p:cNvPr id="2216" name="Google Shape;2216;g395a5d8f997_0_17870"/>
          <p:cNvSpPr txBox="1">
            <a:spLocks noGrp="1"/>
          </p:cNvSpPr>
          <p:nvPr>
            <p:ph type="subTitle" idx="6"/>
          </p:nvPr>
        </p:nvSpPr>
        <p:spPr>
          <a:xfrm>
            <a:off x="8076667" y="1219200"/>
            <a:ext cx="3398400" cy="1467600"/>
          </a:xfrm>
          <a:prstGeom prst="rect">
            <a:avLst/>
          </a:prstGeom>
          <a:noFill/>
          <a:ln>
            <a:noFill/>
          </a:ln>
        </p:spPr>
        <p:txBody>
          <a:bodyPr spcFirstLastPara="1" wrap="square" lIns="0" tIns="0" rIns="0" bIns="0" anchor="b" anchorCtr="0">
            <a:noAutofit/>
          </a:bodyPr>
          <a:lstStyle>
            <a:lvl1pPr lvl="0" algn="ctr">
              <a:lnSpc>
                <a:spcPct val="90000"/>
              </a:lnSpc>
              <a:spcBef>
                <a:spcPts val="0"/>
              </a:spcBef>
              <a:spcAft>
                <a:spcPts val="0"/>
              </a:spcAft>
              <a:buClr>
                <a:schemeClr val="dk2"/>
              </a:buClr>
              <a:buSzPts val="1900"/>
              <a:buFont typeface="Montserrat"/>
              <a:buNone/>
              <a:defRPr sz="1900">
                <a:solidFill>
                  <a:schemeClr val="dk2"/>
                </a:solidFill>
                <a:latin typeface="Montserrat"/>
                <a:ea typeface="Montserrat"/>
                <a:cs typeface="Montserrat"/>
                <a:sym typeface="Montserrat"/>
              </a:defRPr>
            </a:lvl1pPr>
            <a:lvl2pPr lvl="1" algn="ctr">
              <a:lnSpc>
                <a:spcPct val="115000"/>
              </a:lnSpc>
              <a:spcBef>
                <a:spcPts val="0"/>
              </a:spcBef>
              <a:spcAft>
                <a:spcPts val="0"/>
              </a:spcAft>
              <a:buSzPts val="2400"/>
              <a:buNone/>
              <a:defRPr sz="2400"/>
            </a:lvl2pPr>
            <a:lvl3pPr lvl="2" algn="ctr">
              <a:lnSpc>
                <a:spcPct val="115000"/>
              </a:lnSpc>
              <a:spcBef>
                <a:spcPts val="0"/>
              </a:spcBef>
              <a:spcAft>
                <a:spcPts val="0"/>
              </a:spcAft>
              <a:buSzPts val="2400"/>
              <a:buNone/>
              <a:defRPr sz="2400"/>
            </a:lvl3pPr>
            <a:lvl4pPr lvl="3" algn="ctr">
              <a:lnSpc>
                <a:spcPct val="115000"/>
              </a:lnSpc>
              <a:spcBef>
                <a:spcPts val="0"/>
              </a:spcBef>
              <a:spcAft>
                <a:spcPts val="0"/>
              </a:spcAft>
              <a:buSzPts val="2400"/>
              <a:buNone/>
              <a:defRPr sz="2400"/>
            </a:lvl4pPr>
            <a:lvl5pPr lvl="4" algn="ctr">
              <a:lnSpc>
                <a:spcPct val="115000"/>
              </a:lnSpc>
              <a:spcBef>
                <a:spcPts val="0"/>
              </a:spcBef>
              <a:spcAft>
                <a:spcPts val="0"/>
              </a:spcAft>
              <a:buSzPts val="2400"/>
              <a:buNone/>
              <a:defRPr sz="2400"/>
            </a:lvl5pPr>
            <a:lvl6pPr lvl="5" algn="ctr">
              <a:lnSpc>
                <a:spcPct val="115000"/>
              </a:lnSpc>
              <a:spcBef>
                <a:spcPts val="0"/>
              </a:spcBef>
              <a:spcAft>
                <a:spcPts val="0"/>
              </a:spcAft>
              <a:buSzPts val="2400"/>
              <a:buNone/>
              <a:defRPr sz="2400"/>
            </a:lvl6pPr>
            <a:lvl7pPr lvl="6" algn="ctr">
              <a:lnSpc>
                <a:spcPct val="115000"/>
              </a:lnSpc>
              <a:spcBef>
                <a:spcPts val="0"/>
              </a:spcBef>
              <a:spcAft>
                <a:spcPts val="0"/>
              </a:spcAft>
              <a:buSzPts val="2400"/>
              <a:buNone/>
              <a:defRPr sz="2400"/>
            </a:lvl7pPr>
            <a:lvl8pPr lvl="7" algn="ctr">
              <a:lnSpc>
                <a:spcPct val="115000"/>
              </a:lnSpc>
              <a:spcBef>
                <a:spcPts val="0"/>
              </a:spcBef>
              <a:spcAft>
                <a:spcPts val="0"/>
              </a:spcAft>
              <a:buSzPts val="2400"/>
              <a:buNone/>
              <a:defRPr sz="2400"/>
            </a:lvl8pPr>
            <a:lvl9pPr lvl="8" algn="ctr">
              <a:lnSpc>
                <a:spcPct val="115000"/>
              </a:lnSpc>
              <a:spcBef>
                <a:spcPts val="0"/>
              </a:spcBef>
              <a:spcAft>
                <a:spcPts val="0"/>
              </a:spcAft>
              <a:buSzPts val="2400"/>
              <a:buNone/>
              <a:defRPr sz="2400"/>
            </a:lvl9pPr>
          </a:lstStyle>
          <a:p>
            <a:endParaRPr/>
          </a:p>
        </p:txBody>
      </p:sp>
      <p:sp>
        <p:nvSpPr>
          <p:cNvPr id="2217" name="Google Shape;2217;g395a5d8f997_0_17870"/>
          <p:cNvSpPr txBox="1">
            <a:spLocks noGrp="1"/>
          </p:cNvSpPr>
          <p:nvPr>
            <p:ph type="subTitle" idx="7"/>
          </p:nvPr>
        </p:nvSpPr>
        <p:spPr>
          <a:xfrm>
            <a:off x="1300733" y="2883633"/>
            <a:ext cx="2230800" cy="293700"/>
          </a:xfrm>
          <a:prstGeom prst="rect">
            <a:avLst/>
          </a:prstGeom>
          <a:noFill/>
          <a:ln>
            <a:noFill/>
          </a:ln>
        </p:spPr>
        <p:txBody>
          <a:bodyPr spcFirstLastPara="1" wrap="square" lIns="0" tIns="0" rIns="0" bIns="0" anchor="t" anchorCtr="0">
            <a:noAutofit/>
          </a:bodyPr>
          <a:lstStyle>
            <a:lvl1pPr lvl="0" algn="ctr">
              <a:lnSpc>
                <a:spcPct val="115000"/>
              </a:lnSpc>
              <a:spcBef>
                <a:spcPts val="0"/>
              </a:spcBef>
              <a:spcAft>
                <a:spcPts val="0"/>
              </a:spcAft>
              <a:buSzPts val="1600"/>
              <a:buFont typeface="Oswald Medium"/>
              <a:buNone/>
              <a:defRPr sz="1600" b="0">
                <a:latin typeface="Oswald Medium"/>
                <a:ea typeface="Oswald Medium"/>
                <a:cs typeface="Oswald Medium"/>
                <a:sym typeface="Oswald Medium"/>
              </a:defRPr>
            </a:lvl1pPr>
            <a:lvl2pPr lvl="1"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2pPr>
            <a:lvl3pPr lvl="2"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3pPr>
            <a:lvl4pPr lvl="3"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4pPr>
            <a:lvl5pPr lvl="4"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5pPr>
            <a:lvl6pPr lvl="5"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6pPr>
            <a:lvl7pPr lvl="6"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7pPr>
            <a:lvl8pPr lvl="7"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8pPr>
            <a:lvl9pPr lvl="8"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2218" name="Google Shape;2218;g395a5d8f997_0_17870"/>
          <p:cNvSpPr txBox="1">
            <a:spLocks noGrp="1"/>
          </p:cNvSpPr>
          <p:nvPr>
            <p:ph type="subTitle" idx="8"/>
          </p:nvPr>
        </p:nvSpPr>
        <p:spPr>
          <a:xfrm>
            <a:off x="1300733" y="3171800"/>
            <a:ext cx="2230800" cy="293700"/>
          </a:xfrm>
          <a:prstGeom prst="rect">
            <a:avLst/>
          </a:prstGeom>
          <a:noFill/>
          <a:ln>
            <a:noFill/>
          </a:ln>
        </p:spPr>
        <p:txBody>
          <a:bodyPr spcFirstLastPara="1" wrap="square" lIns="0" tIns="0" rIns="0" bIns="0" anchor="t" anchorCtr="0">
            <a:noAutofit/>
          </a:bodyPr>
          <a:lstStyle>
            <a:lvl1pPr lvl="0" algn="ctr">
              <a:lnSpc>
                <a:spcPct val="115000"/>
              </a:lnSpc>
              <a:spcBef>
                <a:spcPts val="0"/>
              </a:spcBef>
              <a:spcAft>
                <a:spcPts val="0"/>
              </a:spcAft>
              <a:buClr>
                <a:schemeClr val="dk1"/>
              </a:buClr>
              <a:buSzPts val="1200"/>
              <a:buFont typeface="Montserrat"/>
              <a:buNone/>
              <a:defRPr>
                <a:solidFill>
                  <a:schemeClr val="dk1"/>
                </a:solidFill>
                <a:latin typeface="Montserrat"/>
                <a:ea typeface="Montserrat"/>
                <a:cs typeface="Montserrat"/>
                <a:sym typeface="Montserrat"/>
              </a:defRPr>
            </a:lvl1pPr>
            <a:lvl2pPr lvl="1" algn="ctr">
              <a:lnSpc>
                <a:spcPct val="115000"/>
              </a:lnSpc>
              <a:spcBef>
                <a:spcPts val="0"/>
              </a:spcBef>
              <a:spcAft>
                <a:spcPts val="0"/>
              </a:spcAft>
              <a:buSzPts val="1300"/>
              <a:buFont typeface="Bebas Neue"/>
              <a:buNone/>
              <a:defRPr sz="1300">
                <a:latin typeface="Bebas Neue"/>
                <a:ea typeface="Bebas Neue"/>
                <a:cs typeface="Bebas Neue"/>
                <a:sym typeface="Bebas Neue"/>
              </a:defRPr>
            </a:lvl2pPr>
            <a:lvl3pPr lvl="2" algn="ctr">
              <a:lnSpc>
                <a:spcPct val="115000"/>
              </a:lnSpc>
              <a:spcBef>
                <a:spcPts val="0"/>
              </a:spcBef>
              <a:spcAft>
                <a:spcPts val="0"/>
              </a:spcAft>
              <a:buSzPts val="1300"/>
              <a:buFont typeface="Bebas Neue"/>
              <a:buNone/>
              <a:defRPr sz="1300">
                <a:latin typeface="Bebas Neue"/>
                <a:ea typeface="Bebas Neue"/>
                <a:cs typeface="Bebas Neue"/>
                <a:sym typeface="Bebas Neue"/>
              </a:defRPr>
            </a:lvl3pPr>
            <a:lvl4pPr lvl="3" algn="ctr">
              <a:lnSpc>
                <a:spcPct val="115000"/>
              </a:lnSpc>
              <a:spcBef>
                <a:spcPts val="0"/>
              </a:spcBef>
              <a:spcAft>
                <a:spcPts val="0"/>
              </a:spcAft>
              <a:buSzPts val="1300"/>
              <a:buFont typeface="Bebas Neue"/>
              <a:buNone/>
              <a:defRPr sz="1300">
                <a:latin typeface="Bebas Neue"/>
                <a:ea typeface="Bebas Neue"/>
                <a:cs typeface="Bebas Neue"/>
                <a:sym typeface="Bebas Neue"/>
              </a:defRPr>
            </a:lvl4pPr>
            <a:lvl5pPr lvl="4" algn="ctr">
              <a:lnSpc>
                <a:spcPct val="115000"/>
              </a:lnSpc>
              <a:spcBef>
                <a:spcPts val="0"/>
              </a:spcBef>
              <a:spcAft>
                <a:spcPts val="0"/>
              </a:spcAft>
              <a:buSzPts val="1300"/>
              <a:buFont typeface="Bebas Neue"/>
              <a:buNone/>
              <a:defRPr sz="1300">
                <a:latin typeface="Bebas Neue"/>
                <a:ea typeface="Bebas Neue"/>
                <a:cs typeface="Bebas Neue"/>
                <a:sym typeface="Bebas Neue"/>
              </a:defRPr>
            </a:lvl5pPr>
            <a:lvl6pPr lvl="5" algn="ctr">
              <a:lnSpc>
                <a:spcPct val="115000"/>
              </a:lnSpc>
              <a:spcBef>
                <a:spcPts val="0"/>
              </a:spcBef>
              <a:spcAft>
                <a:spcPts val="0"/>
              </a:spcAft>
              <a:buSzPts val="1300"/>
              <a:buFont typeface="Bebas Neue"/>
              <a:buNone/>
              <a:defRPr sz="1300">
                <a:latin typeface="Bebas Neue"/>
                <a:ea typeface="Bebas Neue"/>
                <a:cs typeface="Bebas Neue"/>
                <a:sym typeface="Bebas Neue"/>
              </a:defRPr>
            </a:lvl6pPr>
            <a:lvl7pPr lvl="6" algn="ctr">
              <a:lnSpc>
                <a:spcPct val="115000"/>
              </a:lnSpc>
              <a:spcBef>
                <a:spcPts val="0"/>
              </a:spcBef>
              <a:spcAft>
                <a:spcPts val="0"/>
              </a:spcAft>
              <a:buSzPts val="1300"/>
              <a:buFont typeface="Bebas Neue"/>
              <a:buNone/>
              <a:defRPr sz="1300">
                <a:latin typeface="Bebas Neue"/>
                <a:ea typeface="Bebas Neue"/>
                <a:cs typeface="Bebas Neue"/>
                <a:sym typeface="Bebas Neue"/>
              </a:defRPr>
            </a:lvl7pPr>
            <a:lvl8pPr lvl="7" algn="ctr">
              <a:lnSpc>
                <a:spcPct val="115000"/>
              </a:lnSpc>
              <a:spcBef>
                <a:spcPts val="0"/>
              </a:spcBef>
              <a:spcAft>
                <a:spcPts val="0"/>
              </a:spcAft>
              <a:buSzPts val="1300"/>
              <a:buFont typeface="Bebas Neue"/>
              <a:buNone/>
              <a:defRPr sz="1300">
                <a:latin typeface="Bebas Neue"/>
                <a:ea typeface="Bebas Neue"/>
                <a:cs typeface="Bebas Neue"/>
                <a:sym typeface="Bebas Neue"/>
              </a:defRPr>
            </a:lvl8pPr>
            <a:lvl9pPr lvl="8" algn="ctr">
              <a:lnSpc>
                <a:spcPct val="115000"/>
              </a:lnSpc>
              <a:spcBef>
                <a:spcPts val="0"/>
              </a:spcBef>
              <a:spcAft>
                <a:spcPts val="0"/>
              </a:spcAft>
              <a:buSzPts val="1300"/>
              <a:buFont typeface="Bebas Neue"/>
              <a:buNone/>
              <a:defRPr sz="1300">
                <a:latin typeface="Bebas Neue"/>
                <a:ea typeface="Bebas Neue"/>
                <a:cs typeface="Bebas Neue"/>
                <a:sym typeface="Bebas Neue"/>
              </a:defRPr>
            </a:lvl9pPr>
          </a:lstStyle>
          <a:p>
            <a:endParaRPr/>
          </a:p>
        </p:txBody>
      </p:sp>
      <p:sp>
        <p:nvSpPr>
          <p:cNvPr id="2219" name="Google Shape;2219;g395a5d8f997_0_17870"/>
          <p:cNvSpPr txBox="1">
            <a:spLocks noGrp="1"/>
          </p:cNvSpPr>
          <p:nvPr>
            <p:ph type="subTitle" idx="9"/>
          </p:nvPr>
        </p:nvSpPr>
        <p:spPr>
          <a:xfrm>
            <a:off x="4992200" y="2883617"/>
            <a:ext cx="2230800" cy="293700"/>
          </a:xfrm>
          <a:prstGeom prst="rect">
            <a:avLst/>
          </a:prstGeom>
          <a:noFill/>
          <a:ln>
            <a:noFill/>
          </a:ln>
        </p:spPr>
        <p:txBody>
          <a:bodyPr spcFirstLastPara="1" wrap="square" lIns="0" tIns="0" rIns="0" bIns="0" anchor="t" anchorCtr="0">
            <a:noAutofit/>
          </a:bodyPr>
          <a:lstStyle>
            <a:lvl1pPr lvl="0" algn="ctr">
              <a:lnSpc>
                <a:spcPct val="115000"/>
              </a:lnSpc>
              <a:spcBef>
                <a:spcPts val="0"/>
              </a:spcBef>
              <a:spcAft>
                <a:spcPts val="0"/>
              </a:spcAft>
              <a:buSzPts val="1600"/>
              <a:buFont typeface="Oswald Medium"/>
              <a:buNone/>
              <a:defRPr sz="1600" b="0">
                <a:latin typeface="Oswald Medium"/>
                <a:ea typeface="Oswald Medium"/>
                <a:cs typeface="Oswald Medium"/>
                <a:sym typeface="Oswald Medium"/>
              </a:defRPr>
            </a:lvl1pPr>
            <a:lvl2pPr lvl="1"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2pPr>
            <a:lvl3pPr lvl="2"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3pPr>
            <a:lvl4pPr lvl="3"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4pPr>
            <a:lvl5pPr lvl="4"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5pPr>
            <a:lvl6pPr lvl="5"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6pPr>
            <a:lvl7pPr lvl="6"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7pPr>
            <a:lvl8pPr lvl="7"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8pPr>
            <a:lvl9pPr lvl="8"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2220" name="Google Shape;2220;g395a5d8f997_0_17870"/>
          <p:cNvSpPr txBox="1">
            <a:spLocks noGrp="1"/>
          </p:cNvSpPr>
          <p:nvPr>
            <p:ph type="subTitle" idx="13"/>
          </p:nvPr>
        </p:nvSpPr>
        <p:spPr>
          <a:xfrm>
            <a:off x="4992200" y="3171784"/>
            <a:ext cx="2230800" cy="293700"/>
          </a:xfrm>
          <a:prstGeom prst="rect">
            <a:avLst/>
          </a:prstGeom>
          <a:noFill/>
          <a:ln>
            <a:noFill/>
          </a:ln>
        </p:spPr>
        <p:txBody>
          <a:bodyPr spcFirstLastPara="1" wrap="square" lIns="0" tIns="0" rIns="0" bIns="0" anchor="t" anchorCtr="0">
            <a:noAutofit/>
          </a:bodyPr>
          <a:lstStyle>
            <a:lvl1pPr lvl="0" algn="ctr">
              <a:lnSpc>
                <a:spcPct val="115000"/>
              </a:lnSpc>
              <a:spcBef>
                <a:spcPts val="0"/>
              </a:spcBef>
              <a:spcAft>
                <a:spcPts val="0"/>
              </a:spcAft>
              <a:buClr>
                <a:schemeClr val="dk1"/>
              </a:buClr>
              <a:buSzPts val="1200"/>
              <a:buFont typeface="Montserrat"/>
              <a:buNone/>
              <a:defRPr>
                <a:solidFill>
                  <a:schemeClr val="dk1"/>
                </a:solidFill>
                <a:latin typeface="Montserrat"/>
                <a:ea typeface="Montserrat"/>
                <a:cs typeface="Montserrat"/>
                <a:sym typeface="Montserrat"/>
              </a:defRPr>
            </a:lvl1pPr>
            <a:lvl2pPr lvl="1" algn="ctr">
              <a:lnSpc>
                <a:spcPct val="115000"/>
              </a:lnSpc>
              <a:spcBef>
                <a:spcPts val="0"/>
              </a:spcBef>
              <a:spcAft>
                <a:spcPts val="0"/>
              </a:spcAft>
              <a:buSzPts val="1300"/>
              <a:buFont typeface="Bebas Neue"/>
              <a:buNone/>
              <a:defRPr sz="1300">
                <a:latin typeface="Bebas Neue"/>
                <a:ea typeface="Bebas Neue"/>
                <a:cs typeface="Bebas Neue"/>
                <a:sym typeface="Bebas Neue"/>
              </a:defRPr>
            </a:lvl2pPr>
            <a:lvl3pPr lvl="2" algn="ctr">
              <a:lnSpc>
                <a:spcPct val="115000"/>
              </a:lnSpc>
              <a:spcBef>
                <a:spcPts val="0"/>
              </a:spcBef>
              <a:spcAft>
                <a:spcPts val="0"/>
              </a:spcAft>
              <a:buSzPts val="1300"/>
              <a:buFont typeface="Bebas Neue"/>
              <a:buNone/>
              <a:defRPr sz="1300">
                <a:latin typeface="Bebas Neue"/>
                <a:ea typeface="Bebas Neue"/>
                <a:cs typeface="Bebas Neue"/>
                <a:sym typeface="Bebas Neue"/>
              </a:defRPr>
            </a:lvl3pPr>
            <a:lvl4pPr lvl="3" algn="ctr">
              <a:lnSpc>
                <a:spcPct val="115000"/>
              </a:lnSpc>
              <a:spcBef>
                <a:spcPts val="0"/>
              </a:spcBef>
              <a:spcAft>
                <a:spcPts val="0"/>
              </a:spcAft>
              <a:buSzPts val="1300"/>
              <a:buFont typeface="Bebas Neue"/>
              <a:buNone/>
              <a:defRPr sz="1300">
                <a:latin typeface="Bebas Neue"/>
                <a:ea typeface="Bebas Neue"/>
                <a:cs typeface="Bebas Neue"/>
                <a:sym typeface="Bebas Neue"/>
              </a:defRPr>
            </a:lvl4pPr>
            <a:lvl5pPr lvl="4" algn="ctr">
              <a:lnSpc>
                <a:spcPct val="115000"/>
              </a:lnSpc>
              <a:spcBef>
                <a:spcPts val="0"/>
              </a:spcBef>
              <a:spcAft>
                <a:spcPts val="0"/>
              </a:spcAft>
              <a:buSzPts val="1300"/>
              <a:buFont typeface="Bebas Neue"/>
              <a:buNone/>
              <a:defRPr sz="1300">
                <a:latin typeface="Bebas Neue"/>
                <a:ea typeface="Bebas Neue"/>
                <a:cs typeface="Bebas Neue"/>
                <a:sym typeface="Bebas Neue"/>
              </a:defRPr>
            </a:lvl5pPr>
            <a:lvl6pPr lvl="5" algn="ctr">
              <a:lnSpc>
                <a:spcPct val="115000"/>
              </a:lnSpc>
              <a:spcBef>
                <a:spcPts val="0"/>
              </a:spcBef>
              <a:spcAft>
                <a:spcPts val="0"/>
              </a:spcAft>
              <a:buSzPts val="1300"/>
              <a:buFont typeface="Bebas Neue"/>
              <a:buNone/>
              <a:defRPr sz="1300">
                <a:latin typeface="Bebas Neue"/>
                <a:ea typeface="Bebas Neue"/>
                <a:cs typeface="Bebas Neue"/>
                <a:sym typeface="Bebas Neue"/>
              </a:defRPr>
            </a:lvl6pPr>
            <a:lvl7pPr lvl="6" algn="ctr">
              <a:lnSpc>
                <a:spcPct val="115000"/>
              </a:lnSpc>
              <a:spcBef>
                <a:spcPts val="0"/>
              </a:spcBef>
              <a:spcAft>
                <a:spcPts val="0"/>
              </a:spcAft>
              <a:buSzPts val="1300"/>
              <a:buFont typeface="Bebas Neue"/>
              <a:buNone/>
              <a:defRPr sz="1300">
                <a:latin typeface="Bebas Neue"/>
                <a:ea typeface="Bebas Neue"/>
                <a:cs typeface="Bebas Neue"/>
                <a:sym typeface="Bebas Neue"/>
              </a:defRPr>
            </a:lvl7pPr>
            <a:lvl8pPr lvl="7" algn="ctr">
              <a:lnSpc>
                <a:spcPct val="115000"/>
              </a:lnSpc>
              <a:spcBef>
                <a:spcPts val="0"/>
              </a:spcBef>
              <a:spcAft>
                <a:spcPts val="0"/>
              </a:spcAft>
              <a:buSzPts val="1300"/>
              <a:buFont typeface="Bebas Neue"/>
              <a:buNone/>
              <a:defRPr sz="1300">
                <a:latin typeface="Bebas Neue"/>
                <a:ea typeface="Bebas Neue"/>
                <a:cs typeface="Bebas Neue"/>
                <a:sym typeface="Bebas Neue"/>
              </a:defRPr>
            </a:lvl8pPr>
            <a:lvl9pPr lvl="8" algn="ctr">
              <a:lnSpc>
                <a:spcPct val="115000"/>
              </a:lnSpc>
              <a:spcBef>
                <a:spcPts val="0"/>
              </a:spcBef>
              <a:spcAft>
                <a:spcPts val="0"/>
              </a:spcAft>
              <a:buSzPts val="1300"/>
              <a:buFont typeface="Bebas Neue"/>
              <a:buNone/>
              <a:defRPr sz="1300">
                <a:latin typeface="Bebas Neue"/>
                <a:ea typeface="Bebas Neue"/>
                <a:cs typeface="Bebas Neue"/>
                <a:sym typeface="Bebas Neue"/>
              </a:defRPr>
            </a:lvl9pPr>
          </a:lstStyle>
          <a:p>
            <a:endParaRPr/>
          </a:p>
        </p:txBody>
      </p:sp>
      <p:sp>
        <p:nvSpPr>
          <p:cNvPr id="2221" name="Google Shape;2221;g395a5d8f997_0_17870"/>
          <p:cNvSpPr txBox="1">
            <a:spLocks noGrp="1"/>
          </p:cNvSpPr>
          <p:nvPr>
            <p:ph type="subTitle" idx="14"/>
          </p:nvPr>
        </p:nvSpPr>
        <p:spPr>
          <a:xfrm>
            <a:off x="8660467" y="2883633"/>
            <a:ext cx="2230800" cy="293700"/>
          </a:xfrm>
          <a:prstGeom prst="rect">
            <a:avLst/>
          </a:prstGeom>
          <a:noFill/>
          <a:ln>
            <a:noFill/>
          </a:ln>
        </p:spPr>
        <p:txBody>
          <a:bodyPr spcFirstLastPara="1" wrap="square" lIns="0" tIns="0" rIns="0" bIns="0" anchor="t" anchorCtr="0">
            <a:noAutofit/>
          </a:bodyPr>
          <a:lstStyle>
            <a:lvl1pPr lvl="0" algn="ctr">
              <a:lnSpc>
                <a:spcPct val="115000"/>
              </a:lnSpc>
              <a:spcBef>
                <a:spcPts val="0"/>
              </a:spcBef>
              <a:spcAft>
                <a:spcPts val="0"/>
              </a:spcAft>
              <a:buSzPts val="1600"/>
              <a:buFont typeface="Oswald Medium"/>
              <a:buNone/>
              <a:defRPr sz="1600" b="0">
                <a:latin typeface="Oswald Medium"/>
                <a:ea typeface="Oswald Medium"/>
                <a:cs typeface="Oswald Medium"/>
                <a:sym typeface="Oswald Medium"/>
              </a:defRPr>
            </a:lvl1pPr>
            <a:lvl2pPr lvl="1"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2pPr>
            <a:lvl3pPr lvl="2"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3pPr>
            <a:lvl4pPr lvl="3"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4pPr>
            <a:lvl5pPr lvl="4"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5pPr>
            <a:lvl6pPr lvl="5"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6pPr>
            <a:lvl7pPr lvl="6"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7pPr>
            <a:lvl8pPr lvl="7"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8pPr>
            <a:lvl9pPr lvl="8" algn="ctr">
              <a:lnSpc>
                <a:spcPct val="115000"/>
              </a:lnSpc>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2222" name="Google Shape;2222;g395a5d8f997_0_17870"/>
          <p:cNvSpPr txBox="1">
            <a:spLocks noGrp="1"/>
          </p:cNvSpPr>
          <p:nvPr>
            <p:ph type="subTitle" idx="15"/>
          </p:nvPr>
        </p:nvSpPr>
        <p:spPr>
          <a:xfrm>
            <a:off x="8660467" y="3171800"/>
            <a:ext cx="2230800" cy="293700"/>
          </a:xfrm>
          <a:prstGeom prst="rect">
            <a:avLst/>
          </a:prstGeom>
          <a:noFill/>
          <a:ln>
            <a:noFill/>
          </a:ln>
        </p:spPr>
        <p:txBody>
          <a:bodyPr spcFirstLastPara="1" wrap="square" lIns="0" tIns="0" rIns="0" bIns="0" anchor="t" anchorCtr="0">
            <a:noAutofit/>
          </a:bodyPr>
          <a:lstStyle>
            <a:lvl1pPr lvl="0" algn="ctr">
              <a:lnSpc>
                <a:spcPct val="115000"/>
              </a:lnSpc>
              <a:spcBef>
                <a:spcPts val="0"/>
              </a:spcBef>
              <a:spcAft>
                <a:spcPts val="0"/>
              </a:spcAft>
              <a:buClr>
                <a:schemeClr val="dk1"/>
              </a:buClr>
              <a:buSzPts val="1200"/>
              <a:buFont typeface="Montserrat"/>
              <a:buNone/>
              <a:defRPr>
                <a:solidFill>
                  <a:schemeClr val="dk1"/>
                </a:solidFill>
                <a:latin typeface="Montserrat"/>
                <a:ea typeface="Montserrat"/>
                <a:cs typeface="Montserrat"/>
                <a:sym typeface="Montserrat"/>
              </a:defRPr>
            </a:lvl1pPr>
            <a:lvl2pPr lvl="1" algn="ctr">
              <a:lnSpc>
                <a:spcPct val="115000"/>
              </a:lnSpc>
              <a:spcBef>
                <a:spcPts val="0"/>
              </a:spcBef>
              <a:spcAft>
                <a:spcPts val="0"/>
              </a:spcAft>
              <a:buSzPts val="1300"/>
              <a:buFont typeface="Bebas Neue"/>
              <a:buNone/>
              <a:defRPr sz="1300">
                <a:latin typeface="Bebas Neue"/>
                <a:ea typeface="Bebas Neue"/>
                <a:cs typeface="Bebas Neue"/>
                <a:sym typeface="Bebas Neue"/>
              </a:defRPr>
            </a:lvl2pPr>
            <a:lvl3pPr lvl="2" algn="ctr">
              <a:lnSpc>
                <a:spcPct val="115000"/>
              </a:lnSpc>
              <a:spcBef>
                <a:spcPts val="0"/>
              </a:spcBef>
              <a:spcAft>
                <a:spcPts val="0"/>
              </a:spcAft>
              <a:buSzPts val="1300"/>
              <a:buFont typeface="Bebas Neue"/>
              <a:buNone/>
              <a:defRPr sz="1300">
                <a:latin typeface="Bebas Neue"/>
                <a:ea typeface="Bebas Neue"/>
                <a:cs typeface="Bebas Neue"/>
                <a:sym typeface="Bebas Neue"/>
              </a:defRPr>
            </a:lvl3pPr>
            <a:lvl4pPr lvl="3" algn="ctr">
              <a:lnSpc>
                <a:spcPct val="115000"/>
              </a:lnSpc>
              <a:spcBef>
                <a:spcPts val="0"/>
              </a:spcBef>
              <a:spcAft>
                <a:spcPts val="0"/>
              </a:spcAft>
              <a:buSzPts val="1300"/>
              <a:buFont typeface="Bebas Neue"/>
              <a:buNone/>
              <a:defRPr sz="1300">
                <a:latin typeface="Bebas Neue"/>
                <a:ea typeface="Bebas Neue"/>
                <a:cs typeface="Bebas Neue"/>
                <a:sym typeface="Bebas Neue"/>
              </a:defRPr>
            </a:lvl4pPr>
            <a:lvl5pPr lvl="4" algn="ctr">
              <a:lnSpc>
                <a:spcPct val="115000"/>
              </a:lnSpc>
              <a:spcBef>
                <a:spcPts val="0"/>
              </a:spcBef>
              <a:spcAft>
                <a:spcPts val="0"/>
              </a:spcAft>
              <a:buSzPts val="1300"/>
              <a:buFont typeface="Bebas Neue"/>
              <a:buNone/>
              <a:defRPr sz="1300">
                <a:latin typeface="Bebas Neue"/>
                <a:ea typeface="Bebas Neue"/>
                <a:cs typeface="Bebas Neue"/>
                <a:sym typeface="Bebas Neue"/>
              </a:defRPr>
            </a:lvl5pPr>
            <a:lvl6pPr lvl="5" algn="ctr">
              <a:lnSpc>
                <a:spcPct val="115000"/>
              </a:lnSpc>
              <a:spcBef>
                <a:spcPts val="0"/>
              </a:spcBef>
              <a:spcAft>
                <a:spcPts val="0"/>
              </a:spcAft>
              <a:buSzPts val="1300"/>
              <a:buFont typeface="Bebas Neue"/>
              <a:buNone/>
              <a:defRPr sz="1300">
                <a:latin typeface="Bebas Neue"/>
                <a:ea typeface="Bebas Neue"/>
                <a:cs typeface="Bebas Neue"/>
                <a:sym typeface="Bebas Neue"/>
              </a:defRPr>
            </a:lvl6pPr>
            <a:lvl7pPr lvl="6" algn="ctr">
              <a:lnSpc>
                <a:spcPct val="115000"/>
              </a:lnSpc>
              <a:spcBef>
                <a:spcPts val="0"/>
              </a:spcBef>
              <a:spcAft>
                <a:spcPts val="0"/>
              </a:spcAft>
              <a:buSzPts val="1300"/>
              <a:buFont typeface="Bebas Neue"/>
              <a:buNone/>
              <a:defRPr sz="1300">
                <a:latin typeface="Bebas Neue"/>
                <a:ea typeface="Bebas Neue"/>
                <a:cs typeface="Bebas Neue"/>
                <a:sym typeface="Bebas Neue"/>
              </a:defRPr>
            </a:lvl7pPr>
            <a:lvl8pPr lvl="7" algn="ctr">
              <a:lnSpc>
                <a:spcPct val="115000"/>
              </a:lnSpc>
              <a:spcBef>
                <a:spcPts val="0"/>
              </a:spcBef>
              <a:spcAft>
                <a:spcPts val="0"/>
              </a:spcAft>
              <a:buSzPts val="1300"/>
              <a:buFont typeface="Bebas Neue"/>
              <a:buNone/>
              <a:defRPr sz="1300">
                <a:latin typeface="Bebas Neue"/>
                <a:ea typeface="Bebas Neue"/>
                <a:cs typeface="Bebas Neue"/>
                <a:sym typeface="Bebas Neue"/>
              </a:defRPr>
            </a:lvl8pPr>
            <a:lvl9pPr lvl="8" algn="ctr">
              <a:lnSpc>
                <a:spcPct val="115000"/>
              </a:lnSpc>
              <a:spcBef>
                <a:spcPts val="0"/>
              </a:spcBef>
              <a:spcAft>
                <a:spcPts val="0"/>
              </a:spcAft>
              <a:buSzPts val="1300"/>
              <a:buFont typeface="Bebas Neue"/>
              <a:buNone/>
              <a:defRPr sz="1300">
                <a:latin typeface="Bebas Neue"/>
                <a:ea typeface="Bebas Neue"/>
                <a:cs typeface="Bebas Neue"/>
                <a:sym typeface="Bebas Neue"/>
              </a:defRPr>
            </a:lvl9pPr>
          </a:lstStyle>
          <a:p>
            <a:endParaRPr/>
          </a:p>
        </p:txBody>
      </p:sp>
      <p:sp>
        <p:nvSpPr>
          <p:cNvPr id="2223" name="Google Shape;2223;g395a5d8f997_0_17870"/>
          <p:cNvSpPr txBox="1">
            <a:spLocks noGrp="1"/>
          </p:cNvSpPr>
          <p:nvPr>
            <p:ph type="subTitle" idx="16"/>
          </p:nvPr>
        </p:nvSpPr>
        <p:spPr>
          <a:xfrm>
            <a:off x="609600" y="609600"/>
            <a:ext cx="4094100" cy="3753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lgn="l">
              <a:lnSpc>
                <a:spcPct val="115000"/>
              </a:lnSpc>
              <a:spcBef>
                <a:spcPts val="0"/>
              </a:spcBef>
              <a:spcAft>
                <a:spcPts val="0"/>
              </a:spcAft>
              <a:buSzPts val="1900"/>
              <a:buNone/>
              <a:defRPr/>
            </a:lvl2pPr>
            <a:lvl3pPr lvl="2" algn="l">
              <a:lnSpc>
                <a:spcPct val="115000"/>
              </a:lnSpc>
              <a:spcBef>
                <a:spcPts val="0"/>
              </a:spcBef>
              <a:spcAft>
                <a:spcPts val="0"/>
              </a:spcAft>
              <a:buSzPts val="1900"/>
              <a:buNone/>
              <a:defRPr/>
            </a:lvl3pPr>
            <a:lvl4pPr lvl="3" algn="l">
              <a:lnSpc>
                <a:spcPct val="115000"/>
              </a:lnSpc>
              <a:spcBef>
                <a:spcPts val="0"/>
              </a:spcBef>
              <a:spcAft>
                <a:spcPts val="0"/>
              </a:spcAft>
              <a:buSzPts val="1900"/>
              <a:buNone/>
              <a:defRPr/>
            </a:lvl4pPr>
            <a:lvl5pPr lvl="4" algn="l">
              <a:lnSpc>
                <a:spcPct val="115000"/>
              </a:lnSpc>
              <a:spcBef>
                <a:spcPts val="0"/>
              </a:spcBef>
              <a:spcAft>
                <a:spcPts val="0"/>
              </a:spcAft>
              <a:buSzPts val="1900"/>
              <a:buNone/>
              <a:defRPr/>
            </a:lvl5pPr>
            <a:lvl6pPr lvl="5" algn="l">
              <a:lnSpc>
                <a:spcPct val="115000"/>
              </a:lnSpc>
              <a:spcBef>
                <a:spcPts val="0"/>
              </a:spcBef>
              <a:spcAft>
                <a:spcPts val="0"/>
              </a:spcAft>
              <a:buSzPts val="1900"/>
              <a:buNone/>
              <a:defRPr/>
            </a:lvl6pPr>
            <a:lvl7pPr lvl="6" algn="l">
              <a:lnSpc>
                <a:spcPct val="115000"/>
              </a:lnSpc>
              <a:spcBef>
                <a:spcPts val="0"/>
              </a:spcBef>
              <a:spcAft>
                <a:spcPts val="0"/>
              </a:spcAft>
              <a:buSzPts val="1900"/>
              <a:buNone/>
              <a:defRPr/>
            </a:lvl7pPr>
            <a:lvl8pPr lvl="7" algn="l">
              <a:lnSpc>
                <a:spcPct val="115000"/>
              </a:lnSpc>
              <a:spcBef>
                <a:spcPts val="0"/>
              </a:spcBef>
              <a:spcAft>
                <a:spcPts val="0"/>
              </a:spcAft>
              <a:buSzPts val="1900"/>
              <a:buNone/>
              <a:defRPr/>
            </a:lvl8pPr>
            <a:lvl9pPr lvl="8" algn="l">
              <a:lnSpc>
                <a:spcPct val="115000"/>
              </a:lnSpc>
              <a:spcBef>
                <a:spcPts val="0"/>
              </a:spcBef>
              <a:spcAft>
                <a:spcPts val="0"/>
              </a:spcAft>
              <a:buSzPts val="1900"/>
              <a:buNone/>
              <a:defRPr/>
            </a:lvl9pPr>
          </a:lstStyle>
          <a:p>
            <a:endParaRPr/>
          </a:p>
        </p:txBody>
      </p:sp>
    </p:spTree>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matchingName="General — with large fact">
  <p:cSld name="CUSTOM_7">
    <p:bg>
      <p:bgPr>
        <a:solidFill>
          <a:schemeClr val="lt1"/>
        </a:solidFill>
        <a:effectLst/>
      </p:bgPr>
    </p:bg>
    <p:spTree>
      <p:nvGrpSpPr>
        <p:cNvPr id="1" name="Shape 2224"/>
        <p:cNvGrpSpPr/>
        <p:nvPr/>
      </p:nvGrpSpPr>
      <p:grpSpPr>
        <a:xfrm>
          <a:off x="0" y="0"/>
          <a:ext cx="0" cy="0"/>
          <a:chOff x="0" y="0"/>
          <a:chExt cx="0" cy="0"/>
        </a:xfrm>
      </p:grpSpPr>
      <p:sp>
        <p:nvSpPr>
          <p:cNvPr id="2225" name="Google Shape;2225;g395a5d8f997_0_17888"/>
          <p:cNvSpPr/>
          <p:nvPr/>
        </p:nvSpPr>
        <p:spPr>
          <a:xfrm>
            <a:off x="8229600" y="0"/>
            <a:ext cx="3962400" cy="6858000"/>
          </a:xfrm>
          <a:prstGeom prst="rect">
            <a:avLst/>
          </a:prstGeom>
          <a:solidFill>
            <a:schemeClr val="dk2"/>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Montserrat"/>
              <a:ea typeface="Montserrat"/>
              <a:cs typeface="Montserrat"/>
              <a:sym typeface="Montserrat"/>
            </a:endParaRPr>
          </a:p>
        </p:txBody>
      </p:sp>
      <p:sp>
        <p:nvSpPr>
          <p:cNvPr id="2226" name="Google Shape;2226;g395a5d8f997_0_17888"/>
          <p:cNvSpPr txBox="1">
            <a:spLocks noGrp="1"/>
          </p:cNvSpPr>
          <p:nvPr>
            <p:ph type="body" idx="1"/>
          </p:nvPr>
        </p:nvSpPr>
        <p:spPr>
          <a:xfrm>
            <a:off x="609600" y="2438400"/>
            <a:ext cx="6705600" cy="4004700"/>
          </a:xfrm>
          <a:prstGeom prst="rect">
            <a:avLst/>
          </a:prstGeom>
          <a:noFill/>
          <a:ln>
            <a:noFill/>
          </a:ln>
        </p:spPr>
        <p:txBody>
          <a:bodyPr spcFirstLastPara="1" wrap="square" lIns="0" tIns="0" rIns="0" bIns="0" anchor="t" anchorCtr="0">
            <a:noAutofit/>
          </a:bodyPr>
          <a:lstStyle>
            <a:lvl1pPr marL="457200" lvl="0" indent="-349250" algn="l">
              <a:lnSpc>
                <a:spcPct val="115000"/>
              </a:lnSpc>
              <a:spcBef>
                <a:spcPts val="1300"/>
              </a:spcBef>
              <a:spcAft>
                <a:spcPts val="0"/>
              </a:spcAft>
              <a:buSzPts val="1900"/>
              <a:buChar char="●"/>
              <a:defRPr sz="1900"/>
            </a:lvl1pPr>
            <a:lvl2pPr marL="914400" lvl="1" indent="-349250" algn="l">
              <a:lnSpc>
                <a:spcPct val="115000"/>
              </a:lnSpc>
              <a:spcBef>
                <a:spcPts val="1600"/>
              </a:spcBef>
              <a:spcAft>
                <a:spcPts val="0"/>
              </a:spcAft>
              <a:buSzPts val="1900"/>
              <a:buChar char="○"/>
              <a:defRPr/>
            </a:lvl2pPr>
            <a:lvl3pPr marL="1371600" lvl="2" indent="-349250" algn="l">
              <a:lnSpc>
                <a:spcPct val="115000"/>
              </a:lnSpc>
              <a:spcBef>
                <a:spcPts val="1300"/>
              </a:spcBef>
              <a:spcAft>
                <a:spcPts val="0"/>
              </a:spcAft>
              <a:buSzPts val="1900"/>
              <a:buChar char="■"/>
              <a:defRPr/>
            </a:lvl3pPr>
            <a:lvl4pPr marL="1828800" lvl="3" indent="-349250" algn="l">
              <a:lnSpc>
                <a:spcPct val="115000"/>
              </a:lnSpc>
              <a:spcBef>
                <a:spcPts val="1300"/>
              </a:spcBef>
              <a:spcAft>
                <a:spcPts val="0"/>
              </a:spcAft>
              <a:buSzPts val="1900"/>
              <a:buChar char="●"/>
              <a:defRPr/>
            </a:lvl4pPr>
            <a:lvl5pPr marL="2286000" lvl="4" indent="-349250" algn="l">
              <a:lnSpc>
                <a:spcPct val="115000"/>
              </a:lnSpc>
              <a:spcBef>
                <a:spcPts val="1300"/>
              </a:spcBef>
              <a:spcAft>
                <a:spcPts val="0"/>
              </a:spcAft>
              <a:buSzPts val="1900"/>
              <a:buChar char="○"/>
              <a:defRPr/>
            </a:lvl5pPr>
            <a:lvl6pPr marL="2743200" lvl="5" indent="-349250" algn="l">
              <a:lnSpc>
                <a:spcPct val="115000"/>
              </a:lnSpc>
              <a:spcBef>
                <a:spcPts val="1300"/>
              </a:spcBef>
              <a:spcAft>
                <a:spcPts val="0"/>
              </a:spcAft>
              <a:buSzPts val="1900"/>
              <a:buChar char="■"/>
              <a:defRPr/>
            </a:lvl6pPr>
            <a:lvl7pPr marL="3200400" lvl="6" indent="-349250" algn="l">
              <a:lnSpc>
                <a:spcPct val="115000"/>
              </a:lnSpc>
              <a:spcBef>
                <a:spcPts val="1300"/>
              </a:spcBef>
              <a:spcAft>
                <a:spcPts val="0"/>
              </a:spcAft>
              <a:buSzPts val="1900"/>
              <a:buChar char="●"/>
              <a:defRPr/>
            </a:lvl7pPr>
            <a:lvl8pPr marL="3657600" lvl="7" indent="-349250" algn="l">
              <a:lnSpc>
                <a:spcPct val="115000"/>
              </a:lnSpc>
              <a:spcBef>
                <a:spcPts val="1300"/>
              </a:spcBef>
              <a:spcAft>
                <a:spcPts val="0"/>
              </a:spcAft>
              <a:buSzPts val="1900"/>
              <a:buChar char="○"/>
              <a:defRPr/>
            </a:lvl8pPr>
            <a:lvl9pPr marL="4114800" lvl="8" indent="-349250" algn="l">
              <a:lnSpc>
                <a:spcPct val="115000"/>
              </a:lnSpc>
              <a:spcBef>
                <a:spcPts val="1300"/>
              </a:spcBef>
              <a:spcAft>
                <a:spcPts val="0"/>
              </a:spcAft>
              <a:buSzPts val="1900"/>
              <a:buChar char="■"/>
              <a:defRPr/>
            </a:lvl9pPr>
          </a:lstStyle>
          <a:p>
            <a:endParaRPr/>
          </a:p>
        </p:txBody>
      </p:sp>
      <p:sp>
        <p:nvSpPr>
          <p:cNvPr id="2227" name="Google Shape;2227;g395a5d8f997_0_17888"/>
          <p:cNvSpPr txBox="1">
            <a:spLocks noGrp="1"/>
          </p:cNvSpPr>
          <p:nvPr>
            <p:ph type="title"/>
          </p:nvPr>
        </p:nvSpPr>
        <p:spPr>
          <a:xfrm>
            <a:off x="8839200" y="1635600"/>
            <a:ext cx="2743200" cy="12192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Clr>
                <a:schemeClr val="lt1"/>
              </a:buClr>
              <a:buSzPts val="7300"/>
              <a:buFont typeface="Oswald Medium"/>
              <a:buNone/>
              <a:defRPr sz="7300" b="0">
                <a:solidFill>
                  <a:schemeClr val="lt1"/>
                </a:solidFill>
                <a:latin typeface="Oswald Medium"/>
                <a:ea typeface="Oswald Medium"/>
                <a:cs typeface="Oswald Medium"/>
                <a:sym typeface="Oswald Medium"/>
              </a:defRPr>
            </a:lvl1pPr>
            <a:lvl2pPr lvl="1" algn="l">
              <a:lnSpc>
                <a:spcPct val="100000"/>
              </a:lnSpc>
              <a:spcBef>
                <a:spcPts val="100"/>
              </a:spcBef>
              <a:spcAft>
                <a:spcPts val="0"/>
              </a:spcAft>
              <a:buSzPts val="4000"/>
              <a:buNone/>
              <a:defRPr sz="4000"/>
            </a:lvl2pPr>
            <a:lvl3pPr lvl="2" algn="l">
              <a:lnSpc>
                <a:spcPct val="100000"/>
              </a:lnSpc>
              <a:spcBef>
                <a:spcPts val="0"/>
              </a:spcBef>
              <a:spcAft>
                <a:spcPts val="0"/>
              </a:spcAft>
              <a:buSzPts val="4000"/>
              <a:buNone/>
              <a:defRPr sz="4000"/>
            </a:lvl3pPr>
            <a:lvl4pPr lvl="3" algn="l">
              <a:lnSpc>
                <a:spcPct val="100000"/>
              </a:lnSpc>
              <a:spcBef>
                <a:spcPts val="0"/>
              </a:spcBef>
              <a:spcAft>
                <a:spcPts val="0"/>
              </a:spcAft>
              <a:buSzPts val="4000"/>
              <a:buNone/>
              <a:defRPr sz="4000"/>
            </a:lvl4pPr>
            <a:lvl5pPr lvl="4" algn="l">
              <a:lnSpc>
                <a:spcPct val="100000"/>
              </a:lnSpc>
              <a:spcBef>
                <a:spcPts val="0"/>
              </a:spcBef>
              <a:spcAft>
                <a:spcPts val="0"/>
              </a:spcAft>
              <a:buSzPts val="4000"/>
              <a:buNone/>
              <a:defRPr sz="4000"/>
            </a:lvl5pPr>
            <a:lvl6pPr lvl="5" algn="l">
              <a:lnSpc>
                <a:spcPct val="100000"/>
              </a:lnSpc>
              <a:spcBef>
                <a:spcPts val="0"/>
              </a:spcBef>
              <a:spcAft>
                <a:spcPts val="0"/>
              </a:spcAft>
              <a:buSzPts val="4000"/>
              <a:buNone/>
              <a:defRPr sz="4000"/>
            </a:lvl6pPr>
            <a:lvl7pPr lvl="6" algn="l">
              <a:lnSpc>
                <a:spcPct val="100000"/>
              </a:lnSpc>
              <a:spcBef>
                <a:spcPts val="0"/>
              </a:spcBef>
              <a:spcAft>
                <a:spcPts val="0"/>
              </a:spcAft>
              <a:buSzPts val="4000"/>
              <a:buNone/>
              <a:defRPr sz="4000"/>
            </a:lvl7pPr>
            <a:lvl8pPr lvl="7" algn="l">
              <a:lnSpc>
                <a:spcPct val="100000"/>
              </a:lnSpc>
              <a:spcBef>
                <a:spcPts val="0"/>
              </a:spcBef>
              <a:spcAft>
                <a:spcPts val="0"/>
              </a:spcAft>
              <a:buSzPts val="4000"/>
              <a:buNone/>
              <a:defRPr sz="4000"/>
            </a:lvl8pPr>
            <a:lvl9pPr lvl="8" algn="l">
              <a:lnSpc>
                <a:spcPct val="100000"/>
              </a:lnSpc>
              <a:spcBef>
                <a:spcPts val="0"/>
              </a:spcBef>
              <a:spcAft>
                <a:spcPts val="0"/>
              </a:spcAft>
              <a:buSzPts val="4000"/>
              <a:buNone/>
              <a:defRPr sz="4000"/>
            </a:lvl9pPr>
          </a:lstStyle>
          <a:p>
            <a:endParaRPr/>
          </a:p>
        </p:txBody>
      </p:sp>
      <p:sp>
        <p:nvSpPr>
          <p:cNvPr id="2228" name="Google Shape;2228;g395a5d8f997_0_17888"/>
          <p:cNvSpPr txBox="1">
            <a:spLocks noGrp="1"/>
          </p:cNvSpPr>
          <p:nvPr>
            <p:ph type="body" idx="2"/>
          </p:nvPr>
        </p:nvSpPr>
        <p:spPr>
          <a:xfrm>
            <a:off x="8839200" y="2822567"/>
            <a:ext cx="2743200" cy="1828800"/>
          </a:xfrm>
          <a:prstGeom prst="rect">
            <a:avLst/>
          </a:prstGeom>
          <a:noFill/>
          <a:ln>
            <a:noFill/>
          </a:ln>
        </p:spPr>
        <p:txBody>
          <a:bodyPr spcFirstLastPara="1" wrap="square" lIns="0" tIns="0" rIns="0" bIns="0" anchor="t" anchorCtr="0">
            <a:noAutofit/>
          </a:bodyPr>
          <a:lstStyle>
            <a:lvl1pPr marL="457200" lvl="0" indent="-336550" algn="l">
              <a:lnSpc>
                <a:spcPct val="115000"/>
              </a:lnSpc>
              <a:spcBef>
                <a:spcPts val="1300"/>
              </a:spcBef>
              <a:spcAft>
                <a:spcPts val="0"/>
              </a:spcAft>
              <a:buClr>
                <a:schemeClr val="accent4"/>
              </a:buClr>
              <a:buSzPts val="1700"/>
              <a:buChar char="●"/>
              <a:defRPr sz="1700" b="1">
                <a:solidFill>
                  <a:schemeClr val="accent4"/>
                </a:solidFill>
              </a:defRPr>
            </a:lvl1pPr>
            <a:lvl2pPr marL="914400" lvl="1" indent="-349250" algn="l">
              <a:lnSpc>
                <a:spcPct val="115000"/>
              </a:lnSpc>
              <a:spcBef>
                <a:spcPts val="1600"/>
              </a:spcBef>
              <a:spcAft>
                <a:spcPts val="0"/>
              </a:spcAft>
              <a:buClr>
                <a:schemeClr val="accent4"/>
              </a:buClr>
              <a:buSzPts val="1900"/>
              <a:buChar char="○"/>
              <a:defRPr b="1">
                <a:solidFill>
                  <a:schemeClr val="accent4"/>
                </a:solidFill>
              </a:defRPr>
            </a:lvl2pPr>
            <a:lvl3pPr marL="1371600" lvl="2" indent="-349250" algn="l">
              <a:lnSpc>
                <a:spcPct val="115000"/>
              </a:lnSpc>
              <a:spcBef>
                <a:spcPts val="1300"/>
              </a:spcBef>
              <a:spcAft>
                <a:spcPts val="0"/>
              </a:spcAft>
              <a:buClr>
                <a:schemeClr val="accent4"/>
              </a:buClr>
              <a:buSzPts val="1900"/>
              <a:buChar char="■"/>
              <a:defRPr b="1">
                <a:solidFill>
                  <a:schemeClr val="accent4"/>
                </a:solidFill>
              </a:defRPr>
            </a:lvl3pPr>
            <a:lvl4pPr marL="1828800" lvl="3" indent="-336550" algn="l">
              <a:lnSpc>
                <a:spcPct val="115000"/>
              </a:lnSpc>
              <a:spcBef>
                <a:spcPts val="1300"/>
              </a:spcBef>
              <a:spcAft>
                <a:spcPts val="0"/>
              </a:spcAft>
              <a:buClr>
                <a:schemeClr val="accent4"/>
              </a:buClr>
              <a:buSzPts val="1700"/>
              <a:buChar char="●"/>
              <a:defRPr sz="1700" b="1">
                <a:solidFill>
                  <a:schemeClr val="accent4"/>
                </a:solidFill>
              </a:defRPr>
            </a:lvl4pPr>
            <a:lvl5pPr marL="2286000" lvl="4" indent="-336550" algn="l">
              <a:lnSpc>
                <a:spcPct val="115000"/>
              </a:lnSpc>
              <a:spcBef>
                <a:spcPts val="1300"/>
              </a:spcBef>
              <a:spcAft>
                <a:spcPts val="0"/>
              </a:spcAft>
              <a:buClr>
                <a:schemeClr val="accent4"/>
              </a:buClr>
              <a:buSzPts val="1700"/>
              <a:buChar char="○"/>
              <a:defRPr sz="1700" b="1">
                <a:solidFill>
                  <a:schemeClr val="accent4"/>
                </a:solidFill>
              </a:defRPr>
            </a:lvl5pPr>
            <a:lvl6pPr marL="2743200" lvl="5" indent="-336550" algn="l">
              <a:lnSpc>
                <a:spcPct val="115000"/>
              </a:lnSpc>
              <a:spcBef>
                <a:spcPts val="1300"/>
              </a:spcBef>
              <a:spcAft>
                <a:spcPts val="0"/>
              </a:spcAft>
              <a:buClr>
                <a:schemeClr val="accent4"/>
              </a:buClr>
              <a:buSzPts val="1700"/>
              <a:buChar char="■"/>
              <a:defRPr sz="1700" b="1">
                <a:solidFill>
                  <a:schemeClr val="accent4"/>
                </a:solidFill>
              </a:defRPr>
            </a:lvl6pPr>
            <a:lvl7pPr marL="3200400" lvl="6" indent="-336550" algn="l">
              <a:lnSpc>
                <a:spcPct val="115000"/>
              </a:lnSpc>
              <a:spcBef>
                <a:spcPts val="1300"/>
              </a:spcBef>
              <a:spcAft>
                <a:spcPts val="0"/>
              </a:spcAft>
              <a:buClr>
                <a:schemeClr val="accent4"/>
              </a:buClr>
              <a:buSzPts val="1700"/>
              <a:buChar char="●"/>
              <a:defRPr sz="1700" b="1">
                <a:solidFill>
                  <a:schemeClr val="accent4"/>
                </a:solidFill>
              </a:defRPr>
            </a:lvl7pPr>
            <a:lvl8pPr marL="3657600" lvl="7" indent="-336550" algn="l">
              <a:lnSpc>
                <a:spcPct val="115000"/>
              </a:lnSpc>
              <a:spcBef>
                <a:spcPts val="1300"/>
              </a:spcBef>
              <a:spcAft>
                <a:spcPts val="0"/>
              </a:spcAft>
              <a:buClr>
                <a:schemeClr val="accent4"/>
              </a:buClr>
              <a:buSzPts val="1700"/>
              <a:buChar char="○"/>
              <a:defRPr sz="1700" b="1">
                <a:solidFill>
                  <a:schemeClr val="accent4"/>
                </a:solidFill>
              </a:defRPr>
            </a:lvl8pPr>
            <a:lvl9pPr marL="4114800" lvl="8" indent="-336550" algn="l">
              <a:lnSpc>
                <a:spcPct val="115000"/>
              </a:lnSpc>
              <a:spcBef>
                <a:spcPts val="1300"/>
              </a:spcBef>
              <a:spcAft>
                <a:spcPts val="0"/>
              </a:spcAft>
              <a:buClr>
                <a:schemeClr val="accent4"/>
              </a:buClr>
              <a:buSzPts val="1700"/>
              <a:buChar char="■"/>
              <a:defRPr sz="1700" b="1">
                <a:solidFill>
                  <a:schemeClr val="accent4"/>
                </a:solidFill>
              </a:defRPr>
            </a:lvl9pPr>
          </a:lstStyle>
          <a:p>
            <a:endParaRPr/>
          </a:p>
        </p:txBody>
      </p:sp>
      <p:sp>
        <p:nvSpPr>
          <p:cNvPr id="2229" name="Google Shape;2229;g395a5d8f997_0_17888"/>
          <p:cNvSpPr txBox="1">
            <a:spLocks noGrp="1"/>
          </p:cNvSpPr>
          <p:nvPr>
            <p:ph type="subTitle" idx="3"/>
          </p:nvPr>
        </p:nvSpPr>
        <p:spPr>
          <a:xfrm>
            <a:off x="609600" y="609600"/>
            <a:ext cx="4094100" cy="3753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lgn="l">
              <a:lnSpc>
                <a:spcPct val="115000"/>
              </a:lnSpc>
              <a:spcBef>
                <a:spcPts val="0"/>
              </a:spcBef>
              <a:spcAft>
                <a:spcPts val="0"/>
              </a:spcAft>
              <a:buSzPts val="1900"/>
              <a:buNone/>
              <a:defRPr/>
            </a:lvl2pPr>
            <a:lvl3pPr lvl="2" algn="l">
              <a:lnSpc>
                <a:spcPct val="115000"/>
              </a:lnSpc>
              <a:spcBef>
                <a:spcPts val="0"/>
              </a:spcBef>
              <a:spcAft>
                <a:spcPts val="0"/>
              </a:spcAft>
              <a:buSzPts val="1900"/>
              <a:buNone/>
              <a:defRPr/>
            </a:lvl3pPr>
            <a:lvl4pPr lvl="3" algn="l">
              <a:lnSpc>
                <a:spcPct val="115000"/>
              </a:lnSpc>
              <a:spcBef>
                <a:spcPts val="0"/>
              </a:spcBef>
              <a:spcAft>
                <a:spcPts val="0"/>
              </a:spcAft>
              <a:buSzPts val="1900"/>
              <a:buNone/>
              <a:defRPr/>
            </a:lvl4pPr>
            <a:lvl5pPr lvl="4" algn="l">
              <a:lnSpc>
                <a:spcPct val="115000"/>
              </a:lnSpc>
              <a:spcBef>
                <a:spcPts val="0"/>
              </a:spcBef>
              <a:spcAft>
                <a:spcPts val="0"/>
              </a:spcAft>
              <a:buSzPts val="1900"/>
              <a:buNone/>
              <a:defRPr/>
            </a:lvl5pPr>
            <a:lvl6pPr lvl="5" algn="l">
              <a:lnSpc>
                <a:spcPct val="115000"/>
              </a:lnSpc>
              <a:spcBef>
                <a:spcPts val="0"/>
              </a:spcBef>
              <a:spcAft>
                <a:spcPts val="0"/>
              </a:spcAft>
              <a:buSzPts val="1900"/>
              <a:buNone/>
              <a:defRPr/>
            </a:lvl6pPr>
            <a:lvl7pPr lvl="6" algn="l">
              <a:lnSpc>
                <a:spcPct val="115000"/>
              </a:lnSpc>
              <a:spcBef>
                <a:spcPts val="0"/>
              </a:spcBef>
              <a:spcAft>
                <a:spcPts val="0"/>
              </a:spcAft>
              <a:buSzPts val="1900"/>
              <a:buNone/>
              <a:defRPr/>
            </a:lvl7pPr>
            <a:lvl8pPr lvl="7" algn="l">
              <a:lnSpc>
                <a:spcPct val="115000"/>
              </a:lnSpc>
              <a:spcBef>
                <a:spcPts val="0"/>
              </a:spcBef>
              <a:spcAft>
                <a:spcPts val="0"/>
              </a:spcAft>
              <a:buSzPts val="1900"/>
              <a:buNone/>
              <a:defRPr/>
            </a:lvl8pPr>
            <a:lvl9pPr lvl="8" algn="l">
              <a:lnSpc>
                <a:spcPct val="115000"/>
              </a:lnSpc>
              <a:spcBef>
                <a:spcPts val="0"/>
              </a:spcBef>
              <a:spcAft>
                <a:spcPts val="0"/>
              </a:spcAft>
              <a:buSzPts val="1900"/>
              <a:buNone/>
              <a:defRPr/>
            </a:lvl9pPr>
          </a:lstStyle>
          <a:p>
            <a:endParaRPr/>
          </a:p>
        </p:txBody>
      </p:sp>
      <p:sp>
        <p:nvSpPr>
          <p:cNvPr id="2230" name="Google Shape;2230;g395a5d8f997_0_17888"/>
          <p:cNvSpPr txBox="1">
            <a:spLocks noGrp="1"/>
          </p:cNvSpPr>
          <p:nvPr>
            <p:ph type="title" idx="4"/>
          </p:nvPr>
        </p:nvSpPr>
        <p:spPr>
          <a:xfrm>
            <a:off x="609600" y="914400"/>
            <a:ext cx="6705600" cy="788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1pPr>
            <a:lvl2pPr lvl="1" algn="l">
              <a:lnSpc>
                <a:spcPct val="100000"/>
              </a:lnSpc>
              <a:spcBef>
                <a:spcPts val="100"/>
              </a:spcBef>
              <a:spcAft>
                <a:spcPts val="0"/>
              </a:spcAft>
              <a:buClr>
                <a:schemeClr val="dk1"/>
              </a:buClr>
              <a:buSzPts val="3700"/>
              <a:buNone/>
              <a:defRPr sz="3700">
                <a:solidFill>
                  <a:schemeClr val="dk1"/>
                </a:solidFill>
              </a:defRPr>
            </a:lvl2pPr>
            <a:lvl3pPr lvl="2" algn="l">
              <a:lnSpc>
                <a:spcPct val="100000"/>
              </a:lnSpc>
              <a:spcBef>
                <a:spcPts val="0"/>
              </a:spcBef>
              <a:spcAft>
                <a:spcPts val="0"/>
              </a:spcAft>
              <a:buClr>
                <a:schemeClr val="dk1"/>
              </a:buClr>
              <a:buSzPts val="3700"/>
              <a:buNone/>
              <a:defRPr sz="3700">
                <a:solidFill>
                  <a:schemeClr val="dk1"/>
                </a:solidFill>
              </a:defRPr>
            </a:lvl3pPr>
            <a:lvl4pPr lvl="3" algn="l">
              <a:lnSpc>
                <a:spcPct val="100000"/>
              </a:lnSpc>
              <a:spcBef>
                <a:spcPts val="0"/>
              </a:spcBef>
              <a:spcAft>
                <a:spcPts val="0"/>
              </a:spcAft>
              <a:buClr>
                <a:schemeClr val="dk1"/>
              </a:buClr>
              <a:buSzPts val="3700"/>
              <a:buNone/>
              <a:defRPr sz="3700">
                <a:solidFill>
                  <a:schemeClr val="dk1"/>
                </a:solidFill>
              </a:defRPr>
            </a:lvl4pPr>
            <a:lvl5pPr lvl="4" algn="l">
              <a:lnSpc>
                <a:spcPct val="100000"/>
              </a:lnSpc>
              <a:spcBef>
                <a:spcPts val="0"/>
              </a:spcBef>
              <a:spcAft>
                <a:spcPts val="0"/>
              </a:spcAft>
              <a:buClr>
                <a:schemeClr val="dk1"/>
              </a:buClr>
              <a:buSzPts val="3700"/>
              <a:buNone/>
              <a:defRPr sz="3700">
                <a:solidFill>
                  <a:schemeClr val="dk1"/>
                </a:solidFill>
              </a:defRPr>
            </a:lvl5pPr>
            <a:lvl6pPr lvl="5" algn="l">
              <a:lnSpc>
                <a:spcPct val="100000"/>
              </a:lnSpc>
              <a:spcBef>
                <a:spcPts val="0"/>
              </a:spcBef>
              <a:spcAft>
                <a:spcPts val="0"/>
              </a:spcAft>
              <a:buClr>
                <a:schemeClr val="dk1"/>
              </a:buClr>
              <a:buSzPts val="3700"/>
              <a:buNone/>
              <a:defRPr sz="3700">
                <a:solidFill>
                  <a:schemeClr val="dk1"/>
                </a:solidFill>
              </a:defRPr>
            </a:lvl6pPr>
            <a:lvl7pPr lvl="6" algn="l">
              <a:lnSpc>
                <a:spcPct val="100000"/>
              </a:lnSpc>
              <a:spcBef>
                <a:spcPts val="0"/>
              </a:spcBef>
              <a:spcAft>
                <a:spcPts val="0"/>
              </a:spcAft>
              <a:buClr>
                <a:schemeClr val="dk1"/>
              </a:buClr>
              <a:buSzPts val="3700"/>
              <a:buNone/>
              <a:defRPr sz="3700">
                <a:solidFill>
                  <a:schemeClr val="dk1"/>
                </a:solidFill>
              </a:defRPr>
            </a:lvl7pPr>
            <a:lvl8pPr lvl="7" algn="l">
              <a:lnSpc>
                <a:spcPct val="100000"/>
              </a:lnSpc>
              <a:spcBef>
                <a:spcPts val="0"/>
              </a:spcBef>
              <a:spcAft>
                <a:spcPts val="0"/>
              </a:spcAft>
              <a:buClr>
                <a:schemeClr val="dk1"/>
              </a:buClr>
              <a:buSzPts val="3700"/>
              <a:buNone/>
              <a:defRPr sz="3700">
                <a:solidFill>
                  <a:schemeClr val="dk1"/>
                </a:solidFill>
              </a:defRPr>
            </a:lvl8pPr>
            <a:lvl9pPr lvl="8" algn="l">
              <a:lnSpc>
                <a:spcPct val="100000"/>
              </a:lnSpc>
              <a:spcBef>
                <a:spcPts val="0"/>
              </a:spcBef>
              <a:spcAft>
                <a:spcPts val="0"/>
              </a:spcAft>
              <a:buClr>
                <a:schemeClr val="dk1"/>
              </a:buClr>
              <a:buSzPts val="3700"/>
              <a:buNone/>
              <a:defRPr sz="3700">
                <a:solidFill>
                  <a:schemeClr val="dk1"/>
                </a:solidFill>
              </a:defRPr>
            </a:lvl9pPr>
          </a:lstStyle>
          <a:p>
            <a:endParaRPr/>
          </a:p>
        </p:txBody>
      </p:sp>
      <p:sp>
        <p:nvSpPr>
          <p:cNvPr id="2231" name="Google Shape;2231;g395a5d8f997_0_17888"/>
          <p:cNvSpPr/>
          <p:nvPr/>
        </p:nvSpPr>
        <p:spPr>
          <a:xfrm>
            <a:off x="10668000" y="0"/>
            <a:ext cx="1219200" cy="731700"/>
          </a:xfrm>
          <a:prstGeom prst="rect">
            <a:avLst/>
          </a:prstGeom>
          <a:solidFill>
            <a:srgbClr val="FFFFFF"/>
          </a:solidFill>
          <a:ln w="12700"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pic>
        <p:nvPicPr>
          <p:cNvPr id="2232" name="Google Shape;2232;g395a5d8f997_0_17888" title="CI_logo_classic_nt.jpg"/>
          <p:cNvPicPr preferRelativeResize="0"/>
          <p:nvPr/>
        </p:nvPicPr>
        <p:blipFill rotWithShape="1">
          <a:blip r:embed="rId2">
            <a:alphaModFix/>
          </a:blip>
          <a:srcRect/>
          <a:stretch/>
        </p:blipFill>
        <p:spPr>
          <a:xfrm>
            <a:off x="10820400" y="163317"/>
            <a:ext cx="914396" cy="404948"/>
          </a:xfrm>
          <a:prstGeom prst="rect">
            <a:avLst/>
          </a:prstGeom>
          <a:noFill/>
          <a:ln>
            <a:noFill/>
          </a:ln>
        </p:spPr>
      </p:pic>
    </p:spTree>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matchingName="General — with photo">
  <p:cSld name="CUSTOM_11">
    <p:spTree>
      <p:nvGrpSpPr>
        <p:cNvPr id="1" name="Shape 2233"/>
        <p:cNvGrpSpPr/>
        <p:nvPr/>
      </p:nvGrpSpPr>
      <p:grpSpPr>
        <a:xfrm>
          <a:off x="0" y="0"/>
          <a:ext cx="0" cy="0"/>
          <a:chOff x="0" y="0"/>
          <a:chExt cx="0" cy="0"/>
        </a:xfrm>
      </p:grpSpPr>
      <p:sp>
        <p:nvSpPr>
          <p:cNvPr id="2234" name="Google Shape;2234;g395a5d8f997_0_17897"/>
          <p:cNvSpPr/>
          <p:nvPr/>
        </p:nvSpPr>
        <p:spPr>
          <a:xfrm rot="84">
            <a:off x="-15087" y="4020316"/>
            <a:ext cx="12207300" cy="2837700"/>
          </a:xfrm>
          <a:prstGeom prst="rect">
            <a:avLst/>
          </a:prstGeom>
          <a:solidFill>
            <a:schemeClr val="dk2"/>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Montserrat"/>
              <a:ea typeface="Montserrat"/>
              <a:cs typeface="Montserrat"/>
              <a:sym typeface="Montserrat"/>
            </a:endParaRPr>
          </a:p>
        </p:txBody>
      </p:sp>
      <p:sp>
        <p:nvSpPr>
          <p:cNvPr id="2235" name="Google Shape;2235;g395a5d8f997_0_17897"/>
          <p:cNvSpPr>
            <a:spLocks noGrp="1"/>
          </p:cNvSpPr>
          <p:nvPr>
            <p:ph type="pic" idx="2"/>
          </p:nvPr>
        </p:nvSpPr>
        <p:spPr>
          <a:xfrm>
            <a:off x="609600" y="3340767"/>
            <a:ext cx="4572000" cy="3517200"/>
          </a:xfrm>
          <a:prstGeom prst="rect">
            <a:avLst/>
          </a:prstGeom>
          <a:noFill/>
          <a:ln>
            <a:noFill/>
          </a:ln>
        </p:spPr>
      </p:sp>
      <p:sp>
        <p:nvSpPr>
          <p:cNvPr id="2236" name="Google Shape;2236;g395a5d8f997_0_17897"/>
          <p:cNvSpPr txBox="1">
            <a:spLocks noGrp="1"/>
          </p:cNvSpPr>
          <p:nvPr>
            <p:ph type="body" idx="1"/>
          </p:nvPr>
        </p:nvSpPr>
        <p:spPr>
          <a:xfrm>
            <a:off x="6096000" y="609600"/>
            <a:ext cx="4876800" cy="2988300"/>
          </a:xfrm>
          <a:prstGeom prst="rect">
            <a:avLst/>
          </a:prstGeom>
          <a:noFill/>
          <a:ln>
            <a:noFill/>
          </a:ln>
        </p:spPr>
        <p:txBody>
          <a:bodyPr spcFirstLastPara="1" wrap="square" lIns="0" tIns="0" rIns="0" bIns="0" anchor="t" anchorCtr="0">
            <a:noAutofit/>
          </a:bodyPr>
          <a:lstStyle>
            <a:lvl1pPr marL="457200" lvl="0" indent="-330200" algn="l">
              <a:lnSpc>
                <a:spcPct val="115000"/>
              </a:lnSpc>
              <a:spcBef>
                <a:spcPts val="1300"/>
              </a:spcBef>
              <a:spcAft>
                <a:spcPts val="0"/>
              </a:spcAft>
              <a:buSzPts val="1600"/>
              <a:buChar char="●"/>
              <a:defRPr sz="1600"/>
            </a:lvl1pPr>
            <a:lvl2pPr marL="914400" lvl="1" indent="-349250" algn="l">
              <a:lnSpc>
                <a:spcPct val="115000"/>
              </a:lnSpc>
              <a:spcBef>
                <a:spcPts val="1600"/>
              </a:spcBef>
              <a:spcAft>
                <a:spcPts val="0"/>
              </a:spcAft>
              <a:buSzPts val="1900"/>
              <a:buChar char="○"/>
              <a:defRPr/>
            </a:lvl2pPr>
            <a:lvl3pPr marL="1371600" lvl="2" indent="-349250" algn="l">
              <a:lnSpc>
                <a:spcPct val="115000"/>
              </a:lnSpc>
              <a:spcBef>
                <a:spcPts val="1300"/>
              </a:spcBef>
              <a:spcAft>
                <a:spcPts val="0"/>
              </a:spcAft>
              <a:buSzPts val="1900"/>
              <a:buChar char="■"/>
              <a:defRPr/>
            </a:lvl3pPr>
            <a:lvl4pPr marL="1828800" lvl="3" indent="-349250" algn="l">
              <a:lnSpc>
                <a:spcPct val="115000"/>
              </a:lnSpc>
              <a:spcBef>
                <a:spcPts val="1300"/>
              </a:spcBef>
              <a:spcAft>
                <a:spcPts val="0"/>
              </a:spcAft>
              <a:buSzPts val="1900"/>
              <a:buChar char="●"/>
              <a:defRPr/>
            </a:lvl4pPr>
            <a:lvl5pPr marL="2286000" lvl="4" indent="-349250" algn="l">
              <a:lnSpc>
                <a:spcPct val="115000"/>
              </a:lnSpc>
              <a:spcBef>
                <a:spcPts val="1300"/>
              </a:spcBef>
              <a:spcAft>
                <a:spcPts val="0"/>
              </a:spcAft>
              <a:buSzPts val="1900"/>
              <a:buChar char="○"/>
              <a:defRPr/>
            </a:lvl5pPr>
            <a:lvl6pPr marL="2743200" lvl="5" indent="-349250" algn="l">
              <a:lnSpc>
                <a:spcPct val="115000"/>
              </a:lnSpc>
              <a:spcBef>
                <a:spcPts val="1300"/>
              </a:spcBef>
              <a:spcAft>
                <a:spcPts val="0"/>
              </a:spcAft>
              <a:buSzPts val="1900"/>
              <a:buChar char="■"/>
              <a:defRPr/>
            </a:lvl6pPr>
            <a:lvl7pPr marL="3200400" lvl="6" indent="-349250" algn="l">
              <a:lnSpc>
                <a:spcPct val="115000"/>
              </a:lnSpc>
              <a:spcBef>
                <a:spcPts val="1300"/>
              </a:spcBef>
              <a:spcAft>
                <a:spcPts val="0"/>
              </a:spcAft>
              <a:buSzPts val="1900"/>
              <a:buChar char="●"/>
              <a:defRPr/>
            </a:lvl7pPr>
            <a:lvl8pPr marL="3657600" lvl="7" indent="-349250" algn="l">
              <a:lnSpc>
                <a:spcPct val="115000"/>
              </a:lnSpc>
              <a:spcBef>
                <a:spcPts val="1300"/>
              </a:spcBef>
              <a:spcAft>
                <a:spcPts val="0"/>
              </a:spcAft>
              <a:buSzPts val="1900"/>
              <a:buChar char="○"/>
              <a:defRPr/>
            </a:lvl8pPr>
            <a:lvl9pPr marL="4114800" lvl="8" indent="-349250" algn="l">
              <a:lnSpc>
                <a:spcPct val="115000"/>
              </a:lnSpc>
              <a:spcBef>
                <a:spcPts val="1300"/>
              </a:spcBef>
              <a:spcAft>
                <a:spcPts val="0"/>
              </a:spcAft>
              <a:buSzPts val="1900"/>
              <a:buChar char="■"/>
              <a:defRPr/>
            </a:lvl9pPr>
          </a:lstStyle>
          <a:p>
            <a:endParaRPr/>
          </a:p>
        </p:txBody>
      </p:sp>
      <p:sp>
        <p:nvSpPr>
          <p:cNvPr id="2237" name="Google Shape;2237;g395a5d8f997_0_17897"/>
          <p:cNvSpPr txBox="1">
            <a:spLocks noGrp="1"/>
          </p:cNvSpPr>
          <p:nvPr>
            <p:ph type="subTitle" idx="3"/>
          </p:nvPr>
        </p:nvSpPr>
        <p:spPr>
          <a:xfrm>
            <a:off x="609600" y="609600"/>
            <a:ext cx="4094100" cy="3753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lgn="l">
              <a:lnSpc>
                <a:spcPct val="115000"/>
              </a:lnSpc>
              <a:spcBef>
                <a:spcPts val="0"/>
              </a:spcBef>
              <a:spcAft>
                <a:spcPts val="0"/>
              </a:spcAft>
              <a:buSzPts val="1900"/>
              <a:buNone/>
              <a:defRPr/>
            </a:lvl2pPr>
            <a:lvl3pPr lvl="2" algn="l">
              <a:lnSpc>
                <a:spcPct val="115000"/>
              </a:lnSpc>
              <a:spcBef>
                <a:spcPts val="0"/>
              </a:spcBef>
              <a:spcAft>
                <a:spcPts val="0"/>
              </a:spcAft>
              <a:buSzPts val="1900"/>
              <a:buNone/>
              <a:defRPr/>
            </a:lvl3pPr>
            <a:lvl4pPr lvl="3" algn="l">
              <a:lnSpc>
                <a:spcPct val="115000"/>
              </a:lnSpc>
              <a:spcBef>
                <a:spcPts val="0"/>
              </a:spcBef>
              <a:spcAft>
                <a:spcPts val="0"/>
              </a:spcAft>
              <a:buSzPts val="1900"/>
              <a:buNone/>
              <a:defRPr/>
            </a:lvl4pPr>
            <a:lvl5pPr lvl="4" algn="l">
              <a:lnSpc>
                <a:spcPct val="115000"/>
              </a:lnSpc>
              <a:spcBef>
                <a:spcPts val="0"/>
              </a:spcBef>
              <a:spcAft>
                <a:spcPts val="0"/>
              </a:spcAft>
              <a:buSzPts val="1900"/>
              <a:buNone/>
              <a:defRPr/>
            </a:lvl5pPr>
            <a:lvl6pPr lvl="5" algn="l">
              <a:lnSpc>
                <a:spcPct val="115000"/>
              </a:lnSpc>
              <a:spcBef>
                <a:spcPts val="0"/>
              </a:spcBef>
              <a:spcAft>
                <a:spcPts val="0"/>
              </a:spcAft>
              <a:buSzPts val="1900"/>
              <a:buNone/>
              <a:defRPr/>
            </a:lvl6pPr>
            <a:lvl7pPr lvl="6" algn="l">
              <a:lnSpc>
                <a:spcPct val="115000"/>
              </a:lnSpc>
              <a:spcBef>
                <a:spcPts val="0"/>
              </a:spcBef>
              <a:spcAft>
                <a:spcPts val="0"/>
              </a:spcAft>
              <a:buSzPts val="1900"/>
              <a:buNone/>
              <a:defRPr/>
            </a:lvl7pPr>
            <a:lvl8pPr lvl="7" algn="l">
              <a:lnSpc>
                <a:spcPct val="115000"/>
              </a:lnSpc>
              <a:spcBef>
                <a:spcPts val="0"/>
              </a:spcBef>
              <a:spcAft>
                <a:spcPts val="0"/>
              </a:spcAft>
              <a:buSzPts val="1900"/>
              <a:buNone/>
              <a:defRPr/>
            </a:lvl8pPr>
            <a:lvl9pPr lvl="8" algn="l">
              <a:lnSpc>
                <a:spcPct val="115000"/>
              </a:lnSpc>
              <a:spcBef>
                <a:spcPts val="0"/>
              </a:spcBef>
              <a:spcAft>
                <a:spcPts val="0"/>
              </a:spcAft>
              <a:buSzPts val="1900"/>
              <a:buNone/>
              <a:defRPr/>
            </a:lvl9pPr>
          </a:lstStyle>
          <a:p>
            <a:endParaRPr/>
          </a:p>
        </p:txBody>
      </p:sp>
      <p:sp>
        <p:nvSpPr>
          <p:cNvPr id="2238" name="Google Shape;2238;g395a5d8f997_0_17897"/>
          <p:cNvSpPr txBox="1">
            <a:spLocks noGrp="1"/>
          </p:cNvSpPr>
          <p:nvPr>
            <p:ph type="title"/>
          </p:nvPr>
        </p:nvSpPr>
        <p:spPr>
          <a:xfrm>
            <a:off x="609600" y="914400"/>
            <a:ext cx="5181600" cy="7881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1pPr>
            <a:lvl2pPr lvl="1" algn="l">
              <a:lnSpc>
                <a:spcPct val="100000"/>
              </a:lnSpc>
              <a:spcBef>
                <a:spcPts val="100"/>
              </a:spcBef>
              <a:spcAft>
                <a:spcPts val="0"/>
              </a:spcAft>
              <a:buClr>
                <a:schemeClr val="dk1"/>
              </a:buClr>
              <a:buSzPts val="3700"/>
              <a:buNone/>
              <a:defRPr sz="3700">
                <a:solidFill>
                  <a:schemeClr val="dk1"/>
                </a:solidFill>
              </a:defRPr>
            </a:lvl2pPr>
            <a:lvl3pPr lvl="2" algn="l">
              <a:lnSpc>
                <a:spcPct val="100000"/>
              </a:lnSpc>
              <a:spcBef>
                <a:spcPts val="0"/>
              </a:spcBef>
              <a:spcAft>
                <a:spcPts val="0"/>
              </a:spcAft>
              <a:buClr>
                <a:schemeClr val="dk1"/>
              </a:buClr>
              <a:buSzPts val="3700"/>
              <a:buNone/>
              <a:defRPr sz="3700">
                <a:solidFill>
                  <a:schemeClr val="dk1"/>
                </a:solidFill>
              </a:defRPr>
            </a:lvl3pPr>
            <a:lvl4pPr lvl="3" algn="l">
              <a:lnSpc>
                <a:spcPct val="100000"/>
              </a:lnSpc>
              <a:spcBef>
                <a:spcPts val="0"/>
              </a:spcBef>
              <a:spcAft>
                <a:spcPts val="0"/>
              </a:spcAft>
              <a:buClr>
                <a:schemeClr val="dk1"/>
              </a:buClr>
              <a:buSzPts val="3700"/>
              <a:buNone/>
              <a:defRPr sz="3700">
                <a:solidFill>
                  <a:schemeClr val="dk1"/>
                </a:solidFill>
              </a:defRPr>
            </a:lvl4pPr>
            <a:lvl5pPr lvl="4" algn="l">
              <a:lnSpc>
                <a:spcPct val="100000"/>
              </a:lnSpc>
              <a:spcBef>
                <a:spcPts val="0"/>
              </a:spcBef>
              <a:spcAft>
                <a:spcPts val="0"/>
              </a:spcAft>
              <a:buClr>
                <a:schemeClr val="dk1"/>
              </a:buClr>
              <a:buSzPts val="3700"/>
              <a:buNone/>
              <a:defRPr sz="3700">
                <a:solidFill>
                  <a:schemeClr val="dk1"/>
                </a:solidFill>
              </a:defRPr>
            </a:lvl5pPr>
            <a:lvl6pPr lvl="5" algn="l">
              <a:lnSpc>
                <a:spcPct val="100000"/>
              </a:lnSpc>
              <a:spcBef>
                <a:spcPts val="0"/>
              </a:spcBef>
              <a:spcAft>
                <a:spcPts val="0"/>
              </a:spcAft>
              <a:buClr>
                <a:schemeClr val="dk1"/>
              </a:buClr>
              <a:buSzPts val="3700"/>
              <a:buNone/>
              <a:defRPr sz="3700">
                <a:solidFill>
                  <a:schemeClr val="dk1"/>
                </a:solidFill>
              </a:defRPr>
            </a:lvl6pPr>
            <a:lvl7pPr lvl="6" algn="l">
              <a:lnSpc>
                <a:spcPct val="100000"/>
              </a:lnSpc>
              <a:spcBef>
                <a:spcPts val="0"/>
              </a:spcBef>
              <a:spcAft>
                <a:spcPts val="0"/>
              </a:spcAft>
              <a:buClr>
                <a:schemeClr val="dk1"/>
              </a:buClr>
              <a:buSzPts val="3700"/>
              <a:buNone/>
              <a:defRPr sz="3700">
                <a:solidFill>
                  <a:schemeClr val="dk1"/>
                </a:solidFill>
              </a:defRPr>
            </a:lvl7pPr>
            <a:lvl8pPr lvl="7" algn="l">
              <a:lnSpc>
                <a:spcPct val="100000"/>
              </a:lnSpc>
              <a:spcBef>
                <a:spcPts val="0"/>
              </a:spcBef>
              <a:spcAft>
                <a:spcPts val="0"/>
              </a:spcAft>
              <a:buClr>
                <a:schemeClr val="dk1"/>
              </a:buClr>
              <a:buSzPts val="3700"/>
              <a:buNone/>
              <a:defRPr sz="3700">
                <a:solidFill>
                  <a:schemeClr val="dk1"/>
                </a:solidFill>
              </a:defRPr>
            </a:lvl8pPr>
            <a:lvl9pPr lvl="8" algn="l">
              <a:lnSpc>
                <a:spcPct val="100000"/>
              </a:lnSpc>
              <a:spcBef>
                <a:spcPts val="0"/>
              </a:spcBef>
              <a:spcAft>
                <a:spcPts val="0"/>
              </a:spcAft>
              <a:buClr>
                <a:schemeClr val="dk1"/>
              </a:buClr>
              <a:buSzPts val="3700"/>
              <a:buNone/>
              <a:defRPr sz="3700">
                <a:solidFill>
                  <a:schemeClr val="dk1"/>
                </a:solidFill>
              </a:defRPr>
            </a:lvl9pPr>
          </a:lstStyle>
          <a:p>
            <a:endParaRPr/>
          </a:p>
        </p:txBody>
      </p:sp>
    </p:spTree>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matchingName="General — with photo and icons">
  <p:cSld name="CUSTOM_12">
    <p:spTree>
      <p:nvGrpSpPr>
        <p:cNvPr id="1" name="Shape 2239"/>
        <p:cNvGrpSpPr/>
        <p:nvPr/>
      </p:nvGrpSpPr>
      <p:grpSpPr>
        <a:xfrm>
          <a:off x="0" y="0"/>
          <a:ext cx="0" cy="0"/>
          <a:chOff x="0" y="0"/>
          <a:chExt cx="0" cy="0"/>
        </a:xfrm>
      </p:grpSpPr>
      <p:sp>
        <p:nvSpPr>
          <p:cNvPr id="2240" name="Google Shape;2240;g395a5d8f997_0_17903"/>
          <p:cNvSpPr/>
          <p:nvPr/>
        </p:nvSpPr>
        <p:spPr>
          <a:xfrm>
            <a:off x="0" y="0"/>
            <a:ext cx="5486400" cy="6858000"/>
          </a:xfrm>
          <a:prstGeom prst="rect">
            <a:avLst/>
          </a:prstGeom>
          <a:solidFill>
            <a:schemeClr val="dk2"/>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Montserrat"/>
              <a:ea typeface="Montserrat"/>
              <a:cs typeface="Montserrat"/>
              <a:sym typeface="Montserrat"/>
            </a:endParaRPr>
          </a:p>
        </p:txBody>
      </p:sp>
      <p:sp>
        <p:nvSpPr>
          <p:cNvPr id="2241" name="Google Shape;2241;g395a5d8f997_0_17903"/>
          <p:cNvSpPr txBox="1">
            <a:spLocks noGrp="1"/>
          </p:cNvSpPr>
          <p:nvPr>
            <p:ph type="title"/>
          </p:nvPr>
        </p:nvSpPr>
        <p:spPr>
          <a:xfrm>
            <a:off x="609600" y="914400"/>
            <a:ext cx="3657600" cy="5486400"/>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lt1"/>
              </a:buClr>
              <a:buSzPts val="4800"/>
              <a:buFont typeface="Montserrat"/>
              <a:buNone/>
              <a:defRPr sz="4800" b="1">
                <a:solidFill>
                  <a:schemeClr val="lt1"/>
                </a:solidFill>
                <a:latin typeface="Montserrat"/>
                <a:ea typeface="Montserrat"/>
                <a:cs typeface="Montserrat"/>
                <a:sym typeface="Montserrat"/>
              </a:defRPr>
            </a:lvl1pPr>
            <a:lvl2pPr lvl="1" algn="l">
              <a:lnSpc>
                <a:spcPct val="100000"/>
              </a:lnSpc>
              <a:spcBef>
                <a:spcPts val="100"/>
              </a:spcBef>
              <a:spcAft>
                <a:spcPts val="0"/>
              </a:spcAft>
              <a:buClr>
                <a:schemeClr val="dk1"/>
              </a:buClr>
              <a:buSzPts val="8000"/>
              <a:buNone/>
              <a:defRPr sz="8000">
                <a:solidFill>
                  <a:schemeClr val="dk1"/>
                </a:solidFill>
              </a:defRPr>
            </a:lvl2pPr>
            <a:lvl3pPr lvl="2" algn="l">
              <a:lnSpc>
                <a:spcPct val="100000"/>
              </a:lnSpc>
              <a:spcBef>
                <a:spcPts val="0"/>
              </a:spcBef>
              <a:spcAft>
                <a:spcPts val="0"/>
              </a:spcAft>
              <a:buClr>
                <a:schemeClr val="dk1"/>
              </a:buClr>
              <a:buSzPts val="8000"/>
              <a:buNone/>
              <a:defRPr sz="8000">
                <a:solidFill>
                  <a:schemeClr val="dk1"/>
                </a:solidFill>
              </a:defRPr>
            </a:lvl3pPr>
            <a:lvl4pPr lvl="3" algn="l">
              <a:lnSpc>
                <a:spcPct val="100000"/>
              </a:lnSpc>
              <a:spcBef>
                <a:spcPts val="0"/>
              </a:spcBef>
              <a:spcAft>
                <a:spcPts val="0"/>
              </a:spcAft>
              <a:buClr>
                <a:schemeClr val="dk1"/>
              </a:buClr>
              <a:buSzPts val="8000"/>
              <a:buNone/>
              <a:defRPr sz="8000">
                <a:solidFill>
                  <a:schemeClr val="dk1"/>
                </a:solidFill>
              </a:defRPr>
            </a:lvl4pPr>
            <a:lvl5pPr lvl="4" algn="l">
              <a:lnSpc>
                <a:spcPct val="100000"/>
              </a:lnSpc>
              <a:spcBef>
                <a:spcPts val="0"/>
              </a:spcBef>
              <a:spcAft>
                <a:spcPts val="0"/>
              </a:spcAft>
              <a:buClr>
                <a:schemeClr val="dk1"/>
              </a:buClr>
              <a:buSzPts val="8000"/>
              <a:buNone/>
              <a:defRPr sz="8000">
                <a:solidFill>
                  <a:schemeClr val="dk1"/>
                </a:solidFill>
              </a:defRPr>
            </a:lvl5pPr>
            <a:lvl6pPr lvl="5" algn="l">
              <a:lnSpc>
                <a:spcPct val="100000"/>
              </a:lnSpc>
              <a:spcBef>
                <a:spcPts val="0"/>
              </a:spcBef>
              <a:spcAft>
                <a:spcPts val="0"/>
              </a:spcAft>
              <a:buClr>
                <a:schemeClr val="dk1"/>
              </a:buClr>
              <a:buSzPts val="8000"/>
              <a:buNone/>
              <a:defRPr sz="8000">
                <a:solidFill>
                  <a:schemeClr val="dk1"/>
                </a:solidFill>
              </a:defRPr>
            </a:lvl6pPr>
            <a:lvl7pPr lvl="6" algn="l">
              <a:lnSpc>
                <a:spcPct val="100000"/>
              </a:lnSpc>
              <a:spcBef>
                <a:spcPts val="0"/>
              </a:spcBef>
              <a:spcAft>
                <a:spcPts val="0"/>
              </a:spcAft>
              <a:buClr>
                <a:schemeClr val="dk1"/>
              </a:buClr>
              <a:buSzPts val="8000"/>
              <a:buNone/>
              <a:defRPr sz="8000">
                <a:solidFill>
                  <a:schemeClr val="dk1"/>
                </a:solidFill>
              </a:defRPr>
            </a:lvl7pPr>
            <a:lvl8pPr lvl="7" algn="l">
              <a:lnSpc>
                <a:spcPct val="100000"/>
              </a:lnSpc>
              <a:spcBef>
                <a:spcPts val="0"/>
              </a:spcBef>
              <a:spcAft>
                <a:spcPts val="0"/>
              </a:spcAft>
              <a:buClr>
                <a:schemeClr val="dk1"/>
              </a:buClr>
              <a:buSzPts val="8000"/>
              <a:buNone/>
              <a:defRPr sz="8000">
                <a:solidFill>
                  <a:schemeClr val="dk1"/>
                </a:solidFill>
              </a:defRPr>
            </a:lvl8pPr>
            <a:lvl9pPr lvl="8" algn="l">
              <a:lnSpc>
                <a:spcPct val="100000"/>
              </a:lnSpc>
              <a:spcBef>
                <a:spcPts val="0"/>
              </a:spcBef>
              <a:spcAft>
                <a:spcPts val="0"/>
              </a:spcAft>
              <a:buClr>
                <a:schemeClr val="dk1"/>
              </a:buClr>
              <a:buSzPts val="8000"/>
              <a:buNone/>
              <a:defRPr sz="8000">
                <a:solidFill>
                  <a:schemeClr val="dk1"/>
                </a:solidFill>
              </a:defRPr>
            </a:lvl9pPr>
          </a:lstStyle>
          <a:p>
            <a:endParaRPr/>
          </a:p>
        </p:txBody>
      </p:sp>
      <p:sp>
        <p:nvSpPr>
          <p:cNvPr id="2242" name="Google Shape;2242;g395a5d8f997_0_17903"/>
          <p:cNvSpPr>
            <a:spLocks noGrp="1"/>
          </p:cNvSpPr>
          <p:nvPr>
            <p:ph type="pic" idx="2"/>
          </p:nvPr>
        </p:nvSpPr>
        <p:spPr>
          <a:xfrm>
            <a:off x="4876800" y="854933"/>
            <a:ext cx="3352800" cy="6002700"/>
          </a:xfrm>
          <a:prstGeom prst="rect">
            <a:avLst/>
          </a:prstGeom>
          <a:noFill/>
          <a:ln>
            <a:noFill/>
          </a:ln>
        </p:spPr>
      </p:sp>
      <p:sp>
        <p:nvSpPr>
          <p:cNvPr id="2243" name="Google Shape;2243;g395a5d8f997_0_17903"/>
          <p:cNvSpPr txBox="1">
            <a:spLocks noGrp="1"/>
          </p:cNvSpPr>
          <p:nvPr>
            <p:ph type="subTitle" idx="1"/>
          </p:nvPr>
        </p:nvSpPr>
        <p:spPr>
          <a:xfrm>
            <a:off x="609600" y="609600"/>
            <a:ext cx="4094100" cy="3753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rgbClr val="BFDFE0"/>
              </a:buClr>
              <a:buSzPts val="1200"/>
              <a:buFont typeface="Montserrat"/>
              <a:buNone/>
              <a:defRPr sz="1200" b="1">
                <a:solidFill>
                  <a:srgbClr val="BFDFE0"/>
                </a:solidFill>
                <a:latin typeface="Montserrat"/>
                <a:ea typeface="Montserrat"/>
                <a:cs typeface="Montserrat"/>
                <a:sym typeface="Montserrat"/>
              </a:defRPr>
            </a:lvl1pPr>
            <a:lvl2pPr lvl="1" algn="l">
              <a:lnSpc>
                <a:spcPct val="115000"/>
              </a:lnSpc>
              <a:spcBef>
                <a:spcPts val="0"/>
              </a:spcBef>
              <a:spcAft>
                <a:spcPts val="0"/>
              </a:spcAft>
              <a:buClr>
                <a:srgbClr val="BFDFE0"/>
              </a:buClr>
              <a:buSzPts val="1900"/>
              <a:buNone/>
              <a:defRPr>
                <a:solidFill>
                  <a:srgbClr val="BFDFE0"/>
                </a:solidFill>
              </a:defRPr>
            </a:lvl2pPr>
            <a:lvl3pPr lvl="2" algn="l">
              <a:lnSpc>
                <a:spcPct val="115000"/>
              </a:lnSpc>
              <a:spcBef>
                <a:spcPts val="0"/>
              </a:spcBef>
              <a:spcAft>
                <a:spcPts val="0"/>
              </a:spcAft>
              <a:buClr>
                <a:srgbClr val="BFDFE0"/>
              </a:buClr>
              <a:buSzPts val="1900"/>
              <a:buNone/>
              <a:defRPr>
                <a:solidFill>
                  <a:srgbClr val="BFDFE0"/>
                </a:solidFill>
              </a:defRPr>
            </a:lvl3pPr>
            <a:lvl4pPr lvl="3" algn="l">
              <a:lnSpc>
                <a:spcPct val="115000"/>
              </a:lnSpc>
              <a:spcBef>
                <a:spcPts val="0"/>
              </a:spcBef>
              <a:spcAft>
                <a:spcPts val="0"/>
              </a:spcAft>
              <a:buClr>
                <a:srgbClr val="BFDFE0"/>
              </a:buClr>
              <a:buSzPts val="1900"/>
              <a:buNone/>
              <a:defRPr>
                <a:solidFill>
                  <a:srgbClr val="BFDFE0"/>
                </a:solidFill>
              </a:defRPr>
            </a:lvl4pPr>
            <a:lvl5pPr lvl="4" algn="l">
              <a:lnSpc>
                <a:spcPct val="115000"/>
              </a:lnSpc>
              <a:spcBef>
                <a:spcPts val="0"/>
              </a:spcBef>
              <a:spcAft>
                <a:spcPts val="0"/>
              </a:spcAft>
              <a:buClr>
                <a:srgbClr val="BFDFE0"/>
              </a:buClr>
              <a:buSzPts val="1900"/>
              <a:buNone/>
              <a:defRPr>
                <a:solidFill>
                  <a:srgbClr val="BFDFE0"/>
                </a:solidFill>
              </a:defRPr>
            </a:lvl5pPr>
            <a:lvl6pPr lvl="5" algn="l">
              <a:lnSpc>
                <a:spcPct val="115000"/>
              </a:lnSpc>
              <a:spcBef>
                <a:spcPts val="0"/>
              </a:spcBef>
              <a:spcAft>
                <a:spcPts val="0"/>
              </a:spcAft>
              <a:buClr>
                <a:srgbClr val="BFDFE0"/>
              </a:buClr>
              <a:buSzPts val="1900"/>
              <a:buNone/>
              <a:defRPr>
                <a:solidFill>
                  <a:srgbClr val="BFDFE0"/>
                </a:solidFill>
              </a:defRPr>
            </a:lvl6pPr>
            <a:lvl7pPr lvl="6" algn="l">
              <a:lnSpc>
                <a:spcPct val="115000"/>
              </a:lnSpc>
              <a:spcBef>
                <a:spcPts val="0"/>
              </a:spcBef>
              <a:spcAft>
                <a:spcPts val="0"/>
              </a:spcAft>
              <a:buClr>
                <a:srgbClr val="BFDFE0"/>
              </a:buClr>
              <a:buSzPts val="1900"/>
              <a:buNone/>
              <a:defRPr>
                <a:solidFill>
                  <a:srgbClr val="BFDFE0"/>
                </a:solidFill>
              </a:defRPr>
            </a:lvl7pPr>
            <a:lvl8pPr lvl="7" algn="l">
              <a:lnSpc>
                <a:spcPct val="115000"/>
              </a:lnSpc>
              <a:spcBef>
                <a:spcPts val="0"/>
              </a:spcBef>
              <a:spcAft>
                <a:spcPts val="0"/>
              </a:spcAft>
              <a:buClr>
                <a:srgbClr val="BFDFE0"/>
              </a:buClr>
              <a:buSzPts val="1900"/>
              <a:buNone/>
              <a:defRPr>
                <a:solidFill>
                  <a:srgbClr val="BFDFE0"/>
                </a:solidFill>
              </a:defRPr>
            </a:lvl8pPr>
            <a:lvl9pPr lvl="8" algn="l">
              <a:lnSpc>
                <a:spcPct val="115000"/>
              </a:lnSpc>
              <a:spcBef>
                <a:spcPts val="0"/>
              </a:spcBef>
              <a:spcAft>
                <a:spcPts val="0"/>
              </a:spcAft>
              <a:buClr>
                <a:srgbClr val="BFDFE0"/>
              </a:buClr>
              <a:buSzPts val="1900"/>
              <a:buNone/>
              <a:defRPr>
                <a:solidFill>
                  <a:srgbClr val="BFDFE0"/>
                </a:solidFill>
              </a:defRPr>
            </a:lvl9pPr>
          </a:lstStyle>
          <a:p>
            <a:endParaRPr/>
          </a:p>
        </p:txBody>
      </p:sp>
    </p:spTree>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matchingName="General — with facts — left">
  <p:cSld name="CUSTOM_13">
    <p:spTree>
      <p:nvGrpSpPr>
        <p:cNvPr id="1" name="Shape 2244"/>
        <p:cNvGrpSpPr/>
        <p:nvPr/>
      </p:nvGrpSpPr>
      <p:grpSpPr>
        <a:xfrm>
          <a:off x="0" y="0"/>
          <a:ext cx="0" cy="0"/>
          <a:chOff x="0" y="0"/>
          <a:chExt cx="0" cy="0"/>
        </a:xfrm>
      </p:grpSpPr>
      <p:sp>
        <p:nvSpPr>
          <p:cNvPr id="2245" name="Google Shape;2245;g395a5d8f997_0_17908"/>
          <p:cNvSpPr/>
          <p:nvPr/>
        </p:nvSpPr>
        <p:spPr>
          <a:xfrm>
            <a:off x="0" y="0"/>
            <a:ext cx="5791200" cy="6878400"/>
          </a:xfrm>
          <a:prstGeom prst="rect">
            <a:avLst/>
          </a:prstGeom>
          <a:solidFill>
            <a:schemeClr val="dk2"/>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Montserrat"/>
              <a:ea typeface="Montserrat"/>
              <a:cs typeface="Montserrat"/>
              <a:sym typeface="Montserrat"/>
            </a:endParaRPr>
          </a:p>
        </p:txBody>
      </p:sp>
      <p:sp>
        <p:nvSpPr>
          <p:cNvPr id="2246" name="Google Shape;2246;g395a5d8f997_0_17908"/>
          <p:cNvSpPr txBox="1">
            <a:spLocks noGrp="1"/>
          </p:cNvSpPr>
          <p:nvPr>
            <p:ph type="title"/>
          </p:nvPr>
        </p:nvSpPr>
        <p:spPr>
          <a:xfrm>
            <a:off x="6400567" y="1250067"/>
            <a:ext cx="5486400" cy="14925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4800"/>
              <a:buFont typeface="Montserrat"/>
              <a:buNone/>
              <a:defRPr b="1">
                <a:latin typeface="Montserrat"/>
                <a:ea typeface="Montserrat"/>
                <a:cs typeface="Montserrat"/>
                <a:sym typeface="Montserrat"/>
              </a:defRPr>
            </a:lvl1pPr>
            <a:lvl2pPr lvl="1" algn="l">
              <a:lnSpc>
                <a:spcPct val="100000"/>
              </a:lnSpc>
              <a:spcBef>
                <a:spcPts val="100"/>
              </a:spcBef>
              <a:spcAft>
                <a:spcPts val="0"/>
              </a:spcAft>
              <a:buClr>
                <a:schemeClr val="dk2"/>
              </a:buClr>
              <a:buSzPts val="6400"/>
              <a:buFont typeface="Montserrat"/>
              <a:buNone/>
              <a:defRPr sz="6400" b="1">
                <a:solidFill>
                  <a:schemeClr val="dk2"/>
                </a:solidFill>
                <a:latin typeface="Montserrat"/>
                <a:ea typeface="Montserrat"/>
                <a:cs typeface="Montserrat"/>
                <a:sym typeface="Montserrat"/>
              </a:defRPr>
            </a:lvl2pPr>
            <a:lvl3pPr lvl="2" algn="l">
              <a:lnSpc>
                <a:spcPct val="100000"/>
              </a:lnSpc>
              <a:spcBef>
                <a:spcPts val="0"/>
              </a:spcBef>
              <a:spcAft>
                <a:spcPts val="0"/>
              </a:spcAft>
              <a:buClr>
                <a:schemeClr val="dk2"/>
              </a:buClr>
              <a:buSzPts val="6400"/>
              <a:buFont typeface="Montserrat"/>
              <a:buNone/>
              <a:defRPr sz="6400" b="1">
                <a:solidFill>
                  <a:schemeClr val="dk2"/>
                </a:solidFill>
                <a:latin typeface="Montserrat"/>
                <a:ea typeface="Montserrat"/>
                <a:cs typeface="Montserrat"/>
                <a:sym typeface="Montserrat"/>
              </a:defRPr>
            </a:lvl3pPr>
            <a:lvl4pPr lvl="3" algn="l">
              <a:lnSpc>
                <a:spcPct val="100000"/>
              </a:lnSpc>
              <a:spcBef>
                <a:spcPts val="0"/>
              </a:spcBef>
              <a:spcAft>
                <a:spcPts val="0"/>
              </a:spcAft>
              <a:buClr>
                <a:schemeClr val="dk2"/>
              </a:buClr>
              <a:buSzPts val="6400"/>
              <a:buFont typeface="Montserrat"/>
              <a:buNone/>
              <a:defRPr sz="6400" b="1">
                <a:solidFill>
                  <a:schemeClr val="dk2"/>
                </a:solidFill>
                <a:latin typeface="Montserrat"/>
                <a:ea typeface="Montserrat"/>
                <a:cs typeface="Montserrat"/>
                <a:sym typeface="Montserrat"/>
              </a:defRPr>
            </a:lvl4pPr>
            <a:lvl5pPr lvl="4" algn="l">
              <a:lnSpc>
                <a:spcPct val="100000"/>
              </a:lnSpc>
              <a:spcBef>
                <a:spcPts val="0"/>
              </a:spcBef>
              <a:spcAft>
                <a:spcPts val="0"/>
              </a:spcAft>
              <a:buClr>
                <a:schemeClr val="dk2"/>
              </a:buClr>
              <a:buSzPts val="6400"/>
              <a:buFont typeface="Montserrat"/>
              <a:buNone/>
              <a:defRPr sz="6400" b="1">
                <a:solidFill>
                  <a:schemeClr val="dk2"/>
                </a:solidFill>
                <a:latin typeface="Montserrat"/>
                <a:ea typeface="Montserrat"/>
                <a:cs typeface="Montserrat"/>
                <a:sym typeface="Montserrat"/>
              </a:defRPr>
            </a:lvl5pPr>
            <a:lvl6pPr lvl="5" algn="l">
              <a:lnSpc>
                <a:spcPct val="100000"/>
              </a:lnSpc>
              <a:spcBef>
                <a:spcPts val="0"/>
              </a:spcBef>
              <a:spcAft>
                <a:spcPts val="0"/>
              </a:spcAft>
              <a:buClr>
                <a:schemeClr val="dk2"/>
              </a:buClr>
              <a:buSzPts val="6400"/>
              <a:buFont typeface="Montserrat"/>
              <a:buNone/>
              <a:defRPr sz="6400" b="1">
                <a:solidFill>
                  <a:schemeClr val="dk2"/>
                </a:solidFill>
                <a:latin typeface="Montserrat"/>
                <a:ea typeface="Montserrat"/>
                <a:cs typeface="Montserrat"/>
                <a:sym typeface="Montserrat"/>
              </a:defRPr>
            </a:lvl6pPr>
            <a:lvl7pPr lvl="6" algn="l">
              <a:lnSpc>
                <a:spcPct val="100000"/>
              </a:lnSpc>
              <a:spcBef>
                <a:spcPts val="0"/>
              </a:spcBef>
              <a:spcAft>
                <a:spcPts val="0"/>
              </a:spcAft>
              <a:buClr>
                <a:schemeClr val="dk2"/>
              </a:buClr>
              <a:buSzPts val="6400"/>
              <a:buFont typeface="Montserrat"/>
              <a:buNone/>
              <a:defRPr sz="6400" b="1">
                <a:solidFill>
                  <a:schemeClr val="dk2"/>
                </a:solidFill>
                <a:latin typeface="Montserrat"/>
                <a:ea typeface="Montserrat"/>
                <a:cs typeface="Montserrat"/>
                <a:sym typeface="Montserrat"/>
              </a:defRPr>
            </a:lvl7pPr>
            <a:lvl8pPr lvl="7" algn="l">
              <a:lnSpc>
                <a:spcPct val="100000"/>
              </a:lnSpc>
              <a:spcBef>
                <a:spcPts val="0"/>
              </a:spcBef>
              <a:spcAft>
                <a:spcPts val="0"/>
              </a:spcAft>
              <a:buClr>
                <a:schemeClr val="dk2"/>
              </a:buClr>
              <a:buSzPts val="6400"/>
              <a:buFont typeface="Montserrat"/>
              <a:buNone/>
              <a:defRPr sz="6400" b="1">
                <a:solidFill>
                  <a:schemeClr val="dk2"/>
                </a:solidFill>
                <a:latin typeface="Montserrat"/>
                <a:ea typeface="Montserrat"/>
                <a:cs typeface="Montserrat"/>
                <a:sym typeface="Montserrat"/>
              </a:defRPr>
            </a:lvl8pPr>
            <a:lvl9pPr lvl="8" algn="l">
              <a:lnSpc>
                <a:spcPct val="100000"/>
              </a:lnSpc>
              <a:spcBef>
                <a:spcPts val="0"/>
              </a:spcBef>
              <a:spcAft>
                <a:spcPts val="0"/>
              </a:spcAft>
              <a:buClr>
                <a:schemeClr val="dk2"/>
              </a:buClr>
              <a:buSzPts val="6400"/>
              <a:buFont typeface="Montserrat"/>
              <a:buNone/>
              <a:defRPr sz="6400" b="1">
                <a:solidFill>
                  <a:schemeClr val="dk2"/>
                </a:solidFill>
                <a:latin typeface="Montserrat"/>
                <a:ea typeface="Montserrat"/>
                <a:cs typeface="Montserrat"/>
                <a:sym typeface="Montserrat"/>
              </a:defRPr>
            </a:lvl9pPr>
          </a:lstStyle>
          <a:p>
            <a:endParaRPr/>
          </a:p>
        </p:txBody>
      </p:sp>
      <p:sp>
        <p:nvSpPr>
          <p:cNvPr id="2247" name="Google Shape;2247;g395a5d8f997_0_17908"/>
          <p:cNvSpPr txBox="1">
            <a:spLocks noGrp="1"/>
          </p:cNvSpPr>
          <p:nvPr>
            <p:ph type="body" idx="1"/>
          </p:nvPr>
        </p:nvSpPr>
        <p:spPr>
          <a:xfrm>
            <a:off x="6400567" y="2842567"/>
            <a:ext cx="4876800" cy="2805900"/>
          </a:xfrm>
          <a:prstGeom prst="rect">
            <a:avLst/>
          </a:prstGeom>
          <a:noFill/>
          <a:ln>
            <a:noFill/>
          </a:ln>
        </p:spPr>
        <p:txBody>
          <a:bodyPr spcFirstLastPara="1" wrap="square" lIns="0" tIns="0" rIns="0" bIns="0" anchor="t" anchorCtr="0">
            <a:noAutofit/>
          </a:bodyPr>
          <a:lstStyle>
            <a:lvl1pPr marL="457200" lvl="0" indent="-349250" algn="l">
              <a:lnSpc>
                <a:spcPct val="115000"/>
              </a:lnSpc>
              <a:spcBef>
                <a:spcPts val="1300"/>
              </a:spcBef>
              <a:spcAft>
                <a:spcPts val="0"/>
              </a:spcAft>
              <a:buSzPts val="1900"/>
              <a:buChar char="●"/>
              <a:defRPr sz="1900"/>
            </a:lvl1pPr>
            <a:lvl2pPr marL="914400" lvl="1" indent="-349250" algn="l">
              <a:lnSpc>
                <a:spcPct val="115000"/>
              </a:lnSpc>
              <a:spcBef>
                <a:spcPts val="1600"/>
              </a:spcBef>
              <a:spcAft>
                <a:spcPts val="0"/>
              </a:spcAft>
              <a:buSzPts val="1900"/>
              <a:buChar char="○"/>
              <a:defRPr/>
            </a:lvl2pPr>
            <a:lvl3pPr marL="1371600" lvl="2" indent="-349250" algn="l">
              <a:lnSpc>
                <a:spcPct val="115000"/>
              </a:lnSpc>
              <a:spcBef>
                <a:spcPts val="1600"/>
              </a:spcBef>
              <a:spcAft>
                <a:spcPts val="0"/>
              </a:spcAft>
              <a:buSzPts val="1900"/>
              <a:buChar char="■"/>
              <a:defRPr/>
            </a:lvl3pPr>
            <a:lvl4pPr marL="1828800" lvl="3" indent="-349250" algn="l">
              <a:lnSpc>
                <a:spcPct val="115000"/>
              </a:lnSpc>
              <a:spcBef>
                <a:spcPts val="1600"/>
              </a:spcBef>
              <a:spcAft>
                <a:spcPts val="0"/>
              </a:spcAft>
              <a:buSzPts val="1900"/>
              <a:buChar char="●"/>
              <a:defRPr/>
            </a:lvl4pPr>
            <a:lvl5pPr marL="2286000" lvl="4" indent="-349250" algn="l">
              <a:lnSpc>
                <a:spcPct val="115000"/>
              </a:lnSpc>
              <a:spcBef>
                <a:spcPts val="1600"/>
              </a:spcBef>
              <a:spcAft>
                <a:spcPts val="0"/>
              </a:spcAft>
              <a:buSzPts val="1900"/>
              <a:buChar char="○"/>
              <a:defRPr/>
            </a:lvl5pPr>
            <a:lvl6pPr marL="2743200" lvl="5" indent="-349250" algn="l">
              <a:lnSpc>
                <a:spcPct val="115000"/>
              </a:lnSpc>
              <a:spcBef>
                <a:spcPts val="1600"/>
              </a:spcBef>
              <a:spcAft>
                <a:spcPts val="0"/>
              </a:spcAft>
              <a:buSzPts val="1900"/>
              <a:buChar char="■"/>
              <a:defRPr/>
            </a:lvl6pPr>
            <a:lvl7pPr marL="3200400" lvl="6" indent="-349250" algn="l">
              <a:lnSpc>
                <a:spcPct val="115000"/>
              </a:lnSpc>
              <a:spcBef>
                <a:spcPts val="1600"/>
              </a:spcBef>
              <a:spcAft>
                <a:spcPts val="0"/>
              </a:spcAft>
              <a:buSzPts val="1900"/>
              <a:buChar char="●"/>
              <a:defRPr/>
            </a:lvl7pPr>
            <a:lvl8pPr marL="3657600" lvl="7" indent="-349250" algn="l">
              <a:lnSpc>
                <a:spcPct val="115000"/>
              </a:lnSpc>
              <a:spcBef>
                <a:spcPts val="1600"/>
              </a:spcBef>
              <a:spcAft>
                <a:spcPts val="0"/>
              </a:spcAft>
              <a:buSzPts val="1900"/>
              <a:buChar char="○"/>
              <a:defRPr/>
            </a:lvl8pPr>
            <a:lvl9pPr marL="4114800" lvl="8" indent="-349250" algn="l">
              <a:lnSpc>
                <a:spcPct val="115000"/>
              </a:lnSpc>
              <a:spcBef>
                <a:spcPts val="1600"/>
              </a:spcBef>
              <a:spcAft>
                <a:spcPts val="1600"/>
              </a:spcAft>
              <a:buSzPts val="1900"/>
              <a:buChar char="■"/>
              <a:defRPr/>
            </a:lvl9pPr>
          </a:lstStyle>
          <a:p>
            <a:endParaRPr/>
          </a:p>
        </p:txBody>
      </p:sp>
      <p:sp>
        <p:nvSpPr>
          <p:cNvPr id="2248" name="Google Shape;2248;g395a5d8f997_0_17908"/>
          <p:cNvSpPr txBox="1">
            <a:spLocks noGrp="1"/>
          </p:cNvSpPr>
          <p:nvPr>
            <p:ph type="title" idx="2"/>
          </p:nvPr>
        </p:nvSpPr>
        <p:spPr>
          <a:xfrm>
            <a:off x="0" y="1250067"/>
            <a:ext cx="5791200" cy="1348500"/>
          </a:xfrm>
          <a:prstGeom prst="rect">
            <a:avLst/>
          </a:prstGeom>
          <a:noFill/>
          <a:ln>
            <a:noFill/>
          </a:ln>
        </p:spPr>
        <p:txBody>
          <a:bodyPr spcFirstLastPara="1" wrap="square" lIns="0" tIns="0" rIns="0" bIns="0" anchor="t" anchorCtr="0">
            <a:noAutofit/>
          </a:bodyPr>
          <a:lstStyle>
            <a:lvl1pPr lvl="0" algn="ctr">
              <a:lnSpc>
                <a:spcPct val="70000"/>
              </a:lnSpc>
              <a:spcBef>
                <a:spcPts val="0"/>
              </a:spcBef>
              <a:spcAft>
                <a:spcPts val="0"/>
              </a:spcAft>
              <a:buClr>
                <a:schemeClr val="lt1"/>
              </a:buClr>
              <a:buSzPts val="12000"/>
              <a:buFont typeface="Oswald Medium"/>
              <a:buNone/>
              <a:defRPr sz="12000" b="0">
                <a:solidFill>
                  <a:schemeClr val="lt1"/>
                </a:solidFill>
                <a:latin typeface="Oswald Medium"/>
                <a:ea typeface="Oswald Medium"/>
                <a:cs typeface="Oswald Medium"/>
                <a:sym typeface="Oswald Medium"/>
              </a:defRPr>
            </a:lvl1pPr>
            <a:lvl2pPr lvl="1" algn="l">
              <a:lnSpc>
                <a:spcPct val="100000"/>
              </a:lnSpc>
              <a:spcBef>
                <a:spcPts val="100"/>
              </a:spcBef>
              <a:spcAft>
                <a:spcPts val="0"/>
              </a:spcAft>
              <a:buClr>
                <a:schemeClr val="lt1"/>
              </a:buClr>
              <a:buSzPts val="12800"/>
              <a:buNone/>
              <a:defRPr sz="12800">
                <a:solidFill>
                  <a:schemeClr val="lt1"/>
                </a:solidFill>
              </a:defRPr>
            </a:lvl2pPr>
            <a:lvl3pPr lvl="2" algn="l">
              <a:lnSpc>
                <a:spcPct val="100000"/>
              </a:lnSpc>
              <a:spcBef>
                <a:spcPts val="0"/>
              </a:spcBef>
              <a:spcAft>
                <a:spcPts val="0"/>
              </a:spcAft>
              <a:buClr>
                <a:schemeClr val="lt1"/>
              </a:buClr>
              <a:buSzPts val="12800"/>
              <a:buNone/>
              <a:defRPr sz="12800">
                <a:solidFill>
                  <a:schemeClr val="lt1"/>
                </a:solidFill>
              </a:defRPr>
            </a:lvl3pPr>
            <a:lvl4pPr lvl="3" algn="l">
              <a:lnSpc>
                <a:spcPct val="100000"/>
              </a:lnSpc>
              <a:spcBef>
                <a:spcPts val="0"/>
              </a:spcBef>
              <a:spcAft>
                <a:spcPts val="0"/>
              </a:spcAft>
              <a:buClr>
                <a:schemeClr val="lt1"/>
              </a:buClr>
              <a:buSzPts val="12800"/>
              <a:buNone/>
              <a:defRPr sz="12800">
                <a:solidFill>
                  <a:schemeClr val="lt1"/>
                </a:solidFill>
              </a:defRPr>
            </a:lvl4pPr>
            <a:lvl5pPr lvl="4" algn="l">
              <a:lnSpc>
                <a:spcPct val="100000"/>
              </a:lnSpc>
              <a:spcBef>
                <a:spcPts val="0"/>
              </a:spcBef>
              <a:spcAft>
                <a:spcPts val="0"/>
              </a:spcAft>
              <a:buClr>
                <a:schemeClr val="lt1"/>
              </a:buClr>
              <a:buSzPts val="12800"/>
              <a:buNone/>
              <a:defRPr sz="12800">
                <a:solidFill>
                  <a:schemeClr val="lt1"/>
                </a:solidFill>
              </a:defRPr>
            </a:lvl5pPr>
            <a:lvl6pPr lvl="5" algn="l">
              <a:lnSpc>
                <a:spcPct val="100000"/>
              </a:lnSpc>
              <a:spcBef>
                <a:spcPts val="0"/>
              </a:spcBef>
              <a:spcAft>
                <a:spcPts val="0"/>
              </a:spcAft>
              <a:buClr>
                <a:schemeClr val="lt1"/>
              </a:buClr>
              <a:buSzPts val="12800"/>
              <a:buNone/>
              <a:defRPr sz="12800">
                <a:solidFill>
                  <a:schemeClr val="lt1"/>
                </a:solidFill>
              </a:defRPr>
            </a:lvl6pPr>
            <a:lvl7pPr lvl="6" algn="l">
              <a:lnSpc>
                <a:spcPct val="100000"/>
              </a:lnSpc>
              <a:spcBef>
                <a:spcPts val="0"/>
              </a:spcBef>
              <a:spcAft>
                <a:spcPts val="0"/>
              </a:spcAft>
              <a:buClr>
                <a:schemeClr val="lt1"/>
              </a:buClr>
              <a:buSzPts val="12800"/>
              <a:buNone/>
              <a:defRPr sz="12800">
                <a:solidFill>
                  <a:schemeClr val="lt1"/>
                </a:solidFill>
              </a:defRPr>
            </a:lvl7pPr>
            <a:lvl8pPr lvl="7" algn="l">
              <a:lnSpc>
                <a:spcPct val="100000"/>
              </a:lnSpc>
              <a:spcBef>
                <a:spcPts val="0"/>
              </a:spcBef>
              <a:spcAft>
                <a:spcPts val="0"/>
              </a:spcAft>
              <a:buClr>
                <a:schemeClr val="lt1"/>
              </a:buClr>
              <a:buSzPts val="12800"/>
              <a:buNone/>
              <a:defRPr sz="12800">
                <a:solidFill>
                  <a:schemeClr val="lt1"/>
                </a:solidFill>
              </a:defRPr>
            </a:lvl8pPr>
            <a:lvl9pPr lvl="8" algn="l">
              <a:lnSpc>
                <a:spcPct val="100000"/>
              </a:lnSpc>
              <a:spcBef>
                <a:spcPts val="0"/>
              </a:spcBef>
              <a:spcAft>
                <a:spcPts val="0"/>
              </a:spcAft>
              <a:buClr>
                <a:schemeClr val="lt1"/>
              </a:buClr>
              <a:buSzPts val="12800"/>
              <a:buNone/>
              <a:defRPr sz="12800">
                <a:solidFill>
                  <a:schemeClr val="lt1"/>
                </a:solidFill>
              </a:defRPr>
            </a:lvl9pPr>
          </a:lstStyle>
          <a:p>
            <a:endParaRPr/>
          </a:p>
        </p:txBody>
      </p:sp>
      <p:sp>
        <p:nvSpPr>
          <p:cNvPr id="2249" name="Google Shape;2249;g395a5d8f997_0_17908"/>
          <p:cNvSpPr txBox="1">
            <a:spLocks noGrp="1"/>
          </p:cNvSpPr>
          <p:nvPr>
            <p:ph type="subTitle" idx="3"/>
          </p:nvPr>
        </p:nvSpPr>
        <p:spPr>
          <a:xfrm>
            <a:off x="609600" y="609600"/>
            <a:ext cx="4094100" cy="3753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lt1"/>
              </a:buClr>
              <a:buSzPts val="1200"/>
              <a:buFont typeface="Montserrat"/>
              <a:buNone/>
              <a:defRPr sz="1200" b="1">
                <a:solidFill>
                  <a:schemeClr val="lt1"/>
                </a:solidFill>
                <a:latin typeface="Montserrat"/>
                <a:ea typeface="Montserrat"/>
                <a:cs typeface="Montserrat"/>
                <a:sym typeface="Montserrat"/>
              </a:defRPr>
            </a:lvl1pPr>
            <a:lvl2pPr lvl="1" algn="l">
              <a:lnSpc>
                <a:spcPct val="115000"/>
              </a:lnSpc>
              <a:spcBef>
                <a:spcPts val="0"/>
              </a:spcBef>
              <a:spcAft>
                <a:spcPts val="0"/>
              </a:spcAft>
              <a:buClr>
                <a:schemeClr val="lt1"/>
              </a:buClr>
              <a:buSzPts val="1900"/>
              <a:buNone/>
              <a:defRPr>
                <a:solidFill>
                  <a:schemeClr val="lt1"/>
                </a:solidFill>
              </a:defRPr>
            </a:lvl2pPr>
            <a:lvl3pPr lvl="2" algn="l">
              <a:lnSpc>
                <a:spcPct val="115000"/>
              </a:lnSpc>
              <a:spcBef>
                <a:spcPts val="0"/>
              </a:spcBef>
              <a:spcAft>
                <a:spcPts val="0"/>
              </a:spcAft>
              <a:buClr>
                <a:schemeClr val="lt1"/>
              </a:buClr>
              <a:buSzPts val="1900"/>
              <a:buNone/>
              <a:defRPr>
                <a:solidFill>
                  <a:schemeClr val="lt1"/>
                </a:solidFill>
              </a:defRPr>
            </a:lvl3pPr>
            <a:lvl4pPr lvl="3" algn="l">
              <a:lnSpc>
                <a:spcPct val="115000"/>
              </a:lnSpc>
              <a:spcBef>
                <a:spcPts val="0"/>
              </a:spcBef>
              <a:spcAft>
                <a:spcPts val="0"/>
              </a:spcAft>
              <a:buClr>
                <a:schemeClr val="lt1"/>
              </a:buClr>
              <a:buSzPts val="1900"/>
              <a:buNone/>
              <a:defRPr>
                <a:solidFill>
                  <a:schemeClr val="lt1"/>
                </a:solidFill>
              </a:defRPr>
            </a:lvl4pPr>
            <a:lvl5pPr lvl="4" algn="l">
              <a:lnSpc>
                <a:spcPct val="115000"/>
              </a:lnSpc>
              <a:spcBef>
                <a:spcPts val="0"/>
              </a:spcBef>
              <a:spcAft>
                <a:spcPts val="0"/>
              </a:spcAft>
              <a:buClr>
                <a:schemeClr val="lt1"/>
              </a:buClr>
              <a:buSzPts val="1900"/>
              <a:buNone/>
              <a:defRPr>
                <a:solidFill>
                  <a:schemeClr val="lt1"/>
                </a:solidFill>
              </a:defRPr>
            </a:lvl5pPr>
            <a:lvl6pPr lvl="5" algn="l">
              <a:lnSpc>
                <a:spcPct val="115000"/>
              </a:lnSpc>
              <a:spcBef>
                <a:spcPts val="0"/>
              </a:spcBef>
              <a:spcAft>
                <a:spcPts val="0"/>
              </a:spcAft>
              <a:buClr>
                <a:schemeClr val="lt1"/>
              </a:buClr>
              <a:buSzPts val="1900"/>
              <a:buNone/>
              <a:defRPr>
                <a:solidFill>
                  <a:schemeClr val="lt1"/>
                </a:solidFill>
              </a:defRPr>
            </a:lvl6pPr>
            <a:lvl7pPr lvl="6" algn="l">
              <a:lnSpc>
                <a:spcPct val="115000"/>
              </a:lnSpc>
              <a:spcBef>
                <a:spcPts val="0"/>
              </a:spcBef>
              <a:spcAft>
                <a:spcPts val="0"/>
              </a:spcAft>
              <a:buClr>
                <a:schemeClr val="lt1"/>
              </a:buClr>
              <a:buSzPts val="1900"/>
              <a:buNone/>
              <a:defRPr>
                <a:solidFill>
                  <a:schemeClr val="lt1"/>
                </a:solidFill>
              </a:defRPr>
            </a:lvl7pPr>
            <a:lvl8pPr lvl="7" algn="l">
              <a:lnSpc>
                <a:spcPct val="115000"/>
              </a:lnSpc>
              <a:spcBef>
                <a:spcPts val="0"/>
              </a:spcBef>
              <a:spcAft>
                <a:spcPts val="0"/>
              </a:spcAft>
              <a:buClr>
                <a:schemeClr val="lt1"/>
              </a:buClr>
              <a:buSzPts val="1900"/>
              <a:buNone/>
              <a:defRPr>
                <a:solidFill>
                  <a:schemeClr val="lt1"/>
                </a:solidFill>
              </a:defRPr>
            </a:lvl8pPr>
            <a:lvl9pPr lvl="8" algn="l">
              <a:lnSpc>
                <a:spcPct val="115000"/>
              </a:lnSpc>
              <a:spcBef>
                <a:spcPts val="0"/>
              </a:spcBef>
              <a:spcAft>
                <a:spcPts val="0"/>
              </a:spcAft>
              <a:buClr>
                <a:schemeClr val="lt1"/>
              </a:buClr>
              <a:buSzPts val="1900"/>
              <a:buNone/>
              <a:defRPr>
                <a:solidFill>
                  <a:schemeClr val="lt1"/>
                </a:solidFill>
              </a:defRPr>
            </a:lvl9pPr>
          </a:lstStyle>
          <a:p>
            <a:endParaRPr/>
          </a:p>
        </p:txBody>
      </p:sp>
    </p:spTree>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matchingName="Centered Text">
  <p:cSld name="CUSTOM_14">
    <p:spTree>
      <p:nvGrpSpPr>
        <p:cNvPr id="1" name="Shape 2250"/>
        <p:cNvGrpSpPr/>
        <p:nvPr/>
      </p:nvGrpSpPr>
      <p:grpSpPr>
        <a:xfrm>
          <a:off x="0" y="0"/>
          <a:ext cx="0" cy="0"/>
          <a:chOff x="0" y="0"/>
          <a:chExt cx="0" cy="0"/>
        </a:xfrm>
      </p:grpSpPr>
      <p:sp>
        <p:nvSpPr>
          <p:cNvPr id="2251" name="Google Shape;2251;g395a5d8f997_0_17914"/>
          <p:cNvSpPr txBox="1">
            <a:spLocks noGrp="1"/>
          </p:cNvSpPr>
          <p:nvPr>
            <p:ph type="title"/>
          </p:nvPr>
        </p:nvSpPr>
        <p:spPr>
          <a:xfrm>
            <a:off x="609600" y="1524000"/>
            <a:ext cx="5486400" cy="3235500"/>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4800"/>
              <a:buFont typeface="Montserrat"/>
              <a:buNone/>
              <a:defRPr b="1">
                <a:latin typeface="Montserrat"/>
                <a:ea typeface="Montserrat"/>
                <a:cs typeface="Montserrat"/>
                <a:sym typeface="Montserrat"/>
              </a:defRPr>
            </a:lvl1pPr>
            <a:lvl2pPr lvl="1" algn="r">
              <a:lnSpc>
                <a:spcPct val="100000"/>
              </a:lnSpc>
              <a:spcBef>
                <a:spcPts val="100"/>
              </a:spcBef>
              <a:spcAft>
                <a:spcPts val="0"/>
              </a:spcAft>
              <a:buClr>
                <a:schemeClr val="dk1"/>
              </a:buClr>
              <a:buSzPts val="8000"/>
              <a:buNone/>
              <a:defRPr sz="8000">
                <a:solidFill>
                  <a:schemeClr val="dk1"/>
                </a:solidFill>
              </a:defRPr>
            </a:lvl2pPr>
            <a:lvl3pPr lvl="2" algn="r">
              <a:lnSpc>
                <a:spcPct val="100000"/>
              </a:lnSpc>
              <a:spcBef>
                <a:spcPts val="0"/>
              </a:spcBef>
              <a:spcAft>
                <a:spcPts val="0"/>
              </a:spcAft>
              <a:buClr>
                <a:schemeClr val="dk1"/>
              </a:buClr>
              <a:buSzPts val="8000"/>
              <a:buNone/>
              <a:defRPr sz="8000">
                <a:solidFill>
                  <a:schemeClr val="dk1"/>
                </a:solidFill>
              </a:defRPr>
            </a:lvl3pPr>
            <a:lvl4pPr lvl="3" algn="r">
              <a:lnSpc>
                <a:spcPct val="100000"/>
              </a:lnSpc>
              <a:spcBef>
                <a:spcPts val="0"/>
              </a:spcBef>
              <a:spcAft>
                <a:spcPts val="0"/>
              </a:spcAft>
              <a:buClr>
                <a:schemeClr val="dk1"/>
              </a:buClr>
              <a:buSzPts val="8000"/>
              <a:buNone/>
              <a:defRPr sz="8000">
                <a:solidFill>
                  <a:schemeClr val="dk1"/>
                </a:solidFill>
              </a:defRPr>
            </a:lvl4pPr>
            <a:lvl5pPr lvl="4" algn="r">
              <a:lnSpc>
                <a:spcPct val="100000"/>
              </a:lnSpc>
              <a:spcBef>
                <a:spcPts val="0"/>
              </a:spcBef>
              <a:spcAft>
                <a:spcPts val="0"/>
              </a:spcAft>
              <a:buClr>
                <a:schemeClr val="dk1"/>
              </a:buClr>
              <a:buSzPts val="8000"/>
              <a:buNone/>
              <a:defRPr sz="8000">
                <a:solidFill>
                  <a:schemeClr val="dk1"/>
                </a:solidFill>
              </a:defRPr>
            </a:lvl5pPr>
            <a:lvl6pPr lvl="5" algn="r">
              <a:lnSpc>
                <a:spcPct val="100000"/>
              </a:lnSpc>
              <a:spcBef>
                <a:spcPts val="0"/>
              </a:spcBef>
              <a:spcAft>
                <a:spcPts val="0"/>
              </a:spcAft>
              <a:buClr>
                <a:schemeClr val="dk1"/>
              </a:buClr>
              <a:buSzPts val="8000"/>
              <a:buNone/>
              <a:defRPr sz="8000">
                <a:solidFill>
                  <a:schemeClr val="dk1"/>
                </a:solidFill>
              </a:defRPr>
            </a:lvl6pPr>
            <a:lvl7pPr lvl="6" algn="r">
              <a:lnSpc>
                <a:spcPct val="100000"/>
              </a:lnSpc>
              <a:spcBef>
                <a:spcPts val="0"/>
              </a:spcBef>
              <a:spcAft>
                <a:spcPts val="0"/>
              </a:spcAft>
              <a:buClr>
                <a:schemeClr val="dk1"/>
              </a:buClr>
              <a:buSzPts val="8000"/>
              <a:buNone/>
              <a:defRPr sz="8000">
                <a:solidFill>
                  <a:schemeClr val="dk1"/>
                </a:solidFill>
              </a:defRPr>
            </a:lvl7pPr>
            <a:lvl8pPr lvl="7" algn="r">
              <a:lnSpc>
                <a:spcPct val="100000"/>
              </a:lnSpc>
              <a:spcBef>
                <a:spcPts val="0"/>
              </a:spcBef>
              <a:spcAft>
                <a:spcPts val="0"/>
              </a:spcAft>
              <a:buClr>
                <a:schemeClr val="dk1"/>
              </a:buClr>
              <a:buSzPts val="8000"/>
              <a:buNone/>
              <a:defRPr sz="8000">
                <a:solidFill>
                  <a:schemeClr val="dk1"/>
                </a:solidFill>
              </a:defRPr>
            </a:lvl8pPr>
            <a:lvl9pPr lvl="8" algn="r">
              <a:lnSpc>
                <a:spcPct val="100000"/>
              </a:lnSpc>
              <a:spcBef>
                <a:spcPts val="0"/>
              </a:spcBef>
              <a:spcAft>
                <a:spcPts val="0"/>
              </a:spcAft>
              <a:buClr>
                <a:schemeClr val="dk1"/>
              </a:buClr>
              <a:buSzPts val="8000"/>
              <a:buNone/>
              <a:defRPr sz="8000">
                <a:solidFill>
                  <a:schemeClr val="dk1"/>
                </a:solidFill>
              </a:defRPr>
            </a:lvl9pPr>
          </a:lstStyle>
          <a:p>
            <a:endParaRPr/>
          </a:p>
        </p:txBody>
      </p:sp>
      <p:sp>
        <p:nvSpPr>
          <p:cNvPr id="2252" name="Google Shape;2252;g395a5d8f997_0_17914"/>
          <p:cNvSpPr txBox="1">
            <a:spLocks noGrp="1"/>
          </p:cNvSpPr>
          <p:nvPr>
            <p:ph type="subTitle" idx="1"/>
          </p:nvPr>
        </p:nvSpPr>
        <p:spPr>
          <a:xfrm>
            <a:off x="609600" y="609600"/>
            <a:ext cx="4094100" cy="3753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1pPr>
            <a:lvl2pPr lvl="1" algn="l">
              <a:lnSpc>
                <a:spcPct val="115000"/>
              </a:lnSpc>
              <a:spcBef>
                <a:spcPts val="0"/>
              </a:spcBef>
              <a:spcAft>
                <a:spcPts val="0"/>
              </a:spcAft>
              <a:buClr>
                <a:schemeClr val="dk2"/>
              </a:buClr>
              <a:buSzPts val="1900"/>
              <a:buNone/>
              <a:defRPr>
                <a:solidFill>
                  <a:schemeClr val="dk2"/>
                </a:solidFill>
              </a:defRPr>
            </a:lvl2pPr>
            <a:lvl3pPr lvl="2" algn="l">
              <a:lnSpc>
                <a:spcPct val="115000"/>
              </a:lnSpc>
              <a:spcBef>
                <a:spcPts val="0"/>
              </a:spcBef>
              <a:spcAft>
                <a:spcPts val="0"/>
              </a:spcAft>
              <a:buClr>
                <a:schemeClr val="dk2"/>
              </a:buClr>
              <a:buSzPts val="1900"/>
              <a:buNone/>
              <a:defRPr>
                <a:solidFill>
                  <a:schemeClr val="dk2"/>
                </a:solidFill>
              </a:defRPr>
            </a:lvl3pPr>
            <a:lvl4pPr lvl="3" algn="l">
              <a:lnSpc>
                <a:spcPct val="115000"/>
              </a:lnSpc>
              <a:spcBef>
                <a:spcPts val="0"/>
              </a:spcBef>
              <a:spcAft>
                <a:spcPts val="0"/>
              </a:spcAft>
              <a:buClr>
                <a:schemeClr val="dk2"/>
              </a:buClr>
              <a:buSzPts val="1900"/>
              <a:buNone/>
              <a:defRPr>
                <a:solidFill>
                  <a:schemeClr val="dk2"/>
                </a:solidFill>
              </a:defRPr>
            </a:lvl4pPr>
            <a:lvl5pPr lvl="4" algn="l">
              <a:lnSpc>
                <a:spcPct val="115000"/>
              </a:lnSpc>
              <a:spcBef>
                <a:spcPts val="0"/>
              </a:spcBef>
              <a:spcAft>
                <a:spcPts val="0"/>
              </a:spcAft>
              <a:buClr>
                <a:schemeClr val="dk2"/>
              </a:buClr>
              <a:buSzPts val="1900"/>
              <a:buNone/>
              <a:defRPr>
                <a:solidFill>
                  <a:schemeClr val="dk2"/>
                </a:solidFill>
              </a:defRPr>
            </a:lvl5pPr>
            <a:lvl6pPr lvl="5" algn="l">
              <a:lnSpc>
                <a:spcPct val="115000"/>
              </a:lnSpc>
              <a:spcBef>
                <a:spcPts val="0"/>
              </a:spcBef>
              <a:spcAft>
                <a:spcPts val="0"/>
              </a:spcAft>
              <a:buClr>
                <a:schemeClr val="dk2"/>
              </a:buClr>
              <a:buSzPts val="1900"/>
              <a:buNone/>
              <a:defRPr>
                <a:solidFill>
                  <a:schemeClr val="dk2"/>
                </a:solidFill>
              </a:defRPr>
            </a:lvl6pPr>
            <a:lvl7pPr lvl="6" algn="l">
              <a:lnSpc>
                <a:spcPct val="115000"/>
              </a:lnSpc>
              <a:spcBef>
                <a:spcPts val="0"/>
              </a:spcBef>
              <a:spcAft>
                <a:spcPts val="0"/>
              </a:spcAft>
              <a:buClr>
                <a:schemeClr val="dk2"/>
              </a:buClr>
              <a:buSzPts val="1900"/>
              <a:buNone/>
              <a:defRPr>
                <a:solidFill>
                  <a:schemeClr val="dk2"/>
                </a:solidFill>
              </a:defRPr>
            </a:lvl7pPr>
            <a:lvl8pPr lvl="7" algn="l">
              <a:lnSpc>
                <a:spcPct val="115000"/>
              </a:lnSpc>
              <a:spcBef>
                <a:spcPts val="0"/>
              </a:spcBef>
              <a:spcAft>
                <a:spcPts val="0"/>
              </a:spcAft>
              <a:buClr>
                <a:schemeClr val="dk2"/>
              </a:buClr>
              <a:buSzPts val="1900"/>
              <a:buNone/>
              <a:defRPr>
                <a:solidFill>
                  <a:schemeClr val="dk2"/>
                </a:solidFill>
              </a:defRPr>
            </a:lvl8pPr>
            <a:lvl9pPr lvl="8" algn="l">
              <a:lnSpc>
                <a:spcPct val="115000"/>
              </a:lnSpc>
              <a:spcBef>
                <a:spcPts val="0"/>
              </a:spcBef>
              <a:spcAft>
                <a:spcPts val="0"/>
              </a:spcAft>
              <a:buClr>
                <a:schemeClr val="dk2"/>
              </a:buClr>
              <a:buSzPts val="1900"/>
              <a:buNone/>
              <a:defRPr>
                <a:solidFill>
                  <a:schemeClr val="dk2"/>
                </a:solidFill>
              </a:defRPr>
            </a:lvl9pPr>
          </a:lstStyle>
          <a:p>
            <a:endParaRPr/>
          </a:p>
        </p:txBody>
      </p:sp>
      <p:sp>
        <p:nvSpPr>
          <p:cNvPr id="2253" name="Google Shape;2253;g395a5d8f997_0_17914"/>
          <p:cNvSpPr txBox="1">
            <a:spLocks noGrp="1"/>
          </p:cNvSpPr>
          <p:nvPr>
            <p:ph type="subTitle" idx="2"/>
          </p:nvPr>
        </p:nvSpPr>
        <p:spPr>
          <a:xfrm>
            <a:off x="6705600" y="1625600"/>
            <a:ext cx="4267200" cy="31341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SzPts val="1900"/>
              <a:buNone/>
              <a:defRPr sz="1900"/>
            </a:lvl1pPr>
            <a:lvl2pPr lvl="1" algn="l">
              <a:lnSpc>
                <a:spcPct val="115000"/>
              </a:lnSpc>
              <a:spcBef>
                <a:spcPts val="1200"/>
              </a:spcBef>
              <a:spcAft>
                <a:spcPts val="0"/>
              </a:spcAft>
              <a:buSzPts val="1900"/>
              <a:buNone/>
              <a:defRPr/>
            </a:lvl2pPr>
            <a:lvl3pPr lvl="2" algn="l">
              <a:lnSpc>
                <a:spcPct val="115000"/>
              </a:lnSpc>
              <a:spcBef>
                <a:spcPts val="0"/>
              </a:spcBef>
              <a:spcAft>
                <a:spcPts val="0"/>
              </a:spcAft>
              <a:buSzPts val="1900"/>
              <a:buNone/>
              <a:defRPr/>
            </a:lvl3pPr>
            <a:lvl4pPr lvl="3" algn="l">
              <a:lnSpc>
                <a:spcPct val="115000"/>
              </a:lnSpc>
              <a:spcBef>
                <a:spcPts val="0"/>
              </a:spcBef>
              <a:spcAft>
                <a:spcPts val="0"/>
              </a:spcAft>
              <a:buSzPts val="1900"/>
              <a:buNone/>
              <a:defRPr/>
            </a:lvl4pPr>
            <a:lvl5pPr lvl="4" algn="l">
              <a:lnSpc>
                <a:spcPct val="115000"/>
              </a:lnSpc>
              <a:spcBef>
                <a:spcPts val="0"/>
              </a:spcBef>
              <a:spcAft>
                <a:spcPts val="0"/>
              </a:spcAft>
              <a:buSzPts val="1900"/>
              <a:buNone/>
              <a:defRPr/>
            </a:lvl5pPr>
            <a:lvl6pPr lvl="5" algn="l">
              <a:lnSpc>
                <a:spcPct val="115000"/>
              </a:lnSpc>
              <a:spcBef>
                <a:spcPts val="0"/>
              </a:spcBef>
              <a:spcAft>
                <a:spcPts val="0"/>
              </a:spcAft>
              <a:buSzPts val="1900"/>
              <a:buNone/>
              <a:defRPr/>
            </a:lvl6pPr>
            <a:lvl7pPr lvl="6" algn="l">
              <a:lnSpc>
                <a:spcPct val="115000"/>
              </a:lnSpc>
              <a:spcBef>
                <a:spcPts val="0"/>
              </a:spcBef>
              <a:spcAft>
                <a:spcPts val="0"/>
              </a:spcAft>
              <a:buSzPts val="1900"/>
              <a:buNone/>
              <a:defRPr/>
            </a:lvl7pPr>
            <a:lvl8pPr lvl="7" algn="l">
              <a:lnSpc>
                <a:spcPct val="115000"/>
              </a:lnSpc>
              <a:spcBef>
                <a:spcPts val="0"/>
              </a:spcBef>
              <a:spcAft>
                <a:spcPts val="0"/>
              </a:spcAft>
              <a:buSzPts val="1900"/>
              <a:buNone/>
              <a:defRPr/>
            </a:lvl8pPr>
            <a:lvl9pPr lvl="8" algn="l">
              <a:lnSpc>
                <a:spcPct val="115000"/>
              </a:lnSpc>
              <a:spcBef>
                <a:spcPts val="0"/>
              </a:spcBef>
              <a:spcAft>
                <a:spcPts val="0"/>
              </a:spcAft>
              <a:buSzPts val="1900"/>
              <a:buNone/>
              <a:defRPr/>
            </a:lvl9pPr>
          </a:lstStyle>
          <a:p>
            <a:endParaRPr/>
          </a:p>
        </p:txBody>
      </p:sp>
      <p:sp>
        <p:nvSpPr>
          <p:cNvPr id="2254" name="Google Shape;2254;g395a5d8f997_0_17914"/>
          <p:cNvSpPr/>
          <p:nvPr/>
        </p:nvSpPr>
        <p:spPr>
          <a:xfrm rot="10800000">
            <a:off x="5200" y="5028133"/>
            <a:ext cx="12176400" cy="1828800"/>
          </a:xfrm>
          <a:prstGeom prst="rect">
            <a:avLst/>
          </a:prstGeom>
          <a:solidFill>
            <a:schemeClr val="dk2"/>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Montserrat"/>
              <a:ea typeface="Montserrat"/>
              <a:cs typeface="Montserrat"/>
              <a:sym typeface="Montserrat"/>
            </a:endParaRPr>
          </a:p>
        </p:txBody>
      </p:sp>
    </p:spTree>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matchingName="Large Data Point">
  <p:cSld name="CUSTOM_20">
    <p:spTree>
      <p:nvGrpSpPr>
        <p:cNvPr id="1" name="Shape 2255"/>
        <p:cNvGrpSpPr/>
        <p:nvPr/>
      </p:nvGrpSpPr>
      <p:grpSpPr>
        <a:xfrm>
          <a:off x="0" y="0"/>
          <a:ext cx="0" cy="0"/>
          <a:chOff x="0" y="0"/>
          <a:chExt cx="0" cy="0"/>
        </a:xfrm>
      </p:grpSpPr>
      <p:sp>
        <p:nvSpPr>
          <p:cNvPr id="2256" name="Google Shape;2256;g395a5d8f997_0_17919"/>
          <p:cNvSpPr/>
          <p:nvPr/>
        </p:nvSpPr>
        <p:spPr>
          <a:xfrm>
            <a:off x="8229600" y="0"/>
            <a:ext cx="3962400" cy="6858000"/>
          </a:xfrm>
          <a:prstGeom prst="rect">
            <a:avLst/>
          </a:prstGeom>
          <a:solidFill>
            <a:schemeClr val="dk2"/>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Montserrat"/>
              <a:ea typeface="Montserrat"/>
              <a:cs typeface="Montserrat"/>
              <a:sym typeface="Montserrat"/>
            </a:endParaRPr>
          </a:p>
        </p:txBody>
      </p:sp>
      <p:sp>
        <p:nvSpPr>
          <p:cNvPr id="2257" name="Google Shape;2257;g395a5d8f997_0_17919"/>
          <p:cNvSpPr txBox="1">
            <a:spLocks noGrp="1"/>
          </p:cNvSpPr>
          <p:nvPr>
            <p:ph type="title"/>
          </p:nvPr>
        </p:nvSpPr>
        <p:spPr>
          <a:xfrm>
            <a:off x="3172633" y="2205267"/>
            <a:ext cx="4094100" cy="3782400"/>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4800"/>
              <a:buFont typeface="Montserrat"/>
              <a:buNone/>
              <a:defRPr b="1">
                <a:latin typeface="Montserrat"/>
                <a:ea typeface="Montserrat"/>
                <a:cs typeface="Montserrat"/>
                <a:sym typeface="Montserrat"/>
              </a:defRPr>
            </a:lvl1pPr>
            <a:lvl2pPr lvl="1" algn="r">
              <a:lnSpc>
                <a:spcPct val="100000"/>
              </a:lnSpc>
              <a:spcBef>
                <a:spcPts val="100"/>
              </a:spcBef>
              <a:spcAft>
                <a:spcPts val="0"/>
              </a:spcAft>
              <a:buClr>
                <a:schemeClr val="dk1"/>
              </a:buClr>
              <a:buSzPts val="8000"/>
              <a:buNone/>
              <a:defRPr sz="8000">
                <a:solidFill>
                  <a:schemeClr val="dk1"/>
                </a:solidFill>
              </a:defRPr>
            </a:lvl2pPr>
            <a:lvl3pPr lvl="2" algn="r">
              <a:lnSpc>
                <a:spcPct val="100000"/>
              </a:lnSpc>
              <a:spcBef>
                <a:spcPts val="0"/>
              </a:spcBef>
              <a:spcAft>
                <a:spcPts val="0"/>
              </a:spcAft>
              <a:buClr>
                <a:schemeClr val="dk1"/>
              </a:buClr>
              <a:buSzPts val="8000"/>
              <a:buNone/>
              <a:defRPr sz="8000">
                <a:solidFill>
                  <a:schemeClr val="dk1"/>
                </a:solidFill>
              </a:defRPr>
            </a:lvl3pPr>
            <a:lvl4pPr lvl="3" algn="r">
              <a:lnSpc>
                <a:spcPct val="100000"/>
              </a:lnSpc>
              <a:spcBef>
                <a:spcPts val="0"/>
              </a:spcBef>
              <a:spcAft>
                <a:spcPts val="0"/>
              </a:spcAft>
              <a:buClr>
                <a:schemeClr val="dk1"/>
              </a:buClr>
              <a:buSzPts val="8000"/>
              <a:buNone/>
              <a:defRPr sz="8000">
                <a:solidFill>
                  <a:schemeClr val="dk1"/>
                </a:solidFill>
              </a:defRPr>
            </a:lvl4pPr>
            <a:lvl5pPr lvl="4" algn="r">
              <a:lnSpc>
                <a:spcPct val="100000"/>
              </a:lnSpc>
              <a:spcBef>
                <a:spcPts val="0"/>
              </a:spcBef>
              <a:spcAft>
                <a:spcPts val="0"/>
              </a:spcAft>
              <a:buClr>
                <a:schemeClr val="dk1"/>
              </a:buClr>
              <a:buSzPts val="8000"/>
              <a:buNone/>
              <a:defRPr sz="8000">
                <a:solidFill>
                  <a:schemeClr val="dk1"/>
                </a:solidFill>
              </a:defRPr>
            </a:lvl5pPr>
            <a:lvl6pPr lvl="5" algn="r">
              <a:lnSpc>
                <a:spcPct val="100000"/>
              </a:lnSpc>
              <a:spcBef>
                <a:spcPts val="0"/>
              </a:spcBef>
              <a:spcAft>
                <a:spcPts val="0"/>
              </a:spcAft>
              <a:buClr>
                <a:schemeClr val="dk1"/>
              </a:buClr>
              <a:buSzPts val="8000"/>
              <a:buNone/>
              <a:defRPr sz="8000">
                <a:solidFill>
                  <a:schemeClr val="dk1"/>
                </a:solidFill>
              </a:defRPr>
            </a:lvl6pPr>
            <a:lvl7pPr lvl="6" algn="r">
              <a:lnSpc>
                <a:spcPct val="100000"/>
              </a:lnSpc>
              <a:spcBef>
                <a:spcPts val="0"/>
              </a:spcBef>
              <a:spcAft>
                <a:spcPts val="0"/>
              </a:spcAft>
              <a:buClr>
                <a:schemeClr val="dk1"/>
              </a:buClr>
              <a:buSzPts val="8000"/>
              <a:buNone/>
              <a:defRPr sz="8000">
                <a:solidFill>
                  <a:schemeClr val="dk1"/>
                </a:solidFill>
              </a:defRPr>
            </a:lvl7pPr>
            <a:lvl8pPr lvl="7" algn="r">
              <a:lnSpc>
                <a:spcPct val="100000"/>
              </a:lnSpc>
              <a:spcBef>
                <a:spcPts val="0"/>
              </a:spcBef>
              <a:spcAft>
                <a:spcPts val="0"/>
              </a:spcAft>
              <a:buClr>
                <a:schemeClr val="dk1"/>
              </a:buClr>
              <a:buSzPts val="8000"/>
              <a:buNone/>
              <a:defRPr sz="8000">
                <a:solidFill>
                  <a:schemeClr val="dk1"/>
                </a:solidFill>
              </a:defRPr>
            </a:lvl8pPr>
            <a:lvl9pPr lvl="8" algn="r">
              <a:lnSpc>
                <a:spcPct val="100000"/>
              </a:lnSpc>
              <a:spcBef>
                <a:spcPts val="0"/>
              </a:spcBef>
              <a:spcAft>
                <a:spcPts val="0"/>
              </a:spcAft>
              <a:buClr>
                <a:schemeClr val="dk1"/>
              </a:buClr>
              <a:buSzPts val="8000"/>
              <a:buNone/>
              <a:defRPr sz="8000">
                <a:solidFill>
                  <a:schemeClr val="dk1"/>
                </a:solidFill>
              </a:defRPr>
            </a:lvl9pPr>
          </a:lstStyle>
          <a:p>
            <a:endParaRPr/>
          </a:p>
        </p:txBody>
      </p:sp>
      <p:sp>
        <p:nvSpPr>
          <p:cNvPr id="2258" name="Google Shape;2258;g395a5d8f997_0_17919"/>
          <p:cNvSpPr txBox="1">
            <a:spLocks noGrp="1"/>
          </p:cNvSpPr>
          <p:nvPr>
            <p:ph type="subTitle" idx="1"/>
          </p:nvPr>
        </p:nvSpPr>
        <p:spPr>
          <a:xfrm>
            <a:off x="609600" y="609600"/>
            <a:ext cx="4094100" cy="3753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1pPr>
            <a:lvl2pPr lvl="1" algn="l">
              <a:lnSpc>
                <a:spcPct val="115000"/>
              </a:lnSpc>
              <a:spcBef>
                <a:spcPts val="0"/>
              </a:spcBef>
              <a:spcAft>
                <a:spcPts val="0"/>
              </a:spcAft>
              <a:buClr>
                <a:schemeClr val="dk2"/>
              </a:buClr>
              <a:buSzPts val="1900"/>
              <a:buNone/>
              <a:defRPr>
                <a:solidFill>
                  <a:schemeClr val="dk2"/>
                </a:solidFill>
              </a:defRPr>
            </a:lvl2pPr>
            <a:lvl3pPr lvl="2" algn="l">
              <a:lnSpc>
                <a:spcPct val="115000"/>
              </a:lnSpc>
              <a:spcBef>
                <a:spcPts val="0"/>
              </a:spcBef>
              <a:spcAft>
                <a:spcPts val="0"/>
              </a:spcAft>
              <a:buClr>
                <a:schemeClr val="dk2"/>
              </a:buClr>
              <a:buSzPts val="1900"/>
              <a:buNone/>
              <a:defRPr>
                <a:solidFill>
                  <a:schemeClr val="dk2"/>
                </a:solidFill>
              </a:defRPr>
            </a:lvl3pPr>
            <a:lvl4pPr lvl="3" algn="l">
              <a:lnSpc>
                <a:spcPct val="115000"/>
              </a:lnSpc>
              <a:spcBef>
                <a:spcPts val="0"/>
              </a:spcBef>
              <a:spcAft>
                <a:spcPts val="0"/>
              </a:spcAft>
              <a:buClr>
                <a:schemeClr val="dk2"/>
              </a:buClr>
              <a:buSzPts val="1900"/>
              <a:buNone/>
              <a:defRPr>
                <a:solidFill>
                  <a:schemeClr val="dk2"/>
                </a:solidFill>
              </a:defRPr>
            </a:lvl4pPr>
            <a:lvl5pPr lvl="4" algn="l">
              <a:lnSpc>
                <a:spcPct val="115000"/>
              </a:lnSpc>
              <a:spcBef>
                <a:spcPts val="0"/>
              </a:spcBef>
              <a:spcAft>
                <a:spcPts val="0"/>
              </a:spcAft>
              <a:buClr>
                <a:schemeClr val="dk2"/>
              </a:buClr>
              <a:buSzPts val="1900"/>
              <a:buNone/>
              <a:defRPr>
                <a:solidFill>
                  <a:schemeClr val="dk2"/>
                </a:solidFill>
              </a:defRPr>
            </a:lvl5pPr>
            <a:lvl6pPr lvl="5" algn="l">
              <a:lnSpc>
                <a:spcPct val="115000"/>
              </a:lnSpc>
              <a:spcBef>
                <a:spcPts val="0"/>
              </a:spcBef>
              <a:spcAft>
                <a:spcPts val="0"/>
              </a:spcAft>
              <a:buClr>
                <a:schemeClr val="dk2"/>
              </a:buClr>
              <a:buSzPts val="1900"/>
              <a:buNone/>
              <a:defRPr>
                <a:solidFill>
                  <a:schemeClr val="dk2"/>
                </a:solidFill>
              </a:defRPr>
            </a:lvl6pPr>
            <a:lvl7pPr lvl="6" algn="l">
              <a:lnSpc>
                <a:spcPct val="115000"/>
              </a:lnSpc>
              <a:spcBef>
                <a:spcPts val="0"/>
              </a:spcBef>
              <a:spcAft>
                <a:spcPts val="0"/>
              </a:spcAft>
              <a:buClr>
                <a:schemeClr val="dk2"/>
              </a:buClr>
              <a:buSzPts val="1900"/>
              <a:buNone/>
              <a:defRPr>
                <a:solidFill>
                  <a:schemeClr val="dk2"/>
                </a:solidFill>
              </a:defRPr>
            </a:lvl7pPr>
            <a:lvl8pPr lvl="7" algn="l">
              <a:lnSpc>
                <a:spcPct val="115000"/>
              </a:lnSpc>
              <a:spcBef>
                <a:spcPts val="0"/>
              </a:spcBef>
              <a:spcAft>
                <a:spcPts val="0"/>
              </a:spcAft>
              <a:buClr>
                <a:schemeClr val="dk2"/>
              </a:buClr>
              <a:buSzPts val="1900"/>
              <a:buNone/>
              <a:defRPr>
                <a:solidFill>
                  <a:schemeClr val="dk2"/>
                </a:solidFill>
              </a:defRPr>
            </a:lvl8pPr>
            <a:lvl9pPr lvl="8" algn="l">
              <a:lnSpc>
                <a:spcPct val="115000"/>
              </a:lnSpc>
              <a:spcBef>
                <a:spcPts val="0"/>
              </a:spcBef>
              <a:spcAft>
                <a:spcPts val="0"/>
              </a:spcAft>
              <a:buClr>
                <a:schemeClr val="dk2"/>
              </a:buClr>
              <a:buSzPts val="1900"/>
              <a:buNone/>
              <a:defRPr>
                <a:solidFill>
                  <a:schemeClr val="dk2"/>
                </a:solidFill>
              </a:defRPr>
            </a:lvl9pPr>
          </a:lstStyle>
          <a:p>
            <a:endParaRPr/>
          </a:p>
        </p:txBody>
      </p:sp>
      <p:sp>
        <p:nvSpPr>
          <p:cNvPr id="2259" name="Google Shape;2259;g395a5d8f997_0_17919"/>
          <p:cNvSpPr/>
          <p:nvPr/>
        </p:nvSpPr>
        <p:spPr>
          <a:xfrm>
            <a:off x="7519600" y="1704167"/>
            <a:ext cx="3917100" cy="4283700"/>
          </a:xfrm>
          <a:prstGeom prst="roundRect">
            <a:avLst>
              <a:gd name="adj" fmla="val 0"/>
            </a:avLst>
          </a:prstGeom>
          <a:solidFill>
            <a:schemeClr val="lt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Montserrat"/>
              <a:ea typeface="Montserrat"/>
              <a:cs typeface="Montserrat"/>
              <a:sym typeface="Montserrat"/>
            </a:endParaRPr>
          </a:p>
        </p:txBody>
      </p:sp>
      <p:sp>
        <p:nvSpPr>
          <p:cNvPr id="2260" name="Google Shape;2260;g395a5d8f997_0_17919"/>
          <p:cNvSpPr txBox="1">
            <a:spLocks noGrp="1"/>
          </p:cNvSpPr>
          <p:nvPr>
            <p:ph type="title" idx="2"/>
          </p:nvPr>
        </p:nvSpPr>
        <p:spPr>
          <a:xfrm>
            <a:off x="7864600" y="2205133"/>
            <a:ext cx="3352800" cy="3782400"/>
          </a:xfrm>
          <a:prstGeom prst="rect">
            <a:avLst/>
          </a:prstGeom>
          <a:noFill/>
          <a:ln>
            <a:noFill/>
          </a:ln>
        </p:spPr>
        <p:txBody>
          <a:bodyPr spcFirstLastPara="1" wrap="square" lIns="0" tIns="0" rIns="0" bIns="0" anchor="t" anchorCtr="0">
            <a:noAutofit/>
          </a:bodyPr>
          <a:lstStyle>
            <a:lvl1pPr lvl="0" algn="ctr">
              <a:lnSpc>
                <a:spcPct val="70000"/>
              </a:lnSpc>
              <a:spcBef>
                <a:spcPts val="0"/>
              </a:spcBef>
              <a:spcAft>
                <a:spcPts val="0"/>
              </a:spcAft>
              <a:buSzPts val="10700"/>
              <a:buFont typeface="Oswald Medium"/>
              <a:buNone/>
              <a:defRPr sz="10700" b="0">
                <a:latin typeface="Oswald Medium"/>
                <a:ea typeface="Oswald Medium"/>
                <a:cs typeface="Oswald Medium"/>
                <a:sym typeface="Oswald Medium"/>
              </a:defRPr>
            </a:lvl1pPr>
            <a:lvl2pPr lvl="1" algn="l">
              <a:lnSpc>
                <a:spcPct val="100000"/>
              </a:lnSpc>
              <a:spcBef>
                <a:spcPts val="100"/>
              </a:spcBef>
              <a:spcAft>
                <a:spcPts val="0"/>
              </a:spcAft>
              <a:buClr>
                <a:schemeClr val="lt1"/>
              </a:buClr>
              <a:buSzPts val="12800"/>
              <a:buNone/>
              <a:defRPr sz="12800">
                <a:solidFill>
                  <a:schemeClr val="lt1"/>
                </a:solidFill>
              </a:defRPr>
            </a:lvl2pPr>
            <a:lvl3pPr lvl="2" algn="l">
              <a:lnSpc>
                <a:spcPct val="100000"/>
              </a:lnSpc>
              <a:spcBef>
                <a:spcPts val="0"/>
              </a:spcBef>
              <a:spcAft>
                <a:spcPts val="0"/>
              </a:spcAft>
              <a:buClr>
                <a:schemeClr val="lt1"/>
              </a:buClr>
              <a:buSzPts val="12800"/>
              <a:buNone/>
              <a:defRPr sz="12800">
                <a:solidFill>
                  <a:schemeClr val="lt1"/>
                </a:solidFill>
              </a:defRPr>
            </a:lvl3pPr>
            <a:lvl4pPr lvl="3" algn="l">
              <a:lnSpc>
                <a:spcPct val="100000"/>
              </a:lnSpc>
              <a:spcBef>
                <a:spcPts val="0"/>
              </a:spcBef>
              <a:spcAft>
                <a:spcPts val="0"/>
              </a:spcAft>
              <a:buClr>
                <a:schemeClr val="lt1"/>
              </a:buClr>
              <a:buSzPts val="12800"/>
              <a:buNone/>
              <a:defRPr sz="12800">
                <a:solidFill>
                  <a:schemeClr val="lt1"/>
                </a:solidFill>
              </a:defRPr>
            </a:lvl4pPr>
            <a:lvl5pPr lvl="4" algn="l">
              <a:lnSpc>
                <a:spcPct val="100000"/>
              </a:lnSpc>
              <a:spcBef>
                <a:spcPts val="0"/>
              </a:spcBef>
              <a:spcAft>
                <a:spcPts val="0"/>
              </a:spcAft>
              <a:buClr>
                <a:schemeClr val="lt1"/>
              </a:buClr>
              <a:buSzPts val="12800"/>
              <a:buNone/>
              <a:defRPr sz="12800">
                <a:solidFill>
                  <a:schemeClr val="lt1"/>
                </a:solidFill>
              </a:defRPr>
            </a:lvl5pPr>
            <a:lvl6pPr lvl="5" algn="l">
              <a:lnSpc>
                <a:spcPct val="100000"/>
              </a:lnSpc>
              <a:spcBef>
                <a:spcPts val="0"/>
              </a:spcBef>
              <a:spcAft>
                <a:spcPts val="0"/>
              </a:spcAft>
              <a:buClr>
                <a:schemeClr val="lt1"/>
              </a:buClr>
              <a:buSzPts val="12800"/>
              <a:buNone/>
              <a:defRPr sz="12800">
                <a:solidFill>
                  <a:schemeClr val="lt1"/>
                </a:solidFill>
              </a:defRPr>
            </a:lvl6pPr>
            <a:lvl7pPr lvl="6" algn="l">
              <a:lnSpc>
                <a:spcPct val="100000"/>
              </a:lnSpc>
              <a:spcBef>
                <a:spcPts val="0"/>
              </a:spcBef>
              <a:spcAft>
                <a:spcPts val="0"/>
              </a:spcAft>
              <a:buClr>
                <a:schemeClr val="lt1"/>
              </a:buClr>
              <a:buSzPts val="12800"/>
              <a:buNone/>
              <a:defRPr sz="12800">
                <a:solidFill>
                  <a:schemeClr val="lt1"/>
                </a:solidFill>
              </a:defRPr>
            </a:lvl7pPr>
            <a:lvl8pPr lvl="7" algn="l">
              <a:lnSpc>
                <a:spcPct val="100000"/>
              </a:lnSpc>
              <a:spcBef>
                <a:spcPts val="0"/>
              </a:spcBef>
              <a:spcAft>
                <a:spcPts val="0"/>
              </a:spcAft>
              <a:buClr>
                <a:schemeClr val="lt1"/>
              </a:buClr>
              <a:buSzPts val="12800"/>
              <a:buNone/>
              <a:defRPr sz="12800">
                <a:solidFill>
                  <a:schemeClr val="lt1"/>
                </a:solidFill>
              </a:defRPr>
            </a:lvl8pPr>
            <a:lvl9pPr lvl="8" algn="l">
              <a:lnSpc>
                <a:spcPct val="100000"/>
              </a:lnSpc>
              <a:spcBef>
                <a:spcPts val="0"/>
              </a:spcBef>
              <a:spcAft>
                <a:spcPts val="0"/>
              </a:spcAft>
              <a:buClr>
                <a:schemeClr val="lt1"/>
              </a:buClr>
              <a:buSzPts val="12800"/>
              <a:buNone/>
              <a:defRPr sz="12800">
                <a:solidFill>
                  <a:schemeClr val="lt1"/>
                </a:solidFill>
              </a:defRPr>
            </a:lvl9pPr>
          </a:lstStyle>
          <a:p>
            <a:endParaRPr/>
          </a:p>
        </p:txBody>
      </p:sp>
      <p:sp>
        <p:nvSpPr>
          <p:cNvPr id="2261" name="Google Shape;2261;g395a5d8f997_0_17919"/>
          <p:cNvSpPr/>
          <p:nvPr/>
        </p:nvSpPr>
        <p:spPr>
          <a:xfrm>
            <a:off x="10668000" y="0"/>
            <a:ext cx="1219200" cy="731700"/>
          </a:xfrm>
          <a:prstGeom prst="rect">
            <a:avLst/>
          </a:prstGeom>
          <a:solidFill>
            <a:srgbClr val="FFFFFF"/>
          </a:solidFill>
          <a:ln w="12700"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pic>
        <p:nvPicPr>
          <p:cNvPr id="2262" name="Google Shape;2262;g395a5d8f997_0_17919" title="CI_logo_classic_nt.jpg"/>
          <p:cNvPicPr preferRelativeResize="0"/>
          <p:nvPr/>
        </p:nvPicPr>
        <p:blipFill rotWithShape="1">
          <a:blip r:embed="rId2">
            <a:alphaModFix/>
          </a:blip>
          <a:srcRect/>
          <a:stretch/>
        </p:blipFill>
        <p:spPr>
          <a:xfrm>
            <a:off x="10820400" y="163317"/>
            <a:ext cx="914396" cy="404948"/>
          </a:xfrm>
          <a:prstGeom prst="rect">
            <a:avLst/>
          </a:prstGeom>
          <a:noFill/>
          <a:ln>
            <a:noFill/>
          </a:ln>
        </p:spPr>
      </p:pic>
    </p:spTree>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matchingName="Dark — Layout 1">
  <p:cSld name="CUSTOM_15">
    <p:bg>
      <p:bgPr>
        <a:solidFill>
          <a:schemeClr val="dk2"/>
        </a:solidFill>
        <a:effectLst/>
      </p:bgPr>
    </p:bg>
    <p:spTree>
      <p:nvGrpSpPr>
        <p:cNvPr id="1" name="Shape 2263"/>
        <p:cNvGrpSpPr/>
        <p:nvPr/>
      </p:nvGrpSpPr>
      <p:grpSpPr>
        <a:xfrm>
          <a:off x="0" y="0"/>
          <a:ext cx="0" cy="0"/>
          <a:chOff x="0" y="0"/>
          <a:chExt cx="0" cy="0"/>
        </a:xfrm>
      </p:grpSpPr>
      <p:sp>
        <p:nvSpPr>
          <p:cNvPr id="2264" name="Google Shape;2264;g395a5d8f997_0_17927"/>
          <p:cNvSpPr txBox="1">
            <a:spLocks noGrp="1"/>
          </p:cNvSpPr>
          <p:nvPr>
            <p:ph type="title"/>
          </p:nvPr>
        </p:nvSpPr>
        <p:spPr>
          <a:xfrm>
            <a:off x="609600" y="1591667"/>
            <a:ext cx="6096000" cy="4267200"/>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rgbClr val="BFDFE0"/>
              </a:buClr>
              <a:buSzPts val="4800"/>
              <a:buFont typeface="Montserrat"/>
              <a:buNone/>
              <a:defRPr sz="4800" b="1">
                <a:solidFill>
                  <a:srgbClr val="BFDFE0"/>
                </a:solidFill>
                <a:latin typeface="Montserrat"/>
                <a:ea typeface="Montserrat"/>
                <a:cs typeface="Montserrat"/>
                <a:sym typeface="Montserrat"/>
              </a:defRPr>
            </a:lvl1pPr>
            <a:lvl2pPr lvl="1" algn="r">
              <a:lnSpc>
                <a:spcPct val="100000"/>
              </a:lnSpc>
              <a:spcBef>
                <a:spcPts val="100"/>
              </a:spcBef>
              <a:spcAft>
                <a:spcPts val="0"/>
              </a:spcAft>
              <a:buClr>
                <a:srgbClr val="BFDFE0"/>
              </a:buClr>
              <a:buSzPts val="8000"/>
              <a:buNone/>
              <a:defRPr sz="8000">
                <a:solidFill>
                  <a:srgbClr val="BFDFE0"/>
                </a:solidFill>
              </a:defRPr>
            </a:lvl2pPr>
            <a:lvl3pPr lvl="2" algn="r">
              <a:lnSpc>
                <a:spcPct val="100000"/>
              </a:lnSpc>
              <a:spcBef>
                <a:spcPts val="0"/>
              </a:spcBef>
              <a:spcAft>
                <a:spcPts val="0"/>
              </a:spcAft>
              <a:buClr>
                <a:srgbClr val="BFDFE0"/>
              </a:buClr>
              <a:buSzPts val="8000"/>
              <a:buNone/>
              <a:defRPr sz="8000">
                <a:solidFill>
                  <a:srgbClr val="BFDFE0"/>
                </a:solidFill>
              </a:defRPr>
            </a:lvl3pPr>
            <a:lvl4pPr lvl="3" algn="r">
              <a:lnSpc>
                <a:spcPct val="100000"/>
              </a:lnSpc>
              <a:spcBef>
                <a:spcPts val="0"/>
              </a:spcBef>
              <a:spcAft>
                <a:spcPts val="0"/>
              </a:spcAft>
              <a:buClr>
                <a:srgbClr val="BFDFE0"/>
              </a:buClr>
              <a:buSzPts val="8000"/>
              <a:buNone/>
              <a:defRPr sz="8000">
                <a:solidFill>
                  <a:srgbClr val="BFDFE0"/>
                </a:solidFill>
              </a:defRPr>
            </a:lvl4pPr>
            <a:lvl5pPr lvl="4" algn="r">
              <a:lnSpc>
                <a:spcPct val="100000"/>
              </a:lnSpc>
              <a:spcBef>
                <a:spcPts val="0"/>
              </a:spcBef>
              <a:spcAft>
                <a:spcPts val="0"/>
              </a:spcAft>
              <a:buClr>
                <a:srgbClr val="BFDFE0"/>
              </a:buClr>
              <a:buSzPts val="8000"/>
              <a:buNone/>
              <a:defRPr sz="8000">
                <a:solidFill>
                  <a:srgbClr val="BFDFE0"/>
                </a:solidFill>
              </a:defRPr>
            </a:lvl5pPr>
            <a:lvl6pPr lvl="5" algn="r">
              <a:lnSpc>
                <a:spcPct val="100000"/>
              </a:lnSpc>
              <a:spcBef>
                <a:spcPts val="0"/>
              </a:spcBef>
              <a:spcAft>
                <a:spcPts val="0"/>
              </a:spcAft>
              <a:buClr>
                <a:srgbClr val="BFDFE0"/>
              </a:buClr>
              <a:buSzPts val="8000"/>
              <a:buNone/>
              <a:defRPr sz="8000">
                <a:solidFill>
                  <a:srgbClr val="BFDFE0"/>
                </a:solidFill>
              </a:defRPr>
            </a:lvl6pPr>
            <a:lvl7pPr lvl="6" algn="r">
              <a:lnSpc>
                <a:spcPct val="100000"/>
              </a:lnSpc>
              <a:spcBef>
                <a:spcPts val="0"/>
              </a:spcBef>
              <a:spcAft>
                <a:spcPts val="0"/>
              </a:spcAft>
              <a:buClr>
                <a:srgbClr val="BFDFE0"/>
              </a:buClr>
              <a:buSzPts val="8000"/>
              <a:buNone/>
              <a:defRPr sz="8000">
                <a:solidFill>
                  <a:srgbClr val="BFDFE0"/>
                </a:solidFill>
              </a:defRPr>
            </a:lvl7pPr>
            <a:lvl8pPr lvl="7" algn="r">
              <a:lnSpc>
                <a:spcPct val="100000"/>
              </a:lnSpc>
              <a:spcBef>
                <a:spcPts val="0"/>
              </a:spcBef>
              <a:spcAft>
                <a:spcPts val="0"/>
              </a:spcAft>
              <a:buClr>
                <a:srgbClr val="BFDFE0"/>
              </a:buClr>
              <a:buSzPts val="8000"/>
              <a:buNone/>
              <a:defRPr sz="8000">
                <a:solidFill>
                  <a:srgbClr val="BFDFE0"/>
                </a:solidFill>
              </a:defRPr>
            </a:lvl8pPr>
            <a:lvl9pPr lvl="8" algn="r">
              <a:lnSpc>
                <a:spcPct val="100000"/>
              </a:lnSpc>
              <a:spcBef>
                <a:spcPts val="0"/>
              </a:spcBef>
              <a:spcAft>
                <a:spcPts val="0"/>
              </a:spcAft>
              <a:buClr>
                <a:srgbClr val="BFDFE0"/>
              </a:buClr>
              <a:buSzPts val="8000"/>
              <a:buNone/>
              <a:defRPr sz="8000">
                <a:solidFill>
                  <a:srgbClr val="BFDFE0"/>
                </a:solidFill>
              </a:defRPr>
            </a:lvl9pPr>
          </a:lstStyle>
          <a:p>
            <a:endParaRPr/>
          </a:p>
        </p:txBody>
      </p:sp>
      <p:sp>
        <p:nvSpPr>
          <p:cNvPr id="2265" name="Google Shape;2265;g395a5d8f997_0_17927"/>
          <p:cNvSpPr txBox="1">
            <a:spLocks noGrp="1"/>
          </p:cNvSpPr>
          <p:nvPr>
            <p:ph type="subTitle" idx="1"/>
          </p:nvPr>
        </p:nvSpPr>
        <p:spPr>
          <a:xfrm>
            <a:off x="609600" y="609600"/>
            <a:ext cx="4094100" cy="3753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accent2"/>
              </a:buClr>
              <a:buSzPts val="1200"/>
              <a:buFont typeface="Montserrat"/>
              <a:buNone/>
              <a:defRPr sz="1200" b="1">
                <a:solidFill>
                  <a:schemeClr val="accent2"/>
                </a:solidFill>
                <a:latin typeface="Montserrat"/>
                <a:ea typeface="Montserrat"/>
                <a:cs typeface="Montserrat"/>
                <a:sym typeface="Montserrat"/>
              </a:defRPr>
            </a:lvl1pPr>
            <a:lvl2pPr lvl="1" algn="l">
              <a:lnSpc>
                <a:spcPct val="115000"/>
              </a:lnSpc>
              <a:spcBef>
                <a:spcPts val="0"/>
              </a:spcBef>
              <a:spcAft>
                <a:spcPts val="0"/>
              </a:spcAft>
              <a:buClr>
                <a:schemeClr val="accent2"/>
              </a:buClr>
              <a:buSzPts val="1900"/>
              <a:buNone/>
              <a:defRPr>
                <a:solidFill>
                  <a:schemeClr val="accent2"/>
                </a:solidFill>
              </a:defRPr>
            </a:lvl2pPr>
            <a:lvl3pPr lvl="2" algn="l">
              <a:lnSpc>
                <a:spcPct val="115000"/>
              </a:lnSpc>
              <a:spcBef>
                <a:spcPts val="0"/>
              </a:spcBef>
              <a:spcAft>
                <a:spcPts val="0"/>
              </a:spcAft>
              <a:buClr>
                <a:schemeClr val="accent2"/>
              </a:buClr>
              <a:buSzPts val="1900"/>
              <a:buNone/>
              <a:defRPr>
                <a:solidFill>
                  <a:schemeClr val="accent2"/>
                </a:solidFill>
              </a:defRPr>
            </a:lvl3pPr>
            <a:lvl4pPr lvl="3" algn="l">
              <a:lnSpc>
                <a:spcPct val="115000"/>
              </a:lnSpc>
              <a:spcBef>
                <a:spcPts val="0"/>
              </a:spcBef>
              <a:spcAft>
                <a:spcPts val="0"/>
              </a:spcAft>
              <a:buClr>
                <a:schemeClr val="accent2"/>
              </a:buClr>
              <a:buSzPts val="1900"/>
              <a:buNone/>
              <a:defRPr>
                <a:solidFill>
                  <a:schemeClr val="accent2"/>
                </a:solidFill>
              </a:defRPr>
            </a:lvl4pPr>
            <a:lvl5pPr lvl="4" algn="l">
              <a:lnSpc>
                <a:spcPct val="115000"/>
              </a:lnSpc>
              <a:spcBef>
                <a:spcPts val="0"/>
              </a:spcBef>
              <a:spcAft>
                <a:spcPts val="0"/>
              </a:spcAft>
              <a:buClr>
                <a:schemeClr val="accent2"/>
              </a:buClr>
              <a:buSzPts val="1900"/>
              <a:buNone/>
              <a:defRPr>
                <a:solidFill>
                  <a:schemeClr val="accent2"/>
                </a:solidFill>
              </a:defRPr>
            </a:lvl5pPr>
            <a:lvl6pPr lvl="5" algn="l">
              <a:lnSpc>
                <a:spcPct val="115000"/>
              </a:lnSpc>
              <a:spcBef>
                <a:spcPts val="0"/>
              </a:spcBef>
              <a:spcAft>
                <a:spcPts val="0"/>
              </a:spcAft>
              <a:buClr>
                <a:schemeClr val="accent2"/>
              </a:buClr>
              <a:buSzPts val="1900"/>
              <a:buNone/>
              <a:defRPr>
                <a:solidFill>
                  <a:schemeClr val="accent2"/>
                </a:solidFill>
              </a:defRPr>
            </a:lvl6pPr>
            <a:lvl7pPr lvl="6" algn="l">
              <a:lnSpc>
                <a:spcPct val="115000"/>
              </a:lnSpc>
              <a:spcBef>
                <a:spcPts val="0"/>
              </a:spcBef>
              <a:spcAft>
                <a:spcPts val="0"/>
              </a:spcAft>
              <a:buClr>
                <a:schemeClr val="accent2"/>
              </a:buClr>
              <a:buSzPts val="1900"/>
              <a:buNone/>
              <a:defRPr>
                <a:solidFill>
                  <a:schemeClr val="accent2"/>
                </a:solidFill>
              </a:defRPr>
            </a:lvl7pPr>
            <a:lvl8pPr lvl="7" algn="l">
              <a:lnSpc>
                <a:spcPct val="115000"/>
              </a:lnSpc>
              <a:spcBef>
                <a:spcPts val="0"/>
              </a:spcBef>
              <a:spcAft>
                <a:spcPts val="0"/>
              </a:spcAft>
              <a:buClr>
                <a:schemeClr val="accent2"/>
              </a:buClr>
              <a:buSzPts val="1900"/>
              <a:buNone/>
              <a:defRPr>
                <a:solidFill>
                  <a:schemeClr val="accent2"/>
                </a:solidFill>
              </a:defRPr>
            </a:lvl8pPr>
            <a:lvl9pPr lvl="8" algn="l">
              <a:lnSpc>
                <a:spcPct val="115000"/>
              </a:lnSpc>
              <a:spcBef>
                <a:spcPts val="0"/>
              </a:spcBef>
              <a:spcAft>
                <a:spcPts val="0"/>
              </a:spcAft>
              <a:buClr>
                <a:schemeClr val="accent2"/>
              </a:buClr>
              <a:buSzPts val="1900"/>
              <a:buNone/>
              <a:defRPr>
                <a:solidFill>
                  <a:schemeClr val="accent2"/>
                </a:solidFill>
              </a:defRPr>
            </a:lvl9pPr>
          </a:lstStyle>
          <a:p>
            <a:endParaRPr/>
          </a:p>
        </p:txBody>
      </p:sp>
    </p:spTree>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matchingName="Dark — map">
  <p:cSld name="CUSTOM_15_1_1">
    <p:bg>
      <p:bgPr>
        <a:solidFill>
          <a:schemeClr val="dk2"/>
        </a:solidFill>
        <a:effectLst/>
      </p:bgPr>
    </p:bg>
    <p:spTree>
      <p:nvGrpSpPr>
        <p:cNvPr id="1" name="Shape 2266"/>
        <p:cNvGrpSpPr/>
        <p:nvPr/>
      </p:nvGrpSpPr>
      <p:grpSpPr>
        <a:xfrm>
          <a:off x="0" y="0"/>
          <a:ext cx="0" cy="0"/>
          <a:chOff x="0" y="0"/>
          <a:chExt cx="0" cy="0"/>
        </a:xfrm>
      </p:grpSpPr>
      <p:pic>
        <p:nvPicPr>
          <p:cNvPr id="2267" name="Google Shape;2267;g395a5d8f997_0_17930" title="map_blue.png"/>
          <p:cNvPicPr preferRelativeResize="0"/>
          <p:nvPr/>
        </p:nvPicPr>
        <p:blipFill rotWithShape="1">
          <a:blip r:embed="rId2">
            <a:alphaModFix/>
          </a:blip>
          <a:srcRect/>
          <a:stretch/>
        </p:blipFill>
        <p:spPr>
          <a:xfrm>
            <a:off x="3504283" y="1638400"/>
            <a:ext cx="8480650" cy="4174068"/>
          </a:xfrm>
          <a:prstGeom prst="rect">
            <a:avLst/>
          </a:prstGeom>
          <a:noFill/>
          <a:ln>
            <a:noFill/>
          </a:ln>
        </p:spPr>
      </p:pic>
      <p:sp>
        <p:nvSpPr>
          <p:cNvPr id="2268" name="Google Shape;2268;g395a5d8f997_0_17930"/>
          <p:cNvSpPr txBox="1">
            <a:spLocks noGrp="1"/>
          </p:cNvSpPr>
          <p:nvPr>
            <p:ph type="title"/>
          </p:nvPr>
        </p:nvSpPr>
        <p:spPr>
          <a:xfrm>
            <a:off x="609589" y="1581733"/>
            <a:ext cx="4572000" cy="2407200"/>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rgbClr val="BFDFE0"/>
              </a:buClr>
              <a:buSzPts val="4800"/>
              <a:buFont typeface="Montserrat"/>
              <a:buNone/>
              <a:defRPr sz="4800" b="1">
                <a:solidFill>
                  <a:srgbClr val="BFDFE0"/>
                </a:solidFill>
                <a:latin typeface="Montserrat"/>
                <a:ea typeface="Montserrat"/>
                <a:cs typeface="Montserrat"/>
                <a:sym typeface="Montserrat"/>
              </a:defRPr>
            </a:lvl1pPr>
            <a:lvl2pPr lvl="1" algn="r">
              <a:lnSpc>
                <a:spcPct val="100000"/>
              </a:lnSpc>
              <a:spcBef>
                <a:spcPts val="100"/>
              </a:spcBef>
              <a:spcAft>
                <a:spcPts val="0"/>
              </a:spcAft>
              <a:buClr>
                <a:srgbClr val="BFDFE0"/>
              </a:buClr>
              <a:buSzPts val="4800"/>
              <a:buNone/>
              <a:defRPr sz="4800">
                <a:solidFill>
                  <a:srgbClr val="BFDFE0"/>
                </a:solidFill>
              </a:defRPr>
            </a:lvl2pPr>
            <a:lvl3pPr lvl="2" algn="r">
              <a:lnSpc>
                <a:spcPct val="100000"/>
              </a:lnSpc>
              <a:spcBef>
                <a:spcPts val="0"/>
              </a:spcBef>
              <a:spcAft>
                <a:spcPts val="0"/>
              </a:spcAft>
              <a:buClr>
                <a:srgbClr val="BFDFE0"/>
              </a:buClr>
              <a:buSzPts val="4800"/>
              <a:buNone/>
              <a:defRPr sz="4800">
                <a:solidFill>
                  <a:srgbClr val="BFDFE0"/>
                </a:solidFill>
              </a:defRPr>
            </a:lvl3pPr>
            <a:lvl4pPr lvl="3" algn="r">
              <a:lnSpc>
                <a:spcPct val="100000"/>
              </a:lnSpc>
              <a:spcBef>
                <a:spcPts val="0"/>
              </a:spcBef>
              <a:spcAft>
                <a:spcPts val="0"/>
              </a:spcAft>
              <a:buClr>
                <a:srgbClr val="BFDFE0"/>
              </a:buClr>
              <a:buSzPts val="4800"/>
              <a:buNone/>
              <a:defRPr sz="4800">
                <a:solidFill>
                  <a:srgbClr val="BFDFE0"/>
                </a:solidFill>
              </a:defRPr>
            </a:lvl4pPr>
            <a:lvl5pPr lvl="4" algn="r">
              <a:lnSpc>
                <a:spcPct val="100000"/>
              </a:lnSpc>
              <a:spcBef>
                <a:spcPts val="0"/>
              </a:spcBef>
              <a:spcAft>
                <a:spcPts val="0"/>
              </a:spcAft>
              <a:buClr>
                <a:srgbClr val="BFDFE0"/>
              </a:buClr>
              <a:buSzPts val="4800"/>
              <a:buNone/>
              <a:defRPr sz="4800">
                <a:solidFill>
                  <a:srgbClr val="BFDFE0"/>
                </a:solidFill>
              </a:defRPr>
            </a:lvl5pPr>
            <a:lvl6pPr lvl="5" algn="r">
              <a:lnSpc>
                <a:spcPct val="100000"/>
              </a:lnSpc>
              <a:spcBef>
                <a:spcPts val="0"/>
              </a:spcBef>
              <a:spcAft>
                <a:spcPts val="0"/>
              </a:spcAft>
              <a:buClr>
                <a:srgbClr val="BFDFE0"/>
              </a:buClr>
              <a:buSzPts val="4800"/>
              <a:buNone/>
              <a:defRPr sz="4800">
                <a:solidFill>
                  <a:srgbClr val="BFDFE0"/>
                </a:solidFill>
              </a:defRPr>
            </a:lvl6pPr>
            <a:lvl7pPr lvl="6" algn="r">
              <a:lnSpc>
                <a:spcPct val="100000"/>
              </a:lnSpc>
              <a:spcBef>
                <a:spcPts val="0"/>
              </a:spcBef>
              <a:spcAft>
                <a:spcPts val="0"/>
              </a:spcAft>
              <a:buClr>
                <a:srgbClr val="BFDFE0"/>
              </a:buClr>
              <a:buSzPts val="4800"/>
              <a:buNone/>
              <a:defRPr sz="4800">
                <a:solidFill>
                  <a:srgbClr val="BFDFE0"/>
                </a:solidFill>
              </a:defRPr>
            </a:lvl7pPr>
            <a:lvl8pPr lvl="7" algn="r">
              <a:lnSpc>
                <a:spcPct val="100000"/>
              </a:lnSpc>
              <a:spcBef>
                <a:spcPts val="0"/>
              </a:spcBef>
              <a:spcAft>
                <a:spcPts val="0"/>
              </a:spcAft>
              <a:buClr>
                <a:srgbClr val="BFDFE0"/>
              </a:buClr>
              <a:buSzPts val="4800"/>
              <a:buNone/>
              <a:defRPr sz="4800">
                <a:solidFill>
                  <a:srgbClr val="BFDFE0"/>
                </a:solidFill>
              </a:defRPr>
            </a:lvl8pPr>
            <a:lvl9pPr lvl="8" algn="r">
              <a:lnSpc>
                <a:spcPct val="100000"/>
              </a:lnSpc>
              <a:spcBef>
                <a:spcPts val="0"/>
              </a:spcBef>
              <a:spcAft>
                <a:spcPts val="0"/>
              </a:spcAft>
              <a:buClr>
                <a:srgbClr val="BFDFE0"/>
              </a:buClr>
              <a:buSzPts val="4800"/>
              <a:buNone/>
              <a:defRPr sz="4800">
                <a:solidFill>
                  <a:srgbClr val="BFDFE0"/>
                </a:solidFill>
              </a:defRPr>
            </a:lvl9pPr>
          </a:lstStyle>
          <a:p>
            <a:endParaRPr/>
          </a:p>
        </p:txBody>
      </p:sp>
      <p:sp>
        <p:nvSpPr>
          <p:cNvPr id="2269" name="Google Shape;2269;g395a5d8f997_0_17930"/>
          <p:cNvSpPr txBox="1">
            <a:spLocks noGrp="1"/>
          </p:cNvSpPr>
          <p:nvPr>
            <p:ph type="subTitle" idx="1"/>
          </p:nvPr>
        </p:nvSpPr>
        <p:spPr>
          <a:xfrm>
            <a:off x="609600" y="609600"/>
            <a:ext cx="4094100" cy="3753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accent2"/>
              </a:buClr>
              <a:buSzPts val="1200"/>
              <a:buFont typeface="Montserrat"/>
              <a:buNone/>
              <a:defRPr sz="1200" b="1">
                <a:solidFill>
                  <a:schemeClr val="accent2"/>
                </a:solidFill>
                <a:latin typeface="Montserrat"/>
                <a:ea typeface="Montserrat"/>
                <a:cs typeface="Montserrat"/>
                <a:sym typeface="Montserrat"/>
              </a:defRPr>
            </a:lvl1pPr>
            <a:lvl2pPr lvl="1" algn="l">
              <a:lnSpc>
                <a:spcPct val="115000"/>
              </a:lnSpc>
              <a:spcBef>
                <a:spcPts val="0"/>
              </a:spcBef>
              <a:spcAft>
                <a:spcPts val="0"/>
              </a:spcAft>
              <a:buClr>
                <a:schemeClr val="accent2"/>
              </a:buClr>
              <a:buSzPts val="1900"/>
              <a:buNone/>
              <a:defRPr>
                <a:solidFill>
                  <a:schemeClr val="accent2"/>
                </a:solidFill>
              </a:defRPr>
            </a:lvl2pPr>
            <a:lvl3pPr lvl="2" algn="l">
              <a:lnSpc>
                <a:spcPct val="115000"/>
              </a:lnSpc>
              <a:spcBef>
                <a:spcPts val="0"/>
              </a:spcBef>
              <a:spcAft>
                <a:spcPts val="0"/>
              </a:spcAft>
              <a:buClr>
                <a:schemeClr val="accent2"/>
              </a:buClr>
              <a:buSzPts val="1900"/>
              <a:buNone/>
              <a:defRPr>
                <a:solidFill>
                  <a:schemeClr val="accent2"/>
                </a:solidFill>
              </a:defRPr>
            </a:lvl3pPr>
            <a:lvl4pPr lvl="3" algn="l">
              <a:lnSpc>
                <a:spcPct val="115000"/>
              </a:lnSpc>
              <a:spcBef>
                <a:spcPts val="0"/>
              </a:spcBef>
              <a:spcAft>
                <a:spcPts val="0"/>
              </a:spcAft>
              <a:buClr>
                <a:schemeClr val="accent2"/>
              </a:buClr>
              <a:buSzPts val="1900"/>
              <a:buNone/>
              <a:defRPr>
                <a:solidFill>
                  <a:schemeClr val="accent2"/>
                </a:solidFill>
              </a:defRPr>
            </a:lvl4pPr>
            <a:lvl5pPr lvl="4" algn="l">
              <a:lnSpc>
                <a:spcPct val="115000"/>
              </a:lnSpc>
              <a:spcBef>
                <a:spcPts val="0"/>
              </a:spcBef>
              <a:spcAft>
                <a:spcPts val="0"/>
              </a:spcAft>
              <a:buClr>
                <a:schemeClr val="accent2"/>
              </a:buClr>
              <a:buSzPts val="1900"/>
              <a:buNone/>
              <a:defRPr>
                <a:solidFill>
                  <a:schemeClr val="accent2"/>
                </a:solidFill>
              </a:defRPr>
            </a:lvl5pPr>
            <a:lvl6pPr lvl="5" algn="l">
              <a:lnSpc>
                <a:spcPct val="115000"/>
              </a:lnSpc>
              <a:spcBef>
                <a:spcPts val="0"/>
              </a:spcBef>
              <a:spcAft>
                <a:spcPts val="0"/>
              </a:spcAft>
              <a:buClr>
                <a:schemeClr val="accent2"/>
              </a:buClr>
              <a:buSzPts val="1900"/>
              <a:buNone/>
              <a:defRPr>
                <a:solidFill>
                  <a:schemeClr val="accent2"/>
                </a:solidFill>
              </a:defRPr>
            </a:lvl6pPr>
            <a:lvl7pPr lvl="6" algn="l">
              <a:lnSpc>
                <a:spcPct val="115000"/>
              </a:lnSpc>
              <a:spcBef>
                <a:spcPts val="0"/>
              </a:spcBef>
              <a:spcAft>
                <a:spcPts val="0"/>
              </a:spcAft>
              <a:buClr>
                <a:schemeClr val="accent2"/>
              </a:buClr>
              <a:buSzPts val="1900"/>
              <a:buNone/>
              <a:defRPr>
                <a:solidFill>
                  <a:schemeClr val="accent2"/>
                </a:solidFill>
              </a:defRPr>
            </a:lvl7pPr>
            <a:lvl8pPr lvl="7" algn="l">
              <a:lnSpc>
                <a:spcPct val="115000"/>
              </a:lnSpc>
              <a:spcBef>
                <a:spcPts val="0"/>
              </a:spcBef>
              <a:spcAft>
                <a:spcPts val="0"/>
              </a:spcAft>
              <a:buClr>
                <a:schemeClr val="accent2"/>
              </a:buClr>
              <a:buSzPts val="1900"/>
              <a:buNone/>
              <a:defRPr>
                <a:solidFill>
                  <a:schemeClr val="accent2"/>
                </a:solidFill>
              </a:defRPr>
            </a:lvl8pPr>
            <a:lvl9pPr lvl="8" algn="l">
              <a:lnSpc>
                <a:spcPct val="115000"/>
              </a:lnSpc>
              <a:spcBef>
                <a:spcPts val="0"/>
              </a:spcBef>
              <a:spcAft>
                <a:spcPts val="0"/>
              </a:spcAft>
              <a:buClr>
                <a:schemeClr val="accent2"/>
              </a:buClr>
              <a:buSzPts val="1900"/>
              <a:buNone/>
              <a:defRPr>
                <a:solidFill>
                  <a:schemeClr val="accent2"/>
                </a:solidFill>
              </a:defRPr>
            </a:lvl9pPr>
          </a:lstStyle>
          <a:p>
            <a:endParaRPr/>
          </a:p>
        </p:txBody>
      </p:sp>
      <p:sp>
        <p:nvSpPr>
          <p:cNvPr id="2270" name="Google Shape;2270;g395a5d8f997_0_17930"/>
          <p:cNvSpPr txBox="1">
            <a:spLocks noGrp="1"/>
          </p:cNvSpPr>
          <p:nvPr>
            <p:ph type="subTitle" idx="2"/>
          </p:nvPr>
        </p:nvSpPr>
        <p:spPr>
          <a:xfrm>
            <a:off x="609433" y="4645067"/>
            <a:ext cx="4572000" cy="12753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lt1"/>
              </a:buClr>
              <a:buSzPts val="1900"/>
              <a:buNone/>
              <a:defRPr sz="1900">
                <a:solidFill>
                  <a:schemeClr val="lt1"/>
                </a:solidFill>
              </a:defRPr>
            </a:lvl1pPr>
            <a:lvl2pPr lvl="1" algn="l">
              <a:lnSpc>
                <a:spcPct val="115000"/>
              </a:lnSpc>
              <a:spcBef>
                <a:spcPts val="0"/>
              </a:spcBef>
              <a:spcAft>
                <a:spcPts val="0"/>
              </a:spcAft>
              <a:buSzPts val="1900"/>
              <a:buNone/>
              <a:defRPr/>
            </a:lvl2pPr>
            <a:lvl3pPr lvl="2" algn="l">
              <a:lnSpc>
                <a:spcPct val="115000"/>
              </a:lnSpc>
              <a:spcBef>
                <a:spcPts val="0"/>
              </a:spcBef>
              <a:spcAft>
                <a:spcPts val="0"/>
              </a:spcAft>
              <a:buSzPts val="1900"/>
              <a:buNone/>
              <a:defRPr/>
            </a:lvl3pPr>
            <a:lvl4pPr lvl="3" algn="l">
              <a:lnSpc>
                <a:spcPct val="115000"/>
              </a:lnSpc>
              <a:spcBef>
                <a:spcPts val="0"/>
              </a:spcBef>
              <a:spcAft>
                <a:spcPts val="0"/>
              </a:spcAft>
              <a:buSzPts val="1900"/>
              <a:buNone/>
              <a:defRPr/>
            </a:lvl4pPr>
            <a:lvl5pPr lvl="4" algn="l">
              <a:lnSpc>
                <a:spcPct val="115000"/>
              </a:lnSpc>
              <a:spcBef>
                <a:spcPts val="0"/>
              </a:spcBef>
              <a:spcAft>
                <a:spcPts val="0"/>
              </a:spcAft>
              <a:buSzPts val="1900"/>
              <a:buNone/>
              <a:defRPr/>
            </a:lvl5pPr>
            <a:lvl6pPr lvl="5" algn="l">
              <a:lnSpc>
                <a:spcPct val="115000"/>
              </a:lnSpc>
              <a:spcBef>
                <a:spcPts val="0"/>
              </a:spcBef>
              <a:spcAft>
                <a:spcPts val="0"/>
              </a:spcAft>
              <a:buSzPts val="1900"/>
              <a:buNone/>
              <a:defRPr/>
            </a:lvl6pPr>
            <a:lvl7pPr lvl="6" algn="l">
              <a:lnSpc>
                <a:spcPct val="115000"/>
              </a:lnSpc>
              <a:spcBef>
                <a:spcPts val="0"/>
              </a:spcBef>
              <a:spcAft>
                <a:spcPts val="0"/>
              </a:spcAft>
              <a:buSzPts val="1900"/>
              <a:buNone/>
              <a:defRPr/>
            </a:lvl7pPr>
            <a:lvl8pPr lvl="7" algn="l">
              <a:lnSpc>
                <a:spcPct val="115000"/>
              </a:lnSpc>
              <a:spcBef>
                <a:spcPts val="0"/>
              </a:spcBef>
              <a:spcAft>
                <a:spcPts val="0"/>
              </a:spcAft>
              <a:buSzPts val="1900"/>
              <a:buNone/>
              <a:defRPr/>
            </a:lvl8pPr>
            <a:lvl9pPr lvl="8" algn="l">
              <a:lnSpc>
                <a:spcPct val="115000"/>
              </a:lnSpc>
              <a:spcBef>
                <a:spcPts val="0"/>
              </a:spcBef>
              <a:spcAft>
                <a:spcPts val="0"/>
              </a:spcAft>
              <a:buSzPts val="1900"/>
              <a:buNone/>
              <a:defRPr/>
            </a:lvl9pPr>
          </a:lstStyle>
          <a:p>
            <a:endParaRPr/>
          </a:p>
        </p:txBody>
      </p:sp>
    </p:spTree>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matchingName="Dark — Layout 2">
  <p:cSld name="CUSTOM_16_2_1">
    <p:bg>
      <p:bgPr>
        <a:solidFill>
          <a:schemeClr val="dk2"/>
        </a:solidFill>
        <a:effectLst/>
      </p:bgPr>
    </p:bg>
    <p:spTree>
      <p:nvGrpSpPr>
        <p:cNvPr id="1" name="Shape 2271"/>
        <p:cNvGrpSpPr/>
        <p:nvPr/>
      </p:nvGrpSpPr>
      <p:grpSpPr>
        <a:xfrm>
          <a:off x="0" y="0"/>
          <a:ext cx="0" cy="0"/>
          <a:chOff x="0" y="0"/>
          <a:chExt cx="0" cy="0"/>
        </a:xfrm>
      </p:grpSpPr>
      <p:sp>
        <p:nvSpPr>
          <p:cNvPr id="2272" name="Google Shape;2272;g395a5d8f997_0_17935"/>
          <p:cNvSpPr txBox="1">
            <a:spLocks noGrp="1"/>
          </p:cNvSpPr>
          <p:nvPr>
            <p:ph type="title"/>
          </p:nvPr>
        </p:nvSpPr>
        <p:spPr>
          <a:xfrm>
            <a:off x="609600" y="4328160"/>
            <a:ext cx="4876800" cy="1207500"/>
          </a:xfrm>
          <a:prstGeom prst="rect">
            <a:avLst/>
          </a:prstGeom>
          <a:noFill/>
          <a:ln>
            <a:noFill/>
          </a:ln>
        </p:spPr>
        <p:txBody>
          <a:bodyPr spcFirstLastPara="1" wrap="square" lIns="0" tIns="0" rIns="0" bIns="0" anchor="t" anchorCtr="0">
            <a:noAutofit/>
          </a:bodyPr>
          <a:lstStyle>
            <a:lvl1pPr lvl="0" algn="ctr">
              <a:lnSpc>
                <a:spcPct val="85000"/>
              </a:lnSpc>
              <a:spcBef>
                <a:spcPts val="0"/>
              </a:spcBef>
              <a:spcAft>
                <a:spcPts val="0"/>
              </a:spcAft>
              <a:buClr>
                <a:srgbClr val="BFDFE0"/>
              </a:buClr>
              <a:buSzPts val="4800"/>
              <a:buFont typeface="Montserrat"/>
              <a:buNone/>
              <a:defRPr sz="4800" b="1">
                <a:solidFill>
                  <a:srgbClr val="BFDFE0"/>
                </a:solidFill>
                <a:latin typeface="Montserrat"/>
                <a:ea typeface="Montserrat"/>
                <a:cs typeface="Montserrat"/>
                <a:sym typeface="Montserrat"/>
              </a:defRPr>
            </a:lvl1pPr>
            <a:lvl2pPr lvl="1" algn="r">
              <a:lnSpc>
                <a:spcPct val="100000"/>
              </a:lnSpc>
              <a:spcBef>
                <a:spcPts val="100"/>
              </a:spcBef>
              <a:spcAft>
                <a:spcPts val="0"/>
              </a:spcAft>
              <a:buClr>
                <a:schemeClr val="accent3"/>
              </a:buClr>
              <a:buSzPts val="6400"/>
              <a:buNone/>
              <a:defRPr sz="6400">
                <a:solidFill>
                  <a:schemeClr val="accent3"/>
                </a:solidFill>
              </a:defRPr>
            </a:lvl2pPr>
            <a:lvl3pPr lvl="2" algn="r">
              <a:lnSpc>
                <a:spcPct val="100000"/>
              </a:lnSpc>
              <a:spcBef>
                <a:spcPts val="0"/>
              </a:spcBef>
              <a:spcAft>
                <a:spcPts val="0"/>
              </a:spcAft>
              <a:buClr>
                <a:schemeClr val="accent3"/>
              </a:buClr>
              <a:buSzPts val="6400"/>
              <a:buNone/>
              <a:defRPr sz="6400">
                <a:solidFill>
                  <a:schemeClr val="accent3"/>
                </a:solidFill>
              </a:defRPr>
            </a:lvl3pPr>
            <a:lvl4pPr lvl="3" algn="r">
              <a:lnSpc>
                <a:spcPct val="100000"/>
              </a:lnSpc>
              <a:spcBef>
                <a:spcPts val="0"/>
              </a:spcBef>
              <a:spcAft>
                <a:spcPts val="0"/>
              </a:spcAft>
              <a:buClr>
                <a:schemeClr val="accent3"/>
              </a:buClr>
              <a:buSzPts val="6400"/>
              <a:buNone/>
              <a:defRPr sz="6400">
                <a:solidFill>
                  <a:schemeClr val="accent3"/>
                </a:solidFill>
              </a:defRPr>
            </a:lvl4pPr>
            <a:lvl5pPr lvl="4" algn="r">
              <a:lnSpc>
                <a:spcPct val="100000"/>
              </a:lnSpc>
              <a:spcBef>
                <a:spcPts val="0"/>
              </a:spcBef>
              <a:spcAft>
                <a:spcPts val="0"/>
              </a:spcAft>
              <a:buClr>
                <a:schemeClr val="accent3"/>
              </a:buClr>
              <a:buSzPts val="6400"/>
              <a:buNone/>
              <a:defRPr sz="6400">
                <a:solidFill>
                  <a:schemeClr val="accent3"/>
                </a:solidFill>
              </a:defRPr>
            </a:lvl5pPr>
            <a:lvl6pPr lvl="5" algn="r">
              <a:lnSpc>
                <a:spcPct val="100000"/>
              </a:lnSpc>
              <a:spcBef>
                <a:spcPts val="0"/>
              </a:spcBef>
              <a:spcAft>
                <a:spcPts val="0"/>
              </a:spcAft>
              <a:buClr>
                <a:schemeClr val="accent3"/>
              </a:buClr>
              <a:buSzPts val="6400"/>
              <a:buNone/>
              <a:defRPr sz="6400">
                <a:solidFill>
                  <a:schemeClr val="accent3"/>
                </a:solidFill>
              </a:defRPr>
            </a:lvl6pPr>
            <a:lvl7pPr lvl="6" algn="r">
              <a:lnSpc>
                <a:spcPct val="100000"/>
              </a:lnSpc>
              <a:spcBef>
                <a:spcPts val="0"/>
              </a:spcBef>
              <a:spcAft>
                <a:spcPts val="0"/>
              </a:spcAft>
              <a:buClr>
                <a:schemeClr val="accent3"/>
              </a:buClr>
              <a:buSzPts val="6400"/>
              <a:buNone/>
              <a:defRPr sz="6400">
                <a:solidFill>
                  <a:schemeClr val="accent3"/>
                </a:solidFill>
              </a:defRPr>
            </a:lvl7pPr>
            <a:lvl8pPr lvl="7" algn="r">
              <a:lnSpc>
                <a:spcPct val="100000"/>
              </a:lnSpc>
              <a:spcBef>
                <a:spcPts val="0"/>
              </a:spcBef>
              <a:spcAft>
                <a:spcPts val="0"/>
              </a:spcAft>
              <a:buClr>
                <a:schemeClr val="accent3"/>
              </a:buClr>
              <a:buSzPts val="6400"/>
              <a:buNone/>
              <a:defRPr sz="6400">
                <a:solidFill>
                  <a:schemeClr val="accent3"/>
                </a:solidFill>
              </a:defRPr>
            </a:lvl8pPr>
            <a:lvl9pPr lvl="8" algn="r">
              <a:lnSpc>
                <a:spcPct val="100000"/>
              </a:lnSpc>
              <a:spcBef>
                <a:spcPts val="0"/>
              </a:spcBef>
              <a:spcAft>
                <a:spcPts val="0"/>
              </a:spcAft>
              <a:buClr>
                <a:schemeClr val="accent3"/>
              </a:buClr>
              <a:buSzPts val="6400"/>
              <a:buNone/>
              <a:defRPr sz="6400">
                <a:solidFill>
                  <a:schemeClr val="accent3"/>
                </a:solidFill>
              </a:defRPr>
            </a:lvl9pPr>
          </a:lstStyle>
          <a:p>
            <a:endParaRPr/>
          </a:p>
        </p:txBody>
      </p:sp>
      <p:sp>
        <p:nvSpPr>
          <p:cNvPr id="2273" name="Google Shape;2273;g395a5d8f997_0_17935"/>
          <p:cNvSpPr/>
          <p:nvPr/>
        </p:nvSpPr>
        <p:spPr>
          <a:xfrm>
            <a:off x="6705600" y="1318100"/>
            <a:ext cx="4876800" cy="4991100"/>
          </a:xfrm>
          <a:prstGeom prst="roundRect">
            <a:avLst>
              <a:gd name="adj" fmla="val 0"/>
            </a:avLst>
          </a:prstGeom>
          <a:solidFill>
            <a:schemeClr val="lt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Montserrat"/>
              <a:ea typeface="Montserrat"/>
              <a:cs typeface="Montserrat"/>
              <a:sym typeface="Montserrat"/>
            </a:endParaRPr>
          </a:p>
        </p:txBody>
      </p:sp>
      <p:sp>
        <p:nvSpPr>
          <p:cNvPr id="2274" name="Google Shape;2274;g395a5d8f997_0_17935"/>
          <p:cNvSpPr txBox="1">
            <a:spLocks noGrp="1"/>
          </p:cNvSpPr>
          <p:nvPr>
            <p:ph type="title" idx="2"/>
          </p:nvPr>
        </p:nvSpPr>
        <p:spPr>
          <a:xfrm>
            <a:off x="7245667" y="2369743"/>
            <a:ext cx="3870000" cy="2144700"/>
          </a:xfrm>
          <a:prstGeom prst="rect">
            <a:avLst/>
          </a:prstGeom>
          <a:noFill/>
          <a:ln>
            <a:noFill/>
          </a:ln>
        </p:spPr>
        <p:txBody>
          <a:bodyPr spcFirstLastPara="1" wrap="square" lIns="0" tIns="0" rIns="0" bIns="0" anchor="t" anchorCtr="0">
            <a:noAutofit/>
          </a:bodyPr>
          <a:lstStyle>
            <a:lvl1pPr lvl="0" algn="ctr">
              <a:lnSpc>
                <a:spcPct val="70000"/>
              </a:lnSpc>
              <a:spcBef>
                <a:spcPts val="0"/>
              </a:spcBef>
              <a:spcAft>
                <a:spcPts val="0"/>
              </a:spcAft>
              <a:buSzPts val="12000"/>
              <a:buFont typeface="Oswald Medium"/>
              <a:buNone/>
              <a:defRPr sz="12000" b="0">
                <a:latin typeface="Oswald Medium"/>
                <a:ea typeface="Oswald Medium"/>
                <a:cs typeface="Oswald Medium"/>
                <a:sym typeface="Oswald Medium"/>
              </a:defRPr>
            </a:lvl1pPr>
            <a:lvl2pPr lvl="1" algn="l">
              <a:lnSpc>
                <a:spcPct val="100000"/>
              </a:lnSpc>
              <a:spcBef>
                <a:spcPts val="100"/>
              </a:spcBef>
              <a:spcAft>
                <a:spcPts val="0"/>
              </a:spcAft>
              <a:buClr>
                <a:schemeClr val="dk2"/>
              </a:buClr>
              <a:buSzPts val="12000"/>
              <a:buFont typeface="Oswald Medium"/>
              <a:buNone/>
              <a:defRPr sz="12000">
                <a:solidFill>
                  <a:schemeClr val="dk2"/>
                </a:solidFill>
                <a:latin typeface="Oswald Medium"/>
                <a:ea typeface="Oswald Medium"/>
                <a:cs typeface="Oswald Medium"/>
                <a:sym typeface="Oswald Medium"/>
              </a:defRPr>
            </a:lvl2pPr>
            <a:lvl3pPr lvl="2" algn="l">
              <a:lnSpc>
                <a:spcPct val="100000"/>
              </a:lnSpc>
              <a:spcBef>
                <a:spcPts val="0"/>
              </a:spcBef>
              <a:spcAft>
                <a:spcPts val="0"/>
              </a:spcAft>
              <a:buClr>
                <a:schemeClr val="dk2"/>
              </a:buClr>
              <a:buSzPts val="12000"/>
              <a:buFont typeface="Oswald Medium"/>
              <a:buNone/>
              <a:defRPr sz="12000">
                <a:solidFill>
                  <a:schemeClr val="dk2"/>
                </a:solidFill>
                <a:latin typeface="Oswald Medium"/>
                <a:ea typeface="Oswald Medium"/>
                <a:cs typeface="Oswald Medium"/>
                <a:sym typeface="Oswald Medium"/>
              </a:defRPr>
            </a:lvl3pPr>
            <a:lvl4pPr lvl="3" algn="l">
              <a:lnSpc>
                <a:spcPct val="100000"/>
              </a:lnSpc>
              <a:spcBef>
                <a:spcPts val="0"/>
              </a:spcBef>
              <a:spcAft>
                <a:spcPts val="0"/>
              </a:spcAft>
              <a:buClr>
                <a:schemeClr val="dk2"/>
              </a:buClr>
              <a:buSzPts val="12000"/>
              <a:buFont typeface="Oswald Medium"/>
              <a:buNone/>
              <a:defRPr sz="12000">
                <a:solidFill>
                  <a:schemeClr val="dk2"/>
                </a:solidFill>
                <a:latin typeface="Oswald Medium"/>
                <a:ea typeface="Oswald Medium"/>
                <a:cs typeface="Oswald Medium"/>
                <a:sym typeface="Oswald Medium"/>
              </a:defRPr>
            </a:lvl4pPr>
            <a:lvl5pPr lvl="4" algn="l">
              <a:lnSpc>
                <a:spcPct val="100000"/>
              </a:lnSpc>
              <a:spcBef>
                <a:spcPts val="0"/>
              </a:spcBef>
              <a:spcAft>
                <a:spcPts val="0"/>
              </a:spcAft>
              <a:buClr>
                <a:schemeClr val="dk2"/>
              </a:buClr>
              <a:buSzPts val="12000"/>
              <a:buFont typeface="Oswald Medium"/>
              <a:buNone/>
              <a:defRPr sz="12000">
                <a:solidFill>
                  <a:schemeClr val="dk2"/>
                </a:solidFill>
                <a:latin typeface="Oswald Medium"/>
                <a:ea typeface="Oswald Medium"/>
                <a:cs typeface="Oswald Medium"/>
                <a:sym typeface="Oswald Medium"/>
              </a:defRPr>
            </a:lvl5pPr>
            <a:lvl6pPr lvl="5" algn="l">
              <a:lnSpc>
                <a:spcPct val="100000"/>
              </a:lnSpc>
              <a:spcBef>
                <a:spcPts val="0"/>
              </a:spcBef>
              <a:spcAft>
                <a:spcPts val="0"/>
              </a:spcAft>
              <a:buClr>
                <a:schemeClr val="dk2"/>
              </a:buClr>
              <a:buSzPts val="12000"/>
              <a:buFont typeface="Oswald Medium"/>
              <a:buNone/>
              <a:defRPr sz="12000">
                <a:solidFill>
                  <a:schemeClr val="dk2"/>
                </a:solidFill>
                <a:latin typeface="Oswald Medium"/>
                <a:ea typeface="Oswald Medium"/>
                <a:cs typeface="Oswald Medium"/>
                <a:sym typeface="Oswald Medium"/>
              </a:defRPr>
            </a:lvl6pPr>
            <a:lvl7pPr lvl="6" algn="l">
              <a:lnSpc>
                <a:spcPct val="100000"/>
              </a:lnSpc>
              <a:spcBef>
                <a:spcPts val="0"/>
              </a:spcBef>
              <a:spcAft>
                <a:spcPts val="0"/>
              </a:spcAft>
              <a:buClr>
                <a:schemeClr val="dk2"/>
              </a:buClr>
              <a:buSzPts val="12000"/>
              <a:buFont typeface="Oswald Medium"/>
              <a:buNone/>
              <a:defRPr sz="12000">
                <a:solidFill>
                  <a:schemeClr val="dk2"/>
                </a:solidFill>
                <a:latin typeface="Oswald Medium"/>
                <a:ea typeface="Oswald Medium"/>
                <a:cs typeface="Oswald Medium"/>
                <a:sym typeface="Oswald Medium"/>
              </a:defRPr>
            </a:lvl7pPr>
            <a:lvl8pPr lvl="7" algn="l">
              <a:lnSpc>
                <a:spcPct val="100000"/>
              </a:lnSpc>
              <a:spcBef>
                <a:spcPts val="0"/>
              </a:spcBef>
              <a:spcAft>
                <a:spcPts val="0"/>
              </a:spcAft>
              <a:buClr>
                <a:schemeClr val="dk2"/>
              </a:buClr>
              <a:buSzPts val="12000"/>
              <a:buFont typeface="Oswald Medium"/>
              <a:buNone/>
              <a:defRPr sz="12000">
                <a:solidFill>
                  <a:schemeClr val="dk2"/>
                </a:solidFill>
                <a:latin typeface="Oswald Medium"/>
                <a:ea typeface="Oswald Medium"/>
                <a:cs typeface="Oswald Medium"/>
                <a:sym typeface="Oswald Medium"/>
              </a:defRPr>
            </a:lvl8pPr>
            <a:lvl9pPr lvl="8" algn="l">
              <a:lnSpc>
                <a:spcPct val="100000"/>
              </a:lnSpc>
              <a:spcBef>
                <a:spcPts val="0"/>
              </a:spcBef>
              <a:spcAft>
                <a:spcPts val="0"/>
              </a:spcAft>
              <a:buClr>
                <a:schemeClr val="dk2"/>
              </a:buClr>
              <a:buSzPts val="12000"/>
              <a:buFont typeface="Oswald Medium"/>
              <a:buNone/>
              <a:defRPr sz="12000">
                <a:solidFill>
                  <a:schemeClr val="dk2"/>
                </a:solidFill>
                <a:latin typeface="Oswald Medium"/>
                <a:ea typeface="Oswald Medium"/>
                <a:cs typeface="Oswald Medium"/>
                <a:sym typeface="Oswald Medium"/>
              </a:defRPr>
            </a:lvl9pPr>
          </a:lstStyle>
          <a:p>
            <a:endParaRPr/>
          </a:p>
        </p:txBody>
      </p:sp>
      <p:sp>
        <p:nvSpPr>
          <p:cNvPr id="2275" name="Google Shape;2275;g395a5d8f997_0_17935"/>
          <p:cNvSpPr txBox="1">
            <a:spLocks noGrp="1"/>
          </p:cNvSpPr>
          <p:nvPr>
            <p:ph type="subTitle" idx="1"/>
          </p:nvPr>
        </p:nvSpPr>
        <p:spPr>
          <a:xfrm>
            <a:off x="609600" y="609600"/>
            <a:ext cx="4094100" cy="3753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accent2"/>
              </a:buClr>
              <a:buSzPts val="1200"/>
              <a:buFont typeface="Montserrat"/>
              <a:buNone/>
              <a:defRPr sz="1200" b="1">
                <a:solidFill>
                  <a:schemeClr val="accent2"/>
                </a:solidFill>
                <a:latin typeface="Montserrat"/>
                <a:ea typeface="Montserrat"/>
                <a:cs typeface="Montserrat"/>
                <a:sym typeface="Montserrat"/>
              </a:defRPr>
            </a:lvl1pPr>
            <a:lvl2pPr lvl="1" algn="l">
              <a:lnSpc>
                <a:spcPct val="115000"/>
              </a:lnSpc>
              <a:spcBef>
                <a:spcPts val="0"/>
              </a:spcBef>
              <a:spcAft>
                <a:spcPts val="0"/>
              </a:spcAft>
              <a:buClr>
                <a:schemeClr val="accent2"/>
              </a:buClr>
              <a:buSzPts val="1900"/>
              <a:buNone/>
              <a:defRPr>
                <a:solidFill>
                  <a:schemeClr val="accent2"/>
                </a:solidFill>
              </a:defRPr>
            </a:lvl2pPr>
            <a:lvl3pPr lvl="2" algn="l">
              <a:lnSpc>
                <a:spcPct val="115000"/>
              </a:lnSpc>
              <a:spcBef>
                <a:spcPts val="0"/>
              </a:spcBef>
              <a:spcAft>
                <a:spcPts val="0"/>
              </a:spcAft>
              <a:buClr>
                <a:schemeClr val="accent2"/>
              </a:buClr>
              <a:buSzPts val="1900"/>
              <a:buNone/>
              <a:defRPr>
                <a:solidFill>
                  <a:schemeClr val="accent2"/>
                </a:solidFill>
              </a:defRPr>
            </a:lvl3pPr>
            <a:lvl4pPr lvl="3" algn="l">
              <a:lnSpc>
                <a:spcPct val="115000"/>
              </a:lnSpc>
              <a:spcBef>
                <a:spcPts val="0"/>
              </a:spcBef>
              <a:spcAft>
                <a:spcPts val="0"/>
              </a:spcAft>
              <a:buClr>
                <a:schemeClr val="accent2"/>
              </a:buClr>
              <a:buSzPts val="1900"/>
              <a:buNone/>
              <a:defRPr>
                <a:solidFill>
                  <a:schemeClr val="accent2"/>
                </a:solidFill>
              </a:defRPr>
            </a:lvl4pPr>
            <a:lvl5pPr lvl="4" algn="l">
              <a:lnSpc>
                <a:spcPct val="115000"/>
              </a:lnSpc>
              <a:spcBef>
                <a:spcPts val="0"/>
              </a:spcBef>
              <a:spcAft>
                <a:spcPts val="0"/>
              </a:spcAft>
              <a:buClr>
                <a:schemeClr val="accent2"/>
              </a:buClr>
              <a:buSzPts val="1900"/>
              <a:buNone/>
              <a:defRPr>
                <a:solidFill>
                  <a:schemeClr val="accent2"/>
                </a:solidFill>
              </a:defRPr>
            </a:lvl5pPr>
            <a:lvl6pPr lvl="5" algn="l">
              <a:lnSpc>
                <a:spcPct val="115000"/>
              </a:lnSpc>
              <a:spcBef>
                <a:spcPts val="0"/>
              </a:spcBef>
              <a:spcAft>
                <a:spcPts val="0"/>
              </a:spcAft>
              <a:buClr>
                <a:schemeClr val="accent2"/>
              </a:buClr>
              <a:buSzPts val="1900"/>
              <a:buNone/>
              <a:defRPr>
                <a:solidFill>
                  <a:schemeClr val="accent2"/>
                </a:solidFill>
              </a:defRPr>
            </a:lvl6pPr>
            <a:lvl7pPr lvl="6" algn="l">
              <a:lnSpc>
                <a:spcPct val="115000"/>
              </a:lnSpc>
              <a:spcBef>
                <a:spcPts val="0"/>
              </a:spcBef>
              <a:spcAft>
                <a:spcPts val="0"/>
              </a:spcAft>
              <a:buClr>
                <a:schemeClr val="accent2"/>
              </a:buClr>
              <a:buSzPts val="1900"/>
              <a:buNone/>
              <a:defRPr>
                <a:solidFill>
                  <a:schemeClr val="accent2"/>
                </a:solidFill>
              </a:defRPr>
            </a:lvl7pPr>
            <a:lvl8pPr lvl="7" algn="l">
              <a:lnSpc>
                <a:spcPct val="115000"/>
              </a:lnSpc>
              <a:spcBef>
                <a:spcPts val="0"/>
              </a:spcBef>
              <a:spcAft>
                <a:spcPts val="0"/>
              </a:spcAft>
              <a:buClr>
                <a:schemeClr val="accent2"/>
              </a:buClr>
              <a:buSzPts val="1900"/>
              <a:buNone/>
              <a:defRPr>
                <a:solidFill>
                  <a:schemeClr val="accent2"/>
                </a:solidFill>
              </a:defRPr>
            </a:lvl8pPr>
            <a:lvl9pPr lvl="8" algn="l">
              <a:lnSpc>
                <a:spcPct val="115000"/>
              </a:lnSpc>
              <a:spcBef>
                <a:spcPts val="0"/>
              </a:spcBef>
              <a:spcAft>
                <a:spcPts val="0"/>
              </a:spcAft>
              <a:buClr>
                <a:schemeClr val="accent2"/>
              </a:buClr>
              <a:buSzPts val="1900"/>
              <a:buNone/>
              <a:defRPr>
                <a:solidFill>
                  <a:schemeClr val="accent2"/>
                </a:solidFill>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Dark — 3 Large Data Points">
  <p:cSld name="CUSTOM_25">
    <p:bg>
      <p:bgPr>
        <a:solidFill>
          <a:schemeClr val="dk2"/>
        </a:solidFill>
        <a:effectLst/>
      </p:bgPr>
    </p:bg>
    <p:spTree>
      <p:nvGrpSpPr>
        <p:cNvPr id="1" name="Shape 252"/>
        <p:cNvGrpSpPr/>
        <p:nvPr/>
      </p:nvGrpSpPr>
      <p:grpSpPr>
        <a:xfrm>
          <a:off x="0" y="0"/>
          <a:ext cx="0" cy="0"/>
          <a:chOff x="0" y="0"/>
          <a:chExt cx="0" cy="0"/>
        </a:xfrm>
      </p:grpSpPr>
      <p:grpSp>
        <p:nvGrpSpPr>
          <p:cNvPr id="253" name="Google Shape;253;g36335525d1a_0_579"/>
          <p:cNvGrpSpPr/>
          <p:nvPr/>
        </p:nvGrpSpPr>
        <p:grpSpPr>
          <a:xfrm>
            <a:off x="0" y="1828800"/>
            <a:ext cx="12201695" cy="3962569"/>
            <a:chOff x="0" y="1283300"/>
            <a:chExt cx="9151500" cy="3207000"/>
          </a:xfrm>
        </p:grpSpPr>
        <p:sp>
          <p:nvSpPr>
            <p:cNvPr id="254" name="Google Shape;254;g36335525d1a_0_579"/>
            <p:cNvSpPr/>
            <p:nvPr/>
          </p:nvSpPr>
          <p:spPr>
            <a:xfrm>
              <a:off x="0" y="1283300"/>
              <a:ext cx="9151500" cy="3207000"/>
            </a:xfrm>
            <a:prstGeom prst="rect">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cxnSp>
          <p:nvCxnSpPr>
            <p:cNvPr id="255" name="Google Shape;255;g36335525d1a_0_579"/>
            <p:cNvCxnSpPr/>
            <p:nvPr/>
          </p:nvCxnSpPr>
          <p:spPr>
            <a:xfrm>
              <a:off x="3143938" y="1651550"/>
              <a:ext cx="0" cy="2470500"/>
            </a:xfrm>
            <a:prstGeom prst="straightConnector1">
              <a:avLst/>
            </a:prstGeom>
            <a:noFill/>
            <a:ln w="19050" cap="flat" cmpd="sng">
              <a:solidFill>
                <a:srgbClr val="BFDFE0"/>
              </a:solidFill>
              <a:prstDash val="solid"/>
              <a:round/>
              <a:headEnd type="none" w="med" len="med"/>
              <a:tailEnd type="none" w="med" len="med"/>
            </a:ln>
          </p:spPr>
        </p:cxnSp>
        <p:cxnSp>
          <p:nvCxnSpPr>
            <p:cNvPr id="256" name="Google Shape;256;g36335525d1a_0_579"/>
            <p:cNvCxnSpPr/>
            <p:nvPr/>
          </p:nvCxnSpPr>
          <p:spPr>
            <a:xfrm>
              <a:off x="5942363" y="1651550"/>
              <a:ext cx="0" cy="2470500"/>
            </a:xfrm>
            <a:prstGeom prst="straightConnector1">
              <a:avLst/>
            </a:prstGeom>
            <a:noFill/>
            <a:ln w="19050" cap="flat" cmpd="sng">
              <a:solidFill>
                <a:srgbClr val="BFDFE0"/>
              </a:solidFill>
              <a:prstDash val="solid"/>
              <a:round/>
              <a:headEnd type="none" w="med" len="med"/>
              <a:tailEnd type="none" w="med" len="med"/>
            </a:ln>
          </p:spPr>
        </p:cxnSp>
      </p:grpSp>
      <p:sp>
        <p:nvSpPr>
          <p:cNvPr id="257" name="Google Shape;257;g36335525d1a_0_579"/>
          <p:cNvSpPr txBox="1">
            <a:spLocks noGrp="1"/>
          </p:cNvSpPr>
          <p:nvPr>
            <p:ph type="title"/>
          </p:nvPr>
        </p:nvSpPr>
        <p:spPr>
          <a:xfrm>
            <a:off x="609600" y="914400"/>
            <a:ext cx="10363200" cy="788100"/>
          </a:xfrm>
          <a:prstGeom prst="rect">
            <a:avLst/>
          </a:prstGeom>
        </p:spPr>
        <p:txBody>
          <a:bodyPr spcFirstLastPara="1" wrap="square" lIns="0" tIns="0" rIns="0" bIns="0" anchor="t" anchorCtr="0">
            <a:normAutofit/>
          </a:bodyPr>
          <a:lstStyle>
            <a:lvl1pPr lvl="0">
              <a:spcBef>
                <a:spcPts val="0"/>
              </a:spcBef>
              <a:spcAft>
                <a:spcPts val="0"/>
              </a:spcAft>
              <a:buClr>
                <a:srgbClr val="BFDFE0"/>
              </a:buClr>
              <a:buSzPts val="4800"/>
              <a:buNone/>
              <a:defRPr>
                <a:solidFill>
                  <a:srgbClr val="BFDFE0"/>
                </a:solidFill>
              </a:defRPr>
            </a:lvl1pPr>
            <a:lvl2pPr lvl="1">
              <a:spcBef>
                <a:spcPts val="10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58" name="Google Shape;258;g36335525d1a_0_579"/>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200"/>
              <a:buFont typeface="Montserrat"/>
              <a:buNone/>
              <a:defRPr sz="1200" b="1">
                <a:solidFill>
                  <a:schemeClr val="accent2"/>
                </a:solidFill>
                <a:latin typeface="Montserrat"/>
                <a:ea typeface="Montserrat"/>
                <a:cs typeface="Montserrat"/>
                <a:sym typeface="Montserrat"/>
              </a:defRPr>
            </a:lvl1pPr>
            <a:lvl2pPr lvl="1">
              <a:spcBef>
                <a:spcPts val="0"/>
              </a:spcBef>
              <a:spcAft>
                <a:spcPts val="0"/>
              </a:spcAft>
              <a:buClr>
                <a:schemeClr val="accent2"/>
              </a:buClr>
              <a:buSzPts val="1900"/>
              <a:buNone/>
              <a:defRPr>
                <a:solidFill>
                  <a:schemeClr val="accent2"/>
                </a:solidFill>
              </a:defRPr>
            </a:lvl2pPr>
            <a:lvl3pPr lvl="2">
              <a:spcBef>
                <a:spcPts val="0"/>
              </a:spcBef>
              <a:spcAft>
                <a:spcPts val="0"/>
              </a:spcAft>
              <a:buClr>
                <a:schemeClr val="accent2"/>
              </a:buClr>
              <a:buSzPts val="1900"/>
              <a:buNone/>
              <a:defRPr>
                <a:solidFill>
                  <a:schemeClr val="accent2"/>
                </a:solidFill>
              </a:defRPr>
            </a:lvl3pPr>
            <a:lvl4pPr lvl="3">
              <a:spcBef>
                <a:spcPts val="0"/>
              </a:spcBef>
              <a:spcAft>
                <a:spcPts val="0"/>
              </a:spcAft>
              <a:buClr>
                <a:schemeClr val="accent2"/>
              </a:buClr>
              <a:buSzPts val="1900"/>
              <a:buNone/>
              <a:defRPr>
                <a:solidFill>
                  <a:schemeClr val="accent2"/>
                </a:solidFill>
              </a:defRPr>
            </a:lvl4pPr>
            <a:lvl5pPr lvl="4">
              <a:spcBef>
                <a:spcPts val="0"/>
              </a:spcBef>
              <a:spcAft>
                <a:spcPts val="0"/>
              </a:spcAft>
              <a:buClr>
                <a:schemeClr val="accent2"/>
              </a:buClr>
              <a:buSzPts val="1900"/>
              <a:buNone/>
              <a:defRPr>
                <a:solidFill>
                  <a:schemeClr val="accent2"/>
                </a:solidFill>
              </a:defRPr>
            </a:lvl5pPr>
            <a:lvl6pPr lvl="5">
              <a:spcBef>
                <a:spcPts val="0"/>
              </a:spcBef>
              <a:spcAft>
                <a:spcPts val="0"/>
              </a:spcAft>
              <a:buClr>
                <a:schemeClr val="accent2"/>
              </a:buClr>
              <a:buSzPts val="1900"/>
              <a:buNone/>
              <a:defRPr>
                <a:solidFill>
                  <a:schemeClr val="accent2"/>
                </a:solidFill>
              </a:defRPr>
            </a:lvl6pPr>
            <a:lvl7pPr lvl="6">
              <a:spcBef>
                <a:spcPts val="0"/>
              </a:spcBef>
              <a:spcAft>
                <a:spcPts val="0"/>
              </a:spcAft>
              <a:buClr>
                <a:schemeClr val="accent2"/>
              </a:buClr>
              <a:buSzPts val="1900"/>
              <a:buNone/>
              <a:defRPr>
                <a:solidFill>
                  <a:schemeClr val="accent2"/>
                </a:solidFill>
              </a:defRPr>
            </a:lvl7pPr>
            <a:lvl8pPr lvl="7">
              <a:spcBef>
                <a:spcPts val="0"/>
              </a:spcBef>
              <a:spcAft>
                <a:spcPts val="0"/>
              </a:spcAft>
              <a:buClr>
                <a:schemeClr val="accent2"/>
              </a:buClr>
              <a:buSzPts val="1900"/>
              <a:buNone/>
              <a:defRPr>
                <a:solidFill>
                  <a:schemeClr val="accent2"/>
                </a:solidFill>
              </a:defRPr>
            </a:lvl8pPr>
            <a:lvl9pPr lvl="8">
              <a:spcBef>
                <a:spcPts val="0"/>
              </a:spcBef>
              <a:spcAft>
                <a:spcPts val="0"/>
              </a:spcAft>
              <a:buClr>
                <a:schemeClr val="accent2"/>
              </a:buClr>
              <a:buSzPts val="1900"/>
              <a:buNone/>
              <a:defRPr>
                <a:solidFill>
                  <a:schemeClr val="accent2"/>
                </a:solidFill>
              </a:defRPr>
            </a:lvl9pPr>
          </a:lstStyle>
          <a:p>
            <a:endParaRPr/>
          </a:p>
        </p:txBody>
      </p:sp>
      <p:sp>
        <p:nvSpPr>
          <p:cNvPr id="259" name="Google Shape;259;g36335525d1a_0_579"/>
          <p:cNvSpPr txBox="1">
            <a:spLocks noGrp="1"/>
          </p:cNvSpPr>
          <p:nvPr>
            <p:ph type="title" idx="2"/>
          </p:nvPr>
        </p:nvSpPr>
        <p:spPr>
          <a:xfrm>
            <a:off x="633617" y="2377440"/>
            <a:ext cx="3048000" cy="677100"/>
          </a:xfrm>
          <a:prstGeom prst="rect">
            <a:avLst/>
          </a:prstGeom>
        </p:spPr>
        <p:txBody>
          <a:bodyPr spcFirstLastPara="1" wrap="square" lIns="0" tIns="0" rIns="0" bIns="0" anchor="t" anchorCtr="0">
            <a:normAutofit/>
          </a:bodyPr>
          <a:lstStyle>
            <a:lvl1pPr lvl="0" algn="ctr">
              <a:lnSpc>
                <a:spcPct val="80000"/>
              </a:lnSpc>
              <a:spcBef>
                <a:spcPts val="0"/>
              </a:spcBef>
              <a:spcAft>
                <a:spcPts val="0"/>
              </a:spcAft>
              <a:buSzPts val="6000"/>
              <a:buFont typeface="Oswald Medium"/>
              <a:buNone/>
              <a:defRPr sz="6000" b="0">
                <a:latin typeface="Oswald Medium"/>
                <a:ea typeface="Oswald Medium"/>
                <a:cs typeface="Oswald Medium"/>
                <a:sym typeface="Oswald Medium"/>
              </a:defRPr>
            </a:lvl1pPr>
            <a:lvl2pPr lvl="1"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2pPr>
            <a:lvl3pPr lvl="2"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3pPr>
            <a:lvl4pPr lvl="3"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4pPr>
            <a:lvl5pPr lvl="4"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5pPr>
            <a:lvl6pPr lvl="5"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6pPr>
            <a:lvl7pPr lvl="6"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7pPr>
            <a:lvl8pPr lvl="7"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8pPr>
            <a:lvl9pPr lvl="8" algn="ctr">
              <a:lnSpc>
                <a:spcPct val="80000"/>
              </a:lnSpc>
              <a:spcBef>
                <a:spcPts val="100"/>
              </a:spcBef>
              <a:spcAft>
                <a:spcPts val="100"/>
              </a:spcAft>
              <a:buSzPts val="6000"/>
              <a:buFont typeface="Oswald Medium"/>
              <a:buNone/>
              <a:defRPr sz="6000">
                <a:latin typeface="Oswald Medium"/>
                <a:ea typeface="Oswald Medium"/>
                <a:cs typeface="Oswald Medium"/>
                <a:sym typeface="Oswald Medium"/>
              </a:defRPr>
            </a:lvl9pPr>
          </a:lstStyle>
          <a:p>
            <a:endParaRPr/>
          </a:p>
        </p:txBody>
      </p:sp>
      <p:sp>
        <p:nvSpPr>
          <p:cNvPr id="260" name="Google Shape;260;g36335525d1a_0_579"/>
          <p:cNvSpPr txBox="1">
            <a:spLocks noGrp="1"/>
          </p:cNvSpPr>
          <p:nvPr>
            <p:ph type="title" idx="3"/>
          </p:nvPr>
        </p:nvSpPr>
        <p:spPr>
          <a:xfrm>
            <a:off x="4572000" y="2377440"/>
            <a:ext cx="3048000" cy="677100"/>
          </a:xfrm>
          <a:prstGeom prst="rect">
            <a:avLst/>
          </a:prstGeom>
        </p:spPr>
        <p:txBody>
          <a:bodyPr spcFirstLastPara="1" wrap="square" lIns="0" tIns="0" rIns="0" bIns="0" anchor="t" anchorCtr="0">
            <a:normAutofit/>
          </a:bodyPr>
          <a:lstStyle>
            <a:lvl1pPr lvl="0" algn="ctr">
              <a:lnSpc>
                <a:spcPct val="80000"/>
              </a:lnSpc>
              <a:spcBef>
                <a:spcPts val="0"/>
              </a:spcBef>
              <a:spcAft>
                <a:spcPts val="0"/>
              </a:spcAft>
              <a:buSzPts val="6000"/>
              <a:buFont typeface="Oswald Medium"/>
              <a:buNone/>
              <a:defRPr sz="6000" b="0">
                <a:latin typeface="Oswald Medium"/>
                <a:ea typeface="Oswald Medium"/>
                <a:cs typeface="Oswald Medium"/>
                <a:sym typeface="Oswald Medium"/>
              </a:defRPr>
            </a:lvl1pPr>
            <a:lvl2pPr lvl="1"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2pPr>
            <a:lvl3pPr lvl="2"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3pPr>
            <a:lvl4pPr lvl="3"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4pPr>
            <a:lvl5pPr lvl="4"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5pPr>
            <a:lvl6pPr lvl="5"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6pPr>
            <a:lvl7pPr lvl="6"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7pPr>
            <a:lvl8pPr lvl="7"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8pPr>
            <a:lvl9pPr lvl="8" algn="ctr">
              <a:lnSpc>
                <a:spcPct val="80000"/>
              </a:lnSpc>
              <a:spcBef>
                <a:spcPts val="100"/>
              </a:spcBef>
              <a:spcAft>
                <a:spcPts val="100"/>
              </a:spcAft>
              <a:buSzPts val="6000"/>
              <a:buFont typeface="Oswald Medium"/>
              <a:buNone/>
              <a:defRPr sz="6000">
                <a:latin typeface="Oswald Medium"/>
                <a:ea typeface="Oswald Medium"/>
                <a:cs typeface="Oswald Medium"/>
                <a:sym typeface="Oswald Medium"/>
              </a:defRPr>
            </a:lvl9pPr>
          </a:lstStyle>
          <a:p>
            <a:endParaRPr/>
          </a:p>
        </p:txBody>
      </p:sp>
      <p:sp>
        <p:nvSpPr>
          <p:cNvPr id="261" name="Google Shape;261;g36335525d1a_0_579"/>
          <p:cNvSpPr txBox="1">
            <a:spLocks noGrp="1"/>
          </p:cNvSpPr>
          <p:nvPr>
            <p:ph type="title" idx="4"/>
          </p:nvPr>
        </p:nvSpPr>
        <p:spPr>
          <a:xfrm>
            <a:off x="8510383" y="2377440"/>
            <a:ext cx="3048000" cy="677100"/>
          </a:xfrm>
          <a:prstGeom prst="rect">
            <a:avLst/>
          </a:prstGeom>
        </p:spPr>
        <p:txBody>
          <a:bodyPr spcFirstLastPara="1" wrap="square" lIns="0" tIns="0" rIns="0" bIns="0" anchor="t" anchorCtr="0">
            <a:normAutofit/>
          </a:bodyPr>
          <a:lstStyle>
            <a:lvl1pPr lvl="0" algn="ctr">
              <a:lnSpc>
                <a:spcPct val="80000"/>
              </a:lnSpc>
              <a:spcBef>
                <a:spcPts val="0"/>
              </a:spcBef>
              <a:spcAft>
                <a:spcPts val="0"/>
              </a:spcAft>
              <a:buSzPts val="6000"/>
              <a:buFont typeface="Oswald Medium"/>
              <a:buNone/>
              <a:defRPr sz="6000" b="0">
                <a:latin typeface="Oswald Medium"/>
                <a:ea typeface="Oswald Medium"/>
                <a:cs typeface="Oswald Medium"/>
                <a:sym typeface="Oswald Medium"/>
              </a:defRPr>
            </a:lvl1pPr>
            <a:lvl2pPr lvl="1" algn="ctr">
              <a:lnSpc>
                <a:spcPct val="80000"/>
              </a:lnSpc>
              <a:spcBef>
                <a:spcPts val="100"/>
              </a:spcBef>
              <a:spcAft>
                <a:spcPts val="0"/>
              </a:spcAft>
              <a:buClr>
                <a:schemeClr val="dk2"/>
              </a:buClr>
              <a:buSzPts val="6000"/>
              <a:buFont typeface="Oswald Medium"/>
              <a:buNone/>
              <a:defRPr sz="6000">
                <a:solidFill>
                  <a:schemeClr val="dk2"/>
                </a:solidFill>
                <a:latin typeface="Oswald Medium"/>
                <a:ea typeface="Oswald Medium"/>
                <a:cs typeface="Oswald Medium"/>
                <a:sym typeface="Oswald Medium"/>
              </a:defRPr>
            </a:lvl2pPr>
            <a:lvl3pPr lvl="2" algn="ctr">
              <a:lnSpc>
                <a:spcPct val="80000"/>
              </a:lnSpc>
              <a:spcBef>
                <a:spcPts val="100"/>
              </a:spcBef>
              <a:spcAft>
                <a:spcPts val="0"/>
              </a:spcAft>
              <a:buClr>
                <a:schemeClr val="dk2"/>
              </a:buClr>
              <a:buSzPts val="6000"/>
              <a:buFont typeface="Oswald Medium"/>
              <a:buNone/>
              <a:defRPr sz="6000">
                <a:solidFill>
                  <a:schemeClr val="dk2"/>
                </a:solidFill>
                <a:latin typeface="Oswald Medium"/>
                <a:ea typeface="Oswald Medium"/>
                <a:cs typeface="Oswald Medium"/>
                <a:sym typeface="Oswald Medium"/>
              </a:defRPr>
            </a:lvl3pPr>
            <a:lvl4pPr lvl="3" algn="ctr">
              <a:lnSpc>
                <a:spcPct val="80000"/>
              </a:lnSpc>
              <a:spcBef>
                <a:spcPts val="100"/>
              </a:spcBef>
              <a:spcAft>
                <a:spcPts val="0"/>
              </a:spcAft>
              <a:buClr>
                <a:schemeClr val="dk2"/>
              </a:buClr>
              <a:buSzPts val="6000"/>
              <a:buFont typeface="Oswald Medium"/>
              <a:buNone/>
              <a:defRPr sz="6000">
                <a:solidFill>
                  <a:schemeClr val="dk2"/>
                </a:solidFill>
                <a:latin typeface="Oswald Medium"/>
                <a:ea typeface="Oswald Medium"/>
                <a:cs typeface="Oswald Medium"/>
                <a:sym typeface="Oswald Medium"/>
              </a:defRPr>
            </a:lvl4pPr>
            <a:lvl5pPr lvl="4" algn="ctr">
              <a:lnSpc>
                <a:spcPct val="80000"/>
              </a:lnSpc>
              <a:spcBef>
                <a:spcPts val="100"/>
              </a:spcBef>
              <a:spcAft>
                <a:spcPts val="0"/>
              </a:spcAft>
              <a:buClr>
                <a:schemeClr val="dk2"/>
              </a:buClr>
              <a:buSzPts val="6000"/>
              <a:buFont typeface="Oswald Medium"/>
              <a:buNone/>
              <a:defRPr sz="6000">
                <a:solidFill>
                  <a:schemeClr val="dk2"/>
                </a:solidFill>
                <a:latin typeface="Oswald Medium"/>
                <a:ea typeface="Oswald Medium"/>
                <a:cs typeface="Oswald Medium"/>
                <a:sym typeface="Oswald Medium"/>
              </a:defRPr>
            </a:lvl5pPr>
            <a:lvl6pPr lvl="5" algn="ctr">
              <a:lnSpc>
                <a:spcPct val="80000"/>
              </a:lnSpc>
              <a:spcBef>
                <a:spcPts val="100"/>
              </a:spcBef>
              <a:spcAft>
                <a:spcPts val="0"/>
              </a:spcAft>
              <a:buClr>
                <a:schemeClr val="dk2"/>
              </a:buClr>
              <a:buSzPts val="6000"/>
              <a:buFont typeface="Oswald Medium"/>
              <a:buNone/>
              <a:defRPr sz="6000">
                <a:solidFill>
                  <a:schemeClr val="dk2"/>
                </a:solidFill>
                <a:latin typeface="Oswald Medium"/>
                <a:ea typeface="Oswald Medium"/>
                <a:cs typeface="Oswald Medium"/>
                <a:sym typeface="Oswald Medium"/>
              </a:defRPr>
            </a:lvl6pPr>
            <a:lvl7pPr lvl="6" algn="ctr">
              <a:lnSpc>
                <a:spcPct val="80000"/>
              </a:lnSpc>
              <a:spcBef>
                <a:spcPts val="100"/>
              </a:spcBef>
              <a:spcAft>
                <a:spcPts val="0"/>
              </a:spcAft>
              <a:buClr>
                <a:schemeClr val="dk2"/>
              </a:buClr>
              <a:buSzPts val="6000"/>
              <a:buFont typeface="Oswald Medium"/>
              <a:buNone/>
              <a:defRPr sz="6000">
                <a:solidFill>
                  <a:schemeClr val="dk2"/>
                </a:solidFill>
                <a:latin typeface="Oswald Medium"/>
                <a:ea typeface="Oswald Medium"/>
                <a:cs typeface="Oswald Medium"/>
                <a:sym typeface="Oswald Medium"/>
              </a:defRPr>
            </a:lvl7pPr>
            <a:lvl8pPr lvl="7" algn="ctr">
              <a:lnSpc>
                <a:spcPct val="80000"/>
              </a:lnSpc>
              <a:spcBef>
                <a:spcPts val="100"/>
              </a:spcBef>
              <a:spcAft>
                <a:spcPts val="0"/>
              </a:spcAft>
              <a:buClr>
                <a:schemeClr val="dk2"/>
              </a:buClr>
              <a:buSzPts val="6000"/>
              <a:buFont typeface="Oswald Medium"/>
              <a:buNone/>
              <a:defRPr sz="6000">
                <a:solidFill>
                  <a:schemeClr val="dk2"/>
                </a:solidFill>
                <a:latin typeface="Oswald Medium"/>
                <a:ea typeface="Oswald Medium"/>
                <a:cs typeface="Oswald Medium"/>
                <a:sym typeface="Oswald Medium"/>
              </a:defRPr>
            </a:lvl8pPr>
            <a:lvl9pPr lvl="8" algn="ctr">
              <a:lnSpc>
                <a:spcPct val="80000"/>
              </a:lnSpc>
              <a:spcBef>
                <a:spcPts val="100"/>
              </a:spcBef>
              <a:spcAft>
                <a:spcPts val="100"/>
              </a:spcAft>
              <a:buClr>
                <a:schemeClr val="dk2"/>
              </a:buClr>
              <a:buSzPts val="6000"/>
              <a:buFont typeface="Oswald Medium"/>
              <a:buNone/>
              <a:defRPr sz="6000">
                <a:solidFill>
                  <a:schemeClr val="dk2"/>
                </a:solidFill>
                <a:latin typeface="Oswald Medium"/>
                <a:ea typeface="Oswald Medium"/>
                <a:cs typeface="Oswald Medium"/>
                <a:sym typeface="Oswald Medium"/>
              </a:defRPr>
            </a:lvl9pPr>
          </a:lstStyle>
          <a:p>
            <a:endParaRPr/>
          </a:p>
        </p:txBody>
      </p:sp>
      <p:sp>
        <p:nvSpPr>
          <p:cNvPr id="262" name="Google Shape;262;g36335525d1a_0_579"/>
          <p:cNvSpPr txBox="1">
            <a:spLocks noGrp="1"/>
          </p:cNvSpPr>
          <p:nvPr>
            <p:ph type="subTitle" idx="5"/>
          </p:nvPr>
        </p:nvSpPr>
        <p:spPr>
          <a:xfrm>
            <a:off x="633633" y="3226270"/>
            <a:ext cx="3048000" cy="3225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SzPts val="2400"/>
              <a:buFont typeface="Oswald Medium"/>
              <a:buNone/>
              <a:defRPr sz="2400" b="0">
                <a:latin typeface="Oswald Medium"/>
                <a:ea typeface="Oswald Medium"/>
                <a:cs typeface="Oswald Medium"/>
                <a:sym typeface="Oswald Medium"/>
              </a:defRPr>
            </a:lvl1pPr>
            <a:lvl2pPr lvl="1"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2pPr>
            <a:lvl3pPr lvl="2"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3pPr>
            <a:lvl4pPr lvl="3"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4pPr>
            <a:lvl5pPr lvl="4"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5pPr>
            <a:lvl6pPr lvl="5"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6pPr>
            <a:lvl7pPr lvl="6"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7pPr>
            <a:lvl8pPr lvl="7"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8pPr>
            <a:lvl9pPr lvl="8"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9pPr>
          </a:lstStyle>
          <a:p>
            <a:endParaRPr/>
          </a:p>
        </p:txBody>
      </p:sp>
      <p:sp>
        <p:nvSpPr>
          <p:cNvPr id="263" name="Google Shape;263;g36335525d1a_0_579"/>
          <p:cNvSpPr txBox="1">
            <a:spLocks noGrp="1"/>
          </p:cNvSpPr>
          <p:nvPr>
            <p:ph type="subTitle" idx="6"/>
          </p:nvPr>
        </p:nvSpPr>
        <p:spPr>
          <a:xfrm>
            <a:off x="4577433" y="3226270"/>
            <a:ext cx="3048000" cy="3225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SzPts val="2400"/>
              <a:buFont typeface="Oswald Medium"/>
              <a:buNone/>
              <a:defRPr sz="2400" b="0">
                <a:latin typeface="Oswald Medium"/>
                <a:ea typeface="Oswald Medium"/>
                <a:cs typeface="Oswald Medium"/>
                <a:sym typeface="Oswald Medium"/>
              </a:defRPr>
            </a:lvl1pPr>
            <a:lvl2pPr lvl="1"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2pPr>
            <a:lvl3pPr lvl="2"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3pPr>
            <a:lvl4pPr lvl="3"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4pPr>
            <a:lvl5pPr lvl="4"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5pPr>
            <a:lvl6pPr lvl="5"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6pPr>
            <a:lvl7pPr lvl="6"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7pPr>
            <a:lvl8pPr lvl="7"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8pPr>
            <a:lvl9pPr lvl="8"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9pPr>
          </a:lstStyle>
          <a:p>
            <a:endParaRPr/>
          </a:p>
        </p:txBody>
      </p:sp>
      <p:sp>
        <p:nvSpPr>
          <p:cNvPr id="264" name="Google Shape;264;g36335525d1a_0_579"/>
          <p:cNvSpPr txBox="1">
            <a:spLocks noGrp="1"/>
          </p:cNvSpPr>
          <p:nvPr>
            <p:ph type="subTitle" idx="7"/>
          </p:nvPr>
        </p:nvSpPr>
        <p:spPr>
          <a:xfrm>
            <a:off x="8521233" y="3226270"/>
            <a:ext cx="3048000" cy="3225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SzPts val="2400"/>
              <a:buFont typeface="Oswald Medium"/>
              <a:buNone/>
              <a:defRPr sz="2400" b="0">
                <a:latin typeface="Oswald Medium"/>
                <a:ea typeface="Oswald Medium"/>
                <a:cs typeface="Oswald Medium"/>
                <a:sym typeface="Oswald Medium"/>
              </a:defRPr>
            </a:lvl1pPr>
            <a:lvl2pPr lvl="1"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2pPr>
            <a:lvl3pPr lvl="2"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3pPr>
            <a:lvl4pPr lvl="3"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4pPr>
            <a:lvl5pPr lvl="4"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5pPr>
            <a:lvl6pPr lvl="5"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6pPr>
            <a:lvl7pPr lvl="6"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7pPr>
            <a:lvl8pPr lvl="7"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8pPr>
            <a:lvl9pPr lvl="8"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9pPr>
          </a:lstStyle>
          <a:p>
            <a:endParaRPr/>
          </a:p>
        </p:txBody>
      </p:sp>
      <p:sp>
        <p:nvSpPr>
          <p:cNvPr id="265" name="Google Shape;265;g36335525d1a_0_579"/>
          <p:cNvSpPr txBox="1">
            <a:spLocks noGrp="1"/>
          </p:cNvSpPr>
          <p:nvPr>
            <p:ph type="subTitle" idx="8"/>
          </p:nvPr>
        </p:nvSpPr>
        <p:spPr>
          <a:xfrm>
            <a:off x="628200" y="3665577"/>
            <a:ext cx="3048000" cy="3225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900"/>
              <a:buNone/>
              <a:defRPr sz="1900" b="0">
                <a:solidFill>
                  <a:schemeClr val="dk1"/>
                </a:solidFill>
              </a:defRPr>
            </a:lvl1pPr>
            <a:lvl2pPr lvl="1"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2pPr>
            <a:lvl3pPr lvl="2"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3pPr>
            <a:lvl4pPr lvl="3"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4pPr>
            <a:lvl5pPr lvl="4"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5pPr>
            <a:lvl6pPr lvl="5"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6pPr>
            <a:lvl7pPr lvl="6"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7pPr>
            <a:lvl8pPr lvl="7"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8pPr>
            <a:lvl9pPr lvl="8"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9pPr>
          </a:lstStyle>
          <a:p>
            <a:endParaRPr/>
          </a:p>
        </p:txBody>
      </p:sp>
      <p:sp>
        <p:nvSpPr>
          <p:cNvPr id="266" name="Google Shape;266;g36335525d1a_0_579"/>
          <p:cNvSpPr txBox="1">
            <a:spLocks noGrp="1"/>
          </p:cNvSpPr>
          <p:nvPr>
            <p:ph type="subTitle" idx="9"/>
          </p:nvPr>
        </p:nvSpPr>
        <p:spPr>
          <a:xfrm>
            <a:off x="4572000" y="3665577"/>
            <a:ext cx="3048000" cy="3225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900"/>
              <a:buNone/>
              <a:defRPr sz="1900" b="0">
                <a:solidFill>
                  <a:schemeClr val="dk1"/>
                </a:solidFill>
              </a:defRPr>
            </a:lvl1pPr>
            <a:lvl2pPr lvl="1"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2pPr>
            <a:lvl3pPr lvl="2"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3pPr>
            <a:lvl4pPr lvl="3"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4pPr>
            <a:lvl5pPr lvl="4"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5pPr>
            <a:lvl6pPr lvl="5"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6pPr>
            <a:lvl7pPr lvl="6"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7pPr>
            <a:lvl8pPr lvl="7"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8pPr>
            <a:lvl9pPr lvl="8"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9pPr>
          </a:lstStyle>
          <a:p>
            <a:endParaRPr/>
          </a:p>
        </p:txBody>
      </p:sp>
      <p:sp>
        <p:nvSpPr>
          <p:cNvPr id="267" name="Google Shape;267;g36335525d1a_0_579"/>
          <p:cNvSpPr txBox="1">
            <a:spLocks noGrp="1"/>
          </p:cNvSpPr>
          <p:nvPr>
            <p:ph type="subTitle" idx="13"/>
          </p:nvPr>
        </p:nvSpPr>
        <p:spPr>
          <a:xfrm>
            <a:off x="8515800" y="3665577"/>
            <a:ext cx="3048000" cy="3225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900"/>
              <a:buNone/>
              <a:defRPr sz="1900" b="0">
                <a:solidFill>
                  <a:schemeClr val="dk1"/>
                </a:solidFill>
              </a:defRPr>
            </a:lvl1pPr>
            <a:lvl2pPr lvl="1"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2pPr>
            <a:lvl3pPr lvl="2"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3pPr>
            <a:lvl4pPr lvl="3"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4pPr>
            <a:lvl5pPr lvl="4"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5pPr>
            <a:lvl6pPr lvl="5"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6pPr>
            <a:lvl7pPr lvl="6"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7pPr>
            <a:lvl8pPr lvl="7"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8pPr>
            <a:lvl9pPr lvl="8"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9pPr>
          </a:lstStyle>
          <a:p>
            <a:endParaRPr/>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matchingName="Dark — 3 Large Data Points">
  <p:cSld name="CUSTOM_25">
    <p:bg>
      <p:bgPr>
        <a:solidFill>
          <a:schemeClr val="dk2"/>
        </a:solidFill>
        <a:effectLst/>
      </p:bgPr>
    </p:bg>
    <p:spTree>
      <p:nvGrpSpPr>
        <p:cNvPr id="1" name="Shape 2276"/>
        <p:cNvGrpSpPr/>
        <p:nvPr/>
      </p:nvGrpSpPr>
      <p:grpSpPr>
        <a:xfrm>
          <a:off x="0" y="0"/>
          <a:ext cx="0" cy="0"/>
          <a:chOff x="0" y="0"/>
          <a:chExt cx="0" cy="0"/>
        </a:xfrm>
      </p:grpSpPr>
      <p:grpSp>
        <p:nvGrpSpPr>
          <p:cNvPr id="2277" name="Google Shape;2277;g395a5d8f997_0_17940"/>
          <p:cNvGrpSpPr/>
          <p:nvPr/>
        </p:nvGrpSpPr>
        <p:grpSpPr>
          <a:xfrm>
            <a:off x="0" y="1828800"/>
            <a:ext cx="12201695" cy="3962569"/>
            <a:chOff x="0" y="1283300"/>
            <a:chExt cx="9151500" cy="3207000"/>
          </a:xfrm>
        </p:grpSpPr>
        <p:sp>
          <p:nvSpPr>
            <p:cNvPr id="2278" name="Google Shape;2278;g395a5d8f997_0_17940"/>
            <p:cNvSpPr/>
            <p:nvPr/>
          </p:nvSpPr>
          <p:spPr>
            <a:xfrm>
              <a:off x="0" y="1283300"/>
              <a:ext cx="9151500" cy="32070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Montserrat"/>
                <a:ea typeface="Montserrat"/>
                <a:cs typeface="Montserrat"/>
                <a:sym typeface="Montserrat"/>
              </a:endParaRPr>
            </a:p>
          </p:txBody>
        </p:sp>
        <p:cxnSp>
          <p:nvCxnSpPr>
            <p:cNvPr id="2279" name="Google Shape;2279;g395a5d8f997_0_17940"/>
            <p:cNvCxnSpPr/>
            <p:nvPr/>
          </p:nvCxnSpPr>
          <p:spPr>
            <a:xfrm>
              <a:off x="3143938" y="1651550"/>
              <a:ext cx="0" cy="2470500"/>
            </a:xfrm>
            <a:prstGeom prst="straightConnector1">
              <a:avLst/>
            </a:prstGeom>
            <a:noFill/>
            <a:ln w="25400" cap="flat" cmpd="sng">
              <a:solidFill>
                <a:srgbClr val="BFDFE0"/>
              </a:solidFill>
              <a:prstDash val="solid"/>
              <a:round/>
              <a:headEnd type="none" w="sm" len="sm"/>
              <a:tailEnd type="none" w="sm" len="sm"/>
            </a:ln>
          </p:spPr>
        </p:cxnSp>
        <p:cxnSp>
          <p:nvCxnSpPr>
            <p:cNvPr id="2280" name="Google Shape;2280;g395a5d8f997_0_17940"/>
            <p:cNvCxnSpPr/>
            <p:nvPr/>
          </p:nvCxnSpPr>
          <p:spPr>
            <a:xfrm>
              <a:off x="5942363" y="1651550"/>
              <a:ext cx="0" cy="2470500"/>
            </a:xfrm>
            <a:prstGeom prst="straightConnector1">
              <a:avLst/>
            </a:prstGeom>
            <a:noFill/>
            <a:ln w="25400" cap="flat" cmpd="sng">
              <a:solidFill>
                <a:srgbClr val="BFDFE0"/>
              </a:solidFill>
              <a:prstDash val="solid"/>
              <a:round/>
              <a:headEnd type="none" w="sm" len="sm"/>
              <a:tailEnd type="none" w="sm" len="sm"/>
            </a:ln>
          </p:spPr>
        </p:cxnSp>
      </p:grpSp>
      <p:sp>
        <p:nvSpPr>
          <p:cNvPr id="2281" name="Google Shape;2281;g395a5d8f997_0_17940"/>
          <p:cNvSpPr txBox="1">
            <a:spLocks noGrp="1"/>
          </p:cNvSpPr>
          <p:nvPr>
            <p:ph type="title"/>
          </p:nvPr>
        </p:nvSpPr>
        <p:spPr>
          <a:xfrm>
            <a:off x="609600" y="914400"/>
            <a:ext cx="10363200" cy="7881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BFDFE0"/>
              </a:buClr>
              <a:buSzPts val="4800"/>
              <a:buNone/>
              <a:defRPr>
                <a:solidFill>
                  <a:srgbClr val="BFDFE0"/>
                </a:solidFill>
              </a:defRPr>
            </a:lvl1pPr>
            <a:lvl2pPr lvl="1" algn="l">
              <a:lnSpc>
                <a:spcPct val="100000"/>
              </a:lnSpc>
              <a:spcBef>
                <a:spcPts val="10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2282" name="Google Shape;2282;g395a5d8f997_0_17940"/>
          <p:cNvSpPr txBox="1">
            <a:spLocks noGrp="1"/>
          </p:cNvSpPr>
          <p:nvPr>
            <p:ph type="subTitle" idx="1"/>
          </p:nvPr>
        </p:nvSpPr>
        <p:spPr>
          <a:xfrm>
            <a:off x="609600" y="609600"/>
            <a:ext cx="4094100" cy="3753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accent2"/>
              </a:buClr>
              <a:buSzPts val="1200"/>
              <a:buFont typeface="Montserrat"/>
              <a:buNone/>
              <a:defRPr sz="1200" b="1">
                <a:solidFill>
                  <a:schemeClr val="accent2"/>
                </a:solidFill>
                <a:latin typeface="Montserrat"/>
                <a:ea typeface="Montserrat"/>
                <a:cs typeface="Montserrat"/>
                <a:sym typeface="Montserrat"/>
              </a:defRPr>
            </a:lvl1pPr>
            <a:lvl2pPr lvl="1" algn="l">
              <a:lnSpc>
                <a:spcPct val="115000"/>
              </a:lnSpc>
              <a:spcBef>
                <a:spcPts val="0"/>
              </a:spcBef>
              <a:spcAft>
                <a:spcPts val="0"/>
              </a:spcAft>
              <a:buClr>
                <a:schemeClr val="accent2"/>
              </a:buClr>
              <a:buSzPts val="1900"/>
              <a:buNone/>
              <a:defRPr>
                <a:solidFill>
                  <a:schemeClr val="accent2"/>
                </a:solidFill>
              </a:defRPr>
            </a:lvl2pPr>
            <a:lvl3pPr lvl="2" algn="l">
              <a:lnSpc>
                <a:spcPct val="115000"/>
              </a:lnSpc>
              <a:spcBef>
                <a:spcPts val="0"/>
              </a:spcBef>
              <a:spcAft>
                <a:spcPts val="0"/>
              </a:spcAft>
              <a:buClr>
                <a:schemeClr val="accent2"/>
              </a:buClr>
              <a:buSzPts val="1900"/>
              <a:buNone/>
              <a:defRPr>
                <a:solidFill>
                  <a:schemeClr val="accent2"/>
                </a:solidFill>
              </a:defRPr>
            </a:lvl3pPr>
            <a:lvl4pPr lvl="3" algn="l">
              <a:lnSpc>
                <a:spcPct val="115000"/>
              </a:lnSpc>
              <a:spcBef>
                <a:spcPts val="0"/>
              </a:spcBef>
              <a:spcAft>
                <a:spcPts val="0"/>
              </a:spcAft>
              <a:buClr>
                <a:schemeClr val="accent2"/>
              </a:buClr>
              <a:buSzPts val="1900"/>
              <a:buNone/>
              <a:defRPr>
                <a:solidFill>
                  <a:schemeClr val="accent2"/>
                </a:solidFill>
              </a:defRPr>
            </a:lvl4pPr>
            <a:lvl5pPr lvl="4" algn="l">
              <a:lnSpc>
                <a:spcPct val="115000"/>
              </a:lnSpc>
              <a:spcBef>
                <a:spcPts val="0"/>
              </a:spcBef>
              <a:spcAft>
                <a:spcPts val="0"/>
              </a:spcAft>
              <a:buClr>
                <a:schemeClr val="accent2"/>
              </a:buClr>
              <a:buSzPts val="1900"/>
              <a:buNone/>
              <a:defRPr>
                <a:solidFill>
                  <a:schemeClr val="accent2"/>
                </a:solidFill>
              </a:defRPr>
            </a:lvl5pPr>
            <a:lvl6pPr lvl="5" algn="l">
              <a:lnSpc>
                <a:spcPct val="115000"/>
              </a:lnSpc>
              <a:spcBef>
                <a:spcPts val="0"/>
              </a:spcBef>
              <a:spcAft>
                <a:spcPts val="0"/>
              </a:spcAft>
              <a:buClr>
                <a:schemeClr val="accent2"/>
              </a:buClr>
              <a:buSzPts val="1900"/>
              <a:buNone/>
              <a:defRPr>
                <a:solidFill>
                  <a:schemeClr val="accent2"/>
                </a:solidFill>
              </a:defRPr>
            </a:lvl6pPr>
            <a:lvl7pPr lvl="6" algn="l">
              <a:lnSpc>
                <a:spcPct val="115000"/>
              </a:lnSpc>
              <a:spcBef>
                <a:spcPts val="0"/>
              </a:spcBef>
              <a:spcAft>
                <a:spcPts val="0"/>
              </a:spcAft>
              <a:buClr>
                <a:schemeClr val="accent2"/>
              </a:buClr>
              <a:buSzPts val="1900"/>
              <a:buNone/>
              <a:defRPr>
                <a:solidFill>
                  <a:schemeClr val="accent2"/>
                </a:solidFill>
              </a:defRPr>
            </a:lvl7pPr>
            <a:lvl8pPr lvl="7" algn="l">
              <a:lnSpc>
                <a:spcPct val="115000"/>
              </a:lnSpc>
              <a:spcBef>
                <a:spcPts val="0"/>
              </a:spcBef>
              <a:spcAft>
                <a:spcPts val="0"/>
              </a:spcAft>
              <a:buClr>
                <a:schemeClr val="accent2"/>
              </a:buClr>
              <a:buSzPts val="1900"/>
              <a:buNone/>
              <a:defRPr>
                <a:solidFill>
                  <a:schemeClr val="accent2"/>
                </a:solidFill>
              </a:defRPr>
            </a:lvl8pPr>
            <a:lvl9pPr lvl="8" algn="l">
              <a:lnSpc>
                <a:spcPct val="115000"/>
              </a:lnSpc>
              <a:spcBef>
                <a:spcPts val="0"/>
              </a:spcBef>
              <a:spcAft>
                <a:spcPts val="0"/>
              </a:spcAft>
              <a:buClr>
                <a:schemeClr val="accent2"/>
              </a:buClr>
              <a:buSzPts val="1900"/>
              <a:buNone/>
              <a:defRPr>
                <a:solidFill>
                  <a:schemeClr val="accent2"/>
                </a:solidFill>
              </a:defRPr>
            </a:lvl9pPr>
          </a:lstStyle>
          <a:p>
            <a:endParaRPr/>
          </a:p>
        </p:txBody>
      </p:sp>
      <p:sp>
        <p:nvSpPr>
          <p:cNvPr id="2283" name="Google Shape;2283;g395a5d8f997_0_17940"/>
          <p:cNvSpPr txBox="1">
            <a:spLocks noGrp="1"/>
          </p:cNvSpPr>
          <p:nvPr>
            <p:ph type="title" idx="2"/>
          </p:nvPr>
        </p:nvSpPr>
        <p:spPr>
          <a:xfrm>
            <a:off x="633617" y="2377440"/>
            <a:ext cx="3048000" cy="677100"/>
          </a:xfrm>
          <a:prstGeom prst="rect">
            <a:avLst/>
          </a:prstGeom>
          <a:noFill/>
          <a:ln>
            <a:noFill/>
          </a:ln>
        </p:spPr>
        <p:txBody>
          <a:bodyPr spcFirstLastPara="1" wrap="square" lIns="0" tIns="0" rIns="0" bIns="0" anchor="t" anchorCtr="0">
            <a:normAutofit/>
          </a:bodyPr>
          <a:lstStyle>
            <a:lvl1pPr lvl="0" algn="ctr">
              <a:lnSpc>
                <a:spcPct val="80000"/>
              </a:lnSpc>
              <a:spcBef>
                <a:spcPts val="0"/>
              </a:spcBef>
              <a:spcAft>
                <a:spcPts val="0"/>
              </a:spcAft>
              <a:buSzPts val="6000"/>
              <a:buFont typeface="Oswald Medium"/>
              <a:buNone/>
              <a:defRPr sz="6000" b="0">
                <a:latin typeface="Oswald Medium"/>
                <a:ea typeface="Oswald Medium"/>
                <a:cs typeface="Oswald Medium"/>
                <a:sym typeface="Oswald Medium"/>
              </a:defRPr>
            </a:lvl1pPr>
            <a:lvl2pPr lvl="1"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2pPr>
            <a:lvl3pPr lvl="2"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3pPr>
            <a:lvl4pPr lvl="3"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4pPr>
            <a:lvl5pPr lvl="4"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5pPr>
            <a:lvl6pPr lvl="5"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6pPr>
            <a:lvl7pPr lvl="6"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7pPr>
            <a:lvl8pPr lvl="7"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8pPr>
            <a:lvl9pPr lvl="8" algn="ctr">
              <a:lnSpc>
                <a:spcPct val="80000"/>
              </a:lnSpc>
              <a:spcBef>
                <a:spcPts val="100"/>
              </a:spcBef>
              <a:spcAft>
                <a:spcPts val="100"/>
              </a:spcAft>
              <a:buSzPts val="6000"/>
              <a:buFont typeface="Oswald Medium"/>
              <a:buNone/>
              <a:defRPr sz="6000">
                <a:latin typeface="Oswald Medium"/>
                <a:ea typeface="Oswald Medium"/>
                <a:cs typeface="Oswald Medium"/>
                <a:sym typeface="Oswald Medium"/>
              </a:defRPr>
            </a:lvl9pPr>
          </a:lstStyle>
          <a:p>
            <a:endParaRPr/>
          </a:p>
        </p:txBody>
      </p:sp>
      <p:sp>
        <p:nvSpPr>
          <p:cNvPr id="2284" name="Google Shape;2284;g395a5d8f997_0_17940"/>
          <p:cNvSpPr txBox="1">
            <a:spLocks noGrp="1"/>
          </p:cNvSpPr>
          <p:nvPr>
            <p:ph type="title" idx="3"/>
          </p:nvPr>
        </p:nvSpPr>
        <p:spPr>
          <a:xfrm>
            <a:off x="4572000" y="2377440"/>
            <a:ext cx="3048000" cy="677100"/>
          </a:xfrm>
          <a:prstGeom prst="rect">
            <a:avLst/>
          </a:prstGeom>
          <a:noFill/>
          <a:ln>
            <a:noFill/>
          </a:ln>
        </p:spPr>
        <p:txBody>
          <a:bodyPr spcFirstLastPara="1" wrap="square" lIns="0" tIns="0" rIns="0" bIns="0" anchor="t" anchorCtr="0">
            <a:normAutofit/>
          </a:bodyPr>
          <a:lstStyle>
            <a:lvl1pPr lvl="0" algn="ctr">
              <a:lnSpc>
                <a:spcPct val="80000"/>
              </a:lnSpc>
              <a:spcBef>
                <a:spcPts val="0"/>
              </a:spcBef>
              <a:spcAft>
                <a:spcPts val="0"/>
              </a:spcAft>
              <a:buSzPts val="6000"/>
              <a:buFont typeface="Oswald Medium"/>
              <a:buNone/>
              <a:defRPr sz="6000" b="0">
                <a:latin typeface="Oswald Medium"/>
                <a:ea typeface="Oswald Medium"/>
                <a:cs typeface="Oswald Medium"/>
                <a:sym typeface="Oswald Medium"/>
              </a:defRPr>
            </a:lvl1pPr>
            <a:lvl2pPr lvl="1"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2pPr>
            <a:lvl3pPr lvl="2"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3pPr>
            <a:lvl4pPr lvl="3"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4pPr>
            <a:lvl5pPr lvl="4"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5pPr>
            <a:lvl6pPr lvl="5"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6pPr>
            <a:lvl7pPr lvl="6"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7pPr>
            <a:lvl8pPr lvl="7"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8pPr>
            <a:lvl9pPr lvl="8" algn="ctr">
              <a:lnSpc>
                <a:spcPct val="80000"/>
              </a:lnSpc>
              <a:spcBef>
                <a:spcPts val="100"/>
              </a:spcBef>
              <a:spcAft>
                <a:spcPts val="100"/>
              </a:spcAft>
              <a:buSzPts val="6000"/>
              <a:buFont typeface="Oswald Medium"/>
              <a:buNone/>
              <a:defRPr sz="6000">
                <a:latin typeface="Oswald Medium"/>
                <a:ea typeface="Oswald Medium"/>
                <a:cs typeface="Oswald Medium"/>
                <a:sym typeface="Oswald Medium"/>
              </a:defRPr>
            </a:lvl9pPr>
          </a:lstStyle>
          <a:p>
            <a:endParaRPr/>
          </a:p>
        </p:txBody>
      </p:sp>
      <p:sp>
        <p:nvSpPr>
          <p:cNvPr id="2285" name="Google Shape;2285;g395a5d8f997_0_17940"/>
          <p:cNvSpPr txBox="1">
            <a:spLocks noGrp="1"/>
          </p:cNvSpPr>
          <p:nvPr>
            <p:ph type="title" idx="4"/>
          </p:nvPr>
        </p:nvSpPr>
        <p:spPr>
          <a:xfrm>
            <a:off x="8510384" y="2377440"/>
            <a:ext cx="3048000" cy="677100"/>
          </a:xfrm>
          <a:prstGeom prst="rect">
            <a:avLst/>
          </a:prstGeom>
          <a:noFill/>
          <a:ln>
            <a:noFill/>
          </a:ln>
        </p:spPr>
        <p:txBody>
          <a:bodyPr spcFirstLastPara="1" wrap="square" lIns="0" tIns="0" rIns="0" bIns="0" anchor="t" anchorCtr="0">
            <a:normAutofit/>
          </a:bodyPr>
          <a:lstStyle>
            <a:lvl1pPr lvl="0" algn="ctr">
              <a:lnSpc>
                <a:spcPct val="80000"/>
              </a:lnSpc>
              <a:spcBef>
                <a:spcPts val="0"/>
              </a:spcBef>
              <a:spcAft>
                <a:spcPts val="0"/>
              </a:spcAft>
              <a:buSzPts val="6000"/>
              <a:buFont typeface="Oswald Medium"/>
              <a:buNone/>
              <a:defRPr sz="6000" b="0">
                <a:latin typeface="Oswald Medium"/>
                <a:ea typeface="Oswald Medium"/>
                <a:cs typeface="Oswald Medium"/>
                <a:sym typeface="Oswald Medium"/>
              </a:defRPr>
            </a:lvl1pPr>
            <a:lvl2pPr lvl="1" algn="ctr">
              <a:lnSpc>
                <a:spcPct val="80000"/>
              </a:lnSpc>
              <a:spcBef>
                <a:spcPts val="100"/>
              </a:spcBef>
              <a:spcAft>
                <a:spcPts val="0"/>
              </a:spcAft>
              <a:buClr>
                <a:schemeClr val="dk2"/>
              </a:buClr>
              <a:buSzPts val="6000"/>
              <a:buFont typeface="Oswald Medium"/>
              <a:buNone/>
              <a:defRPr sz="6000">
                <a:solidFill>
                  <a:schemeClr val="dk2"/>
                </a:solidFill>
                <a:latin typeface="Oswald Medium"/>
                <a:ea typeface="Oswald Medium"/>
                <a:cs typeface="Oswald Medium"/>
                <a:sym typeface="Oswald Medium"/>
              </a:defRPr>
            </a:lvl2pPr>
            <a:lvl3pPr lvl="2" algn="ctr">
              <a:lnSpc>
                <a:spcPct val="80000"/>
              </a:lnSpc>
              <a:spcBef>
                <a:spcPts val="100"/>
              </a:spcBef>
              <a:spcAft>
                <a:spcPts val="0"/>
              </a:spcAft>
              <a:buClr>
                <a:schemeClr val="dk2"/>
              </a:buClr>
              <a:buSzPts val="6000"/>
              <a:buFont typeface="Oswald Medium"/>
              <a:buNone/>
              <a:defRPr sz="6000">
                <a:solidFill>
                  <a:schemeClr val="dk2"/>
                </a:solidFill>
                <a:latin typeface="Oswald Medium"/>
                <a:ea typeface="Oswald Medium"/>
                <a:cs typeface="Oswald Medium"/>
                <a:sym typeface="Oswald Medium"/>
              </a:defRPr>
            </a:lvl3pPr>
            <a:lvl4pPr lvl="3" algn="ctr">
              <a:lnSpc>
                <a:spcPct val="80000"/>
              </a:lnSpc>
              <a:spcBef>
                <a:spcPts val="100"/>
              </a:spcBef>
              <a:spcAft>
                <a:spcPts val="0"/>
              </a:spcAft>
              <a:buClr>
                <a:schemeClr val="dk2"/>
              </a:buClr>
              <a:buSzPts val="6000"/>
              <a:buFont typeface="Oswald Medium"/>
              <a:buNone/>
              <a:defRPr sz="6000">
                <a:solidFill>
                  <a:schemeClr val="dk2"/>
                </a:solidFill>
                <a:latin typeface="Oswald Medium"/>
                <a:ea typeface="Oswald Medium"/>
                <a:cs typeface="Oswald Medium"/>
                <a:sym typeface="Oswald Medium"/>
              </a:defRPr>
            </a:lvl4pPr>
            <a:lvl5pPr lvl="4" algn="ctr">
              <a:lnSpc>
                <a:spcPct val="80000"/>
              </a:lnSpc>
              <a:spcBef>
                <a:spcPts val="100"/>
              </a:spcBef>
              <a:spcAft>
                <a:spcPts val="0"/>
              </a:spcAft>
              <a:buClr>
                <a:schemeClr val="dk2"/>
              </a:buClr>
              <a:buSzPts val="6000"/>
              <a:buFont typeface="Oswald Medium"/>
              <a:buNone/>
              <a:defRPr sz="6000">
                <a:solidFill>
                  <a:schemeClr val="dk2"/>
                </a:solidFill>
                <a:latin typeface="Oswald Medium"/>
                <a:ea typeface="Oswald Medium"/>
                <a:cs typeface="Oswald Medium"/>
                <a:sym typeface="Oswald Medium"/>
              </a:defRPr>
            </a:lvl5pPr>
            <a:lvl6pPr lvl="5" algn="ctr">
              <a:lnSpc>
                <a:spcPct val="80000"/>
              </a:lnSpc>
              <a:spcBef>
                <a:spcPts val="100"/>
              </a:spcBef>
              <a:spcAft>
                <a:spcPts val="0"/>
              </a:spcAft>
              <a:buClr>
                <a:schemeClr val="dk2"/>
              </a:buClr>
              <a:buSzPts val="6000"/>
              <a:buFont typeface="Oswald Medium"/>
              <a:buNone/>
              <a:defRPr sz="6000">
                <a:solidFill>
                  <a:schemeClr val="dk2"/>
                </a:solidFill>
                <a:latin typeface="Oswald Medium"/>
                <a:ea typeface="Oswald Medium"/>
                <a:cs typeface="Oswald Medium"/>
                <a:sym typeface="Oswald Medium"/>
              </a:defRPr>
            </a:lvl6pPr>
            <a:lvl7pPr lvl="6" algn="ctr">
              <a:lnSpc>
                <a:spcPct val="80000"/>
              </a:lnSpc>
              <a:spcBef>
                <a:spcPts val="100"/>
              </a:spcBef>
              <a:spcAft>
                <a:spcPts val="0"/>
              </a:spcAft>
              <a:buClr>
                <a:schemeClr val="dk2"/>
              </a:buClr>
              <a:buSzPts val="6000"/>
              <a:buFont typeface="Oswald Medium"/>
              <a:buNone/>
              <a:defRPr sz="6000">
                <a:solidFill>
                  <a:schemeClr val="dk2"/>
                </a:solidFill>
                <a:latin typeface="Oswald Medium"/>
                <a:ea typeface="Oswald Medium"/>
                <a:cs typeface="Oswald Medium"/>
                <a:sym typeface="Oswald Medium"/>
              </a:defRPr>
            </a:lvl7pPr>
            <a:lvl8pPr lvl="7" algn="ctr">
              <a:lnSpc>
                <a:spcPct val="80000"/>
              </a:lnSpc>
              <a:spcBef>
                <a:spcPts val="100"/>
              </a:spcBef>
              <a:spcAft>
                <a:spcPts val="0"/>
              </a:spcAft>
              <a:buClr>
                <a:schemeClr val="dk2"/>
              </a:buClr>
              <a:buSzPts val="6000"/>
              <a:buFont typeface="Oswald Medium"/>
              <a:buNone/>
              <a:defRPr sz="6000">
                <a:solidFill>
                  <a:schemeClr val="dk2"/>
                </a:solidFill>
                <a:latin typeface="Oswald Medium"/>
                <a:ea typeface="Oswald Medium"/>
                <a:cs typeface="Oswald Medium"/>
                <a:sym typeface="Oswald Medium"/>
              </a:defRPr>
            </a:lvl8pPr>
            <a:lvl9pPr lvl="8" algn="ctr">
              <a:lnSpc>
                <a:spcPct val="80000"/>
              </a:lnSpc>
              <a:spcBef>
                <a:spcPts val="100"/>
              </a:spcBef>
              <a:spcAft>
                <a:spcPts val="100"/>
              </a:spcAft>
              <a:buClr>
                <a:schemeClr val="dk2"/>
              </a:buClr>
              <a:buSzPts val="6000"/>
              <a:buFont typeface="Oswald Medium"/>
              <a:buNone/>
              <a:defRPr sz="6000">
                <a:solidFill>
                  <a:schemeClr val="dk2"/>
                </a:solidFill>
                <a:latin typeface="Oswald Medium"/>
                <a:ea typeface="Oswald Medium"/>
                <a:cs typeface="Oswald Medium"/>
                <a:sym typeface="Oswald Medium"/>
              </a:defRPr>
            </a:lvl9pPr>
          </a:lstStyle>
          <a:p>
            <a:endParaRPr/>
          </a:p>
        </p:txBody>
      </p:sp>
      <p:sp>
        <p:nvSpPr>
          <p:cNvPr id="2286" name="Google Shape;2286;g395a5d8f997_0_17940"/>
          <p:cNvSpPr txBox="1">
            <a:spLocks noGrp="1"/>
          </p:cNvSpPr>
          <p:nvPr>
            <p:ph type="subTitle" idx="5"/>
          </p:nvPr>
        </p:nvSpPr>
        <p:spPr>
          <a:xfrm>
            <a:off x="633633" y="3226269"/>
            <a:ext cx="3048000" cy="3225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SzPts val="2400"/>
              <a:buFont typeface="Oswald Medium"/>
              <a:buNone/>
              <a:defRPr sz="2400" b="0">
                <a:latin typeface="Oswald Medium"/>
                <a:ea typeface="Oswald Medium"/>
                <a:cs typeface="Oswald Medium"/>
                <a:sym typeface="Oswald Medium"/>
              </a:defRPr>
            </a:lvl1pPr>
            <a:lvl2pPr lvl="1"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2pPr>
            <a:lvl3pPr lvl="2"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3pPr>
            <a:lvl4pPr lvl="3"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4pPr>
            <a:lvl5pPr lvl="4"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5pPr>
            <a:lvl6pPr lvl="5"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6pPr>
            <a:lvl7pPr lvl="6"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7pPr>
            <a:lvl8pPr lvl="7"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8pPr>
            <a:lvl9pPr lvl="8"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9pPr>
          </a:lstStyle>
          <a:p>
            <a:endParaRPr/>
          </a:p>
        </p:txBody>
      </p:sp>
      <p:sp>
        <p:nvSpPr>
          <p:cNvPr id="2287" name="Google Shape;2287;g395a5d8f997_0_17940"/>
          <p:cNvSpPr txBox="1">
            <a:spLocks noGrp="1"/>
          </p:cNvSpPr>
          <p:nvPr>
            <p:ph type="subTitle" idx="6"/>
          </p:nvPr>
        </p:nvSpPr>
        <p:spPr>
          <a:xfrm>
            <a:off x="4577433" y="3226269"/>
            <a:ext cx="3048000" cy="3225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SzPts val="2400"/>
              <a:buFont typeface="Oswald Medium"/>
              <a:buNone/>
              <a:defRPr sz="2400" b="0">
                <a:latin typeface="Oswald Medium"/>
                <a:ea typeface="Oswald Medium"/>
                <a:cs typeface="Oswald Medium"/>
                <a:sym typeface="Oswald Medium"/>
              </a:defRPr>
            </a:lvl1pPr>
            <a:lvl2pPr lvl="1"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2pPr>
            <a:lvl3pPr lvl="2"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3pPr>
            <a:lvl4pPr lvl="3"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4pPr>
            <a:lvl5pPr lvl="4"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5pPr>
            <a:lvl6pPr lvl="5"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6pPr>
            <a:lvl7pPr lvl="6"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7pPr>
            <a:lvl8pPr lvl="7"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8pPr>
            <a:lvl9pPr lvl="8"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9pPr>
          </a:lstStyle>
          <a:p>
            <a:endParaRPr/>
          </a:p>
        </p:txBody>
      </p:sp>
      <p:sp>
        <p:nvSpPr>
          <p:cNvPr id="2288" name="Google Shape;2288;g395a5d8f997_0_17940"/>
          <p:cNvSpPr txBox="1">
            <a:spLocks noGrp="1"/>
          </p:cNvSpPr>
          <p:nvPr>
            <p:ph type="subTitle" idx="7"/>
          </p:nvPr>
        </p:nvSpPr>
        <p:spPr>
          <a:xfrm>
            <a:off x="8521233" y="3226269"/>
            <a:ext cx="3048000" cy="3225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SzPts val="2400"/>
              <a:buFont typeface="Oswald Medium"/>
              <a:buNone/>
              <a:defRPr sz="2400" b="0">
                <a:latin typeface="Oswald Medium"/>
                <a:ea typeface="Oswald Medium"/>
                <a:cs typeface="Oswald Medium"/>
                <a:sym typeface="Oswald Medium"/>
              </a:defRPr>
            </a:lvl1pPr>
            <a:lvl2pPr lvl="1"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2pPr>
            <a:lvl3pPr lvl="2"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3pPr>
            <a:lvl4pPr lvl="3"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4pPr>
            <a:lvl5pPr lvl="4"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5pPr>
            <a:lvl6pPr lvl="5"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6pPr>
            <a:lvl7pPr lvl="6"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7pPr>
            <a:lvl8pPr lvl="7"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8pPr>
            <a:lvl9pPr lvl="8"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9pPr>
          </a:lstStyle>
          <a:p>
            <a:endParaRPr/>
          </a:p>
        </p:txBody>
      </p:sp>
      <p:sp>
        <p:nvSpPr>
          <p:cNvPr id="2289" name="Google Shape;2289;g395a5d8f997_0_17940"/>
          <p:cNvSpPr txBox="1">
            <a:spLocks noGrp="1"/>
          </p:cNvSpPr>
          <p:nvPr>
            <p:ph type="subTitle" idx="8"/>
          </p:nvPr>
        </p:nvSpPr>
        <p:spPr>
          <a:xfrm>
            <a:off x="628200" y="3665577"/>
            <a:ext cx="3048000" cy="322500"/>
          </a:xfrm>
          <a:prstGeom prst="rect">
            <a:avLst/>
          </a:prstGeom>
          <a:noFill/>
          <a:ln>
            <a:noFill/>
          </a:ln>
        </p:spPr>
        <p:txBody>
          <a:bodyPr spcFirstLastPara="1" wrap="square" lIns="0" tIns="0" rIns="0" bIns="0" anchor="t" anchorCtr="0">
            <a:noAutofit/>
          </a:bodyPr>
          <a:lstStyle>
            <a:lvl1pPr lvl="0" algn="ctr">
              <a:lnSpc>
                <a:spcPct val="115000"/>
              </a:lnSpc>
              <a:spcBef>
                <a:spcPts val="0"/>
              </a:spcBef>
              <a:spcAft>
                <a:spcPts val="0"/>
              </a:spcAft>
              <a:buClr>
                <a:schemeClr val="dk1"/>
              </a:buClr>
              <a:buSzPts val="1900"/>
              <a:buNone/>
              <a:defRPr sz="1900" b="0">
                <a:solidFill>
                  <a:schemeClr val="dk1"/>
                </a:solidFill>
              </a:defRPr>
            </a:lvl1pPr>
            <a:lvl2pPr lvl="1" algn="ctr">
              <a:lnSpc>
                <a:spcPct val="115000"/>
              </a:lnSpc>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2pPr>
            <a:lvl3pPr lvl="2" algn="ctr">
              <a:lnSpc>
                <a:spcPct val="115000"/>
              </a:lnSpc>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3pPr>
            <a:lvl4pPr lvl="3" algn="ctr">
              <a:lnSpc>
                <a:spcPct val="115000"/>
              </a:lnSpc>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4pPr>
            <a:lvl5pPr lvl="4" algn="ctr">
              <a:lnSpc>
                <a:spcPct val="115000"/>
              </a:lnSpc>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5pPr>
            <a:lvl6pPr lvl="5" algn="ctr">
              <a:lnSpc>
                <a:spcPct val="115000"/>
              </a:lnSpc>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6pPr>
            <a:lvl7pPr lvl="6" algn="ctr">
              <a:lnSpc>
                <a:spcPct val="115000"/>
              </a:lnSpc>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7pPr>
            <a:lvl8pPr lvl="7" algn="ctr">
              <a:lnSpc>
                <a:spcPct val="115000"/>
              </a:lnSpc>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8pPr>
            <a:lvl9pPr lvl="8" algn="ctr">
              <a:lnSpc>
                <a:spcPct val="115000"/>
              </a:lnSpc>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9pPr>
          </a:lstStyle>
          <a:p>
            <a:endParaRPr/>
          </a:p>
        </p:txBody>
      </p:sp>
      <p:sp>
        <p:nvSpPr>
          <p:cNvPr id="2290" name="Google Shape;2290;g395a5d8f997_0_17940"/>
          <p:cNvSpPr txBox="1">
            <a:spLocks noGrp="1"/>
          </p:cNvSpPr>
          <p:nvPr>
            <p:ph type="subTitle" idx="9"/>
          </p:nvPr>
        </p:nvSpPr>
        <p:spPr>
          <a:xfrm>
            <a:off x="4572000" y="3665577"/>
            <a:ext cx="3048000" cy="322500"/>
          </a:xfrm>
          <a:prstGeom prst="rect">
            <a:avLst/>
          </a:prstGeom>
          <a:noFill/>
          <a:ln>
            <a:noFill/>
          </a:ln>
        </p:spPr>
        <p:txBody>
          <a:bodyPr spcFirstLastPara="1" wrap="square" lIns="0" tIns="0" rIns="0" bIns="0" anchor="t" anchorCtr="0">
            <a:noAutofit/>
          </a:bodyPr>
          <a:lstStyle>
            <a:lvl1pPr lvl="0" algn="ctr">
              <a:lnSpc>
                <a:spcPct val="115000"/>
              </a:lnSpc>
              <a:spcBef>
                <a:spcPts val="0"/>
              </a:spcBef>
              <a:spcAft>
                <a:spcPts val="0"/>
              </a:spcAft>
              <a:buClr>
                <a:schemeClr val="dk1"/>
              </a:buClr>
              <a:buSzPts val="1900"/>
              <a:buNone/>
              <a:defRPr sz="1900" b="0">
                <a:solidFill>
                  <a:schemeClr val="dk1"/>
                </a:solidFill>
              </a:defRPr>
            </a:lvl1pPr>
            <a:lvl2pPr lvl="1" algn="ctr">
              <a:lnSpc>
                <a:spcPct val="115000"/>
              </a:lnSpc>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2pPr>
            <a:lvl3pPr lvl="2" algn="ctr">
              <a:lnSpc>
                <a:spcPct val="115000"/>
              </a:lnSpc>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3pPr>
            <a:lvl4pPr lvl="3" algn="ctr">
              <a:lnSpc>
                <a:spcPct val="115000"/>
              </a:lnSpc>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4pPr>
            <a:lvl5pPr lvl="4" algn="ctr">
              <a:lnSpc>
                <a:spcPct val="115000"/>
              </a:lnSpc>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5pPr>
            <a:lvl6pPr lvl="5" algn="ctr">
              <a:lnSpc>
                <a:spcPct val="115000"/>
              </a:lnSpc>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6pPr>
            <a:lvl7pPr lvl="6" algn="ctr">
              <a:lnSpc>
                <a:spcPct val="115000"/>
              </a:lnSpc>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7pPr>
            <a:lvl8pPr lvl="7" algn="ctr">
              <a:lnSpc>
                <a:spcPct val="115000"/>
              </a:lnSpc>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8pPr>
            <a:lvl9pPr lvl="8" algn="ctr">
              <a:lnSpc>
                <a:spcPct val="115000"/>
              </a:lnSpc>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9pPr>
          </a:lstStyle>
          <a:p>
            <a:endParaRPr/>
          </a:p>
        </p:txBody>
      </p:sp>
      <p:sp>
        <p:nvSpPr>
          <p:cNvPr id="2291" name="Google Shape;2291;g395a5d8f997_0_17940"/>
          <p:cNvSpPr txBox="1">
            <a:spLocks noGrp="1"/>
          </p:cNvSpPr>
          <p:nvPr>
            <p:ph type="subTitle" idx="13"/>
          </p:nvPr>
        </p:nvSpPr>
        <p:spPr>
          <a:xfrm>
            <a:off x="8515800" y="3665577"/>
            <a:ext cx="3048000" cy="322500"/>
          </a:xfrm>
          <a:prstGeom prst="rect">
            <a:avLst/>
          </a:prstGeom>
          <a:noFill/>
          <a:ln>
            <a:noFill/>
          </a:ln>
        </p:spPr>
        <p:txBody>
          <a:bodyPr spcFirstLastPara="1" wrap="square" lIns="0" tIns="0" rIns="0" bIns="0" anchor="t" anchorCtr="0">
            <a:noAutofit/>
          </a:bodyPr>
          <a:lstStyle>
            <a:lvl1pPr lvl="0" algn="ctr">
              <a:lnSpc>
                <a:spcPct val="115000"/>
              </a:lnSpc>
              <a:spcBef>
                <a:spcPts val="0"/>
              </a:spcBef>
              <a:spcAft>
                <a:spcPts val="0"/>
              </a:spcAft>
              <a:buClr>
                <a:schemeClr val="dk1"/>
              </a:buClr>
              <a:buSzPts val="1900"/>
              <a:buNone/>
              <a:defRPr sz="1900" b="0">
                <a:solidFill>
                  <a:schemeClr val="dk1"/>
                </a:solidFill>
              </a:defRPr>
            </a:lvl1pPr>
            <a:lvl2pPr lvl="1" algn="ctr">
              <a:lnSpc>
                <a:spcPct val="115000"/>
              </a:lnSpc>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2pPr>
            <a:lvl3pPr lvl="2" algn="ctr">
              <a:lnSpc>
                <a:spcPct val="115000"/>
              </a:lnSpc>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3pPr>
            <a:lvl4pPr lvl="3" algn="ctr">
              <a:lnSpc>
                <a:spcPct val="115000"/>
              </a:lnSpc>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4pPr>
            <a:lvl5pPr lvl="4" algn="ctr">
              <a:lnSpc>
                <a:spcPct val="115000"/>
              </a:lnSpc>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5pPr>
            <a:lvl6pPr lvl="5" algn="ctr">
              <a:lnSpc>
                <a:spcPct val="115000"/>
              </a:lnSpc>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6pPr>
            <a:lvl7pPr lvl="6" algn="ctr">
              <a:lnSpc>
                <a:spcPct val="115000"/>
              </a:lnSpc>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7pPr>
            <a:lvl8pPr lvl="7" algn="ctr">
              <a:lnSpc>
                <a:spcPct val="115000"/>
              </a:lnSpc>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8pPr>
            <a:lvl9pPr lvl="8" algn="ctr">
              <a:lnSpc>
                <a:spcPct val="115000"/>
              </a:lnSpc>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9pPr>
          </a:lstStyle>
          <a:p>
            <a:endParaRPr/>
          </a:p>
        </p:txBody>
      </p:sp>
    </p:spTree>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matchingName="Partner Logos">
  <p:cSld name="CUSTOM_17">
    <p:bg>
      <p:bgPr>
        <a:solidFill>
          <a:schemeClr val="lt1"/>
        </a:solidFill>
        <a:effectLst/>
      </p:bgPr>
    </p:bg>
    <p:spTree>
      <p:nvGrpSpPr>
        <p:cNvPr id="1" name="Shape 2292"/>
        <p:cNvGrpSpPr/>
        <p:nvPr/>
      </p:nvGrpSpPr>
      <p:grpSpPr>
        <a:xfrm>
          <a:off x="0" y="0"/>
          <a:ext cx="0" cy="0"/>
          <a:chOff x="0" y="0"/>
          <a:chExt cx="0" cy="0"/>
        </a:xfrm>
      </p:grpSpPr>
      <p:sp>
        <p:nvSpPr>
          <p:cNvPr id="2293" name="Google Shape;2293;g395a5d8f997_0_17956"/>
          <p:cNvSpPr txBox="1">
            <a:spLocks noGrp="1"/>
          </p:cNvSpPr>
          <p:nvPr>
            <p:ph type="title"/>
          </p:nvPr>
        </p:nvSpPr>
        <p:spPr>
          <a:xfrm>
            <a:off x="304800" y="5153033"/>
            <a:ext cx="11582400" cy="1393200"/>
          </a:xfrm>
          <a:prstGeom prst="rect">
            <a:avLst/>
          </a:prstGeom>
          <a:noFill/>
          <a:ln>
            <a:noFill/>
          </a:ln>
        </p:spPr>
        <p:txBody>
          <a:bodyPr spcFirstLastPara="1" wrap="square" lIns="0" tIns="0" rIns="0" bIns="0" anchor="b" anchorCtr="0">
            <a:noAutofit/>
          </a:bodyPr>
          <a:lstStyle>
            <a:lvl1pPr lvl="0" algn="ctr">
              <a:lnSpc>
                <a:spcPct val="85000"/>
              </a:lnSpc>
              <a:spcBef>
                <a:spcPts val="0"/>
              </a:spcBef>
              <a:spcAft>
                <a:spcPts val="0"/>
              </a:spcAft>
              <a:buSzPts val="4800"/>
              <a:buFont typeface="Montserrat"/>
              <a:buNone/>
              <a:defRPr sz="4800" b="1">
                <a:latin typeface="Montserrat"/>
                <a:ea typeface="Montserrat"/>
                <a:cs typeface="Montserrat"/>
                <a:sym typeface="Montserrat"/>
              </a:defRPr>
            </a:lvl1pPr>
            <a:lvl2pPr lvl="1" algn="r">
              <a:lnSpc>
                <a:spcPct val="100000"/>
              </a:lnSpc>
              <a:spcBef>
                <a:spcPts val="100"/>
              </a:spcBef>
              <a:spcAft>
                <a:spcPts val="0"/>
              </a:spcAft>
              <a:buClr>
                <a:schemeClr val="accent3"/>
              </a:buClr>
              <a:buSzPts val="6400"/>
              <a:buNone/>
              <a:defRPr sz="6400">
                <a:solidFill>
                  <a:schemeClr val="accent3"/>
                </a:solidFill>
              </a:defRPr>
            </a:lvl2pPr>
            <a:lvl3pPr lvl="2" algn="r">
              <a:lnSpc>
                <a:spcPct val="100000"/>
              </a:lnSpc>
              <a:spcBef>
                <a:spcPts val="0"/>
              </a:spcBef>
              <a:spcAft>
                <a:spcPts val="0"/>
              </a:spcAft>
              <a:buClr>
                <a:schemeClr val="accent3"/>
              </a:buClr>
              <a:buSzPts val="6400"/>
              <a:buNone/>
              <a:defRPr sz="6400">
                <a:solidFill>
                  <a:schemeClr val="accent3"/>
                </a:solidFill>
              </a:defRPr>
            </a:lvl3pPr>
            <a:lvl4pPr lvl="3" algn="r">
              <a:lnSpc>
                <a:spcPct val="100000"/>
              </a:lnSpc>
              <a:spcBef>
                <a:spcPts val="0"/>
              </a:spcBef>
              <a:spcAft>
                <a:spcPts val="0"/>
              </a:spcAft>
              <a:buClr>
                <a:schemeClr val="accent3"/>
              </a:buClr>
              <a:buSzPts val="6400"/>
              <a:buNone/>
              <a:defRPr sz="6400">
                <a:solidFill>
                  <a:schemeClr val="accent3"/>
                </a:solidFill>
              </a:defRPr>
            </a:lvl4pPr>
            <a:lvl5pPr lvl="4" algn="r">
              <a:lnSpc>
                <a:spcPct val="100000"/>
              </a:lnSpc>
              <a:spcBef>
                <a:spcPts val="0"/>
              </a:spcBef>
              <a:spcAft>
                <a:spcPts val="0"/>
              </a:spcAft>
              <a:buClr>
                <a:schemeClr val="accent3"/>
              </a:buClr>
              <a:buSzPts val="6400"/>
              <a:buNone/>
              <a:defRPr sz="6400">
                <a:solidFill>
                  <a:schemeClr val="accent3"/>
                </a:solidFill>
              </a:defRPr>
            </a:lvl5pPr>
            <a:lvl6pPr lvl="5" algn="r">
              <a:lnSpc>
                <a:spcPct val="100000"/>
              </a:lnSpc>
              <a:spcBef>
                <a:spcPts val="0"/>
              </a:spcBef>
              <a:spcAft>
                <a:spcPts val="0"/>
              </a:spcAft>
              <a:buClr>
                <a:schemeClr val="accent3"/>
              </a:buClr>
              <a:buSzPts val="6400"/>
              <a:buNone/>
              <a:defRPr sz="6400">
                <a:solidFill>
                  <a:schemeClr val="accent3"/>
                </a:solidFill>
              </a:defRPr>
            </a:lvl6pPr>
            <a:lvl7pPr lvl="6" algn="r">
              <a:lnSpc>
                <a:spcPct val="100000"/>
              </a:lnSpc>
              <a:spcBef>
                <a:spcPts val="0"/>
              </a:spcBef>
              <a:spcAft>
                <a:spcPts val="0"/>
              </a:spcAft>
              <a:buClr>
                <a:schemeClr val="accent3"/>
              </a:buClr>
              <a:buSzPts val="6400"/>
              <a:buNone/>
              <a:defRPr sz="6400">
                <a:solidFill>
                  <a:schemeClr val="accent3"/>
                </a:solidFill>
              </a:defRPr>
            </a:lvl7pPr>
            <a:lvl8pPr lvl="7" algn="r">
              <a:lnSpc>
                <a:spcPct val="100000"/>
              </a:lnSpc>
              <a:spcBef>
                <a:spcPts val="0"/>
              </a:spcBef>
              <a:spcAft>
                <a:spcPts val="0"/>
              </a:spcAft>
              <a:buClr>
                <a:schemeClr val="accent3"/>
              </a:buClr>
              <a:buSzPts val="6400"/>
              <a:buNone/>
              <a:defRPr sz="6400">
                <a:solidFill>
                  <a:schemeClr val="accent3"/>
                </a:solidFill>
              </a:defRPr>
            </a:lvl8pPr>
            <a:lvl9pPr lvl="8" algn="r">
              <a:lnSpc>
                <a:spcPct val="100000"/>
              </a:lnSpc>
              <a:spcBef>
                <a:spcPts val="0"/>
              </a:spcBef>
              <a:spcAft>
                <a:spcPts val="0"/>
              </a:spcAft>
              <a:buClr>
                <a:schemeClr val="accent3"/>
              </a:buClr>
              <a:buSzPts val="6400"/>
              <a:buNone/>
              <a:defRPr sz="6400">
                <a:solidFill>
                  <a:schemeClr val="accent3"/>
                </a:solidFill>
              </a:defRPr>
            </a:lvl9pPr>
          </a:lstStyle>
          <a:p>
            <a:endParaRPr/>
          </a:p>
        </p:txBody>
      </p:sp>
      <p:sp>
        <p:nvSpPr>
          <p:cNvPr id="2294" name="Google Shape;2294;g395a5d8f997_0_17956"/>
          <p:cNvSpPr txBox="1">
            <a:spLocks noGrp="1"/>
          </p:cNvSpPr>
          <p:nvPr>
            <p:ph type="subTitle" idx="1"/>
          </p:nvPr>
        </p:nvSpPr>
        <p:spPr>
          <a:xfrm>
            <a:off x="609600" y="609600"/>
            <a:ext cx="4094100" cy="3753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1pPr>
            <a:lvl2pPr lvl="1" algn="l">
              <a:lnSpc>
                <a:spcPct val="115000"/>
              </a:lnSpc>
              <a:spcBef>
                <a:spcPts val="0"/>
              </a:spcBef>
              <a:spcAft>
                <a:spcPts val="0"/>
              </a:spcAft>
              <a:buClr>
                <a:schemeClr val="dk2"/>
              </a:buClr>
              <a:buSzPts val="1900"/>
              <a:buNone/>
              <a:defRPr>
                <a:solidFill>
                  <a:schemeClr val="dk2"/>
                </a:solidFill>
              </a:defRPr>
            </a:lvl2pPr>
            <a:lvl3pPr lvl="2" algn="l">
              <a:lnSpc>
                <a:spcPct val="115000"/>
              </a:lnSpc>
              <a:spcBef>
                <a:spcPts val="0"/>
              </a:spcBef>
              <a:spcAft>
                <a:spcPts val="0"/>
              </a:spcAft>
              <a:buClr>
                <a:schemeClr val="dk2"/>
              </a:buClr>
              <a:buSzPts val="1900"/>
              <a:buNone/>
              <a:defRPr>
                <a:solidFill>
                  <a:schemeClr val="dk2"/>
                </a:solidFill>
              </a:defRPr>
            </a:lvl3pPr>
            <a:lvl4pPr lvl="3" algn="l">
              <a:lnSpc>
                <a:spcPct val="115000"/>
              </a:lnSpc>
              <a:spcBef>
                <a:spcPts val="0"/>
              </a:spcBef>
              <a:spcAft>
                <a:spcPts val="0"/>
              </a:spcAft>
              <a:buClr>
                <a:schemeClr val="dk2"/>
              </a:buClr>
              <a:buSzPts val="1900"/>
              <a:buNone/>
              <a:defRPr>
                <a:solidFill>
                  <a:schemeClr val="dk2"/>
                </a:solidFill>
              </a:defRPr>
            </a:lvl4pPr>
            <a:lvl5pPr lvl="4" algn="l">
              <a:lnSpc>
                <a:spcPct val="115000"/>
              </a:lnSpc>
              <a:spcBef>
                <a:spcPts val="0"/>
              </a:spcBef>
              <a:spcAft>
                <a:spcPts val="0"/>
              </a:spcAft>
              <a:buClr>
                <a:schemeClr val="dk2"/>
              </a:buClr>
              <a:buSzPts val="1900"/>
              <a:buNone/>
              <a:defRPr>
                <a:solidFill>
                  <a:schemeClr val="dk2"/>
                </a:solidFill>
              </a:defRPr>
            </a:lvl5pPr>
            <a:lvl6pPr lvl="5" algn="l">
              <a:lnSpc>
                <a:spcPct val="115000"/>
              </a:lnSpc>
              <a:spcBef>
                <a:spcPts val="0"/>
              </a:spcBef>
              <a:spcAft>
                <a:spcPts val="0"/>
              </a:spcAft>
              <a:buClr>
                <a:schemeClr val="dk2"/>
              </a:buClr>
              <a:buSzPts val="1900"/>
              <a:buNone/>
              <a:defRPr>
                <a:solidFill>
                  <a:schemeClr val="dk2"/>
                </a:solidFill>
              </a:defRPr>
            </a:lvl6pPr>
            <a:lvl7pPr lvl="6" algn="l">
              <a:lnSpc>
                <a:spcPct val="115000"/>
              </a:lnSpc>
              <a:spcBef>
                <a:spcPts val="0"/>
              </a:spcBef>
              <a:spcAft>
                <a:spcPts val="0"/>
              </a:spcAft>
              <a:buClr>
                <a:schemeClr val="dk2"/>
              </a:buClr>
              <a:buSzPts val="1900"/>
              <a:buNone/>
              <a:defRPr>
                <a:solidFill>
                  <a:schemeClr val="dk2"/>
                </a:solidFill>
              </a:defRPr>
            </a:lvl7pPr>
            <a:lvl8pPr lvl="7" algn="l">
              <a:lnSpc>
                <a:spcPct val="115000"/>
              </a:lnSpc>
              <a:spcBef>
                <a:spcPts val="0"/>
              </a:spcBef>
              <a:spcAft>
                <a:spcPts val="0"/>
              </a:spcAft>
              <a:buClr>
                <a:schemeClr val="dk2"/>
              </a:buClr>
              <a:buSzPts val="1900"/>
              <a:buNone/>
              <a:defRPr>
                <a:solidFill>
                  <a:schemeClr val="dk2"/>
                </a:solidFill>
              </a:defRPr>
            </a:lvl8pPr>
            <a:lvl9pPr lvl="8" algn="l">
              <a:lnSpc>
                <a:spcPct val="115000"/>
              </a:lnSpc>
              <a:spcBef>
                <a:spcPts val="0"/>
              </a:spcBef>
              <a:spcAft>
                <a:spcPts val="0"/>
              </a:spcAft>
              <a:buClr>
                <a:schemeClr val="dk2"/>
              </a:buClr>
              <a:buSzPts val="1900"/>
              <a:buNone/>
              <a:defRPr>
                <a:solidFill>
                  <a:schemeClr val="dk2"/>
                </a:solidFill>
              </a:defRPr>
            </a:lvl9pPr>
          </a:lstStyle>
          <a:p>
            <a:endParaRPr/>
          </a:p>
        </p:txBody>
      </p:sp>
    </p:spTree>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matchingName="Large Data Point">
  <p:cSld name="CUSTOM_18_1">
    <p:spTree>
      <p:nvGrpSpPr>
        <p:cNvPr id="1" name="Shape 2295"/>
        <p:cNvGrpSpPr/>
        <p:nvPr/>
      </p:nvGrpSpPr>
      <p:grpSpPr>
        <a:xfrm>
          <a:off x="0" y="0"/>
          <a:ext cx="0" cy="0"/>
          <a:chOff x="0" y="0"/>
          <a:chExt cx="0" cy="0"/>
        </a:xfrm>
      </p:grpSpPr>
      <p:sp>
        <p:nvSpPr>
          <p:cNvPr id="2296" name="Google Shape;2296;g395a5d8f997_0_17959"/>
          <p:cNvSpPr>
            <a:spLocks noGrp="1"/>
          </p:cNvSpPr>
          <p:nvPr>
            <p:ph type="pic" idx="2"/>
          </p:nvPr>
        </p:nvSpPr>
        <p:spPr>
          <a:xfrm>
            <a:off x="23400" y="0"/>
            <a:ext cx="12192000" cy="4170900"/>
          </a:xfrm>
          <a:prstGeom prst="rect">
            <a:avLst/>
          </a:prstGeom>
          <a:noFill/>
          <a:ln>
            <a:noFill/>
          </a:ln>
        </p:spPr>
      </p:sp>
      <p:sp>
        <p:nvSpPr>
          <p:cNvPr id="2297" name="Google Shape;2297;g395a5d8f997_0_17959"/>
          <p:cNvSpPr txBox="1">
            <a:spLocks noGrp="1"/>
          </p:cNvSpPr>
          <p:nvPr>
            <p:ph type="title"/>
          </p:nvPr>
        </p:nvSpPr>
        <p:spPr>
          <a:xfrm>
            <a:off x="569800" y="4554533"/>
            <a:ext cx="5486400" cy="1788300"/>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4800"/>
              <a:buFont typeface="Montserrat"/>
              <a:buNone/>
              <a:defRPr sz="4800" b="1">
                <a:latin typeface="Montserrat"/>
                <a:ea typeface="Montserrat"/>
                <a:cs typeface="Montserrat"/>
                <a:sym typeface="Montserrat"/>
              </a:defRPr>
            </a:lvl1pPr>
            <a:lvl2pPr lvl="1" algn="r">
              <a:lnSpc>
                <a:spcPct val="100000"/>
              </a:lnSpc>
              <a:spcBef>
                <a:spcPts val="100"/>
              </a:spcBef>
              <a:spcAft>
                <a:spcPts val="0"/>
              </a:spcAft>
              <a:buClr>
                <a:schemeClr val="dk2"/>
              </a:buClr>
              <a:buSzPts val="4800"/>
              <a:buNone/>
              <a:defRPr sz="4800">
                <a:solidFill>
                  <a:schemeClr val="dk2"/>
                </a:solidFill>
              </a:defRPr>
            </a:lvl2pPr>
            <a:lvl3pPr lvl="2" algn="r">
              <a:lnSpc>
                <a:spcPct val="100000"/>
              </a:lnSpc>
              <a:spcBef>
                <a:spcPts val="0"/>
              </a:spcBef>
              <a:spcAft>
                <a:spcPts val="0"/>
              </a:spcAft>
              <a:buClr>
                <a:schemeClr val="dk2"/>
              </a:buClr>
              <a:buSzPts val="4800"/>
              <a:buNone/>
              <a:defRPr sz="4800">
                <a:solidFill>
                  <a:schemeClr val="dk2"/>
                </a:solidFill>
              </a:defRPr>
            </a:lvl3pPr>
            <a:lvl4pPr lvl="3" algn="r">
              <a:lnSpc>
                <a:spcPct val="100000"/>
              </a:lnSpc>
              <a:spcBef>
                <a:spcPts val="0"/>
              </a:spcBef>
              <a:spcAft>
                <a:spcPts val="0"/>
              </a:spcAft>
              <a:buClr>
                <a:schemeClr val="dk2"/>
              </a:buClr>
              <a:buSzPts val="4800"/>
              <a:buNone/>
              <a:defRPr sz="4800">
                <a:solidFill>
                  <a:schemeClr val="dk2"/>
                </a:solidFill>
              </a:defRPr>
            </a:lvl4pPr>
            <a:lvl5pPr lvl="4" algn="r">
              <a:lnSpc>
                <a:spcPct val="100000"/>
              </a:lnSpc>
              <a:spcBef>
                <a:spcPts val="0"/>
              </a:spcBef>
              <a:spcAft>
                <a:spcPts val="0"/>
              </a:spcAft>
              <a:buClr>
                <a:schemeClr val="dk2"/>
              </a:buClr>
              <a:buSzPts val="4800"/>
              <a:buNone/>
              <a:defRPr sz="4800">
                <a:solidFill>
                  <a:schemeClr val="dk2"/>
                </a:solidFill>
              </a:defRPr>
            </a:lvl5pPr>
            <a:lvl6pPr lvl="5" algn="r">
              <a:lnSpc>
                <a:spcPct val="100000"/>
              </a:lnSpc>
              <a:spcBef>
                <a:spcPts val="0"/>
              </a:spcBef>
              <a:spcAft>
                <a:spcPts val="0"/>
              </a:spcAft>
              <a:buClr>
                <a:schemeClr val="dk2"/>
              </a:buClr>
              <a:buSzPts val="4800"/>
              <a:buNone/>
              <a:defRPr sz="4800">
                <a:solidFill>
                  <a:schemeClr val="dk2"/>
                </a:solidFill>
              </a:defRPr>
            </a:lvl6pPr>
            <a:lvl7pPr lvl="6" algn="r">
              <a:lnSpc>
                <a:spcPct val="100000"/>
              </a:lnSpc>
              <a:spcBef>
                <a:spcPts val="0"/>
              </a:spcBef>
              <a:spcAft>
                <a:spcPts val="0"/>
              </a:spcAft>
              <a:buClr>
                <a:schemeClr val="dk2"/>
              </a:buClr>
              <a:buSzPts val="4800"/>
              <a:buNone/>
              <a:defRPr sz="4800">
                <a:solidFill>
                  <a:schemeClr val="dk2"/>
                </a:solidFill>
              </a:defRPr>
            </a:lvl7pPr>
            <a:lvl8pPr lvl="7" algn="r">
              <a:lnSpc>
                <a:spcPct val="100000"/>
              </a:lnSpc>
              <a:spcBef>
                <a:spcPts val="0"/>
              </a:spcBef>
              <a:spcAft>
                <a:spcPts val="0"/>
              </a:spcAft>
              <a:buClr>
                <a:schemeClr val="dk2"/>
              </a:buClr>
              <a:buSzPts val="4800"/>
              <a:buNone/>
              <a:defRPr sz="4800">
                <a:solidFill>
                  <a:schemeClr val="dk2"/>
                </a:solidFill>
              </a:defRPr>
            </a:lvl8pPr>
            <a:lvl9pPr lvl="8" algn="r">
              <a:lnSpc>
                <a:spcPct val="100000"/>
              </a:lnSpc>
              <a:spcBef>
                <a:spcPts val="0"/>
              </a:spcBef>
              <a:spcAft>
                <a:spcPts val="0"/>
              </a:spcAft>
              <a:buClr>
                <a:schemeClr val="dk2"/>
              </a:buClr>
              <a:buSzPts val="4800"/>
              <a:buNone/>
              <a:defRPr sz="4800">
                <a:solidFill>
                  <a:schemeClr val="dk2"/>
                </a:solidFill>
              </a:defRPr>
            </a:lvl9pPr>
          </a:lstStyle>
          <a:p>
            <a:endParaRPr/>
          </a:p>
        </p:txBody>
      </p:sp>
      <p:sp>
        <p:nvSpPr>
          <p:cNvPr id="2298" name="Google Shape;2298;g395a5d8f997_0_17959"/>
          <p:cNvSpPr txBox="1">
            <a:spLocks noGrp="1"/>
          </p:cNvSpPr>
          <p:nvPr>
            <p:ph type="title" idx="3"/>
          </p:nvPr>
        </p:nvSpPr>
        <p:spPr>
          <a:xfrm>
            <a:off x="7031800" y="4727545"/>
            <a:ext cx="4876800" cy="17883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accent1"/>
              </a:buClr>
              <a:buSzPts val="12000"/>
              <a:buFont typeface="Oswald Medium"/>
              <a:buNone/>
              <a:defRPr sz="12000" b="0">
                <a:solidFill>
                  <a:schemeClr val="accent1"/>
                </a:solidFill>
                <a:latin typeface="Oswald Medium"/>
                <a:ea typeface="Oswald Medium"/>
                <a:cs typeface="Oswald Medium"/>
                <a:sym typeface="Oswald Medium"/>
              </a:defRPr>
            </a:lvl1pPr>
            <a:lvl2pPr lvl="1" algn="l">
              <a:lnSpc>
                <a:spcPct val="100000"/>
              </a:lnSpc>
              <a:spcBef>
                <a:spcPts val="100"/>
              </a:spcBef>
              <a:spcAft>
                <a:spcPts val="0"/>
              </a:spcAft>
              <a:buClr>
                <a:schemeClr val="accent4"/>
              </a:buClr>
              <a:buSzPts val="13300"/>
              <a:buNone/>
              <a:defRPr sz="13300">
                <a:solidFill>
                  <a:schemeClr val="accent4"/>
                </a:solidFill>
              </a:defRPr>
            </a:lvl2pPr>
            <a:lvl3pPr lvl="2" algn="l">
              <a:lnSpc>
                <a:spcPct val="100000"/>
              </a:lnSpc>
              <a:spcBef>
                <a:spcPts val="0"/>
              </a:spcBef>
              <a:spcAft>
                <a:spcPts val="0"/>
              </a:spcAft>
              <a:buClr>
                <a:schemeClr val="accent4"/>
              </a:buClr>
              <a:buSzPts val="13300"/>
              <a:buNone/>
              <a:defRPr sz="13300">
                <a:solidFill>
                  <a:schemeClr val="accent4"/>
                </a:solidFill>
              </a:defRPr>
            </a:lvl3pPr>
            <a:lvl4pPr lvl="3" algn="l">
              <a:lnSpc>
                <a:spcPct val="100000"/>
              </a:lnSpc>
              <a:spcBef>
                <a:spcPts val="0"/>
              </a:spcBef>
              <a:spcAft>
                <a:spcPts val="0"/>
              </a:spcAft>
              <a:buClr>
                <a:schemeClr val="accent4"/>
              </a:buClr>
              <a:buSzPts val="13300"/>
              <a:buNone/>
              <a:defRPr sz="13300">
                <a:solidFill>
                  <a:schemeClr val="accent4"/>
                </a:solidFill>
              </a:defRPr>
            </a:lvl4pPr>
            <a:lvl5pPr lvl="4" algn="l">
              <a:lnSpc>
                <a:spcPct val="100000"/>
              </a:lnSpc>
              <a:spcBef>
                <a:spcPts val="0"/>
              </a:spcBef>
              <a:spcAft>
                <a:spcPts val="0"/>
              </a:spcAft>
              <a:buClr>
                <a:schemeClr val="accent4"/>
              </a:buClr>
              <a:buSzPts val="13300"/>
              <a:buNone/>
              <a:defRPr sz="13300">
                <a:solidFill>
                  <a:schemeClr val="accent4"/>
                </a:solidFill>
              </a:defRPr>
            </a:lvl5pPr>
            <a:lvl6pPr lvl="5" algn="l">
              <a:lnSpc>
                <a:spcPct val="100000"/>
              </a:lnSpc>
              <a:spcBef>
                <a:spcPts val="0"/>
              </a:spcBef>
              <a:spcAft>
                <a:spcPts val="0"/>
              </a:spcAft>
              <a:buClr>
                <a:schemeClr val="accent4"/>
              </a:buClr>
              <a:buSzPts val="13300"/>
              <a:buNone/>
              <a:defRPr sz="13300">
                <a:solidFill>
                  <a:schemeClr val="accent4"/>
                </a:solidFill>
              </a:defRPr>
            </a:lvl6pPr>
            <a:lvl7pPr lvl="6" algn="l">
              <a:lnSpc>
                <a:spcPct val="100000"/>
              </a:lnSpc>
              <a:spcBef>
                <a:spcPts val="0"/>
              </a:spcBef>
              <a:spcAft>
                <a:spcPts val="0"/>
              </a:spcAft>
              <a:buClr>
                <a:schemeClr val="accent4"/>
              </a:buClr>
              <a:buSzPts val="13300"/>
              <a:buNone/>
              <a:defRPr sz="13300">
                <a:solidFill>
                  <a:schemeClr val="accent4"/>
                </a:solidFill>
              </a:defRPr>
            </a:lvl7pPr>
            <a:lvl8pPr lvl="7" algn="l">
              <a:lnSpc>
                <a:spcPct val="100000"/>
              </a:lnSpc>
              <a:spcBef>
                <a:spcPts val="0"/>
              </a:spcBef>
              <a:spcAft>
                <a:spcPts val="0"/>
              </a:spcAft>
              <a:buClr>
                <a:schemeClr val="accent4"/>
              </a:buClr>
              <a:buSzPts val="13300"/>
              <a:buNone/>
              <a:defRPr sz="13300">
                <a:solidFill>
                  <a:schemeClr val="accent4"/>
                </a:solidFill>
              </a:defRPr>
            </a:lvl8pPr>
            <a:lvl9pPr lvl="8" algn="l">
              <a:lnSpc>
                <a:spcPct val="100000"/>
              </a:lnSpc>
              <a:spcBef>
                <a:spcPts val="0"/>
              </a:spcBef>
              <a:spcAft>
                <a:spcPts val="0"/>
              </a:spcAft>
              <a:buClr>
                <a:schemeClr val="accent4"/>
              </a:buClr>
              <a:buSzPts val="13300"/>
              <a:buNone/>
              <a:defRPr sz="13300">
                <a:solidFill>
                  <a:schemeClr val="accent4"/>
                </a:solidFill>
              </a:defRPr>
            </a:lvl9pPr>
          </a:lstStyle>
          <a:p>
            <a:endParaRPr/>
          </a:p>
        </p:txBody>
      </p:sp>
      <p:sp>
        <p:nvSpPr>
          <p:cNvPr id="2299" name="Google Shape;2299;g395a5d8f997_0_17959"/>
          <p:cNvSpPr txBox="1">
            <a:spLocks noGrp="1"/>
          </p:cNvSpPr>
          <p:nvPr>
            <p:ph type="subTitle" idx="1"/>
          </p:nvPr>
        </p:nvSpPr>
        <p:spPr>
          <a:xfrm>
            <a:off x="609600" y="609600"/>
            <a:ext cx="4094100" cy="3753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lt1"/>
              </a:buClr>
              <a:buSzPts val="1200"/>
              <a:buFont typeface="Montserrat"/>
              <a:buNone/>
              <a:defRPr sz="1200" b="1">
                <a:solidFill>
                  <a:schemeClr val="lt1"/>
                </a:solidFill>
                <a:latin typeface="Montserrat"/>
                <a:ea typeface="Montserrat"/>
                <a:cs typeface="Montserrat"/>
                <a:sym typeface="Montserrat"/>
              </a:defRPr>
            </a:lvl1pPr>
            <a:lvl2pPr lvl="1" algn="l">
              <a:lnSpc>
                <a:spcPct val="115000"/>
              </a:lnSpc>
              <a:spcBef>
                <a:spcPts val="0"/>
              </a:spcBef>
              <a:spcAft>
                <a:spcPts val="0"/>
              </a:spcAft>
              <a:buClr>
                <a:schemeClr val="lt1"/>
              </a:buClr>
              <a:buSzPts val="1900"/>
              <a:buNone/>
              <a:defRPr>
                <a:solidFill>
                  <a:schemeClr val="lt1"/>
                </a:solidFill>
              </a:defRPr>
            </a:lvl2pPr>
            <a:lvl3pPr lvl="2" algn="l">
              <a:lnSpc>
                <a:spcPct val="115000"/>
              </a:lnSpc>
              <a:spcBef>
                <a:spcPts val="0"/>
              </a:spcBef>
              <a:spcAft>
                <a:spcPts val="0"/>
              </a:spcAft>
              <a:buClr>
                <a:schemeClr val="lt1"/>
              </a:buClr>
              <a:buSzPts val="1900"/>
              <a:buNone/>
              <a:defRPr>
                <a:solidFill>
                  <a:schemeClr val="lt1"/>
                </a:solidFill>
              </a:defRPr>
            </a:lvl3pPr>
            <a:lvl4pPr lvl="3" algn="l">
              <a:lnSpc>
                <a:spcPct val="115000"/>
              </a:lnSpc>
              <a:spcBef>
                <a:spcPts val="0"/>
              </a:spcBef>
              <a:spcAft>
                <a:spcPts val="0"/>
              </a:spcAft>
              <a:buClr>
                <a:schemeClr val="lt1"/>
              </a:buClr>
              <a:buSzPts val="1900"/>
              <a:buNone/>
              <a:defRPr>
                <a:solidFill>
                  <a:schemeClr val="lt1"/>
                </a:solidFill>
              </a:defRPr>
            </a:lvl4pPr>
            <a:lvl5pPr lvl="4" algn="l">
              <a:lnSpc>
                <a:spcPct val="115000"/>
              </a:lnSpc>
              <a:spcBef>
                <a:spcPts val="0"/>
              </a:spcBef>
              <a:spcAft>
                <a:spcPts val="0"/>
              </a:spcAft>
              <a:buClr>
                <a:schemeClr val="lt1"/>
              </a:buClr>
              <a:buSzPts val="1900"/>
              <a:buNone/>
              <a:defRPr>
                <a:solidFill>
                  <a:schemeClr val="lt1"/>
                </a:solidFill>
              </a:defRPr>
            </a:lvl5pPr>
            <a:lvl6pPr lvl="5" algn="l">
              <a:lnSpc>
                <a:spcPct val="115000"/>
              </a:lnSpc>
              <a:spcBef>
                <a:spcPts val="0"/>
              </a:spcBef>
              <a:spcAft>
                <a:spcPts val="0"/>
              </a:spcAft>
              <a:buClr>
                <a:schemeClr val="lt1"/>
              </a:buClr>
              <a:buSzPts val="1900"/>
              <a:buNone/>
              <a:defRPr>
                <a:solidFill>
                  <a:schemeClr val="lt1"/>
                </a:solidFill>
              </a:defRPr>
            </a:lvl6pPr>
            <a:lvl7pPr lvl="6" algn="l">
              <a:lnSpc>
                <a:spcPct val="115000"/>
              </a:lnSpc>
              <a:spcBef>
                <a:spcPts val="0"/>
              </a:spcBef>
              <a:spcAft>
                <a:spcPts val="0"/>
              </a:spcAft>
              <a:buClr>
                <a:schemeClr val="lt1"/>
              </a:buClr>
              <a:buSzPts val="1900"/>
              <a:buNone/>
              <a:defRPr>
                <a:solidFill>
                  <a:schemeClr val="lt1"/>
                </a:solidFill>
              </a:defRPr>
            </a:lvl7pPr>
            <a:lvl8pPr lvl="7" algn="l">
              <a:lnSpc>
                <a:spcPct val="115000"/>
              </a:lnSpc>
              <a:spcBef>
                <a:spcPts val="0"/>
              </a:spcBef>
              <a:spcAft>
                <a:spcPts val="0"/>
              </a:spcAft>
              <a:buClr>
                <a:schemeClr val="lt1"/>
              </a:buClr>
              <a:buSzPts val="1900"/>
              <a:buNone/>
              <a:defRPr>
                <a:solidFill>
                  <a:schemeClr val="lt1"/>
                </a:solidFill>
              </a:defRPr>
            </a:lvl8pPr>
            <a:lvl9pPr lvl="8" algn="l">
              <a:lnSpc>
                <a:spcPct val="115000"/>
              </a:lnSpc>
              <a:spcBef>
                <a:spcPts val="0"/>
              </a:spcBef>
              <a:spcAft>
                <a:spcPts val="0"/>
              </a:spcAft>
              <a:buClr>
                <a:schemeClr val="lt1"/>
              </a:buClr>
              <a:buSzPts val="1900"/>
              <a:buNone/>
              <a:defRPr>
                <a:solidFill>
                  <a:schemeClr val="lt1"/>
                </a:solidFill>
              </a:defRPr>
            </a:lvl9pPr>
          </a:lstStyle>
          <a:p>
            <a:endParaRPr/>
          </a:p>
        </p:txBody>
      </p:sp>
      <p:sp>
        <p:nvSpPr>
          <p:cNvPr id="2300" name="Google Shape;2300;g395a5d8f997_0_17959"/>
          <p:cNvSpPr/>
          <p:nvPr/>
        </p:nvSpPr>
        <p:spPr>
          <a:xfrm>
            <a:off x="10668000" y="0"/>
            <a:ext cx="1219200" cy="731700"/>
          </a:xfrm>
          <a:prstGeom prst="rect">
            <a:avLst/>
          </a:prstGeom>
          <a:solidFill>
            <a:srgbClr val="FFFFFF"/>
          </a:solidFill>
          <a:ln w="12700"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pic>
        <p:nvPicPr>
          <p:cNvPr id="2301" name="Google Shape;2301;g395a5d8f997_0_17959" title="CI_logo_classic_nt.jpg"/>
          <p:cNvPicPr preferRelativeResize="0"/>
          <p:nvPr/>
        </p:nvPicPr>
        <p:blipFill rotWithShape="1">
          <a:blip r:embed="rId2">
            <a:alphaModFix/>
          </a:blip>
          <a:srcRect/>
          <a:stretch/>
        </p:blipFill>
        <p:spPr>
          <a:xfrm>
            <a:off x="10820400" y="163317"/>
            <a:ext cx="914396" cy="404948"/>
          </a:xfrm>
          <a:prstGeom prst="rect">
            <a:avLst/>
          </a:prstGeom>
          <a:noFill/>
          <a:ln>
            <a:noFill/>
          </a:ln>
        </p:spPr>
      </p:pic>
    </p:spTree>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matchingName="Image — Blue — Left">
  <p:cSld name="CUSTOM_18">
    <p:spTree>
      <p:nvGrpSpPr>
        <p:cNvPr id="1" name="Shape 2302"/>
        <p:cNvGrpSpPr/>
        <p:nvPr/>
      </p:nvGrpSpPr>
      <p:grpSpPr>
        <a:xfrm>
          <a:off x="0" y="0"/>
          <a:ext cx="0" cy="0"/>
          <a:chOff x="0" y="0"/>
          <a:chExt cx="0" cy="0"/>
        </a:xfrm>
      </p:grpSpPr>
      <p:sp>
        <p:nvSpPr>
          <p:cNvPr id="2303" name="Google Shape;2303;g395a5d8f997_0_17966"/>
          <p:cNvSpPr>
            <a:spLocks noGrp="1"/>
          </p:cNvSpPr>
          <p:nvPr>
            <p:ph type="pic" idx="2"/>
          </p:nvPr>
        </p:nvSpPr>
        <p:spPr>
          <a:xfrm>
            <a:off x="0" y="0"/>
            <a:ext cx="12192000" cy="6858000"/>
          </a:xfrm>
          <a:prstGeom prst="rect">
            <a:avLst/>
          </a:prstGeom>
          <a:noFill/>
          <a:ln>
            <a:noFill/>
          </a:ln>
        </p:spPr>
      </p:sp>
      <p:sp>
        <p:nvSpPr>
          <p:cNvPr id="2304" name="Google Shape;2304;g395a5d8f997_0_17966"/>
          <p:cNvSpPr/>
          <p:nvPr/>
        </p:nvSpPr>
        <p:spPr>
          <a:xfrm rot="5400000">
            <a:off x="2349450" y="2102217"/>
            <a:ext cx="1397100" cy="6096000"/>
          </a:xfrm>
          <a:prstGeom prst="round2SameRect">
            <a:avLst>
              <a:gd name="adj1" fmla="val 0"/>
              <a:gd name="adj2" fmla="val 0"/>
            </a:avLst>
          </a:prstGeom>
          <a:solidFill>
            <a:schemeClr val="dk2"/>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Montserrat"/>
              <a:ea typeface="Montserrat"/>
              <a:cs typeface="Montserrat"/>
              <a:sym typeface="Montserrat"/>
            </a:endParaRPr>
          </a:p>
        </p:txBody>
      </p:sp>
      <p:sp>
        <p:nvSpPr>
          <p:cNvPr id="2305" name="Google Shape;2305;g395a5d8f997_0_17966"/>
          <p:cNvSpPr txBox="1">
            <a:spLocks noGrp="1"/>
          </p:cNvSpPr>
          <p:nvPr>
            <p:ph type="title"/>
          </p:nvPr>
        </p:nvSpPr>
        <p:spPr>
          <a:xfrm>
            <a:off x="609600" y="4691400"/>
            <a:ext cx="5486400" cy="9459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1pPr>
            <a:lvl2pPr lvl="1" algn="r">
              <a:lnSpc>
                <a:spcPct val="90000"/>
              </a:lnSpc>
              <a:spcBef>
                <a:spcPts val="100"/>
              </a:spcBef>
              <a:spcAft>
                <a:spcPts val="0"/>
              </a:spcAft>
              <a:buClr>
                <a:schemeClr val="lt1"/>
              </a:buClr>
              <a:buSzPts val="2400"/>
              <a:buNone/>
              <a:defRPr sz="2400">
                <a:solidFill>
                  <a:schemeClr val="lt1"/>
                </a:solidFill>
              </a:defRPr>
            </a:lvl2pPr>
            <a:lvl3pPr lvl="2" algn="r">
              <a:lnSpc>
                <a:spcPct val="90000"/>
              </a:lnSpc>
              <a:spcBef>
                <a:spcPts val="0"/>
              </a:spcBef>
              <a:spcAft>
                <a:spcPts val="0"/>
              </a:spcAft>
              <a:buClr>
                <a:schemeClr val="lt1"/>
              </a:buClr>
              <a:buSzPts val="2400"/>
              <a:buNone/>
              <a:defRPr sz="2400">
                <a:solidFill>
                  <a:schemeClr val="lt1"/>
                </a:solidFill>
              </a:defRPr>
            </a:lvl3pPr>
            <a:lvl4pPr lvl="3" algn="r">
              <a:lnSpc>
                <a:spcPct val="90000"/>
              </a:lnSpc>
              <a:spcBef>
                <a:spcPts val="0"/>
              </a:spcBef>
              <a:spcAft>
                <a:spcPts val="0"/>
              </a:spcAft>
              <a:buClr>
                <a:schemeClr val="lt1"/>
              </a:buClr>
              <a:buSzPts val="2400"/>
              <a:buNone/>
              <a:defRPr sz="2400">
                <a:solidFill>
                  <a:schemeClr val="lt1"/>
                </a:solidFill>
              </a:defRPr>
            </a:lvl4pPr>
            <a:lvl5pPr lvl="4" algn="r">
              <a:lnSpc>
                <a:spcPct val="90000"/>
              </a:lnSpc>
              <a:spcBef>
                <a:spcPts val="0"/>
              </a:spcBef>
              <a:spcAft>
                <a:spcPts val="0"/>
              </a:spcAft>
              <a:buClr>
                <a:schemeClr val="lt1"/>
              </a:buClr>
              <a:buSzPts val="2400"/>
              <a:buNone/>
              <a:defRPr sz="2400">
                <a:solidFill>
                  <a:schemeClr val="lt1"/>
                </a:solidFill>
              </a:defRPr>
            </a:lvl5pPr>
            <a:lvl6pPr lvl="5" algn="r">
              <a:lnSpc>
                <a:spcPct val="90000"/>
              </a:lnSpc>
              <a:spcBef>
                <a:spcPts val="0"/>
              </a:spcBef>
              <a:spcAft>
                <a:spcPts val="0"/>
              </a:spcAft>
              <a:buClr>
                <a:schemeClr val="lt1"/>
              </a:buClr>
              <a:buSzPts val="2400"/>
              <a:buNone/>
              <a:defRPr sz="2400">
                <a:solidFill>
                  <a:schemeClr val="lt1"/>
                </a:solidFill>
              </a:defRPr>
            </a:lvl6pPr>
            <a:lvl7pPr lvl="6" algn="r">
              <a:lnSpc>
                <a:spcPct val="90000"/>
              </a:lnSpc>
              <a:spcBef>
                <a:spcPts val="0"/>
              </a:spcBef>
              <a:spcAft>
                <a:spcPts val="0"/>
              </a:spcAft>
              <a:buClr>
                <a:schemeClr val="lt1"/>
              </a:buClr>
              <a:buSzPts val="2400"/>
              <a:buNone/>
              <a:defRPr sz="2400">
                <a:solidFill>
                  <a:schemeClr val="lt1"/>
                </a:solidFill>
              </a:defRPr>
            </a:lvl7pPr>
            <a:lvl8pPr lvl="7" algn="r">
              <a:lnSpc>
                <a:spcPct val="90000"/>
              </a:lnSpc>
              <a:spcBef>
                <a:spcPts val="0"/>
              </a:spcBef>
              <a:spcAft>
                <a:spcPts val="0"/>
              </a:spcAft>
              <a:buClr>
                <a:schemeClr val="lt1"/>
              </a:buClr>
              <a:buSzPts val="2400"/>
              <a:buNone/>
              <a:defRPr sz="2400">
                <a:solidFill>
                  <a:schemeClr val="lt1"/>
                </a:solidFill>
              </a:defRPr>
            </a:lvl8pPr>
            <a:lvl9pPr lvl="8" algn="r">
              <a:lnSpc>
                <a:spcPct val="90000"/>
              </a:lnSpc>
              <a:spcBef>
                <a:spcPts val="0"/>
              </a:spcBef>
              <a:spcAft>
                <a:spcPts val="0"/>
              </a:spcAft>
              <a:buClr>
                <a:schemeClr val="lt1"/>
              </a:buClr>
              <a:buSzPts val="2400"/>
              <a:buNone/>
              <a:defRPr sz="2400">
                <a:solidFill>
                  <a:schemeClr val="lt1"/>
                </a:solidFill>
              </a:defRPr>
            </a:lvl9pPr>
          </a:lstStyle>
          <a:p>
            <a:endParaRPr/>
          </a:p>
        </p:txBody>
      </p:sp>
      <p:sp>
        <p:nvSpPr>
          <p:cNvPr id="2306" name="Google Shape;2306;g395a5d8f997_0_17966"/>
          <p:cNvSpPr txBox="1">
            <a:spLocks noGrp="1"/>
          </p:cNvSpPr>
          <p:nvPr>
            <p:ph type="subTitle" idx="1"/>
          </p:nvPr>
        </p:nvSpPr>
        <p:spPr>
          <a:xfrm>
            <a:off x="609600" y="609600"/>
            <a:ext cx="4094100" cy="3753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1pPr>
            <a:lvl2pPr lvl="1" algn="l">
              <a:lnSpc>
                <a:spcPct val="115000"/>
              </a:lnSpc>
              <a:spcBef>
                <a:spcPts val="0"/>
              </a:spcBef>
              <a:spcAft>
                <a:spcPts val="0"/>
              </a:spcAft>
              <a:buClr>
                <a:schemeClr val="dk2"/>
              </a:buClr>
              <a:buSzPts val="1900"/>
              <a:buNone/>
              <a:defRPr>
                <a:solidFill>
                  <a:schemeClr val="dk2"/>
                </a:solidFill>
              </a:defRPr>
            </a:lvl2pPr>
            <a:lvl3pPr lvl="2" algn="l">
              <a:lnSpc>
                <a:spcPct val="115000"/>
              </a:lnSpc>
              <a:spcBef>
                <a:spcPts val="0"/>
              </a:spcBef>
              <a:spcAft>
                <a:spcPts val="0"/>
              </a:spcAft>
              <a:buClr>
                <a:schemeClr val="dk2"/>
              </a:buClr>
              <a:buSzPts val="1900"/>
              <a:buNone/>
              <a:defRPr>
                <a:solidFill>
                  <a:schemeClr val="dk2"/>
                </a:solidFill>
              </a:defRPr>
            </a:lvl3pPr>
            <a:lvl4pPr lvl="3" algn="l">
              <a:lnSpc>
                <a:spcPct val="115000"/>
              </a:lnSpc>
              <a:spcBef>
                <a:spcPts val="0"/>
              </a:spcBef>
              <a:spcAft>
                <a:spcPts val="0"/>
              </a:spcAft>
              <a:buClr>
                <a:schemeClr val="dk2"/>
              </a:buClr>
              <a:buSzPts val="1900"/>
              <a:buNone/>
              <a:defRPr>
                <a:solidFill>
                  <a:schemeClr val="dk2"/>
                </a:solidFill>
              </a:defRPr>
            </a:lvl4pPr>
            <a:lvl5pPr lvl="4" algn="l">
              <a:lnSpc>
                <a:spcPct val="115000"/>
              </a:lnSpc>
              <a:spcBef>
                <a:spcPts val="0"/>
              </a:spcBef>
              <a:spcAft>
                <a:spcPts val="0"/>
              </a:spcAft>
              <a:buClr>
                <a:schemeClr val="dk2"/>
              </a:buClr>
              <a:buSzPts val="1900"/>
              <a:buNone/>
              <a:defRPr>
                <a:solidFill>
                  <a:schemeClr val="dk2"/>
                </a:solidFill>
              </a:defRPr>
            </a:lvl5pPr>
            <a:lvl6pPr lvl="5" algn="l">
              <a:lnSpc>
                <a:spcPct val="115000"/>
              </a:lnSpc>
              <a:spcBef>
                <a:spcPts val="0"/>
              </a:spcBef>
              <a:spcAft>
                <a:spcPts val="0"/>
              </a:spcAft>
              <a:buClr>
                <a:schemeClr val="dk2"/>
              </a:buClr>
              <a:buSzPts val="1900"/>
              <a:buNone/>
              <a:defRPr>
                <a:solidFill>
                  <a:schemeClr val="dk2"/>
                </a:solidFill>
              </a:defRPr>
            </a:lvl6pPr>
            <a:lvl7pPr lvl="6" algn="l">
              <a:lnSpc>
                <a:spcPct val="115000"/>
              </a:lnSpc>
              <a:spcBef>
                <a:spcPts val="0"/>
              </a:spcBef>
              <a:spcAft>
                <a:spcPts val="0"/>
              </a:spcAft>
              <a:buClr>
                <a:schemeClr val="dk2"/>
              </a:buClr>
              <a:buSzPts val="1900"/>
              <a:buNone/>
              <a:defRPr>
                <a:solidFill>
                  <a:schemeClr val="dk2"/>
                </a:solidFill>
              </a:defRPr>
            </a:lvl7pPr>
            <a:lvl8pPr lvl="7" algn="l">
              <a:lnSpc>
                <a:spcPct val="115000"/>
              </a:lnSpc>
              <a:spcBef>
                <a:spcPts val="0"/>
              </a:spcBef>
              <a:spcAft>
                <a:spcPts val="0"/>
              </a:spcAft>
              <a:buClr>
                <a:schemeClr val="dk2"/>
              </a:buClr>
              <a:buSzPts val="1900"/>
              <a:buNone/>
              <a:defRPr>
                <a:solidFill>
                  <a:schemeClr val="dk2"/>
                </a:solidFill>
              </a:defRPr>
            </a:lvl8pPr>
            <a:lvl9pPr lvl="8" algn="l">
              <a:lnSpc>
                <a:spcPct val="115000"/>
              </a:lnSpc>
              <a:spcBef>
                <a:spcPts val="0"/>
              </a:spcBef>
              <a:spcAft>
                <a:spcPts val="0"/>
              </a:spcAft>
              <a:buClr>
                <a:schemeClr val="dk2"/>
              </a:buClr>
              <a:buSzPts val="1900"/>
              <a:buNone/>
              <a:defRPr>
                <a:solidFill>
                  <a:schemeClr val="dk2"/>
                </a:solidFill>
              </a:defRPr>
            </a:lvl9pPr>
          </a:lstStyle>
          <a:p>
            <a:endParaRPr/>
          </a:p>
        </p:txBody>
      </p:sp>
      <p:sp>
        <p:nvSpPr>
          <p:cNvPr id="2307" name="Google Shape;2307;g395a5d8f997_0_17966"/>
          <p:cNvSpPr/>
          <p:nvPr/>
        </p:nvSpPr>
        <p:spPr>
          <a:xfrm>
            <a:off x="10668000" y="0"/>
            <a:ext cx="1219200" cy="731700"/>
          </a:xfrm>
          <a:prstGeom prst="rect">
            <a:avLst/>
          </a:prstGeom>
          <a:solidFill>
            <a:srgbClr val="FFFFFF"/>
          </a:solidFill>
          <a:ln w="12700"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pic>
        <p:nvPicPr>
          <p:cNvPr id="2308" name="Google Shape;2308;g395a5d8f997_0_17966" title="CI_logo_classic_nt.jpg"/>
          <p:cNvPicPr preferRelativeResize="0"/>
          <p:nvPr/>
        </p:nvPicPr>
        <p:blipFill rotWithShape="1">
          <a:blip r:embed="rId2">
            <a:alphaModFix/>
          </a:blip>
          <a:srcRect/>
          <a:stretch/>
        </p:blipFill>
        <p:spPr>
          <a:xfrm>
            <a:off x="10820400" y="163317"/>
            <a:ext cx="914396" cy="404948"/>
          </a:xfrm>
          <a:prstGeom prst="rect">
            <a:avLst/>
          </a:prstGeom>
          <a:noFill/>
          <a:ln>
            <a:noFill/>
          </a:ln>
        </p:spPr>
      </p:pic>
    </p:spTree>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matchingName="Image — Blue — Right">
  <p:cSld name="CUSTOM_18_3">
    <p:spTree>
      <p:nvGrpSpPr>
        <p:cNvPr id="1" name="Shape 2309"/>
        <p:cNvGrpSpPr/>
        <p:nvPr/>
      </p:nvGrpSpPr>
      <p:grpSpPr>
        <a:xfrm>
          <a:off x="0" y="0"/>
          <a:ext cx="0" cy="0"/>
          <a:chOff x="0" y="0"/>
          <a:chExt cx="0" cy="0"/>
        </a:xfrm>
      </p:grpSpPr>
      <p:sp>
        <p:nvSpPr>
          <p:cNvPr id="2310" name="Google Shape;2310;g395a5d8f997_0_17973"/>
          <p:cNvSpPr>
            <a:spLocks noGrp="1"/>
          </p:cNvSpPr>
          <p:nvPr>
            <p:ph type="pic" idx="2"/>
          </p:nvPr>
        </p:nvSpPr>
        <p:spPr>
          <a:xfrm>
            <a:off x="0" y="0"/>
            <a:ext cx="12192000" cy="6858000"/>
          </a:xfrm>
          <a:prstGeom prst="rect">
            <a:avLst/>
          </a:prstGeom>
          <a:noFill/>
          <a:ln>
            <a:noFill/>
          </a:ln>
        </p:spPr>
      </p:sp>
      <p:sp>
        <p:nvSpPr>
          <p:cNvPr id="2311" name="Google Shape;2311;g395a5d8f997_0_17973"/>
          <p:cNvSpPr/>
          <p:nvPr/>
        </p:nvSpPr>
        <p:spPr>
          <a:xfrm rot="-5400000">
            <a:off x="8445450" y="2102317"/>
            <a:ext cx="1397100" cy="6096000"/>
          </a:xfrm>
          <a:prstGeom prst="round2SameRect">
            <a:avLst>
              <a:gd name="adj1" fmla="val 0"/>
              <a:gd name="adj2" fmla="val 0"/>
            </a:avLst>
          </a:prstGeom>
          <a:solidFill>
            <a:schemeClr val="dk2"/>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Montserrat"/>
              <a:ea typeface="Montserrat"/>
              <a:cs typeface="Montserrat"/>
              <a:sym typeface="Montserrat"/>
            </a:endParaRPr>
          </a:p>
        </p:txBody>
      </p:sp>
      <p:sp>
        <p:nvSpPr>
          <p:cNvPr id="2312" name="Google Shape;2312;g395a5d8f997_0_17973"/>
          <p:cNvSpPr txBox="1">
            <a:spLocks noGrp="1"/>
          </p:cNvSpPr>
          <p:nvPr>
            <p:ph type="title"/>
          </p:nvPr>
        </p:nvSpPr>
        <p:spPr>
          <a:xfrm>
            <a:off x="6096000" y="4691400"/>
            <a:ext cx="5486400" cy="945900"/>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1pPr>
            <a:lvl2pPr lvl="1" algn="r">
              <a:lnSpc>
                <a:spcPct val="90000"/>
              </a:lnSpc>
              <a:spcBef>
                <a:spcPts val="100"/>
              </a:spcBef>
              <a:spcAft>
                <a:spcPts val="0"/>
              </a:spcAft>
              <a:buClr>
                <a:schemeClr val="lt1"/>
              </a:buClr>
              <a:buSzPts val="2400"/>
              <a:buNone/>
              <a:defRPr sz="2400">
                <a:solidFill>
                  <a:schemeClr val="lt1"/>
                </a:solidFill>
              </a:defRPr>
            </a:lvl2pPr>
            <a:lvl3pPr lvl="2" algn="r">
              <a:lnSpc>
                <a:spcPct val="90000"/>
              </a:lnSpc>
              <a:spcBef>
                <a:spcPts val="0"/>
              </a:spcBef>
              <a:spcAft>
                <a:spcPts val="0"/>
              </a:spcAft>
              <a:buClr>
                <a:schemeClr val="lt1"/>
              </a:buClr>
              <a:buSzPts val="2400"/>
              <a:buNone/>
              <a:defRPr sz="2400">
                <a:solidFill>
                  <a:schemeClr val="lt1"/>
                </a:solidFill>
              </a:defRPr>
            </a:lvl3pPr>
            <a:lvl4pPr lvl="3" algn="r">
              <a:lnSpc>
                <a:spcPct val="90000"/>
              </a:lnSpc>
              <a:spcBef>
                <a:spcPts val="0"/>
              </a:spcBef>
              <a:spcAft>
                <a:spcPts val="0"/>
              </a:spcAft>
              <a:buClr>
                <a:schemeClr val="lt1"/>
              </a:buClr>
              <a:buSzPts val="2400"/>
              <a:buNone/>
              <a:defRPr sz="2400">
                <a:solidFill>
                  <a:schemeClr val="lt1"/>
                </a:solidFill>
              </a:defRPr>
            </a:lvl4pPr>
            <a:lvl5pPr lvl="4" algn="r">
              <a:lnSpc>
                <a:spcPct val="90000"/>
              </a:lnSpc>
              <a:spcBef>
                <a:spcPts val="0"/>
              </a:spcBef>
              <a:spcAft>
                <a:spcPts val="0"/>
              </a:spcAft>
              <a:buClr>
                <a:schemeClr val="lt1"/>
              </a:buClr>
              <a:buSzPts val="2400"/>
              <a:buNone/>
              <a:defRPr sz="2400">
                <a:solidFill>
                  <a:schemeClr val="lt1"/>
                </a:solidFill>
              </a:defRPr>
            </a:lvl5pPr>
            <a:lvl6pPr lvl="5" algn="r">
              <a:lnSpc>
                <a:spcPct val="90000"/>
              </a:lnSpc>
              <a:spcBef>
                <a:spcPts val="0"/>
              </a:spcBef>
              <a:spcAft>
                <a:spcPts val="0"/>
              </a:spcAft>
              <a:buClr>
                <a:schemeClr val="lt1"/>
              </a:buClr>
              <a:buSzPts val="2400"/>
              <a:buNone/>
              <a:defRPr sz="2400">
                <a:solidFill>
                  <a:schemeClr val="lt1"/>
                </a:solidFill>
              </a:defRPr>
            </a:lvl6pPr>
            <a:lvl7pPr lvl="6" algn="r">
              <a:lnSpc>
                <a:spcPct val="90000"/>
              </a:lnSpc>
              <a:spcBef>
                <a:spcPts val="0"/>
              </a:spcBef>
              <a:spcAft>
                <a:spcPts val="0"/>
              </a:spcAft>
              <a:buClr>
                <a:schemeClr val="lt1"/>
              </a:buClr>
              <a:buSzPts val="2400"/>
              <a:buNone/>
              <a:defRPr sz="2400">
                <a:solidFill>
                  <a:schemeClr val="lt1"/>
                </a:solidFill>
              </a:defRPr>
            </a:lvl7pPr>
            <a:lvl8pPr lvl="7" algn="r">
              <a:lnSpc>
                <a:spcPct val="90000"/>
              </a:lnSpc>
              <a:spcBef>
                <a:spcPts val="0"/>
              </a:spcBef>
              <a:spcAft>
                <a:spcPts val="0"/>
              </a:spcAft>
              <a:buClr>
                <a:schemeClr val="lt1"/>
              </a:buClr>
              <a:buSzPts val="2400"/>
              <a:buNone/>
              <a:defRPr sz="2400">
                <a:solidFill>
                  <a:schemeClr val="lt1"/>
                </a:solidFill>
              </a:defRPr>
            </a:lvl8pPr>
            <a:lvl9pPr lvl="8" algn="r">
              <a:lnSpc>
                <a:spcPct val="90000"/>
              </a:lnSpc>
              <a:spcBef>
                <a:spcPts val="0"/>
              </a:spcBef>
              <a:spcAft>
                <a:spcPts val="0"/>
              </a:spcAft>
              <a:buClr>
                <a:schemeClr val="lt1"/>
              </a:buClr>
              <a:buSzPts val="2400"/>
              <a:buNone/>
              <a:defRPr sz="2400">
                <a:solidFill>
                  <a:schemeClr val="lt1"/>
                </a:solidFill>
              </a:defRPr>
            </a:lvl9pPr>
          </a:lstStyle>
          <a:p>
            <a:endParaRPr/>
          </a:p>
        </p:txBody>
      </p:sp>
      <p:sp>
        <p:nvSpPr>
          <p:cNvPr id="2313" name="Google Shape;2313;g395a5d8f997_0_17973"/>
          <p:cNvSpPr txBox="1">
            <a:spLocks noGrp="1"/>
          </p:cNvSpPr>
          <p:nvPr>
            <p:ph type="subTitle" idx="1"/>
          </p:nvPr>
        </p:nvSpPr>
        <p:spPr>
          <a:xfrm>
            <a:off x="609600" y="609600"/>
            <a:ext cx="4094100" cy="3753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1pPr>
            <a:lvl2pPr lvl="1" algn="l">
              <a:lnSpc>
                <a:spcPct val="115000"/>
              </a:lnSpc>
              <a:spcBef>
                <a:spcPts val="0"/>
              </a:spcBef>
              <a:spcAft>
                <a:spcPts val="0"/>
              </a:spcAft>
              <a:buClr>
                <a:schemeClr val="dk2"/>
              </a:buClr>
              <a:buSzPts val="1900"/>
              <a:buNone/>
              <a:defRPr>
                <a:solidFill>
                  <a:schemeClr val="dk2"/>
                </a:solidFill>
              </a:defRPr>
            </a:lvl2pPr>
            <a:lvl3pPr lvl="2" algn="l">
              <a:lnSpc>
                <a:spcPct val="115000"/>
              </a:lnSpc>
              <a:spcBef>
                <a:spcPts val="0"/>
              </a:spcBef>
              <a:spcAft>
                <a:spcPts val="0"/>
              </a:spcAft>
              <a:buClr>
                <a:schemeClr val="dk2"/>
              </a:buClr>
              <a:buSzPts val="1900"/>
              <a:buNone/>
              <a:defRPr>
                <a:solidFill>
                  <a:schemeClr val="dk2"/>
                </a:solidFill>
              </a:defRPr>
            </a:lvl3pPr>
            <a:lvl4pPr lvl="3" algn="l">
              <a:lnSpc>
                <a:spcPct val="115000"/>
              </a:lnSpc>
              <a:spcBef>
                <a:spcPts val="0"/>
              </a:spcBef>
              <a:spcAft>
                <a:spcPts val="0"/>
              </a:spcAft>
              <a:buClr>
                <a:schemeClr val="dk2"/>
              </a:buClr>
              <a:buSzPts val="1900"/>
              <a:buNone/>
              <a:defRPr>
                <a:solidFill>
                  <a:schemeClr val="dk2"/>
                </a:solidFill>
              </a:defRPr>
            </a:lvl4pPr>
            <a:lvl5pPr lvl="4" algn="l">
              <a:lnSpc>
                <a:spcPct val="115000"/>
              </a:lnSpc>
              <a:spcBef>
                <a:spcPts val="0"/>
              </a:spcBef>
              <a:spcAft>
                <a:spcPts val="0"/>
              </a:spcAft>
              <a:buClr>
                <a:schemeClr val="dk2"/>
              </a:buClr>
              <a:buSzPts val="1900"/>
              <a:buNone/>
              <a:defRPr>
                <a:solidFill>
                  <a:schemeClr val="dk2"/>
                </a:solidFill>
              </a:defRPr>
            </a:lvl5pPr>
            <a:lvl6pPr lvl="5" algn="l">
              <a:lnSpc>
                <a:spcPct val="115000"/>
              </a:lnSpc>
              <a:spcBef>
                <a:spcPts val="0"/>
              </a:spcBef>
              <a:spcAft>
                <a:spcPts val="0"/>
              </a:spcAft>
              <a:buClr>
                <a:schemeClr val="dk2"/>
              </a:buClr>
              <a:buSzPts val="1900"/>
              <a:buNone/>
              <a:defRPr>
                <a:solidFill>
                  <a:schemeClr val="dk2"/>
                </a:solidFill>
              </a:defRPr>
            </a:lvl6pPr>
            <a:lvl7pPr lvl="6" algn="l">
              <a:lnSpc>
                <a:spcPct val="115000"/>
              </a:lnSpc>
              <a:spcBef>
                <a:spcPts val="0"/>
              </a:spcBef>
              <a:spcAft>
                <a:spcPts val="0"/>
              </a:spcAft>
              <a:buClr>
                <a:schemeClr val="dk2"/>
              </a:buClr>
              <a:buSzPts val="1900"/>
              <a:buNone/>
              <a:defRPr>
                <a:solidFill>
                  <a:schemeClr val="dk2"/>
                </a:solidFill>
              </a:defRPr>
            </a:lvl7pPr>
            <a:lvl8pPr lvl="7" algn="l">
              <a:lnSpc>
                <a:spcPct val="115000"/>
              </a:lnSpc>
              <a:spcBef>
                <a:spcPts val="0"/>
              </a:spcBef>
              <a:spcAft>
                <a:spcPts val="0"/>
              </a:spcAft>
              <a:buClr>
                <a:schemeClr val="dk2"/>
              </a:buClr>
              <a:buSzPts val="1900"/>
              <a:buNone/>
              <a:defRPr>
                <a:solidFill>
                  <a:schemeClr val="dk2"/>
                </a:solidFill>
              </a:defRPr>
            </a:lvl8pPr>
            <a:lvl9pPr lvl="8" algn="l">
              <a:lnSpc>
                <a:spcPct val="115000"/>
              </a:lnSpc>
              <a:spcBef>
                <a:spcPts val="0"/>
              </a:spcBef>
              <a:spcAft>
                <a:spcPts val="0"/>
              </a:spcAft>
              <a:buClr>
                <a:schemeClr val="dk2"/>
              </a:buClr>
              <a:buSzPts val="1900"/>
              <a:buNone/>
              <a:defRPr>
                <a:solidFill>
                  <a:schemeClr val="dk2"/>
                </a:solidFill>
              </a:defRPr>
            </a:lvl9pPr>
          </a:lstStyle>
          <a:p>
            <a:endParaRPr/>
          </a:p>
        </p:txBody>
      </p:sp>
      <p:grpSp>
        <p:nvGrpSpPr>
          <p:cNvPr id="2314" name="Google Shape;2314;g395a5d8f997_0_17973"/>
          <p:cNvGrpSpPr/>
          <p:nvPr/>
        </p:nvGrpSpPr>
        <p:grpSpPr>
          <a:xfrm>
            <a:off x="11277314" y="0"/>
            <a:ext cx="609585" cy="945976"/>
            <a:chOff x="8577608" y="0"/>
            <a:chExt cx="457200" cy="709500"/>
          </a:xfrm>
        </p:grpSpPr>
        <p:sp>
          <p:nvSpPr>
            <p:cNvPr id="2315" name="Google Shape;2315;g395a5d8f997_0_17973"/>
            <p:cNvSpPr/>
            <p:nvPr/>
          </p:nvSpPr>
          <p:spPr>
            <a:xfrm>
              <a:off x="8577608" y="0"/>
              <a:ext cx="457200" cy="709500"/>
            </a:xfrm>
            <a:prstGeom prst="rect">
              <a:avLst/>
            </a:prstGeom>
            <a:solidFill>
              <a:srgbClr val="FFFFFF"/>
            </a:solidFill>
            <a:ln w="12700"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16" name="Google Shape;2316;g395a5d8f997_0_17973"/>
            <p:cNvSpPr txBox="1"/>
            <p:nvPr/>
          </p:nvSpPr>
          <p:spPr>
            <a:xfrm>
              <a:off x="8649458" y="430402"/>
              <a:ext cx="313500" cy="2283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a:solidFill>
                    <a:schemeClr val="accent1"/>
                  </a:solidFill>
                  <a:latin typeface="Oswald Medium"/>
                  <a:ea typeface="Oswald Medium"/>
                  <a:cs typeface="Oswald Medium"/>
                  <a:sym typeface="Oswald Medium"/>
                </a:rPr>
                <a:t>‹Nº›</a:t>
              </a:fld>
              <a:endParaRPr sz="1300" b="0" i="0" u="none" strike="noStrike" cap="none">
                <a:solidFill>
                  <a:schemeClr val="accent1"/>
                </a:solidFill>
                <a:latin typeface="Oswald Medium"/>
                <a:ea typeface="Oswald Medium"/>
                <a:cs typeface="Oswald Medium"/>
                <a:sym typeface="Oswald Medium"/>
              </a:endParaRPr>
            </a:p>
          </p:txBody>
        </p:sp>
        <p:pic>
          <p:nvPicPr>
            <p:cNvPr id="2317" name="Google Shape;2317;g395a5d8f997_0_17973" title="250331_CI_2025-Slides_assets_Logo mark.png"/>
            <p:cNvPicPr preferRelativeResize="0"/>
            <p:nvPr/>
          </p:nvPicPr>
          <p:blipFill rotWithShape="1">
            <a:blip r:embed="rId2">
              <a:alphaModFix/>
            </a:blip>
            <a:srcRect/>
            <a:stretch/>
          </p:blipFill>
          <p:spPr>
            <a:xfrm>
              <a:off x="8666583" y="71725"/>
              <a:ext cx="279250" cy="325575"/>
            </a:xfrm>
            <a:prstGeom prst="rect">
              <a:avLst/>
            </a:prstGeom>
            <a:noFill/>
            <a:ln>
              <a:noFill/>
            </a:ln>
          </p:spPr>
        </p:pic>
      </p:grpSp>
    </p:spTree>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matchingName="Image — White — Left">
  <p:cSld name="CUSTOM_18_2">
    <p:spTree>
      <p:nvGrpSpPr>
        <p:cNvPr id="1" name="Shape 2318"/>
        <p:cNvGrpSpPr/>
        <p:nvPr/>
      </p:nvGrpSpPr>
      <p:grpSpPr>
        <a:xfrm>
          <a:off x="0" y="0"/>
          <a:ext cx="0" cy="0"/>
          <a:chOff x="0" y="0"/>
          <a:chExt cx="0" cy="0"/>
        </a:xfrm>
      </p:grpSpPr>
      <p:sp>
        <p:nvSpPr>
          <p:cNvPr id="2319" name="Google Shape;2319;g395a5d8f997_0_17982"/>
          <p:cNvSpPr>
            <a:spLocks noGrp="1"/>
          </p:cNvSpPr>
          <p:nvPr>
            <p:ph type="pic" idx="2"/>
          </p:nvPr>
        </p:nvSpPr>
        <p:spPr>
          <a:xfrm>
            <a:off x="0" y="0"/>
            <a:ext cx="12192000" cy="6858000"/>
          </a:xfrm>
          <a:prstGeom prst="rect">
            <a:avLst/>
          </a:prstGeom>
          <a:noFill/>
          <a:ln>
            <a:noFill/>
          </a:ln>
        </p:spPr>
      </p:sp>
      <p:sp>
        <p:nvSpPr>
          <p:cNvPr id="2320" name="Google Shape;2320;g395a5d8f997_0_17982"/>
          <p:cNvSpPr/>
          <p:nvPr/>
        </p:nvSpPr>
        <p:spPr>
          <a:xfrm rot="5400000">
            <a:off x="2349450" y="2102217"/>
            <a:ext cx="1397100" cy="6096000"/>
          </a:xfrm>
          <a:prstGeom prst="round2SameRect">
            <a:avLst>
              <a:gd name="adj1" fmla="val 0"/>
              <a:gd name="adj2" fmla="val 0"/>
            </a:avLst>
          </a:prstGeom>
          <a:solidFill>
            <a:schemeClr val="lt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Montserrat"/>
              <a:ea typeface="Montserrat"/>
              <a:cs typeface="Montserrat"/>
              <a:sym typeface="Montserrat"/>
            </a:endParaRPr>
          </a:p>
        </p:txBody>
      </p:sp>
      <p:sp>
        <p:nvSpPr>
          <p:cNvPr id="2321" name="Google Shape;2321;g395a5d8f997_0_17982"/>
          <p:cNvSpPr txBox="1">
            <a:spLocks noGrp="1"/>
          </p:cNvSpPr>
          <p:nvPr>
            <p:ph type="title"/>
          </p:nvPr>
        </p:nvSpPr>
        <p:spPr>
          <a:xfrm>
            <a:off x="609600" y="4691400"/>
            <a:ext cx="5486400" cy="9459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2400"/>
              <a:buFont typeface="Montserrat"/>
              <a:buNone/>
              <a:defRPr sz="2400" b="1">
                <a:latin typeface="Montserrat"/>
                <a:ea typeface="Montserrat"/>
                <a:cs typeface="Montserrat"/>
                <a:sym typeface="Montserrat"/>
              </a:defRPr>
            </a:lvl1pPr>
            <a:lvl2pPr lvl="1" algn="r">
              <a:lnSpc>
                <a:spcPct val="90000"/>
              </a:lnSpc>
              <a:spcBef>
                <a:spcPts val="100"/>
              </a:spcBef>
              <a:spcAft>
                <a:spcPts val="0"/>
              </a:spcAft>
              <a:buClr>
                <a:schemeClr val="lt1"/>
              </a:buClr>
              <a:buSzPts val="2400"/>
              <a:buNone/>
              <a:defRPr sz="2400">
                <a:solidFill>
                  <a:schemeClr val="lt1"/>
                </a:solidFill>
              </a:defRPr>
            </a:lvl2pPr>
            <a:lvl3pPr lvl="2" algn="r">
              <a:lnSpc>
                <a:spcPct val="90000"/>
              </a:lnSpc>
              <a:spcBef>
                <a:spcPts val="0"/>
              </a:spcBef>
              <a:spcAft>
                <a:spcPts val="0"/>
              </a:spcAft>
              <a:buClr>
                <a:schemeClr val="lt1"/>
              </a:buClr>
              <a:buSzPts val="2400"/>
              <a:buNone/>
              <a:defRPr sz="2400">
                <a:solidFill>
                  <a:schemeClr val="lt1"/>
                </a:solidFill>
              </a:defRPr>
            </a:lvl3pPr>
            <a:lvl4pPr lvl="3" algn="r">
              <a:lnSpc>
                <a:spcPct val="90000"/>
              </a:lnSpc>
              <a:spcBef>
                <a:spcPts val="0"/>
              </a:spcBef>
              <a:spcAft>
                <a:spcPts val="0"/>
              </a:spcAft>
              <a:buClr>
                <a:schemeClr val="lt1"/>
              </a:buClr>
              <a:buSzPts val="2400"/>
              <a:buNone/>
              <a:defRPr sz="2400">
                <a:solidFill>
                  <a:schemeClr val="lt1"/>
                </a:solidFill>
              </a:defRPr>
            </a:lvl4pPr>
            <a:lvl5pPr lvl="4" algn="r">
              <a:lnSpc>
                <a:spcPct val="90000"/>
              </a:lnSpc>
              <a:spcBef>
                <a:spcPts val="0"/>
              </a:spcBef>
              <a:spcAft>
                <a:spcPts val="0"/>
              </a:spcAft>
              <a:buClr>
                <a:schemeClr val="lt1"/>
              </a:buClr>
              <a:buSzPts val="2400"/>
              <a:buNone/>
              <a:defRPr sz="2400">
                <a:solidFill>
                  <a:schemeClr val="lt1"/>
                </a:solidFill>
              </a:defRPr>
            </a:lvl5pPr>
            <a:lvl6pPr lvl="5" algn="r">
              <a:lnSpc>
                <a:spcPct val="90000"/>
              </a:lnSpc>
              <a:spcBef>
                <a:spcPts val="0"/>
              </a:spcBef>
              <a:spcAft>
                <a:spcPts val="0"/>
              </a:spcAft>
              <a:buClr>
                <a:schemeClr val="lt1"/>
              </a:buClr>
              <a:buSzPts val="2400"/>
              <a:buNone/>
              <a:defRPr sz="2400">
                <a:solidFill>
                  <a:schemeClr val="lt1"/>
                </a:solidFill>
              </a:defRPr>
            </a:lvl6pPr>
            <a:lvl7pPr lvl="6" algn="r">
              <a:lnSpc>
                <a:spcPct val="90000"/>
              </a:lnSpc>
              <a:spcBef>
                <a:spcPts val="0"/>
              </a:spcBef>
              <a:spcAft>
                <a:spcPts val="0"/>
              </a:spcAft>
              <a:buClr>
                <a:schemeClr val="lt1"/>
              </a:buClr>
              <a:buSzPts val="2400"/>
              <a:buNone/>
              <a:defRPr sz="2400">
                <a:solidFill>
                  <a:schemeClr val="lt1"/>
                </a:solidFill>
              </a:defRPr>
            </a:lvl7pPr>
            <a:lvl8pPr lvl="7" algn="r">
              <a:lnSpc>
                <a:spcPct val="90000"/>
              </a:lnSpc>
              <a:spcBef>
                <a:spcPts val="0"/>
              </a:spcBef>
              <a:spcAft>
                <a:spcPts val="0"/>
              </a:spcAft>
              <a:buClr>
                <a:schemeClr val="lt1"/>
              </a:buClr>
              <a:buSzPts val="2400"/>
              <a:buNone/>
              <a:defRPr sz="2400">
                <a:solidFill>
                  <a:schemeClr val="lt1"/>
                </a:solidFill>
              </a:defRPr>
            </a:lvl8pPr>
            <a:lvl9pPr lvl="8" algn="r">
              <a:lnSpc>
                <a:spcPct val="90000"/>
              </a:lnSpc>
              <a:spcBef>
                <a:spcPts val="0"/>
              </a:spcBef>
              <a:spcAft>
                <a:spcPts val="0"/>
              </a:spcAft>
              <a:buClr>
                <a:schemeClr val="lt1"/>
              </a:buClr>
              <a:buSzPts val="2400"/>
              <a:buNone/>
              <a:defRPr sz="2400">
                <a:solidFill>
                  <a:schemeClr val="lt1"/>
                </a:solidFill>
              </a:defRPr>
            </a:lvl9pPr>
          </a:lstStyle>
          <a:p>
            <a:endParaRPr/>
          </a:p>
        </p:txBody>
      </p:sp>
      <p:sp>
        <p:nvSpPr>
          <p:cNvPr id="2322" name="Google Shape;2322;g395a5d8f997_0_17982"/>
          <p:cNvSpPr txBox="1">
            <a:spLocks noGrp="1"/>
          </p:cNvSpPr>
          <p:nvPr>
            <p:ph type="subTitle" idx="1"/>
          </p:nvPr>
        </p:nvSpPr>
        <p:spPr>
          <a:xfrm>
            <a:off x="609600" y="609600"/>
            <a:ext cx="4094100" cy="3753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1pPr>
            <a:lvl2pPr lvl="1" algn="l">
              <a:lnSpc>
                <a:spcPct val="115000"/>
              </a:lnSpc>
              <a:spcBef>
                <a:spcPts val="0"/>
              </a:spcBef>
              <a:spcAft>
                <a:spcPts val="0"/>
              </a:spcAft>
              <a:buClr>
                <a:schemeClr val="dk2"/>
              </a:buClr>
              <a:buSzPts val="1900"/>
              <a:buNone/>
              <a:defRPr>
                <a:solidFill>
                  <a:schemeClr val="dk2"/>
                </a:solidFill>
              </a:defRPr>
            </a:lvl2pPr>
            <a:lvl3pPr lvl="2" algn="l">
              <a:lnSpc>
                <a:spcPct val="115000"/>
              </a:lnSpc>
              <a:spcBef>
                <a:spcPts val="0"/>
              </a:spcBef>
              <a:spcAft>
                <a:spcPts val="0"/>
              </a:spcAft>
              <a:buClr>
                <a:schemeClr val="dk2"/>
              </a:buClr>
              <a:buSzPts val="1900"/>
              <a:buNone/>
              <a:defRPr>
                <a:solidFill>
                  <a:schemeClr val="dk2"/>
                </a:solidFill>
              </a:defRPr>
            </a:lvl3pPr>
            <a:lvl4pPr lvl="3" algn="l">
              <a:lnSpc>
                <a:spcPct val="115000"/>
              </a:lnSpc>
              <a:spcBef>
                <a:spcPts val="0"/>
              </a:spcBef>
              <a:spcAft>
                <a:spcPts val="0"/>
              </a:spcAft>
              <a:buClr>
                <a:schemeClr val="dk2"/>
              </a:buClr>
              <a:buSzPts val="1900"/>
              <a:buNone/>
              <a:defRPr>
                <a:solidFill>
                  <a:schemeClr val="dk2"/>
                </a:solidFill>
              </a:defRPr>
            </a:lvl4pPr>
            <a:lvl5pPr lvl="4" algn="l">
              <a:lnSpc>
                <a:spcPct val="115000"/>
              </a:lnSpc>
              <a:spcBef>
                <a:spcPts val="0"/>
              </a:spcBef>
              <a:spcAft>
                <a:spcPts val="0"/>
              </a:spcAft>
              <a:buClr>
                <a:schemeClr val="dk2"/>
              </a:buClr>
              <a:buSzPts val="1900"/>
              <a:buNone/>
              <a:defRPr>
                <a:solidFill>
                  <a:schemeClr val="dk2"/>
                </a:solidFill>
              </a:defRPr>
            </a:lvl5pPr>
            <a:lvl6pPr lvl="5" algn="l">
              <a:lnSpc>
                <a:spcPct val="115000"/>
              </a:lnSpc>
              <a:spcBef>
                <a:spcPts val="0"/>
              </a:spcBef>
              <a:spcAft>
                <a:spcPts val="0"/>
              </a:spcAft>
              <a:buClr>
                <a:schemeClr val="dk2"/>
              </a:buClr>
              <a:buSzPts val="1900"/>
              <a:buNone/>
              <a:defRPr>
                <a:solidFill>
                  <a:schemeClr val="dk2"/>
                </a:solidFill>
              </a:defRPr>
            </a:lvl6pPr>
            <a:lvl7pPr lvl="6" algn="l">
              <a:lnSpc>
                <a:spcPct val="115000"/>
              </a:lnSpc>
              <a:spcBef>
                <a:spcPts val="0"/>
              </a:spcBef>
              <a:spcAft>
                <a:spcPts val="0"/>
              </a:spcAft>
              <a:buClr>
                <a:schemeClr val="dk2"/>
              </a:buClr>
              <a:buSzPts val="1900"/>
              <a:buNone/>
              <a:defRPr>
                <a:solidFill>
                  <a:schemeClr val="dk2"/>
                </a:solidFill>
              </a:defRPr>
            </a:lvl7pPr>
            <a:lvl8pPr lvl="7" algn="l">
              <a:lnSpc>
                <a:spcPct val="115000"/>
              </a:lnSpc>
              <a:spcBef>
                <a:spcPts val="0"/>
              </a:spcBef>
              <a:spcAft>
                <a:spcPts val="0"/>
              </a:spcAft>
              <a:buClr>
                <a:schemeClr val="dk2"/>
              </a:buClr>
              <a:buSzPts val="1900"/>
              <a:buNone/>
              <a:defRPr>
                <a:solidFill>
                  <a:schemeClr val="dk2"/>
                </a:solidFill>
              </a:defRPr>
            </a:lvl8pPr>
            <a:lvl9pPr lvl="8" algn="l">
              <a:lnSpc>
                <a:spcPct val="115000"/>
              </a:lnSpc>
              <a:spcBef>
                <a:spcPts val="0"/>
              </a:spcBef>
              <a:spcAft>
                <a:spcPts val="0"/>
              </a:spcAft>
              <a:buClr>
                <a:schemeClr val="dk2"/>
              </a:buClr>
              <a:buSzPts val="1900"/>
              <a:buNone/>
              <a:defRPr>
                <a:solidFill>
                  <a:schemeClr val="dk2"/>
                </a:solidFill>
              </a:defRPr>
            </a:lvl9pPr>
          </a:lstStyle>
          <a:p>
            <a:endParaRPr/>
          </a:p>
        </p:txBody>
      </p:sp>
      <p:sp>
        <p:nvSpPr>
          <p:cNvPr id="2323" name="Google Shape;2323;g395a5d8f997_0_17982"/>
          <p:cNvSpPr/>
          <p:nvPr/>
        </p:nvSpPr>
        <p:spPr>
          <a:xfrm>
            <a:off x="10668000" y="0"/>
            <a:ext cx="1219200" cy="731700"/>
          </a:xfrm>
          <a:prstGeom prst="rect">
            <a:avLst/>
          </a:prstGeom>
          <a:solidFill>
            <a:srgbClr val="FFFFFF"/>
          </a:solidFill>
          <a:ln w="12700"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pic>
        <p:nvPicPr>
          <p:cNvPr id="2324" name="Google Shape;2324;g395a5d8f997_0_17982" title="CI_logo_classic_nt.jpg"/>
          <p:cNvPicPr preferRelativeResize="0"/>
          <p:nvPr/>
        </p:nvPicPr>
        <p:blipFill rotWithShape="1">
          <a:blip r:embed="rId2">
            <a:alphaModFix/>
          </a:blip>
          <a:srcRect/>
          <a:stretch/>
        </p:blipFill>
        <p:spPr>
          <a:xfrm>
            <a:off x="10820400" y="163317"/>
            <a:ext cx="914396" cy="404948"/>
          </a:xfrm>
          <a:prstGeom prst="rect">
            <a:avLst/>
          </a:prstGeom>
          <a:noFill/>
          <a:ln>
            <a:noFill/>
          </a:ln>
        </p:spPr>
      </p:pic>
    </p:spTree>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matchingName="Image — White — Right">
  <p:cSld name="CUSTOM_18_2_1">
    <p:spTree>
      <p:nvGrpSpPr>
        <p:cNvPr id="1" name="Shape 2325"/>
        <p:cNvGrpSpPr/>
        <p:nvPr/>
      </p:nvGrpSpPr>
      <p:grpSpPr>
        <a:xfrm>
          <a:off x="0" y="0"/>
          <a:ext cx="0" cy="0"/>
          <a:chOff x="0" y="0"/>
          <a:chExt cx="0" cy="0"/>
        </a:xfrm>
      </p:grpSpPr>
      <p:sp>
        <p:nvSpPr>
          <p:cNvPr id="2326" name="Google Shape;2326;g395a5d8f997_0_17989"/>
          <p:cNvSpPr>
            <a:spLocks noGrp="1"/>
          </p:cNvSpPr>
          <p:nvPr>
            <p:ph type="pic" idx="2"/>
          </p:nvPr>
        </p:nvSpPr>
        <p:spPr>
          <a:xfrm>
            <a:off x="0" y="0"/>
            <a:ext cx="12192000" cy="6858000"/>
          </a:xfrm>
          <a:prstGeom prst="rect">
            <a:avLst/>
          </a:prstGeom>
          <a:noFill/>
          <a:ln>
            <a:noFill/>
          </a:ln>
        </p:spPr>
      </p:sp>
      <p:sp>
        <p:nvSpPr>
          <p:cNvPr id="2327" name="Google Shape;2327;g395a5d8f997_0_17989"/>
          <p:cNvSpPr/>
          <p:nvPr/>
        </p:nvSpPr>
        <p:spPr>
          <a:xfrm rot="-5400000">
            <a:off x="8445450" y="2102317"/>
            <a:ext cx="1397100" cy="6096000"/>
          </a:xfrm>
          <a:prstGeom prst="round2SameRect">
            <a:avLst>
              <a:gd name="adj1" fmla="val 0"/>
              <a:gd name="adj2" fmla="val 0"/>
            </a:avLst>
          </a:prstGeom>
          <a:solidFill>
            <a:schemeClr val="lt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Montserrat"/>
              <a:ea typeface="Montserrat"/>
              <a:cs typeface="Montserrat"/>
              <a:sym typeface="Montserrat"/>
            </a:endParaRPr>
          </a:p>
        </p:txBody>
      </p:sp>
      <p:sp>
        <p:nvSpPr>
          <p:cNvPr id="2328" name="Google Shape;2328;g395a5d8f997_0_17989"/>
          <p:cNvSpPr txBox="1">
            <a:spLocks noGrp="1"/>
          </p:cNvSpPr>
          <p:nvPr>
            <p:ph type="title"/>
          </p:nvPr>
        </p:nvSpPr>
        <p:spPr>
          <a:xfrm>
            <a:off x="6096000" y="4691400"/>
            <a:ext cx="5486400" cy="945900"/>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2400"/>
              <a:buFont typeface="Montserrat"/>
              <a:buNone/>
              <a:defRPr sz="2400" b="1">
                <a:latin typeface="Montserrat"/>
                <a:ea typeface="Montserrat"/>
                <a:cs typeface="Montserrat"/>
                <a:sym typeface="Montserrat"/>
              </a:defRPr>
            </a:lvl1pPr>
            <a:lvl2pPr lvl="1" algn="r">
              <a:lnSpc>
                <a:spcPct val="90000"/>
              </a:lnSpc>
              <a:spcBef>
                <a:spcPts val="100"/>
              </a:spcBef>
              <a:spcAft>
                <a:spcPts val="0"/>
              </a:spcAft>
              <a:buClr>
                <a:schemeClr val="lt1"/>
              </a:buClr>
              <a:buSzPts val="2400"/>
              <a:buNone/>
              <a:defRPr sz="2400">
                <a:solidFill>
                  <a:schemeClr val="lt1"/>
                </a:solidFill>
              </a:defRPr>
            </a:lvl2pPr>
            <a:lvl3pPr lvl="2" algn="r">
              <a:lnSpc>
                <a:spcPct val="90000"/>
              </a:lnSpc>
              <a:spcBef>
                <a:spcPts val="0"/>
              </a:spcBef>
              <a:spcAft>
                <a:spcPts val="0"/>
              </a:spcAft>
              <a:buClr>
                <a:schemeClr val="lt1"/>
              </a:buClr>
              <a:buSzPts val="2400"/>
              <a:buNone/>
              <a:defRPr sz="2400">
                <a:solidFill>
                  <a:schemeClr val="lt1"/>
                </a:solidFill>
              </a:defRPr>
            </a:lvl3pPr>
            <a:lvl4pPr lvl="3" algn="r">
              <a:lnSpc>
                <a:spcPct val="90000"/>
              </a:lnSpc>
              <a:spcBef>
                <a:spcPts val="0"/>
              </a:spcBef>
              <a:spcAft>
                <a:spcPts val="0"/>
              </a:spcAft>
              <a:buClr>
                <a:schemeClr val="lt1"/>
              </a:buClr>
              <a:buSzPts val="2400"/>
              <a:buNone/>
              <a:defRPr sz="2400">
                <a:solidFill>
                  <a:schemeClr val="lt1"/>
                </a:solidFill>
              </a:defRPr>
            </a:lvl4pPr>
            <a:lvl5pPr lvl="4" algn="r">
              <a:lnSpc>
                <a:spcPct val="90000"/>
              </a:lnSpc>
              <a:spcBef>
                <a:spcPts val="0"/>
              </a:spcBef>
              <a:spcAft>
                <a:spcPts val="0"/>
              </a:spcAft>
              <a:buClr>
                <a:schemeClr val="lt1"/>
              </a:buClr>
              <a:buSzPts val="2400"/>
              <a:buNone/>
              <a:defRPr sz="2400">
                <a:solidFill>
                  <a:schemeClr val="lt1"/>
                </a:solidFill>
              </a:defRPr>
            </a:lvl5pPr>
            <a:lvl6pPr lvl="5" algn="r">
              <a:lnSpc>
                <a:spcPct val="90000"/>
              </a:lnSpc>
              <a:spcBef>
                <a:spcPts val="0"/>
              </a:spcBef>
              <a:spcAft>
                <a:spcPts val="0"/>
              </a:spcAft>
              <a:buClr>
                <a:schemeClr val="lt1"/>
              </a:buClr>
              <a:buSzPts val="2400"/>
              <a:buNone/>
              <a:defRPr sz="2400">
                <a:solidFill>
                  <a:schemeClr val="lt1"/>
                </a:solidFill>
              </a:defRPr>
            </a:lvl6pPr>
            <a:lvl7pPr lvl="6" algn="r">
              <a:lnSpc>
                <a:spcPct val="90000"/>
              </a:lnSpc>
              <a:spcBef>
                <a:spcPts val="0"/>
              </a:spcBef>
              <a:spcAft>
                <a:spcPts val="0"/>
              </a:spcAft>
              <a:buClr>
                <a:schemeClr val="lt1"/>
              </a:buClr>
              <a:buSzPts val="2400"/>
              <a:buNone/>
              <a:defRPr sz="2400">
                <a:solidFill>
                  <a:schemeClr val="lt1"/>
                </a:solidFill>
              </a:defRPr>
            </a:lvl7pPr>
            <a:lvl8pPr lvl="7" algn="r">
              <a:lnSpc>
                <a:spcPct val="90000"/>
              </a:lnSpc>
              <a:spcBef>
                <a:spcPts val="0"/>
              </a:spcBef>
              <a:spcAft>
                <a:spcPts val="0"/>
              </a:spcAft>
              <a:buClr>
                <a:schemeClr val="lt1"/>
              </a:buClr>
              <a:buSzPts val="2400"/>
              <a:buNone/>
              <a:defRPr sz="2400">
                <a:solidFill>
                  <a:schemeClr val="lt1"/>
                </a:solidFill>
              </a:defRPr>
            </a:lvl8pPr>
            <a:lvl9pPr lvl="8" algn="r">
              <a:lnSpc>
                <a:spcPct val="90000"/>
              </a:lnSpc>
              <a:spcBef>
                <a:spcPts val="0"/>
              </a:spcBef>
              <a:spcAft>
                <a:spcPts val="0"/>
              </a:spcAft>
              <a:buClr>
                <a:schemeClr val="lt1"/>
              </a:buClr>
              <a:buSzPts val="2400"/>
              <a:buNone/>
              <a:defRPr sz="2400">
                <a:solidFill>
                  <a:schemeClr val="lt1"/>
                </a:solidFill>
              </a:defRPr>
            </a:lvl9pPr>
          </a:lstStyle>
          <a:p>
            <a:endParaRPr/>
          </a:p>
        </p:txBody>
      </p:sp>
      <p:sp>
        <p:nvSpPr>
          <p:cNvPr id="2329" name="Google Shape;2329;g395a5d8f997_0_17989"/>
          <p:cNvSpPr txBox="1">
            <a:spLocks noGrp="1"/>
          </p:cNvSpPr>
          <p:nvPr>
            <p:ph type="subTitle" idx="1"/>
          </p:nvPr>
        </p:nvSpPr>
        <p:spPr>
          <a:xfrm>
            <a:off x="609600" y="609600"/>
            <a:ext cx="4094100" cy="3753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1pPr>
            <a:lvl2pPr lvl="1" algn="l">
              <a:lnSpc>
                <a:spcPct val="115000"/>
              </a:lnSpc>
              <a:spcBef>
                <a:spcPts val="0"/>
              </a:spcBef>
              <a:spcAft>
                <a:spcPts val="0"/>
              </a:spcAft>
              <a:buClr>
                <a:schemeClr val="dk2"/>
              </a:buClr>
              <a:buSzPts val="1900"/>
              <a:buNone/>
              <a:defRPr>
                <a:solidFill>
                  <a:schemeClr val="dk2"/>
                </a:solidFill>
              </a:defRPr>
            </a:lvl2pPr>
            <a:lvl3pPr lvl="2" algn="l">
              <a:lnSpc>
                <a:spcPct val="115000"/>
              </a:lnSpc>
              <a:spcBef>
                <a:spcPts val="0"/>
              </a:spcBef>
              <a:spcAft>
                <a:spcPts val="0"/>
              </a:spcAft>
              <a:buClr>
                <a:schemeClr val="dk2"/>
              </a:buClr>
              <a:buSzPts val="1900"/>
              <a:buNone/>
              <a:defRPr>
                <a:solidFill>
                  <a:schemeClr val="dk2"/>
                </a:solidFill>
              </a:defRPr>
            </a:lvl3pPr>
            <a:lvl4pPr lvl="3" algn="l">
              <a:lnSpc>
                <a:spcPct val="115000"/>
              </a:lnSpc>
              <a:spcBef>
                <a:spcPts val="0"/>
              </a:spcBef>
              <a:spcAft>
                <a:spcPts val="0"/>
              </a:spcAft>
              <a:buClr>
                <a:schemeClr val="dk2"/>
              </a:buClr>
              <a:buSzPts val="1900"/>
              <a:buNone/>
              <a:defRPr>
                <a:solidFill>
                  <a:schemeClr val="dk2"/>
                </a:solidFill>
              </a:defRPr>
            </a:lvl4pPr>
            <a:lvl5pPr lvl="4" algn="l">
              <a:lnSpc>
                <a:spcPct val="115000"/>
              </a:lnSpc>
              <a:spcBef>
                <a:spcPts val="0"/>
              </a:spcBef>
              <a:spcAft>
                <a:spcPts val="0"/>
              </a:spcAft>
              <a:buClr>
                <a:schemeClr val="dk2"/>
              </a:buClr>
              <a:buSzPts val="1900"/>
              <a:buNone/>
              <a:defRPr>
                <a:solidFill>
                  <a:schemeClr val="dk2"/>
                </a:solidFill>
              </a:defRPr>
            </a:lvl5pPr>
            <a:lvl6pPr lvl="5" algn="l">
              <a:lnSpc>
                <a:spcPct val="115000"/>
              </a:lnSpc>
              <a:spcBef>
                <a:spcPts val="0"/>
              </a:spcBef>
              <a:spcAft>
                <a:spcPts val="0"/>
              </a:spcAft>
              <a:buClr>
                <a:schemeClr val="dk2"/>
              </a:buClr>
              <a:buSzPts val="1900"/>
              <a:buNone/>
              <a:defRPr>
                <a:solidFill>
                  <a:schemeClr val="dk2"/>
                </a:solidFill>
              </a:defRPr>
            </a:lvl6pPr>
            <a:lvl7pPr lvl="6" algn="l">
              <a:lnSpc>
                <a:spcPct val="115000"/>
              </a:lnSpc>
              <a:spcBef>
                <a:spcPts val="0"/>
              </a:spcBef>
              <a:spcAft>
                <a:spcPts val="0"/>
              </a:spcAft>
              <a:buClr>
                <a:schemeClr val="dk2"/>
              </a:buClr>
              <a:buSzPts val="1900"/>
              <a:buNone/>
              <a:defRPr>
                <a:solidFill>
                  <a:schemeClr val="dk2"/>
                </a:solidFill>
              </a:defRPr>
            </a:lvl7pPr>
            <a:lvl8pPr lvl="7" algn="l">
              <a:lnSpc>
                <a:spcPct val="115000"/>
              </a:lnSpc>
              <a:spcBef>
                <a:spcPts val="0"/>
              </a:spcBef>
              <a:spcAft>
                <a:spcPts val="0"/>
              </a:spcAft>
              <a:buClr>
                <a:schemeClr val="dk2"/>
              </a:buClr>
              <a:buSzPts val="1900"/>
              <a:buNone/>
              <a:defRPr>
                <a:solidFill>
                  <a:schemeClr val="dk2"/>
                </a:solidFill>
              </a:defRPr>
            </a:lvl8pPr>
            <a:lvl9pPr lvl="8" algn="l">
              <a:lnSpc>
                <a:spcPct val="115000"/>
              </a:lnSpc>
              <a:spcBef>
                <a:spcPts val="0"/>
              </a:spcBef>
              <a:spcAft>
                <a:spcPts val="0"/>
              </a:spcAft>
              <a:buClr>
                <a:schemeClr val="dk2"/>
              </a:buClr>
              <a:buSzPts val="1900"/>
              <a:buNone/>
              <a:defRPr>
                <a:solidFill>
                  <a:schemeClr val="dk2"/>
                </a:solidFill>
              </a:defRPr>
            </a:lvl9pPr>
          </a:lstStyle>
          <a:p>
            <a:endParaRPr/>
          </a:p>
        </p:txBody>
      </p:sp>
      <p:sp>
        <p:nvSpPr>
          <p:cNvPr id="2330" name="Google Shape;2330;g395a5d8f997_0_17989"/>
          <p:cNvSpPr/>
          <p:nvPr/>
        </p:nvSpPr>
        <p:spPr>
          <a:xfrm>
            <a:off x="10668000" y="0"/>
            <a:ext cx="1219200" cy="731700"/>
          </a:xfrm>
          <a:prstGeom prst="rect">
            <a:avLst/>
          </a:prstGeom>
          <a:solidFill>
            <a:srgbClr val="FFFFFF"/>
          </a:solidFill>
          <a:ln w="12700"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pic>
        <p:nvPicPr>
          <p:cNvPr id="2331" name="Google Shape;2331;g395a5d8f997_0_17989" title="CI_logo_classic_nt.jpg"/>
          <p:cNvPicPr preferRelativeResize="0"/>
          <p:nvPr/>
        </p:nvPicPr>
        <p:blipFill rotWithShape="1">
          <a:blip r:embed="rId2">
            <a:alphaModFix/>
          </a:blip>
          <a:srcRect/>
          <a:stretch/>
        </p:blipFill>
        <p:spPr>
          <a:xfrm>
            <a:off x="10820400" y="163317"/>
            <a:ext cx="914396" cy="404948"/>
          </a:xfrm>
          <a:prstGeom prst="rect">
            <a:avLst/>
          </a:prstGeom>
          <a:noFill/>
          <a:ln>
            <a:noFill/>
          </a:ln>
        </p:spPr>
      </p:pic>
    </p:spTree>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matchingName="Call to Action 1">
  <p:cSld name="CUSTOM_9">
    <p:spTree>
      <p:nvGrpSpPr>
        <p:cNvPr id="1" name="Shape 2332"/>
        <p:cNvGrpSpPr/>
        <p:nvPr/>
      </p:nvGrpSpPr>
      <p:grpSpPr>
        <a:xfrm>
          <a:off x="0" y="0"/>
          <a:ext cx="0" cy="0"/>
          <a:chOff x="0" y="0"/>
          <a:chExt cx="0" cy="0"/>
        </a:xfrm>
      </p:grpSpPr>
      <p:sp>
        <p:nvSpPr>
          <p:cNvPr id="2333" name="Google Shape;2333;g395a5d8f997_0_17996"/>
          <p:cNvSpPr/>
          <p:nvPr/>
        </p:nvSpPr>
        <p:spPr>
          <a:xfrm>
            <a:off x="0" y="0"/>
            <a:ext cx="12192000" cy="6858000"/>
          </a:xfrm>
          <a:prstGeom prst="rect">
            <a:avLst/>
          </a:prstGeom>
          <a:solidFill>
            <a:schemeClr val="dk2"/>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900" b="0" i="0" u="none" strike="noStrike" cap="none">
                <a:solidFill>
                  <a:srgbClr val="000000"/>
                </a:solidFill>
                <a:latin typeface="Montserrat"/>
                <a:ea typeface="Montserrat"/>
                <a:cs typeface="Montserrat"/>
                <a:sym typeface="Montserrat"/>
              </a:rPr>
              <a:t> </a:t>
            </a:r>
            <a:endParaRPr sz="1900" b="0" i="0" u="none" strike="noStrike" cap="none">
              <a:solidFill>
                <a:srgbClr val="000000"/>
              </a:solidFill>
              <a:latin typeface="Montserrat"/>
              <a:ea typeface="Montserrat"/>
              <a:cs typeface="Montserrat"/>
              <a:sym typeface="Montserrat"/>
            </a:endParaRPr>
          </a:p>
        </p:txBody>
      </p:sp>
      <p:sp>
        <p:nvSpPr>
          <p:cNvPr id="2334" name="Google Shape;2334;g395a5d8f997_0_17996"/>
          <p:cNvSpPr/>
          <p:nvPr/>
        </p:nvSpPr>
        <p:spPr>
          <a:xfrm>
            <a:off x="7113300" y="1360733"/>
            <a:ext cx="4340100" cy="4277100"/>
          </a:xfrm>
          <a:prstGeom prst="roundRect">
            <a:avLst>
              <a:gd name="adj" fmla="val 0"/>
            </a:avLst>
          </a:prstGeom>
          <a:solidFill>
            <a:schemeClr val="accent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Montserrat"/>
              <a:ea typeface="Montserrat"/>
              <a:cs typeface="Montserrat"/>
              <a:sym typeface="Montserrat"/>
            </a:endParaRPr>
          </a:p>
        </p:txBody>
      </p:sp>
      <p:sp>
        <p:nvSpPr>
          <p:cNvPr id="2335" name="Google Shape;2335;g395a5d8f997_0_17996"/>
          <p:cNvSpPr>
            <a:spLocks noGrp="1"/>
          </p:cNvSpPr>
          <p:nvPr>
            <p:ph type="pic" idx="2"/>
          </p:nvPr>
        </p:nvSpPr>
        <p:spPr>
          <a:xfrm>
            <a:off x="7680712" y="1896733"/>
            <a:ext cx="3205200" cy="3205200"/>
          </a:xfrm>
          <a:prstGeom prst="rect">
            <a:avLst/>
          </a:prstGeom>
          <a:noFill/>
          <a:ln>
            <a:noFill/>
          </a:ln>
        </p:spPr>
      </p:sp>
      <p:sp>
        <p:nvSpPr>
          <p:cNvPr id="2336" name="Google Shape;2336;g395a5d8f997_0_17996"/>
          <p:cNvSpPr txBox="1">
            <a:spLocks noGrp="1"/>
          </p:cNvSpPr>
          <p:nvPr>
            <p:ph type="title"/>
          </p:nvPr>
        </p:nvSpPr>
        <p:spPr>
          <a:xfrm>
            <a:off x="609600" y="1219200"/>
            <a:ext cx="6096000" cy="20787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lt1"/>
              </a:buClr>
              <a:buSzPts val="4800"/>
              <a:buFont typeface="Montserrat"/>
              <a:buNone/>
              <a:defRPr b="1">
                <a:solidFill>
                  <a:schemeClr val="lt1"/>
                </a:solidFill>
                <a:latin typeface="Montserrat"/>
                <a:ea typeface="Montserrat"/>
                <a:cs typeface="Montserrat"/>
                <a:sym typeface="Montserrat"/>
              </a:defRPr>
            </a:lvl1pPr>
            <a:lvl2pPr lvl="1" algn="l">
              <a:lnSpc>
                <a:spcPct val="100000"/>
              </a:lnSpc>
              <a:spcBef>
                <a:spcPts val="10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a:endParaRPr/>
          </a:p>
        </p:txBody>
      </p:sp>
      <p:sp>
        <p:nvSpPr>
          <p:cNvPr id="2337" name="Google Shape;2337;g395a5d8f997_0_17996"/>
          <p:cNvSpPr txBox="1">
            <a:spLocks noGrp="1"/>
          </p:cNvSpPr>
          <p:nvPr>
            <p:ph type="subTitle" idx="1"/>
          </p:nvPr>
        </p:nvSpPr>
        <p:spPr>
          <a:xfrm>
            <a:off x="609600" y="3657600"/>
            <a:ext cx="6096000" cy="19416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lt1"/>
              </a:buClr>
              <a:buSzPts val="1900"/>
              <a:buNone/>
              <a:defRPr sz="1900" b="0">
                <a:solidFill>
                  <a:schemeClr val="lt1"/>
                </a:solidFill>
              </a:defRPr>
            </a:lvl1pPr>
            <a:lvl2pPr lvl="1" algn="l">
              <a:lnSpc>
                <a:spcPct val="115000"/>
              </a:lnSpc>
              <a:spcBef>
                <a:spcPts val="0"/>
              </a:spcBef>
              <a:spcAft>
                <a:spcPts val="0"/>
              </a:spcAft>
              <a:buSzPts val="1900"/>
              <a:buNone/>
              <a:defRPr/>
            </a:lvl2pPr>
            <a:lvl3pPr lvl="2" algn="l">
              <a:lnSpc>
                <a:spcPct val="115000"/>
              </a:lnSpc>
              <a:spcBef>
                <a:spcPts val="0"/>
              </a:spcBef>
              <a:spcAft>
                <a:spcPts val="0"/>
              </a:spcAft>
              <a:buSzPts val="1900"/>
              <a:buNone/>
              <a:defRPr/>
            </a:lvl3pPr>
            <a:lvl4pPr lvl="3" algn="l">
              <a:lnSpc>
                <a:spcPct val="115000"/>
              </a:lnSpc>
              <a:spcBef>
                <a:spcPts val="0"/>
              </a:spcBef>
              <a:spcAft>
                <a:spcPts val="0"/>
              </a:spcAft>
              <a:buSzPts val="1900"/>
              <a:buNone/>
              <a:defRPr/>
            </a:lvl4pPr>
            <a:lvl5pPr lvl="4" algn="l">
              <a:lnSpc>
                <a:spcPct val="115000"/>
              </a:lnSpc>
              <a:spcBef>
                <a:spcPts val="0"/>
              </a:spcBef>
              <a:spcAft>
                <a:spcPts val="0"/>
              </a:spcAft>
              <a:buSzPts val="1900"/>
              <a:buNone/>
              <a:defRPr/>
            </a:lvl5pPr>
            <a:lvl6pPr lvl="5" algn="l">
              <a:lnSpc>
                <a:spcPct val="115000"/>
              </a:lnSpc>
              <a:spcBef>
                <a:spcPts val="0"/>
              </a:spcBef>
              <a:spcAft>
                <a:spcPts val="0"/>
              </a:spcAft>
              <a:buSzPts val="1900"/>
              <a:buNone/>
              <a:defRPr/>
            </a:lvl6pPr>
            <a:lvl7pPr lvl="6" algn="l">
              <a:lnSpc>
                <a:spcPct val="115000"/>
              </a:lnSpc>
              <a:spcBef>
                <a:spcPts val="0"/>
              </a:spcBef>
              <a:spcAft>
                <a:spcPts val="0"/>
              </a:spcAft>
              <a:buSzPts val="1900"/>
              <a:buNone/>
              <a:defRPr/>
            </a:lvl7pPr>
            <a:lvl8pPr lvl="7" algn="l">
              <a:lnSpc>
                <a:spcPct val="115000"/>
              </a:lnSpc>
              <a:spcBef>
                <a:spcPts val="0"/>
              </a:spcBef>
              <a:spcAft>
                <a:spcPts val="0"/>
              </a:spcAft>
              <a:buSzPts val="1900"/>
              <a:buNone/>
              <a:defRPr/>
            </a:lvl8pPr>
            <a:lvl9pPr lvl="8" algn="l">
              <a:lnSpc>
                <a:spcPct val="115000"/>
              </a:lnSpc>
              <a:spcBef>
                <a:spcPts val="0"/>
              </a:spcBef>
              <a:spcAft>
                <a:spcPts val="0"/>
              </a:spcAft>
              <a:buSzPts val="1900"/>
              <a:buNone/>
              <a:defRPr/>
            </a:lvl9pPr>
          </a:lstStyle>
          <a:p>
            <a:endParaRPr/>
          </a:p>
        </p:txBody>
      </p:sp>
    </p:spTree>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matchingName="Call to Action 2">
  <p:cSld name="CUSTOM_19">
    <p:bg>
      <p:bgPr>
        <a:solidFill>
          <a:schemeClr val="dk2"/>
        </a:solidFill>
        <a:effectLst/>
      </p:bgPr>
    </p:bg>
    <p:spTree>
      <p:nvGrpSpPr>
        <p:cNvPr id="1" name="Shape 2338"/>
        <p:cNvGrpSpPr/>
        <p:nvPr/>
      </p:nvGrpSpPr>
      <p:grpSpPr>
        <a:xfrm>
          <a:off x="0" y="0"/>
          <a:ext cx="0" cy="0"/>
          <a:chOff x="0" y="0"/>
          <a:chExt cx="0" cy="0"/>
        </a:xfrm>
      </p:grpSpPr>
      <p:sp>
        <p:nvSpPr>
          <p:cNvPr id="2339" name="Google Shape;2339;g395a5d8f997_0_18002"/>
          <p:cNvSpPr/>
          <p:nvPr/>
        </p:nvSpPr>
        <p:spPr>
          <a:xfrm>
            <a:off x="0" y="1706880"/>
            <a:ext cx="12201900" cy="42759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Montserrat"/>
              <a:ea typeface="Montserrat"/>
              <a:cs typeface="Montserrat"/>
              <a:sym typeface="Montserrat"/>
            </a:endParaRPr>
          </a:p>
        </p:txBody>
      </p:sp>
      <p:sp>
        <p:nvSpPr>
          <p:cNvPr id="2340" name="Google Shape;2340;g395a5d8f997_0_18002"/>
          <p:cNvSpPr txBox="1">
            <a:spLocks noGrp="1"/>
          </p:cNvSpPr>
          <p:nvPr>
            <p:ph type="title"/>
          </p:nvPr>
        </p:nvSpPr>
        <p:spPr>
          <a:xfrm>
            <a:off x="855451" y="2172147"/>
            <a:ext cx="3027900" cy="2078700"/>
          </a:xfrm>
          <a:prstGeom prst="rect">
            <a:avLst/>
          </a:prstGeom>
          <a:noFill/>
          <a:ln>
            <a:noFill/>
          </a:ln>
        </p:spPr>
        <p:txBody>
          <a:bodyPr spcFirstLastPara="1" wrap="square" lIns="0" tIns="0" rIns="0" bIns="0" anchor="b" anchorCtr="0">
            <a:noAutofit/>
          </a:bodyPr>
          <a:lstStyle>
            <a:lvl1pPr lvl="0" algn="ctr">
              <a:lnSpc>
                <a:spcPct val="90000"/>
              </a:lnSpc>
              <a:spcBef>
                <a:spcPts val="0"/>
              </a:spcBef>
              <a:spcAft>
                <a:spcPts val="0"/>
              </a:spcAft>
              <a:buSzPts val="4300"/>
              <a:buFont typeface="Oswald Medium"/>
              <a:buNone/>
              <a:defRPr sz="4300" b="0">
                <a:latin typeface="Oswald Medium"/>
                <a:ea typeface="Oswald Medium"/>
                <a:cs typeface="Oswald Medium"/>
                <a:sym typeface="Oswald Medium"/>
              </a:defRPr>
            </a:lvl1pPr>
            <a:lvl2pPr lvl="1" algn="ctr">
              <a:lnSpc>
                <a:spcPct val="100000"/>
              </a:lnSpc>
              <a:spcBef>
                <a:spcPts val="10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2pPr>
            <a:lvl3pPr lvl="2" algn="ctr">
              <a:lnSpc>
                <a:spcPct val="100000"/>
              </a:lnSpc>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3pPr>
            <a:lvl4pPr lvl="3" algn="ctr">
              <a:lnSpc>
                <a:spcPct val="100000"/>
              </a:lnSpc>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4pPr>
            <a:lvl5pPr lvl="4" algn="ctr">
              <a:lnSpc>
                <a:spcPct val="100000"/>
              </a:lnSpc>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5pPr>
            <a:lvl6pPr lvl="5" algn="ctr">
              <a:lnSpc>
                <a:spcPct val="100000"/>
              </a:lnSpc>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6pPr>
            <a:lvl7pPr lvl="6" algn="ctr">
              <a:lnSpc>
                <a:spcPct val="100000"/>
              </a:lnSpc>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7pPr>
            <a:lvl8pPr lvl="7" algn="ctr">
              <a:lnSpc>
                <a:spcPct val="100000"/>
              </a:lnSpc>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8pPr>
            <a:lvl9pPr lvl="8" algn="ctr">
              <a:lnSpc>
                <a:spcPct val="100000"/>
              </a:lnSpc>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9pPr>
          </a:lstStyle>
          <a:p>
            <a:endParaRPr/>
          </a:p>
        </p:txBody>
      </p:sp>
      <p:sp>
        <p:nvSpPr>
          <p:cNvPr id="2341" name="Google Shape;2341;g395a5d8f997_0_18002"/>
          <p:cNvSpPr txBox="1">
            <a:spLocks noGrp="1"/>
          </p:cNvSpPr>
          <p:nvPr>
            <p:ph type="title" idx="2"/>
          </p:nvPr>
        </p:nvSpPr>
        <p:spPr>
          <a:xfrm>
            <a:off x="4482951" y="2172147"/>
            <a:ext cx="3027900" cy="2078700"/>
          </a:xfrm>
          <a:prstGeom prst="rect">
            <a:avLst/>
          </a:prstGeom>
          <a:noFill/>
          <a:ln>
            <a:noFill/>
          </a:ln>
        </p:spPr>
        <p:txBody>
          <a:bodyPr spcFirstLastPara="1" wrap="square" lIns="0" tIns="0" rIns="0" bIns="0" anchor="b" anchorCtr="0">
            <a:noAutofit/>
          </a:bodyPr>
          <a:lstStyle>
            <a:lvl1pPr lvl="0" algn="ctr">
              <a:lnSpc>
                <a:spcPct val="90000"/>
              </a:lnSpc>
              <a:spcBef>
                <a:spcPts val="0"/>
              </a:spcBef>
              <a:spcAft>
                <a:spcPts val="0"/>
              </a:spcAft>
              <a:buSzPts val="4300"/>
              <a:buFont typeface="Oswald Medium"/>
              <a:buNone/>
              <a:defRPr sz="4300" b="0">
                <a:latin typeface="Oswald Medium"/>
                <a:ea typeface="Oswald Medium"/>
                <a:cs typeface="Oswald Medium"/>
                <a:sym typeface="Oswald Medium"/>
              </a:defRPr>
            </a:lvl1pPr>
            <a:lvl2pPr lvl="1" algn="ctr">
              <a:lnSpc>
                <a:spcPct val="100000"/>
              </a:lnSpc>
              <a:spcBef>
                <a:spcPts val="10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2pPr>
            <a:lvl3pPr lvl="2" algn="ctr">
              <a:lnSpc>
                <a:spcPct val="100000"/>
              </a:lnSpc>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3pPr>
            <a:lvl4pPr lvl="3" algn="ctr">
              <a:lnSpc>
                <a:spcPct val="100000"/>
              </a:lnSpc>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4pPr>
            <a:lvl5pPr lvl="4" algn="ctr">
              <a:lnSpc>
                <a:spcPct val="100000"/>
              </a:lnSpc>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5pPr>
            <a:lvl6pPr lvl="5" algn="ctr">
              <a:lnSpc>
                <a:spcPct val="100000"/>
              </a:lnSpc>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6pPr>
            <a:lvl7pPr lvl="6" algn="ctr">
              <a:lnSpc>
                <a:spcPct val="100000"/>
              </a:lnSpc>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7pPr>
            <a:lvl8pPr lvl="7" algn="ctr">
              <a:lnSpc>
                <a:spcPct val="100000"/>
              </a:lnSpc>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8pPr>
            <a:lvl9pPr lvl="8" algn="ctr">
              <a:lnSpc>
                <a:spcPct val="100000"/>
              </a:lnSpc>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9pPr>
          </a:lstStyle>
          <a:p>
            <a:endParaRPr/>
          </a:p>
        </p:txBody>
      </p:sp>
      <p:sp>
        <p:nvSpPr>
          <p:cNvPr id="2342" name="Google Shape;2342;g395a5d8f997_0_18002"/>
          <p:cNvSpPr txBox="1">
            <a:spLocks noGrp="1"/>
          </p:cNvSpPr>
          <p:nvPr>
            <p:ph type="title" idx="3"/>
          </p:nvPr>
        </p:nvSpPr>
        <p:spPr>
          <a:xfrm>
            <a:off x="8215351" y="2172147"/>
            <a:ext cx="3027900" cy="2078700"/>
          </a:xfrm>
          <a:prstGeom prst="rect">
            <a:avLst/>
          </a:prstGeom>
          <a:noFill/>
          <a:ln>
            <a:noFill/>
          </a:ln>
        </p:spPr>
        <p:txBody>
          <a:bodyPr spcFirstLastPara="1" wrap="square" lIns="0" tIns="0" rIns="0" bIns="0" anchor="b" anchorCtr="0">
            <a:noAutofit/>
          </a:bodyPr>
          <a:lstStyle>
            <a:lvl1pPr lvl="0" algn="ctr">
              <a:lnSpc>
                <a:spcPct val="90000"/>
              </a:lnSpc>
              <a:spcBef>
                <a:spcPts val="0"/>
              </a:spcBef>
              <a:spcAft>
                <a:spcPts val="0"/>
              </a:spcAft>
              <a:buSzPts val="4300"/>
              <a:buFont typeface="Oswald Medium"/>
              <a:buNone/>
              <a:defRPr sz="4300" b="0">
                <a:latin typeface="Oswald Medium"/>
                <a:ea typeface="Oswald Medium"/>
                <a:cs typeface="Oswald Medium"/>
                <a:sym typeface="Oswald Medium"/>
              </a:defRPr>
            </a:lvl1pPr>
            <a:lvl2pPr lvl="1" algn="ctr">
              <a:lnSpc>
                <a:spcPct val="100000"/>
              </a:lnSpc>
              <a:spcBef>
                <a:spcPts val="10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2pPr>
            <a:lvl3pPr lvl="2" algn="ctr">
              <a:lnSpc>
                <a:spcPct val="100000"/>
              </a:lnSpc>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3pPr>
            <a:lvl4pPr lvl="3" algn="ctr">
              <a:lnSpc>
                <a:spcPct val="100000"/>
              </a:lnSpc>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4pPr>
            <a:lvl5pPr lvl="4" algn="ctr">
              <a:lnSpc>
                <a:spcPct val="100000"/>
              </a:lnSpc>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5pPr>
            <a:lvl6pPr lvl="5" algn="ctr">
              <a:lnSpc>
                <a:spcPct val="100000"/>
              </a:lnSpc>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6pPr>
            <a:lvl7pPr lvl="6" algn="ctr">
              <a:lnSpc>
                <a:spcPct val="100000"/>
              </a:lnSpc>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7pPr>
            <a:lvl8pPr lvl="7" algn="ctr">
              <a:lnSpc>
                <a:spcPct val="100000"/>
              </a:lnSpc>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8pPr>
            <a:lvl9pPr lvl="8" algn="ctr">
              <a:lnSpc>
                <a:spcPct val="100000"/>
              </a:lnSpc>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9pPr>
          </a:lstStyle>
          <a:p>
            <a:endParaRPr/>
          </a:p>
        </p:txBody>
      </p:sp>
      <p:sp>
        <p:nvSpPr>
          <p:cNvPr id="2343" name="Google Shape;2343;g395a5d8f997_0_18002"/>
          <p:cNvSpPr txBox="1">
            <a:spLocks noGrp="1"/>
          </p:cNvSpPr>
          <p:nvPr>
            <p:ph type="subTitle" idx="1"/>
          </p:nvPr>
        </p:nvSpPr>
        <p:spPr>
          <a:xfrm>
            <a:off x="855451" y="4427113"/>
            <a:ext cx="3121200" cy="1232700"/>
          </a:xfrm>
          <a:prstGeom prst="rect">
            <a:avLst/>
          </a:prstGeom>
          <a:noFill/>
          <a:ln>
            <a:noFill/>
          </a:ln>
        </p:spPr>
        <p:txBody>
          <a:bodyPr spcFirstLastPara="1" wrap="square" lIns="0" tIns="0" rIns="0" bIns="0" anchor="t" anchorCtr="0">
            <a:noAutofit/>
          </a:bodyPr>
          <a:lstStyle>
            <a:lvl1pPr lvl="0" algn="ctr">
              <a:lnSpc>
                <a:spcPct val="115000"/>
              </a:lnSpc>
              <a:spcBef>
                <a:spcPts val="0"/>
              </a:spcBef>
              <a:spcAft>
                <a:spcPts val="0"/>
              </a:spcAft>
              <a:buSzPts val="1200"/>
              <a:buFont typeface="Montserrat"/>
              <a:buNone/>
              <a:defRPr>
                <a:latin typeface="Montserrat"/>
                <a:ea typeface="Montserrat"/>
                <a:cs typeface="Montserrat"/>
                <a:sym typeface="Montserrat"/>
              </a:defRPr>
            </a:lvl1pPr>
            <a:lvl2pPr lvl="1" algn="l">
              <a:lnSpc>
                <a:spcPct val="115000"/>
              </a:lnSpc>
              <a:spcBef>
                <a:spcPts val="0"/>
              </a:spcBef>
              <a:spcAft>
                <a:spcPts val="0"/>
              </a:spcAft>
              <a:buSzPts val="1900"/>
              <a:buNone/>
              <a:defRPr/>
            </a:lvl2pPr>
            <a:lvl3pPr lvl="2" algn="l">
              <a:lnSpc>
                <a:spcPct val="115000"/>
              </a:lnSpc>
              <a:spcBef>
                <a:spcPts val="0"/>
              </a:spcBef>
              <a:spcAft>
                <a:spcPts val="0"/>
              </a:spcAft>
              <a:buSzPts val="1900"/>
              <a:buNone/>
              <a:defRPr/>
            </a:lvl3pPr>
            <a:lvl4pPr lvl="3" algn="l">
              <a:lnSpc>
                <a:spcPct val="115000"/>
              </a:lnSpc>
              <a:spcBef>
                <a:spcPts val="0"/>
              </a:spcBef>
              <a:spcAft>
                <a:spcPts val="0"/>
              </a:spcAft>
              <a:buSzPts val="1900"/>
              <a:buNone/>
              <a:defRPr/>
            </a:lvl4pPr>
            <a:lvl5pPr lvl="4" algn="l">
              <a:lnSpc>
                <a:spcPct val="115000"/>
              </a:lnSpc>
              <a:spcBef>
                <a:spcPts val="0"/>
              </a:spcBef>
              <a:spcAft>
                <a:spcPts val="0"/>
              </a:spcAft>
              <a:buSzPts val="1900"/>
              <a:buNone/>
              <a:defRPr/>
            </a:lvl5pPr>
            <a:lvl6pPr lvl="5" algn="l">
              <a:lnSpc>
                <a:spcPct val="115000"/>
              </a:lnSpc>
              <a:spcBef>
                <a:spcPts val="0"/>
              </a:spcBef>
              <a:spcAft>
                <a:spcPts val="0"/>
              </a:spcAft>
              <a:buSzPts val="1900"/>
              <a:buNone/>
              <a:defRPr/>
            </a:lvl6pPr>
            <a:lvl7pPr lvl="6" algn="l">
              <a:lnSpc>
                <a:spcPct val="115000"/>
              </a:lnSpc>
              <a:spcBef>
                <a:spcPts val="0"/>
              </a:spcBef>
              <a:spcAft>
                <a:spcPts val="0"/>
              </a:spcAft>
              <a:buSzPts val="1900"/>
              <a:buNone/>
              <a:defRPr/>
            </a:lvl7pPr>
            <a:lvl8pPr lvl="7" algn="l">
              <a:lnSpc>
                <a:spcPct val="115000"/>
              </a:lnSpc>
              <a:spcBef>
                <a:spcPts val="0"/>
              </a:spcBef>
              <a:spcAft>
                <a:spcPts val="0"/>
              </a:spcAft>
              <a:buSzPts val="1900"/>
              <a:buNone/>
              <a:defRPr/>
            </a:lvl8pPr>
            <a:lvl9pPr lvl="8" algn="l">
              <a:lnSpc>
                <a:spcPct val="115000"/>
              </a:lnSpc>
              <a:spcBef>
                <a:spcPts val="0"/>
              </a:spcBef>
              <a:spcAft>
                <a:spcPts val="0"/>
              </a:spcAft>
              <a:buSzPts val="1900"/>
              <a:buNone/>
              <a:defRPr/>
            </a:lvl9pPr>
          </a:lstStyle>
          <a:p>
            <a:endParaRPr/>
          </a:p>
        </p:txBody>
      </p:sp>
      <p:sp>
        <p:nvSpPr>
          <p:cNvPr id="2344" name="Google Shape;2344;g395a5d8f997_0_18002"/>
          <p:cNvSpPr txBox="1">
            <a:spLocks noGrp="1"/>
          </p:cNvSpPr>
          <p:nvPr>
            <p:ph type="subTitle" idx="4"/>
          </p:nvPr>
        </p:nvSpPr>
        <p:spPr>
          <a:xfrm>
            <a:off x="4482951" y="4427113"/>
            <a:ext cx="3121200" cy="1232700"/>
          </a:xfrm>
          <a:prstGeom prst="rect">
            <a:avLst/>
          </a:prstGeom>
          <a:noFill/>
          <a:ln>
            <a:noFill/>
          </a:ln>
        </p:spPr>
        <p:txBody>
          <a:bodyPr spcFirstLastPara="1" wrap="square" lIns="0" tIns="0" rIns="0" bIns="0" anchor="t" anchorCtr="0">
            <a:noAutofit/>
          </a:bodyPr>
          <a:lstStyle>
            <a:lvl1pPr lvl="0" algn="ctr">
              <a:lnSpc>
                <a:spcPct val="115000"/>
              </a:lnSpc>
              <a:spcBef>
                <a:spcPts val="0"/>
              </a:spcBef>
              <a:spcAft>
                <a:spcPts val="0"/>
              </a:spcAft>
              <a:buSzPts val="1200"/>
              <a:buFont typeface="Montserrat"/>
              <a:buNone/>
              <a:defRPr>
                <a:latin typeface="Montserrat"/>
                <a:ea typeface="Montserrat"/>
                <a:cs typeface="Montserrat"/>
                <a:sym typeface="Montserrat"/>
              </a:defRPr>
            </a:lvl1pPr>
            <a:lvl2pPr lvl="1" algn="l">
              <a:lnSpc>
                <a:spcPct val="115000"/>
              </a:lnSpc>
              <a:spcBef>
                <a:spcPts val="0"/>
              </a:spcBef>
              <a:spcAft>
                <a:spcPts val="0"/>
              </a:spcAft>
              <a:buSzPts val="1900"/>
              <a:buNone/>
              <a:defRPr/>
            </a:lvl2pPr>
            <a:lvl3pPr lvl="2" algn="l">
              <a:lnSpc>
                <a:spcPct val="115000"/>
              </a:lnSpc>
              <a:spcBef>
                <a:spcPts val="0"/>
              </a:spcBef>
              <a:spcAft>
                <a:spcPts val="0"/>
              </a:spcAft>
              <a:buSzPts val="1900"/>
              <a:buNone/>
              <a:defRPr/>
            </a:lvl3pPr>
            <a:lvl4pPr lvl="3" algn="l">
              <a:lnSpc>
                <a:spcPct val="115000"/>
              </a:lnSpc>
              <a:spcBef>
                <a:spcPts val="0"/>
              </a:spcBef>
              <a:spcAft>
                <a:spcPts val="0"/>
              </a:spcAft>
              <a:buSzPts val="1900"/>
              <a:buNone/>
              <a:defRPr/>
            </a:lvl4pPr>
            <a:lvl5pPr lvl="4" algn="l">
              <a:lnSpc>
                <a:spcPct val="115000"/>
              </a:lnSpc>
              <a:spcBef>
                <a:spcPts val="0"/>
              </a:spcBef>
              <a:spcAft>
                <a:spcPts val="0"/>
              </a:spcAft>
              <a:buSzPts val="1900"/>
              <a:buNone/>
              <a:defRPr/>
            </a:lvl5pPr>
            <a:lvl6pPr lvl="5" algn="l">
              <a:lnSpc>
                <a:spcPct val="115000"/>
              </a:lnSpc>
              <a:spcBef>
                <a:spcPts val="0"/>
              </a:spcBef>
              <a:spcAft>
                <a:spcPts val="0"/>
              </a:spcAft>
              <a:buSzPts val="1900"/>
              <a:buNone/>
              <a:defRPr/>
            </a:lvl6pPr>
            <a:lvl7pPr lvl="6" algn="l">
              <a:lnSpc>
                <a:spcPct val="115000"/>
              </a:lnSpc>
              <a:spcBef>
                <a:spcPts val="0"/>
              </a:spcBef>
              <a:spcAft>
                <a:spcPts val="0"/>
              </a:spcAft>
              <a:buSzPts val="1900"/>
              <a:buNone/>
              <a:defRPr/>
            </a:lvl7pPr>
            <a:lvl8pPr lvl="7" algn="l">
              <a:lnSpc>
                <a:spcPct val="115000"/>
              </a:lnSpc>
              <a:spcBef>
                <a:spcPts val="0"/>
              </a:spcBef>
              <a:spcAft>
                <a:spcPts val="0"/>
              </a:spcAft>
              <a:buSzPts val="1900"/>
              <a:buNone/>
              <a:defRPr/>
            </a:lvl8pPr>
            <a:lvl9pPr lvl="8" algn="l">
              <a:lnSpc>
                <a:spcPct val="115000"/>
              </a:lnSpc>
              <a:spcBef>
                <a:spcPts val="0"/>
              </a:spcBef>
              <a:spcAft>
                <a:spcPts val="0"/>
              </a:spcAft>
              <a:buSzPts val="1900"/>
              <a:buNone/>
              <a:defRPr/>
            </a:lvl9pPr>
          </a:lstStyle>
          <a:p>
            <a:endParaRPr/>
          </a:p>
        </p:txBody>
      </p:sp>
      <p:sp>
        <p:nvSpPr>
          <p:cNvPr id="2345" name="Google Shape;2345;g395a5d8f997_0_18002"/>
          <p:cNvSpPr txBox="1">
            <a:spLocks noGrp="1"/>
          </p:cNvSpPr>
          <p:nvPr>
            <p:ph type="subTitle" idx="5"/>
          </p:nvPr>
        </p:nvSpPr>
        <p:spPr>
          <a:xfrm>
            <a:off x="8215351" y="4427113"/>
            <a:ext cx="3121200" cy="1232700"/>
          </a:xfrm>
          <a:prstGeom prst="rect">
            <a:avLst/>
          </a:prstGeom>
          <a:noFill/>
          <a:ln>
            <a:noFill/>
          </a:ln>
        </p:spPr>
        <p:txBody>
          <a:bodyPr spcFirstLastPara="1" wrap="square" lIns="0" tIns="0" rIns="0" bIns="0" anchor="t" anchorCtr="0">
            <a:noAutofit/>
          </a:bodyPr>
          <a:lstStyle>
            <a:lvl1pPr lvl="0" algn="ctr">
              <a:lnSpc>
                <a:spcPct val="115000"/>
              </a:lnSpc>
              <a:spcBef>
                <a:spcPts val="0"/>
              </a:spcBef>
              <a:spcAft>
                <a:spcPts val="0"/>
              </a:spcAft>
              <a:buSzPts val="1200"/>
              <a:buFont typeface="Montserrat"/>
              <a:buNone/>
              <a:defRPr>
                <a:latin typeface="Montserrat"/>
                <a:ea typeface="Montserrat"/>
                <a:cs typeface="Montserrat"/>
                <a:sym typeface="Montserrat"/>
              </a:defRPr>
            </a:lvl1pPr>
            <a:lvl2pPr lvl="1" algn="l">
              <a:lnSpc>
                <a:spcPct val="115000"/>
              </a:lnSpc>
              <a:spcBef>
                <a:spcPts val="0"/>
              </a:spcBef>
              <a:spcAft>
                <a:spcPts val="0"/>
              </a:spcAft>
              <a:buSzPts val="1900"/>
              <a:buNone/>
              <a:defRPr/>
            </a:lvl2pPr>
            <a:lvl3pPr lvl="2" algn="l">
              <a:lnSpc>
                <a:spcPct val="115000"/>
              </a:lnSpc>
              <a:spcBef>
                <a:spcPts val="0"/>
              </a:spcBef>
              <a:spcAft>
                <a:spcPts val="0"/>
              </a:spcAft>
              <a:buSzPts val="1900"/>
              <a:buNone/>
              <a:defRPr/>
            </a:lvl3pPr>
            <a:lvl4pPr lvl="3" algn="l">
              <a:lnSpc>
                <a:spcPct val="115000"/>
              </a:lnSpc>
              <a:spcBef>
                <a:spcPts val="0"/>
              </a:spcBef>
              <a:spcAft>
                <a:spcPts val="0"/>
              </a:spcAft>
              <a:buSzPts val="1900"/>
              <a:buNone/>
              <a:defRPr/>
            </a:lvl4pPr>
            <a:lvl5pPr lvl="4" algn="l">
              <a:lnSpc>
                <a:spcPct val="115000"/>
              </a:lnSpc>
              <a:spcBef>
                <a:spcPts val="0"/>
              </a:spcBef>
              <a:spcAft>
                <a:spcPts val="0"/>
              </a:spcAft>
              <a:buSzPts val="1900"/>
              <a:buNone/>
              <a:defRPr/>
            </a:lvl5pPr>
            <a:lvl6pPr lvl="5" algn="l">
              <a:lnSpc>
                <a:spcPct val="115000"/>
              </a:lnSpc>
              <a:spcBef>
                <a:spcPts val="0"/>
              </a:spcBef>
              <a:spcAft>
                <a:spcPts val="0"/>
              </a:spcAft>
              <a:buSzPts val="1900"/>
              <a:buNone/>
              <a:defRPr/>
            </a:lvl6pPr>
            <a:lvl7pPr lvl="6" algn="l">
              <a:lnSpc>
                <a:spcPct val="115000"/>
              </a:lnSpc>
              <a:spcBef>
                <a:spcPts val="0"/>
              </a:spcBef>
              <a:spcAft>
                <a:spcPts val="0"/>
              </a:spcAft>
              <a:buSzPts val="1900"/>
              <a:buNone/>
              <a:defRPr/>
            </a:lvl7pPr>
            <a:lvl8pPr lvl="7" algn="l">
              <a:lnSpc>
                <a:spcPct val="115000"/>
              </a:lnSpc>
              <a:spcBef>
                <a:spcPts val="0"/>
              </a:spcBef>
              <a:spcAft>
                <a:spcPts val="0"/>
              </a:spcAft>
              <a:buSzPts val="1900"/>
              <a:buNone/>
              <a:defRPr/>
            </a:lvl8pPr>
            <a:lvl9pPr lvl="8" algn="l">
              <a:lnSpc>
                <a:spcPct val="115000"/>
              </a:lnSpc>
              <a:spcBef>
                <a:spcPts val="0"/>
              </a:spcBef>
              <a:spcAft>
                <a:spcPts val="0"/>
              </a:spcAft>
              <a:buSzPts val="1900"/>
              <a:buNone/>
              <a:defRPr/>
            </a:lvl9pPr>
          </a:lstStyle>
          <a:p>
            <a:endParaRPr/>
          </a:p>
        </p:txBody>
      </p:sp>
      <p:sp>
        <p:nvSpPr>
          <p:cNvPr id="2346" name="Google Shape;2346;g395a5d8f997_0_18002"/>
          <p:cNvSpPr txBox="1">
            <a:spLocks noGrp="1"/>
          </p:cNvSpPr>
          <p:nvPr>
            <p:ph type="subTitle" idx="6"/>
          </p:nvPr>
        </p:nvSpPr>
        <p:spPr>
          <a:xfrm>
            <a:off x="609600" y="609600"/>
            <a:ext cx="4094100" cy="3753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lt1"/>
              </a:buClr>
              <a:buSzPts val="1200"/>
              <a:buFont typeface="Montserrat"/>
              <a:buNone/>
              <a:defRPr sz="1200" b="1">
                <a:solidFill>
                  <a:schemeClr val="lt1"/>
                </a:solidFill>
                <a:latin typeface="Montserrat"/>
                <a:ea typeface="Montserrat"/>
                <a:cs typeface="Montserrat"/>
                <a:sym typeface="Montserrat"/>
              </a:defRPr>
            </a:lvl1pPr>
            <a:lvl2pPr lvl="1" algn="l">
              <a:lnSpc>
                <a:spcPct val="115000"/>
              </a:lnSpc>
              <a:spcBef>
                <a:spcPts val="0"/>
              </a:spcBef>
              <a:spcAft>
                <a:spcPts val="0"/>
              </a:spcAft>
              <a:buClr>
                <a:schemeClr val="lt1"/>
              </a:buClr>
              <a:buSzPts val="1900"/>
              <a:buNone/>
              <a:defRPr>
                <a:solidFill>
                  <a:schemeClr val="lt1"/>
                </a:solidFill>
              </a:defRPr>
            </a:lvl2pPr>
            <a:lvl3pPr lvl="2" algn="l">
              <a:lnSpc>
                <a:spcPct val="115000"/>
              </a:lnSpc>
              <a:spcBef>
                <a:spcPts val="0"/>
              </a:spcBef>
              <a:spcAft>
                <a:spcPts val="0"/>
              </a:spcAft>
              <a:buClr>
                <a:schemeClr val="lt1"/>
              </a:buClr>
              <a:buSzPts val="1900"/>
              <a:buNone/>
              <a:defRPr>
                <a:solidFill>
                  <a:schemeClr val="lt1"/>
                </a:solidFill>
              </a:defRPr>
            </a:lvl3pPr>
            <a:lvl4pPr lvl="3" algn="l">
              <a:lnSpc>
                <a:spcPct val="115000"/>
              </a:lnSpc>
              <a:spcBef>
                <a:spcPts val="0"/>
              </a:spcBef>
              <a:spcAft>
                <a:spcPts val="0"/>
              </a:spcAft>
              <a:buClr>
                <a:schemeClr val="lt1"/>
              </a:buClr>
              <a:buSzPts val="1900"/>
              <a:buNone/>
              <a:defRPr>
                <a:solidFill>
                  <a:schemeClr val="lt1"/>
                </a:solidFill>
              </a:defRPr>
            </a:lvl4pPr>
            <a:lvl5pPr lvl="4" algn="l">
              <a:lnSpc>
                <a:spcPct val="115000"/>
              </a:lnSpc>
              <a:spcBef>
                <a:spcPts val="0"/>
              </a:spcBef>
              <a:spcAft>
                <a:spcPts val="0"/>
              </a:spcAft>
              <a:buClr>
                <a:schemeClr val="lt1"/>
              </a:buClr>
              <a:buSzPts val="1900"/>
              <a:buNone/>
              <a:defRPr>
                <a:solidFill>
                  <a:schemeClr val="lt1"/>
                </a:solidFill>
              </a:defRPr>
            </a:lvl5pPr>
            <a:lvl6pPr lvl="5" algn="l">
              <a:lnSpc>
                <a:spcPct val="115000"/>
              </a:lnSpc>
              <a:spcBef>
                <a:spcPts val="0"/>
              </a:spcBef>
              <a:spcAft>
                <a:spcPts val="0"/>
              </a:spcAft>
              <a:buClr>
                <a:schemeClr val="lt1"/>
              </a:buClr>
              <a:buSzPts val="1900"/>
              <a:buNone/>
              <a:defRPr>
                <a:solidFill>
                  <a:schemeClr val="lt1"/>
                </a:solidFill>
              </a:defRPr>
            </a:lvl6pPr>
            <a:lvl7pPr lvl="6" algn="l">
              <a:lnSpc>
                <a:spcPct val="115000"/>
              </a:lnSpc>
              <a:spcBef>
                <a:spcPts val="0"/>
              </a:spcBef>
              <a:spcAft>
                <a:spcPts val="0"/>
              </a:spcAft>
              <a:buClr>
                <a:schemeClr val="lt1"/>
              </a:buClr>
              <a:buSzPts val="1900"/>
              <a:buNone/>
              <a:defRPr>
                <a:solidFill>
                  <a:schemeClr val="lt1"/>
                </a:solidFill>
              </a:defRPr>
            </a:lvl7pPr>
            <a:lvl8pPr lvl="7" algn="l">
              <a:lnSpc>
                <a:spcPct val="115000"/>
              </a:lnSpc>
              <a:spcBef>
                <a:spcPts val="0"/>
              </a:spcBef>
              <a:spcAft>
                <a:spcPts val="0"/>
              </a:spcAft>
              <a:buClr>
                <a:schemeClr val="lt1"/>
              </a:buClr>
              <a:buSzPts val="1900"/>
              <a:buNone/>
              <a:defRPr>
                <a:solidFill>
                  <a:schemeClr val="lt1"/>
                </a:solidFill>
              </a:defRPr>
            </a:lvl8pPr>
            <a:lvl9pPr lvl="8" algn="l">
              <a:lnSpc>
                <a:spcPct val="115000"/>
              </a:lnSpc>
              <a:spcBef>
                <a:spcPts val="0"/>
              </a:spcBef>
              <a:spcAft>
                <a:spcPts val="0"/>
              </a:spcAft>
              <a:buClr>
                <a:schemeClr val="lt1"/>
              </a:buClr>
              <a:buSzPts val="1900"/>
              <a:buNone/>
              <a:defRPr>
                <a:solidFill>
                  <a:schemeClr val="lt1"/>
                </a:solidFill>
              </a:defRPr>
            </a:lvl9pPr>
          </a:lstStyle>
          <a:p>
            <a:endParaRPr/>
          </a:p>
        </p:txBody>
      </p:sp>
      <p:cxnSp>
        <p:nvCxnSpPr>
          <p:cNvPr id="2347" name="Google Shape;2347;g395a5d8f997_0_18002"/>
          <p:cNvCxnSpPr/>
          <p:nvPr/>
        </p:nvCxnSpPr>
        <p:spPr>
          <a:xfrm>
            <a:off x="4191917" y="2197880"/>
            <a:ext cx="0" cy="3294000"/>
          </a:xfrm>
          <a:prstGeom prst="straightConnector1">
            <a:avLst/>
          </a:prstGeom>
          <a:noFill/>
          <a:ln w="25400" cap="flat" cmpd="sng">
            <a:solidFill>
              <a:srgbClr val="BFDFE0"/>
            </a:solidFill>
            <a:prstDash val="solid"/>
            <a:round/>
            <a:headEnd type="none" w="sm" len="sm"/>
            <a:tailEnd type="none" w="sm" len="sm"/>
          </a:ln>
        </p:spPr>
      </p:cxnSp>
      <p:cxnSp>
        <p:nvCxnSpPr>
          <p:cNvPr id="2348" name="Google Shape;2348;g395a5d8f997_0_18002"/>
          <p:cNvCxnSpPr/>
          <p:nvPr/>
        </p:nvCxnSpPr>
        <p:spPr>
          <a:xfrm>
            <a:off x="7923151" y="2197880"/>
            <a:ext cx="0" cy="3294000"/>
          </a:xfrm>
          <a:prstGeom prst="straightConnector1">
            <a:avLst/>
          </a:prstGeom>
          <a:noFill/>
          <a:ln w="25400" cap="flat" cmpd="sng">
            <a:solidFill>
              <a:srgbClr val="BFDFE0"/>
            </a:solidFill>
            <a:prstDash val="solid"/>
            <a:round/>
            <a:headEnd type="none" w="sm" len="sm"/>
            <a:tailEnd type="none" w="sm" len="sm"/>
          </a:ln>
        </p:spPr>
      </p:cxnSp>
    </p:spTree>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49"/>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artner Logos">
  <p:cSld name="CUSTOM_17">
    <p:bg>
      <p:bgPr>
        <a:solidFill>
          <a:schemeClr val="lt1"/>
        </a:solidFill>
        <a:effectLst/>
      </p:bgPr>
    </p:bg>
    <p:spTree>
      <p:nvGrpSpPr>
        <p:cNvPr id="1" name="Shape 268"/>
        <p:cNvGrpSpPr/>
        <p:nvPr/>
      </p:nvGrpSpPr>
      <p:grpSpPr>
        <a:xfrm>
          <a:off x="0" y="0"/>
          <a:ext cx="0" cy="0"/>
          <a:chOff x="0" y="0"/>
          <a:chExt cx="0" cy="0"/>
        </a:xfrm>
      </p:grpSpPr>
      <p:sp>
        <p:nvSpPr>
          <p:cNvPr id="269" name="Google Shape;269;g36335525d1a_0_595"/>
          <p:cNvSpPr txBox="1">
            <a:spLocks noGrp="1"/>
          </p:cNvSpPr>
          <p:nvPr>
            <p:ph type="title"/>
          </p:nvPr>
        </p:nvSpPr>
        <p:spPr>
          <a:xfrm>
            <a:off x="304800" y="5153033"/>
            <a:ext cx="11582400" cy="1393200"/>
          </a:xfrm>
          <a:prstGeom prst="rect">
            <a:avLst/>
          </a:prstGeom>
          <a:ln>
            <a:noFill/>
          </a:ln>
        </p:spPr>
        <p:txBody>
          <a:bodyPr spcFirstLastPara="1" wrap="square" lIns="0" tIns="0" rIns="0" bIns="0" anchor="b" anchorCtr="0">
            <a:noAutofit/>
          </a:bodyPr>
          <a:lstStyle>
            <a:lvl1pPr lvl="0" algn="ctr">
              <a:lnSpc>
                <a:spcPct val="85000"/>
              </a:lnSpc>
              <a:spcBef>
                <a:spcPts val="0"/>
              </a:spcBef>
              <a:spcAft>
                <a:spcPts val="0"/>
              </a:spcAft>
              <a:buSzPts val="4800"/>
              <a:buFont typeface="Montserrat"/>
              <a:buNone/>
              <a:defRPr sz="4800" b="1">
                <a:latin typeface="Montserrat"/>
                <a:ea typeface="Montserrat"/>
                <a:cs typeface="Montserrat"/>
                <a:sym typeface="Montserrat"/>
              </a:defRPr>
            </a:lvl1pPr>
            <a:lvl2pPr lvl="1" algn="r">
              <a:spcBef>
                <a:spcPts val="100"/>
              </a:spcBef>
              <a:spcAft>
                <a:spcPts val="0"/>
              </a:spcAft>
              <a:buClr>
                <a:schemeClr val="accent3"/>
              </a:buClr>
              <a:buSzPts val="6400"/>
              <a:buNone/>
              <a:defRPr sz="6400">
                <a:solidFill>
                  <a:schemeClr val="accent3"/>
                </a:solidFill>
              </a:defRPr>
            </a:lvl2pPr>
            <a:lvl3pPr lvl="2" algn="r">
              <a:spcBef>
                <a:spcPts val="0"/>
              </a:spcBef>
              <a:spcAft>
                <a:spcPts val="0"/>
              </a:spcAft>
              <a:buClr>
                <a:schemeClr val="accent3"/>
              </a:buClr>
              <a:buSzPts val="6400"/>
              <a:buNone/>
              <a:defRPr sz="6400">
                <a:solidFill>
                  <a:schemeClr val="accent3"/>
                </a:solidFill>
              </a:defRPr>
            </a:lvl3pPr>
            <a:lvl4pPr lvl="3" algn="r">
              <a:spcBef>
                <a:spcPts val="0"/>
              </a:spcBef>
              <a:spcAft>
                <a:spcPts val="0"/>
              </a:spcAft>
              <a:buClr>
                <a:schemeClr val="accent3"/>
              </a:buClr>
              <a:buSzPts val="6400"/>
              <a:buNone/>
              <a:defRPr sz="6400">
                <a:solidFill>
                  <a:schemeClr val="accent3"/>
                </a:solidFill>
              </a:defRPr>
            </a:lvl4pPr>
            <a:lvl5pPr lvl="4" algn="r">
              <a:spcBef>
                <a:spcPts val="0"/>
              </a:spcBef>
              <a:spcAft>
                <a:spcPts val="0"/>
              </a:spcAft>
              <a:buClr>
                <a:schemeClr val="accent3"/>
              </a:buClr>
              <a:buSzPts val="6400"/>
              <a:buNone/>
              <a:defRPr sz="6400">
                <a:solidFill>
                  <a:schemeClr val="accent3"/>
                </a:solidFill>
              </a:defRPr>
            </a:lvl5pPr>
            <a:lvl6pPr lvl="5" algn="r">
              <a:spcBef>
                <a:spcPts val="0"/>
              </a:spcBef>
              <a:spcAft>
                <a:spcPts val="0"/>
              </a:spcAft>
              <a:buClr>
                <a:schemeClr val="accent3"/>
              </a:buClr>
              <a:buSzPts val="6400"/>
              <a:buNone/>
              <a:defRPr sz="6400">
                <a:solidFill>
                  <a:schemeClr val="accent3"/>
                </a:solidFill>
              </a:defRPr>
            </a:lvl6pPr>
            <a:lvl7pPr lvl="6" algn="r">
              <a:spcBef>
                <a:spcPts val="0"/>
              </a:spcBef>
              <a:spcAft>
                <a:spcPts val="0"/>
              </a:spcAft>
              <a:buClr>
                <a:schemeClr val="accent3"/>
              </a:buClr>
              <a:buSzPts val="6400"/>
              <a:buNone/>
              <a:defRPr sz="6400">
                <a:solidFill>
                  <a:schemeClr val="accent3"/>
                </a:solidFill>
              </a:defRPr>
            </a:lvl7pPr>
            <a:lvl8pPr lvl="7" algn="r">
              <a:spcBef>
                <a:spcPts val="0"/>
              </a:spcBef>
              <a:spcAft>
                <a:spcPts val="0"/>
              </a:spcAft>
              <a:buClr>
                <a:schemeClr val="accent3"/>
              </a:buClr>
              <a:buSzPts val="6400"/>
              <a:buNone/>
              <a:defRPr sz="6400">
                <a:solidFill>
                  <a:schemeClr val="accent3"/>
                </a:solidFill>
              </a:defRPr>
            </a:lvl8pPr>
            <a:lvl9pPr lvl="8" algn="r">
              <a:spcBef>
                <a:spcPts val="0"/>
              </a:spcBef>
              <a:spcAft>
                <a:spcPts val="0"/>
              </a:spcAft>
              <a:buClr>
                <a:schemeClr val="accent3"/>
              </a:buClr>
              <a:buSzPts val="6400"/>
              <a:buNone/>
              <a:defRPr sz="6400">
                <a:solidFill>
                  <a:schemeClr val="accent3"/>
                </a:solidFill>
              </a:defRPr>
            </a:lvl9pPr>
          </a:lstStyle>
          <a:p>
            <a:endParaRPr/>
          </a:p>
        </p:txBody>
      </p:sp>
      <p:sp>
        <p:nvSpPr>
          <p:cNvPr id="270" name="Google Shape;270;g36335525d1a_0_595"/>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1pPr>
            <a:lvl2pPr lvl="1">
              <a:spcBef>
                <a:spcPts val="0"/>
              </a:spcBef>
              <a:spcAft>
                <a:spcPts val="0"/>
              </a:spcAft>
              <a:buClr>
                <a:schemeClr val="dk2"/>
              </a:buClr>
              <a:buSzPts val="1900"/>
              <a:buNone/>
              <a:defRPr>
                <a:solidFill>
                  <a:schemeClr val="dk2"/>
                </a:solidFill>
              </a:defRPr>
            </a:lvl2pPr>
            <a:lvl3pPr lvl="2">
              <a:spcBef>
                <a:spcPts val="0"/>
              </a:spcBef>
              <a:spcAft>
                <a:spcPts val="0"/>
              </a:spcAft>
              <a:buClr>
                <a:schemeClr val="dk2"/>
              </a:buClr>
              <a:buSzPts val="1900"/>
              <a:buNone/>
              <a:defRPr>
                <a:solidFill>
                  <a:schemeClr val="dk2"/>
                </a:solidFill>
              </a:defRPr>
            </a:lvl3pPr>
            <a:lvl4pPr lvl="3">
              <a:spcBef>
                <a:spcPts val="0"/>
              </a:spcBef>
              <a:spcAft>
                <a:spcPts val="0"/>
              </a:spcAft>
              <a:buClr>
                <a:schemeClr val="dk2"/>
              </a:buClr>
              <a:buSzPts val="1900"/>
              <a:buNone/>
              <a:defRPr>
                <a:solidFill>
                  <a:schemeClr val="dk2"/>
                </a:solidFill>
              </a:defRPr>
            </a:lvl4pPr>
            <a:lvl5pPr lvl="4">
              <a:spcBef>
                <a:spcPts val="0"/>
              </a:spcBef>
              <a:spcAft>
                <a:spcPts val="0"/>
              </a:spcAft>
              <a:buClr>
                <a:schemeClr val="dk2"/>
              </a:buClr>
              <a:buSzPts val="1900"/>
              <a:buNone/>
              <a:defRPr>
                <a:solidFill>
                  <a:schemeClr val="dk2"/>
                </a:solidFill>
              </a:defRPr>
            </a:lvl5pPr>
            <a:lvl6pPr lvl="5">
              <a:spcBef>
                <a:spcPts val="0"/>
              </a:spcBef>
              <a:spcAft>
                <a:spcPts val="0"/>
              </a:spcAft>
              <a:buClr>
                <a:schemeClr val="dk2"/>
              </a:buClr>
              <a:buSzPts val="1900"/>
              <a:buNone/>
              <a:defRPr>
                <a:solidFill>
                  <a:schemeClr val="dk2"/>
                </a:solidFill>
              </a:defRPr>
            </a:lvl6pPr>
            <a:lvl7pPr lvl="6">
              <a:spcBef>
                <a:spcPts val="0"/>
              </a:spcBef>
              <a:spcAft>
                <a:spcPts val="0"/>
              </a:spcAft>
              <a:buClr>
                <a:schemeClr val="dk2"/>
              </a:buClr>
              <a:buSzPts val="1900"/>
              <a:buNone/>
              <a:defRPr>
                <a:solidFill>
                  <a:schemeClr val="dk2"/>
                </a:solidFill>
              </a:defRPr>
            </a:lvl7pPr>
            <a:lvl8pPr lvl="7">
              <a:spcBef>
                <a:spcPts val="0"/>
              </a:spcBef>
              <a:spcAft>
                <a:spcPts val="0"/>
              </a:spcAft>
              <a:buClr>
                <a:schemeClr val="dk2"/>
              </a:buClr>
              <a:buSzPts val="1900"/>
              <a:buNone/>
              <a:defRPr>
                <a:solidFill>
                  <a:schemeClr val="dk2"/>
                </a:solidFill>
              </a:defRPr>
            </a:lvl8pPr>
            <a:lvl9pPr lvl="8">
              <a:spcBef>
                <a:spcPts val="0"/>
              </a:spcBef>
              <a:spcAft>
                <a:spcPts val="0"/>
              </a:spcAft>
              <a:buClr>
                <a:schemeClr val="dk2"/>
              </a:buClr>
              <a:buSzPts val="1900"/>
              <a:buNone/>
              <a:defRPr>
                <a:solidFill>
                  <a:schemeClr val="dk2"/>
                </a:solidFill>
              </a:defRPr>
            </a:lvl9pPr>
          </a:lstStyle>
          <a:p>
            <a:endParaRPr/>
          </a:p>
        </p:txBody>
      </p:sp>
    </p:spTree>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matchingName="Slide1-w/-logo-CI 2020">
  <p:cSld name="Slide1-w/-logo-CI 2020">
    <p:bg>
      <p:bgPr>
        <a:blipFill>
          <a:blip r:embed="rId2">
            <a:alphaModFix/>
          </a:blip>
          <a:stretch>
            <a:fillRect/>
          </a:stretch>
        </a:blipFill>
        <a:effectLst/>
      </p:bgPr>
    </p:bg>
    <p:spTree>
      <p:nvGrpSpPr>
        <p:cNvPr id="1" name="Shape 2350"/>
        <p:cNvGrpSpPr/>
        <p:nvPr/>
      </p:nvGrpSpPr>
      <p:grpSpPr>
        <a:xfrm>
          <a:off x="0" y="0"/>
          <a:ext cx="0" cy="0"/>
          <a:chOff x="0" y="0"/>
          <a:chExt cx="0" cy="0"/>
        </a:xfrm>
      </p:grpSpPr>
      <p:pic>
        <p:nvPicPr>
          <p:cNvPr id="2351" name="Google Shape;2351;g395a5d8f997_0_18014"/>
          <p:cNvPicPr preferRelativeResize="0"/>
          <p:nvPr/>
        </p:nvPicPr>
        <p:blipFill rotWithShape="1">
          <a:blip r:embed="rId3">
            <a:alphaModFix/>
          </a:blip>
          <a:srcRect l="28826" t="28826"/>
          <a:stretch/>
        </p:blipFill>
        <p:spPr>
          <a:xfrm>
            <a:off x="0" y="0"/>
            <a:ext cx="12271669" cy="6858000"/>
          </a:xfrm>
          <a:prstGeom prst="rect">
            <a:avLst/>
          </a:prstGeom>
          <a:noFill/>
          <a:ln>
            <a:noFill/>
          </a:ln>
        </p:spPr>
      </p:pic>
      <p:sp>
        <p:nvSpPr>
          <p:cNvPr id="2352" name="Google Shape;2352;g395a5d8f997_0_18014"/>
          <p:cNvSpPr txBox="1">
            <a:spLocks noGrp="1"/>
          </p:cNvSpPr>
          <p:nvPr>
            <p:ph type="ctrTitle"/>
          </p:nvPr>
        </p:nvSpPr>
        <p:spPr>
          <a:xfrm>
            <a:off x="279111" y="161501"/>
            <a:ext cx="11420400" cy="5640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FFC000"/>
              </a:buClr>
              <a:buSzPts val="3200"/>
              <a:buFont typeface="Helvetica Neue"/>
              <a:buNone/>
              <a:defRPr sz="3200" b="1" i="0">
                <a:solidFill>
                  <a:srgbClr val="FFC000"/>
                </a:solidFill>
                <a:latin typeface="Helvetica Neue"/>
                <a:ea typeface="Helvetica Neue"/>
                <a:cs typeface="Helvetica Neue"/>
                <a:sym typeface="Helvetica Neue"/>
              </a:defRPr>
            </a:lvl1pPr>
            <a:lvl2pPr lvl="1" algn="l">
              <a:lnSpc>
                <a:spcPct val="100000"/>
              </a:lnSpc>
              <a:spcBef>
                <a:spcPts val="10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pic>
        <p:nvPicPr>
          <p:cNvPr id="2353" name="Google Shape;2353;g395a5d8f997_0_18014"/>
          <p:cNvPicPr preferRelativeResize="0"/>
          <p:nvPr/>
        </p:nvPicPr>
        <p:blipFill rotWithShape="1">
          <a:blip r:embed="rId4">
            <a:alphaModFix/>
          </a:blip>
          <a:srcRect/>
          <a:stretch/>
        </p:blipFill>
        <p:spPr>
          <a:xfrm>
            <a:off x="10472739" y="6147011"/>
            <a:ext cx="1524000" cy="574463"/>
          </a:xfrm>
          <a:prstGeom prst="rect">
            <a:avLst/>
          </a:prstGeom>
          <a:noFill/>
          <a:ln>
            <a:noFill/>
          </a:ln>
        </p:spPr>
      </p:pic>
      <p:sp>
        <p:nvSpPr>
          <p:cNvPr id="2354" name="Google Shape;2354;g395a5d8f997_0_18014"/>
          <p:cNvSpPr txBox="1">
            <a:spLocks noGrp="1"/>
          </p:cNvSpPr>
          <p:nvPr>
            <p:ph type="subTitle" idx="1"/>
          </p:nvPr>
        </p:nvSpPr>
        <p:spPr>
          <a:xfrm>
            <a:off x="279100" y="623900"/>
            <a:ext cx="10692300" cy="5640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lt1"/>
              </a:buClr>
              <a:buSzPts val="2100"/>
              <a:buNone/>
              <a:defRPr sz="2100">
                <a:solidFill>
                  <a:schemeClr val="lt1"/>
                </a:solidFill>
              </a:defRPr>
            </a:lvl1pPr>
            <a:lvl2pPr lvl="1" algn="l">
              <a:lnSpc>
                <a:spcPct val="115000"/>
              </a:lnSpc>
              <a:spcBef>
                <a:spcPts val="0"/>
              </a:spcBef>
              <a:spcAft>
                <a:spcPts val="0"/>
              </a:spcAft>
              <a:buSzPts val="1900"/>
              <a:buNone/>
              <a:defRPr/>
            </a:lvl2pPr>
            <a:lvl3pPr lvl="2" algn="l">
              <a:lnSpc>
                <a:spcPct val="115000"/>
              </a:lnSpc>
              <a:spcBef>
                <a:spcPts val="0"/>
              </a:spcBef>
              <a:spcAft>
                <a:spcPts val="0"/>
              </a:spcAft>
              <a:buSzPts val="1900"/>
              <a:buNone/>
              <a:defRPr/>
            </a:lvl3pPr>
            <a:lvl4pPr lvl="3" algn="l">
              <a:lnSpc>
                <a:spcPct val="115000"/>
              </a:lnSpc>
              <a:spcBef>
                <a:spcPts val="0"/>
              </a:spcBef>
              <a:spcAft>
                <a:spcPts val="0"/>
              </a:spcAft>
              <a:buSzPts val="1900"/>
              <a:buNone/>
              <a:defRPr/>
            </a:lvl4pPr>
            <a:lvl5pPr lvl="4" algn="l">
              <a:lnSpc>
                <a:spcPct val="115000"/>
              </a:lnSpc>
              <a:spcBef>
                <a:spcPts val="0"/>
              </a:spcBef>
              <a:spcAft>
                <a:spcPts val="0"/>
              </a:spcAft>
              <a:buSzPts val="1900"/>
              <a:buNone/>
              <a:defRPr/>
            </a:lvl5pPr>
            <a:lvl6pPr lvl="5" algn="l">
              <a:lnSpc>
                <a:spcPct val="115000"/>
              </a:lnSpc>
              <a:spcBef>
                <a:spcPts val="0"/>
              </a:spcBef>
              <a:spcAft>
                <a:spcPts val="0"/>
              </a:spcAft>
              <a:buSzPts val="1900"/>
              <a:buNone/>
              <a:defRPr/>
            </a:lvl6pPr>
            <a:lvl7pPr lvl="6" algn="l">
              <a:lnSpc>
                <a:spcPct val="115000"/>
              </a:lnSpc>
              <a:spcBef>
                <a:spcPts val="0"/>
              </a:spcBef>
              <a:spcAft>
                <a:spcPts val="0"/>
              </a:spcAft>
              <a:buSzPts val="1900"/>
              <a:buNone/>
              <a:defRPr/>
            </a:lvl7pPr>
            <a:lvl8pPr lvl="7" algn="l">
              <a:lnSpc>
                <a:spcPct val="115000"/>
              </a:lnSpc>
              <a:spcBef>
                <a:spcPts val="0"/>
              </a:spcBef>
              <a:spcAft>
                <a:spcPts val="0"/>
              </a:spcAft>
              <a:buSzPts val="1900"/>
              <a:buNone/>
              <a:defRPr/>
            </a:lvl8pPr>
            <a:lvl9pPr lvl="8" algn="l">
              <a:lnSpc>
                <a:spcPct val="115000"/>
              </a:lnSpc>
              <a:spcBef>
                <a:spcPts val="0"/>
              </a:spcBef>
              <a:spcAft>
                <a:spcPts val="0"/>
              </a:spcAft>
              <a:buSzPts val="1900"/>
              <a:buNone/>
              <a:defRPr/>
            </a:lvl9pPr>
          </a:lstStyle>
          <a:p>
            <a:endParaRPr/>
          </a:p>
        </p:txBody>
      </p:sp>
      <p:sp>
        <p:nvSpPr>
          <p:cNvPr id="2355" name="Google Shape;2355;g395a5d8f997_0_18014"/>
          <p:cNvSpPr txBox="1">
            <a:spLocks noGrp="1"/>
          </p:cNvSpPr>
          <p:nvPr>
            <p:ph type="subTitle" idx="2"/>
          </p:nvPr>
        </p:nvSpPr>
        <p:spPr>
          <a:xfrm>
            <a:off x="279100" y="1030300"/>
            <a:ext cx="10692300" cy="5640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lt1"/>
              </a:buClr>
              <a:buSzPts val="1600"/>
              <a:buNone/>
              <a:defRPr sz="1600" i="1">
                <a:solidFill>
                  <a:schemeClr val="lt1"/>
                </a:solidFill>
              </a:defRPr>
            </a:lvl1pPr>
            <a:lvl2pPr lvl="1" algn="l">
              <a:lnSpc>
                <a:spcPct val="115000"/>
              </a:lnSpc>
              <a:spcBef>
                <a:spcPts val="0"/>
              </a:spcBef>
              <a:spcAft>
                <a:spcPts val="0"/>
              </a:spcAft>
              <a:buSzPts val="1900"/>
              <a:buNone/>
              <a:defRPr/>
            </a:lvl2pPr>
            <a:lvl3pPr lvl="2" algn="l">
              <a:lnSpc>
                <a:spcPct val="115000"/>
              </a:lnSpc>
              <a:spcBef>
                <a:spcPts val="0"/>
              </a:spcBef>
              <a:spcAft>
                <a:spcPts val="0"/>
              </a:spcAft>
              <a:buSzPts val="1900"/>
              <a:buNone/>
              <a:defRPr/>
            </a:lvl3pPr>
            <a:lvl4pPr lvl="3" algn="l">
              <a:lnSpc>
                <a:spcPct val="115000"/>
              </a:lnSpc>
              <a:spcBef>
                <a:spcPts val="0"/>
              </a:spcBef>
              <a:spcAft>
                <a:spcPts val="0"/>
              </a:spcAft>
              <a:buSzPts val="1900"/>
              <a:buNone/>
              <a:defRPr/>
            </a:lvl4pPr>
            <a:lvl5pPr lvl="4" algn="l">
              <a:lnSpc>
                <a:spcPct val="115000"/>
              </a:lnSpc>
              <a:spcBef>
                <a:spcPts val="0"/>
              </a:spcBef>
              <a:spcAft>
                <a:spcPts val="0"/>
              </a:spcAft>
              <a:buSzPts val="1900"/>
              <a:buNone/>
              <a:defRPr/>
            </a:lvl5pPr>
            <a:lvl6pPr lvl="5" algn="l">
              <a:lnSpc>
                <a:spcPct val="115000"/>
              </a:lnSpc>
              <a:spcBef>
                <a:spcPts val="0"/>
              </a:spcBef>
              <a:spcAft>
                <a:spcPts val="0"/>
              </a:spcAft>
              <a:buSzPts val="1900"/>
              <a:buNone/>
              <a:defRPr/>
            </a:lvl6pPr>
            <a:lvl7pPr lvl="6" algn="l">
              <a:lnSpc>
                <a:spcPct val="115000"/>
              </a:lnSpc>
              <a:spcBef>
                <a:spcPts val="0"/>
              </a:spcBef>
              <a:spcAft>
                <a:spcPts val="0"/>
              </a:spcAft>
              <a:buSzPts val="1900"/>
              <a:buNone/>
              <a:defRPr/>
            </a:lvl7pPr>
            <a:lvl8pPr lvl="7" algn="l">
              <a:lnSpc>
                <a:spcPct val="115000"/>
              </a:lnSpc>
              <a:spcBef>
                <a:spcPts val="0"/>
              </a:spcBef>
              <a:spcAft>
                <a:spcPts val="0"/>
              </a:spcAft>
              <a:buSzPts val="1900"/>
              <a:buNone/>
              <a:defRPr/>
            </a:lvl8pPr>
            <a:lvl9pPr lvl="8" algn="l">
              <a:lnSpc>
                <a:spcPct val="115000"/>
              </a:lnSpc>
              <a:spcBef>
                <a:spcPts val="0"/>
              </a:spcBef>
              <a:spcAft>
                <a:spcPts val="0"/>
              </a:spcAft>
              <a:buSzPts val="1900"/>
              <a:buNone/>
              <a:defRPr/>
            </a:lvl9pPr>
          </a:lstStyle>
          <a:p>
            <a:endParaRPr/>
          </a:p>
        </p:txBody>
      </p:sp>
    </p:spTree>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matchingName="Cover 1 with image">
  <p:cSld name="TITLE_1_1">
    <p:spTree>
      <p:nvGrpSpPr>
        <p:cNvPr id="1" name="Shape 2361"/>
        <p:cNvGrpSpPr/>
        <p:nvPr/>
      </p:nvGrpSpPr>
      <p:grpSpPr>
        <a:xfrm>
          <a:off x="0" y="0"/>
          <a:ext cx="0" cy="0"/>
          <a:chOff x="0" y="0"/>
          <a:chExt cx="0" cy="0"/>
        </a:xfrm>
      </p:grpSpPr>
      <p:sp>
        <p:nvSpPr>
          <p:cNvPr id="2362" name="Google Shape;2362;g395a5d8f997_0_18391"/>
          <p:cNvSpPr/>
          <p:nvPr/>
        </p:nvSpPr>
        <p:spPr>
          <a:xfrm>
            <a:off x="0" y="0"/>
            <a:ext cx="9144000"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363" name="Google Shape;2363;g395a5d8f997_0_18391"/>
          <p:cNvSpPr txBox="1">
            <a:spLocks noGrp="1"/>
          </p:cNvSpPr>
          <p:nvPr>
            <p:ph type="ctrTitle"/>
          </p:nvPr>
        </p:nvSpPr>
        <p:spPr>
          <a:xfrm>
            <a:off x="613567" y="1297467"/>
            <a:ext cx="6280500" cy="2954400"/>
          </a:xfrm>
          <a:prstGeom prst="rect">
            <a:avLst/>
          </a:prstGeom>
          <a:noFill/>
          <a:ln>
            <a:noFill/>
          </a:ln>
        </p:spPr>
        <p:txBody>
          <a:bodyPr spcFirstLastPara="1" wrap="square" lIns="0" tIns="0" rIns="0" bIns="0" anchor="b" anchorCtr="0">
            <a:noAutofit/>
          </a:bodyPr>
          <a:lstStyle>
            <a:lvl1pPr lvl="0">
              <a:lnSpc>
                <a:spcPct val="90000"/>
              </a:lnSpc>
              <a:spcBef>
                <a:spcPts val="0"/>
              </a:spcBef>
              <a:spcAft>
                <a:spcPts val="0"/>
              </a:spcAft>
              <a:buClr>
                <a:srgbClr val="BFDFE0"/>
              </a:buClr>
              <a:buSzPts val="5300"/>
              <a:buFont typeface="Montserrat"/>
              <a:buNone/>
              <a:defRPr sz="5300" b="1">
                <a:solidFill>
                  <a:srgbClr val="BFDFE0"/>
                </a:solidFill>
                <a:latin typeface="Montserrat"/>
                <a:ea typeface="Montserrat"/>
                <a:cs typeface="Montserrat"/>
                <a:sym typeface="Montserrat"/>
              </a:defRPr>
            </a:lvl1pPr>
            <a:lvl2pPr lvl="1" algn="ctr">
              <a:spcBef>
                <a:spcPts val="100"/>
              </a:spcBef>
              <a:spcAft>
                <a:spcPts val="0"/>
              </a:spcAft>
              <a:buSzPts val="6300"/>
              <a:buNone/>
              <a:defRPr sz="6300"/>
            </a:lvl2pPr>
            <a:lvl3pPr lvl="2" algn="ctr">
              <a:spcBef>
                <a:spcPts val="0"/>
              </a:spcBef>
              <a:spcAft>
                <a:spcPts val="0"/>
              </a:spcAft>
              <a:buSzPts val="6300"/>
              <a:buNone/>
              <a:defRPr sz="6300"/>
            </a:lvl3pPr>
            <a:lvl4pPr lvl="3" algn="ctr">
              <a:spcBef>
                <a:spcPts val="0"/>
              </a:spcBef>
              <a:spcAft>
                <a:spcPts val="0"/>
              </a:spcAft>
              <a:buSzPts val="6300"/>
              <a:buNone/>
              <a:defRPr sz="6300"/>
            </a:lvl4pPr>
            <a:lvl5pPr lvl="4" algn="ctr">
              <a:spcBef>
                <a:spcPts val="0"/>
              </a:spcBef>
              <a:spcAft>
                <a:spcPts val="0"/>
              </a:spcAft>
              <a:buSzPts val="6300"/>
              <a:buNone/>
              <a:defRPr sz="6300"/>
            </a:lvl5pPr>
            <a:lvl6pPr lvl="5" algn="ctr">
              <a:spcBef>
                <a:spcPts val="0"/>
              </a:spcBef>
              <a:spcAft>
                <a:spcPts val="0"/>
              </a:spcAft>
              <a:buSzPts val="6300"/>
              <a:buNone/>
              <a:defRPr sz="6300"/>
            </a:lvl6pPr>
            <a:lvl7pPr lvl="6" algn="ctr">
              <a:spcBef>
                <a:spcPts val="0"/>
              </a:spcBef>
              <a:spcAft>
                <a:spcPts val="0"/>
              </a:spcAft>
              <a:buSzPts val="6300"/>
              <a:buNone/>
              <a:defRPr sz="6300"/>
            </a:lvl7pPr>
            <a:lvl8pPr lvl="7" algn="ctr">
              <a:spcBef>
                <a:spcPts val="0"/>
              </a:spcBef>
              <a:spcAft>
                <a:spcPts val="0"/>
              </a:spcAft>
              <a:buSzPts val="6300"/>
              <a:buNone/>
              <a:defRPr sz="6300"/>
            </a:lvl8pPr>
            <a:lvl9pPr lvl="8" algn="ctr">
              <a:spcBef>
                <a:spcPts val="0"/>
              </a:spcBef>
              <a:spcAft>
                <a:spcPts val="0"/>
              </a:spcAft>
              <a:buSzPts val="6300"/>
              <a:buNone/>
              <a:defRPr sz="6300"/>
            </a:lvl9pPr>
          </a:lstStyle>
          <a:p>
            <a:endParaRPr/>
          </a:p>
        </p:txBody>
      </p:sp>
      <p:sp>
        <p:nvSpPr>
          <p:cNvPr id="2364" name="Google Shape;2364;g395a5d8f997_0_18391"/>
          <p:cNvSpPr txBox="1">
            <a:spLocks noGrp="1"/>
          </p:cNvSpPr>
          <p:nvPr>
            <p:ph type="subTitle" idx="1"/>
          </p:nvPr>
        </p:nvSpPr>
        <p:spPr>
          <a:xfrm>
            <a:off x="613566" y="4455100"/>
            <a:ext cx="6686700" cy="986700"/>
          </a:xfrm>
          <a:prstGeom prst="rect">
            <a:avLst/>
          </a:prstGeom>
          <a:noFill/>
        </p:spPr>
        <p:txBody>
          <a:bodyPr spcFirstLastPara="1" wrap="square" lIns="0" tIns="0" rIns="0" bIns="0" anchor="t" anchorCtr="0">
            <a:noAutofit/>
          </a:bodyPr>
          <a:lstStyle>
            <a:lvl1pPr lvl="0">
              <a:lnSpc>
                <a:spcPct val="100000"/>
              </a:lnSpc>
              <a:spcBef>
                <a:spcPts val="0"/>
              </a:spcBef>
              <a:spcAft>
                <a:spcPts val="0"/>
              </a:spcAft>
              <a:buClr>
                <a:schemeClr val="lt1"/>
              </a:buClr>
              <a:buSzPts val="3200"/>
              <a:buFont typeface="Oswald Medium"/>
              <a:buNone/>
              <a:defRPr sz="3200" b="0">
                <a:solidFill>
                  <a:schemeClr val="lt1"/>
                </a:solidFill>
                <a:latin typeface="Oswald Medium"/>
                <a:ea typeface="Oswald Medium"/>
                <a:cs typeface="Oswald Medium"/>
                <a:sym typeface="Oswald Medium"/>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pic>
        <p:nvPicPr>
          <p:cNvPr id="2365" name="Google Shape;2365;g395a5d8f997_0_18391" title="CI_logo_bluebackground_nt.png"/>
          <p:cNvPicPr preferRelativeResize="0"/>
          <p:nvPr/>
        </p:nvPicPr>
        <p:blipFill>
          <a:blip r:embed="rId2">
            <a:alphaModFix/>
          </a:blip>
          <a:stretch>
            <a:fillRect/>
          </a:stretch>
        </p:blipFill>
        <p:spPr>
          <a:xfrm>
            <a:off x="613567" y="654048"/>
            <a:ext cx="2438398" cy="919276"/>
          </a:xfrm>
          <a:prstGeom prst="rect">
            <a:avLst/>
          </a:prstGeom>
          <a:noFill/>
          <a:ln>
            <a:noFill/>
          </a:ln>
        </p:spPr>
      </p:pic>
      <p:sp>
        <p:nvSpPr>
          <p:cNvPr id="2366" name="Google Shape;2366;g395a5d8f997_0_18391"/>
          <p:cNvSpPr/>
          <p:nvPr/>
        </p:nvSpPr>
        <p:spPr>
          <a:xfrm>
            <a:off x="10179200" y="0"/>
            <a:ext cx="2012700" cy="986700"/>
          </a:xfrm>
          <a:prstGeom prst="rect">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367" name="Google Shape;2367;g395a5d8f997_0_18391"/>
          <p:cNvSpPr/>
          <p:nvPr/>
        </p:nvSpPr>
        <p:spPr>
          <a:xfrm>
            <a:off x="7112000" y="1016000"/>
            <a:ext cx="4673700" cy="4673700"/>
          </a:xfrm>
          <a:prstGeom prst="rect">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368" name="Google Shape;2368;g395a5d8f997_0_18391"/>
          <p:cNvSpPr>
            <a:spLocks noGrp="1"/>
          </p:cNvSpPr>
          <p:nvPr>
            <p:ph type="pic" idx="2"/>
          </p:nvPr>
        </p:nvSpPr>
        <p:spPr>
          <a:xfrm>
            <a:off x="7315200" y="1219200"/>
            <a:ext cx="4267200" cy="4267200"/>
          </a:xfrm>
          <a:prstGeom prst="rect">
            <a:avLst/>
          </a:prstGeom>
          <a:noFill/>
          <a:ln>
            <a:noFill/>
          </a:ln>
        </p:spPr>
      </p:sp>
    </p:spTree>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matchingName="Cover 2">
  <p:cSld name="TITLE_1_1_1">
    <p:spTree>
      <p:nvGrpSpPr>
        <p:cNvPr id="1" name="Shape 2369"/>
        <p:cNvGrpSpPr/>
        <p:nvPr/>
      </p:nvGrpSpPr>
      <p:grpSpPr>
        <a:xfrm>
          <a:off x="0" y="0"/>
          <a:ext cx="0" cy="0"/>
          <a:chOff x="0" y="0"/>
          <a:chExt cx="0" cy="0"/>
        </a:xfrm>
      </p:grpSpPr>
      <p:sp>
        <p:nvSpPr>
          <p:cNvPr id="2370" name="Google Shape;2370;g395a5d8f997_0_18399"/>
          <p:cNvSpPr/>
          <p:nvPr/>
        </p:nvSpPr>
        <p:spPr>
          <a:xfrm>
            <a:off x="0" y="33"/>
            <a:ext cx="12192000"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900">
                <a:latin typeface="Montserrat"/>
                <a:ea typeface="Montserrat"/>
                <a:cs typeface="Montserrat"/>
                <a:sym typeface="Montserrat"/>
              </a:rPr>
              <a:t>       </a:t>
            </a:r>
            <a:endParaRPr sz="1900">
              <a:latin typeface="Montserrat"/>
              <a:ea typeface="Montserrat"/>
              <a:cs typeface="Montserrat"/>
              <a:sym typeface="Montserrat"/>
            </a:endParaRPr>
          </a:p>
        </p:txBody>
      </p:sp>
      <p:sp>
        <p:nvSpPr>
          <p:cNvPr id="2371" name="Google Shape;2371;g395a5d8f997_0_18399"/>
          <p:cNvSpPr txBox="1">
            <a:spLocks noGrp="1"/>
          </p:cNvSpPr>
          <p:nvPr>
            <p:ph type="ctrTitle"/>
          </p:nvPr>
        </p:nvSpPr>
        <p:spPr>
          <a:xfrm>
            <a:off x="613567" y="1297467"/>
            <a:ext cx="10359300" cy="2954400"/>
          </a:xfrm>
          <a:prstGeom prst="rect">
            <a:avLst/>
          </a:prstGeom>
          <a:noFill/>
          <a:ln>
            <a:noFill/>
          </a:ln>
        </p:spPr>
        <p:txBody>
          <a:bodyPr spcFirstLastPara="1" wrap="square" lIns="0" tIns="0" rIns="0" bIns="0" anchor="b" anchorCtr="0">
            <a:noAutofit/>
          </a:bodyPr>
          <a:lstStyle>
            <a:lvl1pPr lvl="0">
              <a:lnSpc>
                <a:spcPct val="90000"/>
              </a:lnSpc>
              <a:spcBef>
                <a:spcPts val="0"/>
              </a:spcBef>
              <a:spcAft>
                <a:spcPts val="0"/>
              </a:spcAft>
              <a:buClr>
                <a:srgbClr val="BFDFE0"/>
              </a:buClr>
              <a:buSzPts val="6700"/>
              <a:buFont typeface="Montserrat"/>
              <a:buNone/>
              <a:defRPr sz="6700" b="1">
                <a:solidFill>
                  <a:srgbClr val="BFDFE0"/>
                </a:solidFill>
                <a:latin typeface="Montserrat"/>
                <a:ea typeface="Montserrat"/>
                <a:cs typeface="Montserrat"/>
                <a:sym typeface="Montserrat"/>
              </a:defRPr>
            </a:lvl1pPr>
            <a:lvl2pPr lvl="1" algn="ctr">
              <a:spcBef>
                <a:spcPts val="100"/>
              </a:spcBef>
              <a:spcAft>
                <a:spcPts val="0"/>
              </a:spcAft>
              <a:buSzPts val="6300"/>
              <a:buNone/>
              <a:defRPr sz="6300"/>
            </a:lvl2pPr>
            <a:lvl3pPr lvl="2" algn="ctr">
              <a:spcBef>
                <a:spcPts val="0"/>
              </a:spcBef>
              <a:spcAft>
                <a:spcPts val="0"/>
              </a:spcAft>
              <a:buSzPts val="6300"/>
              <a:buNone/>
              <a:defRPr sz="6300"/>
            </a:lvl3pPr>
            <a:lvl4pPr lvl="3" algn="ctr">
              <a:spcBef>
                <a:spcPts val="0"/>
              </a:spcBef>
              <a:spcAft>
                <a:spcPts val="0"/>
              </a:spcAft>
              <a:buSzPts val="6300"/>
              <a:buNone/>
              <a:defRPr sz="6300"/>
            </a:lvl4pPr>
            <a:lvl5pPr lvl="4" algn="ctr">
              <a:spcBef>
                <a:spcPts val="0"/>
              </a:spcBef>
              <a:spcAft>
                <a:spcPts val="0"/>
              </a:spcAft>
              <a:buSzPts val="6300"/>
              <a:buNone/>
              <a:defRPr sz="6300"/>
            </a:lvl5pPr>
            <a:lvl6pPr lvl="5" algn="ctr">
              <a:spcBef>
                <a:spcPts val="0"/>
              </a:spcBef>
              <a:spcAft>
                <a:spcPts val="0"/>
              </a:spcAft>
              <a:buSzPts val="6300"/>
              <a:buNone/>
              <a:defRPr sz="6300"/>
            </a:lvl6pPr>
            <a:lvl7pPr lvl="6" algn="ctr">
              <a:spcBef>
                <a:spcPts val="0"/>
              </a:spcBef>
              <a:spcAft>
                <a:spcPts val="0"/>
              </a:spcAft>
              <a:buSzPts val="6300"/>
              <a:buNone/>
              <a:defRPr sz="6300"/>
            </a:lvl7pPr>
            <a:lvl8pPr lvl="7" algn="ctr">
              <a:spcBef>
                <a:spcPts val="0"/>
              </a:spcBef>
              <a:spcAft>
                <a:spcPts val="0"/>
              </a:spcAft>
              <a:buSzPts val="6300"/>
              <a:buNone/>
              <a:defRPr sz="6300"/>
            </a:lvl8pPr>
            <a:lvl9pPr lvl="8" algn="ctr">
              <a:spcBef>
                <a:spcPts val="0"/>
              </a:spcBef>
              <a:spcAft>
                <a:spcPts val="0"/>
              </a:spcAft>
              <a:buSzPts val="6300"/>
              <a:buNone/>
              <a:defRPr sz="6300"/>
            </a:lvl9pPr>
          </a:lstStyle>
          <a:p>
            <a:endParaRPr/>
          </a:p>
        </p:txBody>
      </p:sp>
      <p:sp>
        <p:nvSpPr>
          <p:cNvPr id="2372" name="Google Shape;2372;g395a5d8f997_0_18399"/>
          <p:cNvSpPr txBox="1">
            <a:spLocks noGrp="1"/>
          </p:cNvSpPr>
          <p:nvPr>
            <p:ph type="subTitle" idx="1"/>
          </p:nvPr>
        </p:nvSpPr>
        <p:spPr>
          <a:xfrm>
            <a:off x="613566" y="4455100"/>
            <a:ext cx="8534400" cy="986700"/>
          </a:xfrm>
          <a:prstGeom prst="rect">
            <a:avLst/>
          </a:prstGeom>
          <a:noFill/>
        </p:spPr>
        <p:txBody>
          <a:bodyPr spcFirstLastPara="1" wrap="square" lIns="0" tIns="0" rIns="0" bIns="0" anchor="t" anchorCtr="0">
            <a:noAutofit/>
          </a:bodyPr>
          <a:lstStyle>
            <a:lvl1pPr lvl="0">
              <a:lnSpc>
                <a:spcPct val="100000"/>
              </a:lnSpc>
              <a:spcBef>
                <a:spcPts val="0"/>
              </a:spcBef>
              <a:spcAft>
                <a:spcPts val="0"/>
              </a:spcAft>
              <a:buClr>
                <a:schemeClr val="lt1"/>
              </a:buClr>
              <a:buSzPts val="4000"/>
              <a:buFont typeface="Oswald Medium"/>
              <a:buNone/>
              <a:defRPr sz="4000" b="0">
                <a:solidFill>
                  <a:schemeClr val="lt1"/>
                </a:solidFill>
                <a:latin typeface="Oswald Medium"/>
                <a:ea typeface="Oswald Medium"/>
                <a:cs typeface="Oswald Medium"/>
                <a:sym typeface="Oswald Medium"/>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pic>
        <p:nvPicPr>
          <p:cNvPr id="2373" name="Google Shape;2373;g395a5d8f997_0_18399" title="CI_logo_bluebackground_nt.png"/>
          <p:cNvPicPr preferRelativeResize="0"/>
          <p:nvPr/>
        </p:nvPicPr>
        <p:blipFill>
          <a:blip r:embed="rId2">
            <a:alphaModFix/>
          </a:blip>
          <a:stretch>
            <a:fillRect/>
          </a:stretch>
        </p:blipFill>
        <p:spPr>
          <a:xfrm>
            <a:off x="613567" y="654048"/>
            <a:ext cx="2438398" cy="919276"/>
          </a:xfrm>
          <a:prstGeom prst="rect">
            <a:avLst/>
          </a:prstGeom>
          <a:noFill/>
          <a:ln>
            <a:noFill/>
          </a:ln>
        </p:spPr>
      </p:pic>
    </p:spTree>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matchingName="TOC">
  <p:cSld name="SECTION_HEADER_1">
    <p:bg>
      <p:bgPr>
        <a:solidFill>
          <a:schemeClr val="lt1"/>
        </a:solidFill>
        <a:effectLst/>
      </p:bgPr>
    </p:bg>
    <p:spTree>
      <p:nvGrpSpPr>
        <p:cNvPr id="1" name="Shape 2374"/>
        <p:cNvGrpSpPr/>
        <p:nvPr/>
      </p:nvGrpSpPr>
      <p:grpSpPr>
        <a:xfrm>
          <a:off x="0" y="0"/>
          <a:ext cx="0" cy="0"/>
          <a:chOff x="0" y="0"/>
          <a:chExt cx="0" cy="0"/>
        </a:xfrm>
      </p:grpSpPr>
      <p:sp>
        <p:nvSpPr>
          <p:cNvPr id="2375" name="Google Shape;2375;g395a5d8f997_0_18404"/>
          <p:cNvSpPr/>
          <p:nvPr/>
        </p:nvSpPr>
        <p:spPr>
          <a:xfrm>
            <a:off x="-2800" y="0"/>
            <a:ext cx="3962400"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graphicFrame>
        <p:nvGraphicFramePr>
          <p:cNvPr id="2376" name="Google Shape;2376;g395a5d8f997_0_18404"/>
          <p:cNvGraphicFramePr/>
          <p:nvPr/>
        </p:nvGraphicFramePr>
        <p:xfrm>
          <a:off x="4764733" y="1219200"/>
          <a:ext cx="3000000" cy="3000000"/>
        </p:xfrm>
        <a:graphic>
          <a:graphicData uri="http://schemas.openxmlformats.org/drawingml/2006/table">
            <a:tbl>
              <a:tblPr>
                <a:noFill/>
                <a:tableStyleId>{F714C82F-D19C-4DDF-884D-B962782E8352}</a:tableStyleId>
              </a:tblPr>
              <a:tblGrid>
                <a:gridCol w="2812925">
                  <a:extLst>
                    <a:ext uri="{9D8B030D-6E8A-4147-A177-3AD203B41FA5}">
                      <a16:colId xmlns:a16="http://schemas.microsoft.com/office/drawing/2014/main" val="20000"/>
                    </a:ext>
                  </a:extLst>
                </a:gridCol>
                <a:gridCol w="2812925">
                  <a:extLst>
                    <a:ext uri="{9D8B030D-6E8A-4147-A177-3AD203B41FA5}">
                      <a16:colId xmlns:a16="http://schemas.microsoft.com/office/drawing/2014/main" val="20001"/>
                    </a:ext>
                  </a:extLst>
                </a:gridCol>
              </a:tblGrid>
              <a:tr h="508000">
                <a:tc>
                  <a:txBody>
                    <a:bodyPr/>
                    <a:lstStyle/>
                    <a:p>
                      <a:pPr marL="0" lvl="0" indent="0" algn="l" rtl="0">
                        <a:spcBef>
                          <a:spcPts val="0"/>
                        </a:spcBef>
                        <a:spcAft>
                          <a:spcPts val="0"/>
                        </a:spcAft>
                        <a:buNone/>
                      </a:pPr>
                      <a:endParaRPr/>
                    </a:p>
                  </a:txBody>
                  <a:tcPr marL="121900" marR="121900" marT="121900" marB="121900">
                    <a:lnL w="12700" cap="flat" cmpd="sng">
                      <a:solidFill>
                        <a:srgbClr val="9E9E9E">
                          <a:alpha val="0"/>
                        </a:srgbClr>
                      </a:solidFill>
                      <a:prstDash val="solid"/>
                      <a:round/>
                      <a:headEnd type="none" w="sm" len="sm"/>
                      <a:tailEnd type="none" w="sm" len="sm"/>
                    </a:lnL>
                    <a:lnR w="12700" cap="flat" cmpd="sng">
                      <a:solidFill>
                        <a:srgbClr val="9E9E9E">
                          <a:alpha val="0"/>
                        </a:srgbClr>
                      </a:solidFill>
                      <a:prstDash val="solid"/>
                      <a:round/>
                      <a:headEnd type="none" w="sm" len="sm"/>
                      <a:tailEnd type="none" w="sm" len="sm"/>
                    </a:lnR>
                    <a:lnT w="12700" cap="flat" cmpd="sng">
                      <a:solidFill>
                        <a:srgbClr val="9E9E9E">
                          <a:alpha val="0"/>
                        </a:srgbClr>
                      </a:solidFill>
                      <a:prstDash val="solid"/>
                      <a:round/>
                      <a:headEnd type="none" w="sm" len="sm"/>
                      <a:tailEnd type="none" w="sm" len="sm"/>
                    </a:lnT>
                    <a:lnB w="12700"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121900" marR="121900" marT="121900" marB="121900">
                    <a:lnL w="12700" cap="flat" cmpd="sng">
                      <a:solidFill>
                        <a:srgbClr val="9E9E9E">
                          <a:alpha val="0"/>
                        </a:srgbClr>
                      </a:solidFill>
                      <a:prstDash val="solid"/>
                      <a:round/>
                      <a:headEnd type="none" w="sm" len="sm"/>
                      <a:tailEnd type="none" w="sm" len="sm"/>
                    </a:lnL>
                    <a:lnR w="12700" cap="flat" cmpd="sng">
                      <a:solidFill>
                        <a:srgbClr val="9E9E9E">
                          <a:alpha val="0"/>
                        </a:srgbClr>
                      </a:solidFill>
                      <a:prstDash val="solid"/>
                      <a:round/>
                      <a:headEnd type="none" w="sm" len="sm"/>
                      <a:tailEnd type="none" w="sm" len="sm"/>
                    </a:lnR>
                    <a:lnT w="12700" cap="flat" cmpd="sng">
                      <a:solidFill>
                        <a:srgbClr val="9E9E9E">
                          <a:alpha val="0"/>
                        </a:srgbClr>
                      </a:solidFill>
                      <a:prstDash val="solid"/>
                      <a:round/>
                      <a:headEnd type="none" w="sm" len="sm"/>
                      <a:tailEnd type="none" w="sm" len="sm"/>
                    </a:lnT>
                    <a:lnB w="12700"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508000">
                <a:tc>
                  <a:txBody>
                    <a:bodyPr/>
                    <a:lstStyle/>
                    <a:p>
                      <a:pPr marL="0" lvl="0" indent="0" algn="l" rtl="0">
                        <a:spcBef>
                          <a:spcPts val="0"/>
                        </a:spcBef>
                        <a:spcAft>
                          <a:spcPts val="0"/>
                        </a:spcAft>
                        <a:buNone/>
                      </a:pPr>
                      <a:endParaRPr/>
                    </a:p>
                  </a:txBody>
                  <a:tcPr marL="121900" marR="121900" marT="121900" marB="121900">
                    <a:lnL w="12700" cap="flat" cmpd="sng">
                      <a:solidFill>
                        <a:srgbClr val="9E9E9E">
                          <a:alpha val="0"/>
                        </a:srgbClr>
                      </a:solidFill>
                      <a:prstDash val="solid"/>
                      <a:round/>
                      <a:headEnd type="none" w="sm" len="sm"/>
                      <a:tailEnd type="none" w="sm" len="sm"/>
                    </a:lnL>
                    <a:lnR w="12700" cap="flat" cmpd="sng">
                      <a:solidFill>
                        <a:srgbClr val="9E9E9E">
                          <a:alpha val="0"/>
                        </a:srgbClr>
                      </a:solidFill>
                      <a:prstDash val="solid"/>
                      <a:round/>
                      <a:headEnd type="none" w="sm" len="sm"/>
                      <a:tailEnd type="none" w="sm" len="sm"/>
                    </a:lnR>
                    <a:lnT w="12700" cap="flat" cmpd="sng">
                      <a:solidFill>
                        <a:srgbClr val="9E9E9E">
                          <a:alpha val="0"/>
                        </a:srgbClr>
                      </a:solidFill>
                      <a:prstDash val="solid"/>
                      <a:round/>
                      <a:headEnd type="none" w="sm" len="sm"/>
                      <a:tailEnd type="none" w="sm" len="sm"/>
                    </a:lnT>
                    <a:lnB w="12700"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121900" marR="121900" marT="121900" marB="121900">
                    <a:lnL w="12700" cap="flat" cmpd="sng">
                      <a:solidFill>
                        <a:srgbClr val="9E9E9E">
                          <a:alpha val="0"/>
                        </a:srgbClr>
                      </a:solidFill>
                      <a:prstDash val="solid"/>
                      <a:round/>
                      <a:headEnd type="none" w="sm" len="sm"/>
                      <a:tailEnd type="none" w="sm" len="sm"/>
                    </a:lnL>
                    <a:lnR w="12700" cap="flat" cmpd="sng">
                      <a:solidFill>
                        <a:srgbClr val="9E9E9E">
                          <a:alpha val="0"/>
                        </a:srgbClr>
                      </a:solidFill>
                      <a:prstDash val="solid"/>
                      <a:round/>
                      <a:headEnd type="none" w="sm" len="sm"/>
                      <a:tailEnd type="none" w="sm" len="sm"/>
                    </a:lnR>
                    <a:lnT w="12700" cap="flat" cmpd="sng">
                      <a:solidFill>
                        <a:srgbClr val="9E9E9E">
                          <a:alpha val="0"/>
                        </a:srgbClr>
                      </a:solidFill>
                      <a:prstDash val="solid"/>
                      <a:round/>
                      <a:headEnd type="none" w="sm" len="sm"/>
                      <a:tailEnd type="none" w="sm" len="sm"/>
                    </a:lnT>
                    <a:lnB w="12700"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508000">
                <a:tc>
                  <a:txBody>
                    <a:bodyPr/>
                    <a:lstStyle/>
                    <a:p>
                      <a:pPr marL="0" lvl="0" indent="0" algn="l" rtl="0">
                        <a:spcBef>
                          <a:spcPts val="0"/>
                        </a:spcBef>
                        <a:spcAft>
                          <a:spcPts val="0"/>
                        </a:spcAft>
                        <a:buNone/>
                      </a:pPr>
                      <a:endParaRPr/>
                    </a:p>
                  </a:txBody>
                  <a:tcPr marL="121900" marR="121900" marT="121900" marB="121900">
                    <a:lnL w="12700" cap="flat" cmpd="sng">
                      <a:solidFill>
                        <a:srgbClr val="9E9E9E">
                          <a:alpha val="0"/>
                        </a:srgbClr>
                      </a:solidFill>
                      <a:prstDash val="solid"/>
                      <a:round/>
                      <a:headEnd type="none" w="sm" len="sm"/>
                      <a:tailEnd type="none" w="sm" len="sm"/>
                    </a:lnL>
                    <a:lnR w="12700" cap="flat" cmpd="sng">
                      <a:solidFill>
                        <a:srgbClr val="9E9E9E">
                          <a:alpha val="0"/>
                        </a:srgbClr>
                      </a:solidFill>
                      <a:prstDash val="solid"/>
                      <a:round/>
                      <a:headEnd type="none" w="sm" len="sm"/>
                      <a:tailEnd type="none" w="sm" len="sm"/>
                    </a:lnR>
                    <a:lnT w="12700" cap="flat" cmpd="sng">
                      <a:solidFill>
                        <a:srgbClr val="9E9E9E">
                          <a:alpha val="0"/>
                        </a:srgbClr>
                      </a:solidFill>
                      <a:prstDash val="solid"/>
                      <a:round/>
                      <a:headEnd type="none" w="sm" len="sm"/>
                      <a:tailEnd type="none" w="sm" len="sm"/>
                    </a:lnT>
                    <a:lnB w="12700"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121900" marR="121900" marT="121900" marB="121900">
                    <a:lnL w="12700" cap="flat" cmpd="sng">
                      <a:solidFill>
                        <a:srgbClr val="9E9E9E">
                          <a:alpha val="0"/>
                        </a:srgbClr>
                      </a:solidFill>
                      <a:prstDash val="solid"/>
                      <a:round/>
                      <a:headEnd type="none" w="sm" len="sm"/>
                      <a:tailEnd type="none" w="sm" len="sm"/>
                    </a:lnL>
                    <a:lnR w="12700" cap="flat" cmpd="sng">
                      <a:solidFill>
                        <a:srgbClr val="9E9E9E">
                          <a:alpha val="0"/>
                        </a:srgbClr>
                      </a:solidFill>
                      <a:prstDash val="solid"/>
                      <a:round/>
                      <a:headEnd type="none" w="sm" len="sm"/>
                      <a:tailEnd type="none" w="sm" len="sm"/>
                    </a:lnR>
                    <a:lnT w="12700" cap="flat" cmpd="sng">
                      <a:solidFill>
                        <a:srgbClr val="9E9E9E">
                          <a:alpha val="0"/>
                        </a:srgbClr>
                      </a:solidFill>
                      <a:prstDash val="solid"/>
                      <a:round/>
                      <a:headEnd type="none" w="sm" len="sm"/>
                      <a:tailEnd type="none" w="sm" len="sm"/>
                    </a:lnT>
                    <a:lnB w="12700"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377" name="Google Shape;2377;g395a5d8f997_0_18404"/>
          <p:cNvSpPr txBox="1">
            <a:spLocks noGrp="1"/>
          </p:cNvSpPr>
          <p:nvPr>
            <p:ph type="title"/>
          </p:nvPr>
        </p:nvSpPr>
        <p:spPr>
          <a:xfrm>
            <a:off x="0" y="1402080"/>
            <a:ext cx="3956700" cy="6888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Clr>
                <a:schemeClr val="lt1"/>
              </a:buClr>
              <a:buSzPts val="5300"/>
              <a:buFont typeface="Oswald Medium"/>
              <a:buNone/>
              <a:defRPr sz="5300" b="0">
                <a:solidFill>
                  <a:schemeClr val="lt1"/>
                </a:solidFill>
                <a:latin typeface="Oswald Medium"/>
                <a:ea typeface="Oswald Medium"/>
                <a:cs typeface="Oswald Medium"/>
                <a:sym typeface="Oswald Medium"/>
              </a:defRPr>
            </a:lvl1pPr>
            <a:lvl2pPr lvl="1" algn="ctr">
              <a:spcBef>
                <a:spcPts val="0"/>
              </a:spcBef>
              <a:spcAft>
                <a:spcPts val="0"/>
              </a:spcAft>
              <a:buClr>
                <a:schemeClr val="lt1"/>
              </a:buClr>
              <a:buSzPts val="3700"/>
              <a:buNone/>
              <a:defRPr>
                <a:solidFill>
                  <a:schemeClr val="lt1"/>
                </a:solidFill>
              </a:defRPr>
            </a:lvl2pPr>
            <a:lvl3pPr lvl="2" algn="ctr">
              <a:spcBef>
                <a:spcPts val="0"/>
              </a:spcBef>
              <a:spcAft>
                <a:spcPts val="0"/>
              </a:spcAft>
              <a:buClr>
                <a:schemeClr val="lt1"/>
              </a:buClr>
              <a:buSzPts val="3700"/>
              <a:buNone/>
              <a:defRPr>
                <a:solidFill>
                  <a:schemeClr val="lt1"/>
                </a:solidFill>
              </a:defRPr>
            </a:lvl3pPr>
            <a:lvl4pPr lvl="3" algn="ctr">
              <a:spcBef>
                <a:spcPts val="0"/>
              </a:spcBef>
              <a:spcAft>
                <a:spcPts val="0"/>
              </a:spcAft>
              <a:buClr>
                <a:schemeClr val="lt1"/>
              </a:buClr>
              <a:buSzPts val="3700"/>
              <a:buNone/>
              <a:defRPr>
                <a:solidFill>
                  <a:schemeClr val="lt1"/>
                </a:solidFill>
              </a:defRPr>
            </a:lvl4pPr>
            <a:lvl5pPr lvl="4" algn="ctr">
              <a:spcBef>
                <a:spcPts val="0"/>
              </a:spcBef>
              <a:spcAft>
                <a:spcPts val="0"/>
              </a:spcAft>
              <a:buClr>
                <a:schemeClr val="lt1"/>
              </a:buClr>
              <a:buSzPts val="3700"/>
              <a:buNone/>
              <a:defRPr>
                <a:solidFill>
                  <a:schemeClr val="lt1"/>
                </a:solidFill>
              </a:defRPr>
            </a:lvl5pPr>
            <a:lvl6pPr lvl="5" algn="ctr">
              <a:spcBef>
                <a:spcPts val="0"/>
              </a:spcBef>
              <a:spcAft>
                <a:spcPts val="0"/>
              </a:spcAft>
              <a:buClr>
                <a:schemeClr val="lt1"/>
              </a:buClr>
              <a:buSzPts val="3700"/>
              <a:buNone/>
              <a:defRPr>
                <a:solidFill>
                  <a:schemeClr val="lt1"/>
                </a:solidFill>
              </a:defRPr>
            </a:lvl6pPr>
            <a:lvl7pPr lvl="6" algn="ctr">
              <a:spcBef>
                <a:spcPts val="0"/>
              </a:spcBef>
              <a:spcAft>
                <a:spcPts val="0"/>
              </a:spcAft>
              <a:buClr>
                <a:schemeClr val="lt1"/>
              </a:buClr>
              <a:buSzPts val="3700"/>
              <a:buNone/>
              <a:defRPr>
                <a:solidFill>
                  <a:schemeClr val="lt1"/>
                </a:solidFill>
              </a:defRPr>
            </a:lvl7pPr>
            <a:lvl8pPr lvl="7" algn="ctr">
              <a:spcBef>
                <a:spcPts val="0"/>
              </a:spcBef>
              <a:spcAft>
                <a:spcPts val="0"/>
              </a:spcAft>
              <a:buClr>
                <a:schemeClr val="lt1"/>
              </a:buClr>
              <a:buSzPts val="3700"/>
              <a:buNone/>
              <a:defRPr>
                <a:solidFill>
                  <a:schemeClr val="lt1"/>
                </a:solidFill>
              </a:defRPr>
            </a:lvl8pPr>
            <a:lvl9pPr lvl="8" algn="ctr">
              <a:spcBef>
                <a:spcPts val="0"/>
              </a:spcBef>
              <a:spcAft>
                <a:spcPts val="0"/>
              </a:spcAft>
              <a:buClr>
                <a:schemeClr val="lt1"/>
              </a:buClr>
              <a:buSzPts val="3700"/>
              <a:buNone/>
              <a:defRPr>
                <a:solidFill>
                  <a:schemeClr val="lt1"/>
                </a:solidFill>
              </a:defRPr>
            </a:lvl9pPr>
          </a:lstStyle>
          <a:p>
            <a:endParaRPr/>
          </a:p>
        </p:txBody>
      </p:sp>
    </p:spTree>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matchingName="Section Divider">
  <p:cSld name="CUSTOM_3">
    <p:spTree>
      <p:nvGrpSpPr>
        <p:cNvPr id="1" name="Shape 2378"/>
        <p:cNvGrpSpPr/>
        <p:nvPr/>
      </p:nvGrpSpPr>
      <p:grpSpPr>
        <a:xfrm>
          <a:off x="0" y="0"/>
          <a:ext cx="0" cy="0"/>
          <a:chOff x="0" y="0"/>
          <a:chExt cx="0" cy="0"/>
        </a:xfrm>
      </p:grpSpPr>
      <p:sp>
        <p:nvSpPr>
          <p:cNvPr id="2379" name="Google Shape;2379;g395a5d8f997_0_18408"/>
          <p:cNvSpPr txBox="1">
            <a:spLocks noGrp="1"/>
          </p:cNvSpPr>
          <p:nvPr>
            <p:ph type="title"/>
          </p:nvPr>
        </p:nvSpPr>
        <p:spPr>
          <a:xfrm>
            <a:off x="609600" y="3444600"/>
            <a:ext cx="10972800" cy="3413700"/>
          </a:xfrm>
          <a:prstGeom prst="rect">
            <a:avLst/>
          </a:prstGeom>
          <a:ln>
            <a:noFill/>
          </a:ln>
        </p:spPr>
        <p:txBody>
          <a:bodyPr spcFirstLastPara="1" wrap="square" lIns="0" tIns="0" rIns="0" bIns="0" anchor="ctr" anchorCtr="0">
            <a:noAutofit/>
          </a:bodyPr>
          <a:lstStyle>
            <a:lvl1pPr lvl="0" algn="ctr">
              <a:lnSpc>
                <a:spcPct val="90000"/>
              </a:lnSpc>
              <a:spcBef>
                <a:spcPts val="0"/>
              </a:spcBef>
              <a:spcAft>
                <a:spcPts val="0"/>
              </a:spcAft>
              <a:buSzPts val="5300"/>
              <a:buFont typeface="Oswald Medium"/>
              <a:buNone/>
              <a:defRPr sz="5300" b="0">
                <a:latin typeface="Oswald Medium"/>
                <a:ea typeface="Oswald Medium"/>
                <a:cs typeface="Oswald Medium"/>
                <a:sym typeface="Oswald Medium"/>
              </a:defRPr>
            </a:lvl1pPr>
            <a:lvl2pPr lvl="1">
              <a:spcBef>
                <a:spcPts val="100"/>
              </a:spcBef>
              <a:spcAft>
                <a:spcPts val="0"/>
              </a:spcAft>
              <a:buClr>
                <a:schemeClr val="lt1"/>
              </a:buClr>
              <a:buSzPts val="3700"/>
              <a:buNone/>
              <a:defRPr>
                <a:solidFill>
                  <a:schemeClr val="lt1"/>
                </a:solidFill>
              </a:defRPr>
            </a:lvl2pPr>
            <a:lvl3pPr lvl="2">
              <a:spcBef>
                <a:spcPts val="0"/>
              </a:spcBef>
              <a:spcAft>
                <a:spcPts val="0"/>
              </a:spcAft>
              <a:buClr>
                <a:schemeClr val="lt1"/>
              </a:buClr>
              <a:buSzPts val="3700"/>
              <a:buNone/>
              <a:defRPr>
                <a:solidFill>
                  <a:schemeClr val="lt1"/>
                </a:solidFill>
              </a:defRPr>
            </a:lvl3pPr>
            <a:lvl4pPr lvl="3">
              <a:spcBef>
                <a:spcPts val="0"/>
              </a:spcBef>
              <a:spcAft>
                <a:spcPts val="0"/>
              </a:spcAft>
              <a:buClr>
                <a:schemeClr val="lt1"/>
              </a:buClr>
              <a:buSzPts val="3700"/>
              <a:buNone/>
              <a:defRPr>
                <a:solidFill>
                  <a:schemeClr val="lt1"/>
                </a:solidFill>
              </a:defRPr>
            </a:lvl4pPr>
            <a:lvl5pPr lvl="4">
              <a:spcBef>
                <a:spcPts val="0"/>
              </a:spcBef>
              <a:spcAft>
                <a:spcPts val="0"/>
              </a:spcAft>
              <a:buClr>
                <a:schemeClr val="lt1"/>
              </a:buClr>
              <a:buSzPts val="3700"/>
              <a:buNone/>
              <a:defRPr>
                <a:solidFill>
                  <a:schemeClr val="lt1"/>
                </a:solidFill>
              </a:defRPr>
            </a:lvl5pPr>
            <a:lvl6pPr lvl="5">
              <a:spcBef>
                <a:spcPts val="0"/>
              </a:spcBef>
              <a:spcAft>
                <a:spcPts val="0"/>
              </a:spcAft>
              <a:buClr>
                <a:schemeClr val="lt1"/>
              </a:buClr>
              <a:buSzPts val="3700"/>
              <a:buNone/>
              <a:defRPr>
                <a:solidFill>
                  <a:schemeClr val="lt1"/>
                </a:solidFill>
              </a:defRPr>
            </a:lvl6pPr>
            <a:lvl7pPr lvl="6">
              <a:spcBef>
                <a:spcPts val="0"/>
              </a:spcBef>
              <a:spcAft>
                <a:spcPts val="0"/>
              </a:spcAft>
              <a:buClr>
                <a:schemeClr val="lt1"/>
              </a:buClr>
              <a:buSzPts val="3700"/>
              <a:buNone/>
              <a:defRPr>
                <a:solidFill>
                  <a:schemeClr val="lt1"/>
                </a:solidFill>
              </a:defRPr>
            </a:lvl7pPr>
            <a:lvl8pPr lvl="7">
              <a:spcBef>
                <a:spcPts val="0"/>
              </a:spcBef>
              <a:spcAft>
                <a:spcPts val="0"/>
              </a:spcAft>
              <a:buClr>
                <a:schemeClr val="lt1"/>
              </a:buClr>
              <a:buSzPts val="3700"/>
              <a:buNone/>
              <a:defRPr>
                <a:solidFill>
                  <a:schemeClr val="lt1"/>
                </a:solidFill>
              </a:defRPr>
            </a:lvl8pPr>
            <a:lvl9pPr lvl="8">
              <a:spcBef>
                <a:spcPts val="0"/>
              </a:spcBef>
              <a:spcAft>
                <a:spcPts val="0"/>
              </a:spcAft>
              <a:buClr>
                <a:schemeClr val="lt1"/>
              </a:buClr>
              <a:buSzPts val="3700"/>
              <a:buNone/>
              <a:defRPr>
                <a:solidFill>
                  <a:schemeClr val="lt1"/>
                </a:solidFill>
              </a:defRPr>
            </a:lvl9pPr>
          </a:lstStyle>
          <a:p>
            <a:endParaRPr/>
          </a:p>
        </p:txBody>
      </p:sp>
      <p:sp>
        <p:nvSpPr>
          <p:cNvPr id="2380" name="Google Shape;2380;g395a5d8f997_0_18408"/>
          <p:cNvSpPr/>
          <p:nvPr/>
        </p:nvSpPr>
        <p:spPr>
          <a:xfrm>
            <a:off x="0" y="0"/>
            <a:ext cx="12192000" cy="34137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381" name="Google Shape;2381;g395a5d8f997_0_18408"/>
          <p:cNvSpPr/>
          <p:nvPr/>
        </p:nvSpPr>
        <p:spPr>
          <a:xfrm>
            <a:off x="10668000" y="0"/>
            <a:ext cx="1219200" cy="731700"/>
          </a:xfrm>
          <a:prstGeom prst="rect">
            <a:avLst/>
          </a:prstGeom>
          <a:solidFill>
            <a:srgbClr val="FFFFFF"/>
          </a:solidFill>
          <a:ln w="12700"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2382" name="Google Shape;2382;g395a5d8f997_0_18408" title="CI_logo_classic_nt.jpg"/>
          <p:cNvPicPr preferRelativeResize="0"/>
          <p:nvPr/>
        </p:nvPicPr>
        <p:blipFill>
          <a:blip r:embed="rId2">
            <a:alphaModFix/>
          </a:blip>
          <a:stretch>
            <a:fillRect/>
          </a:stretch>
        </p:blipFill>
        <p:spPr>
          <a:xfrm>
            <a:off x="10820400" y="163318"/>
            <a:ext cx="914396" cy="404948"/>
          </a:xfrm>
          <a:prstGeom prst="rect">
            <a:avLst/>
          </a:prstGeom>
          <a:noFill/>
          <a:ln>
            <a:noFill/>
          </a:ln>
        </p:spPr>
      </p:pic>
    </p:spTree>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matchingName="General Figures">
  <p:cSld name="CUSTOM_21">
    <p:spTree>
      <p:nvGrpSpPr>
        <p:cNvPr id="1" name="Shape 2383"/>
        <p:cNvGrpSpPr/>
        <p:nvPr/>
      </p:nvGrpSpPr>
      <p:grpSpPr>
        <a:xfrm>
          <a:off x="0" y="0"/>
          <a:ext cx="0" cy="0"/>
          <a:chOff x="0" y="0"/>
          <a:chExt cx="0" cy="0"/>
        </a:xfrm>
      </p:grpSpPr>
      <p:sp>
        <p:nvSpPr>
          <p:cNvPr id="2384" name="Google Shape;2384;g395a5d8f997_0_18413"/>
          <p:cNvSpPr txBox="1">
            <a:spLocks noGrp="1"/>
          </p:cNvSpPr>
          <p:nvPr>
            <p:ph type="title"/>
          </p:nvPr>
        </p:nvSpPr>
        <p:spPr>
          <a:xfrm>
            <a:off x="609600" y="914400"/>
            <a:ext cx="10363200" cy="7881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1pPr>
            <a:lvl2pPr lvl="1">
              <a:spcBef>
                <a:spcPts val="10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a:endParaRPr/>
          </a:p>
        </p:txBody>
      </p:sp>
      <p:sp>
        <p:nvSpPr>
          <p:cNvPr id="2385" name="Google Shape;2385;g395a5d8f997_0_18413"/>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2386" name="Google Shape;2386;g395a5d8f997_0_18413"/>
          <p:cNvSpPr>
            <a:spLocks noGrp="1"/>
          </p:cNvSpPr>
          <p:nvPr>
            <p:ph type="pic" idx="2"/>
          </p:nvPr>
        </p:nvSpPr>
        <p:spPr>
          <a:xfrm>
            <a:off x="609600" y="1828800"/>
            <a:ext cx="7010400" cy="4267200"/>
          </a:xfrm>
          <a:prstGeom prst="rect">
            <a:avLst/>
          </a:prstGeom>
          <a:noFill/>
          <a:ln>
            <a:noFill/>
          </a:ln>
        </p:spPr>
      </p:sp>
      <p:sp>
        <p:nvSpPr>
          <p:cNvPr id="2387" name="Google Shape;2387;g395a5d8f997_0_18413"/>
          <p:cNvSpPr txBox="1">
            <a:spLocks noGrp="1"/>
          </p:cNvSpPr>
          <p:nvPr>
            <p:ph type="title" idx="3"/>
          </p:nvPr>
        </p:nvSpPr>
        <p:spPr>
          <a:xfrm>
            <a:off x="8229600" y="1828800"/>
            <a:ext cx="3657600" cy="821100"/>
          </a:xfrm>
          <a:prstGeom prst="rect">
            <a:avLst/>
          </a:prstGeom>
        </p:spPr>
        <p:txBody>
          <a:bodyPr spcFirstLastPara="1" wrap="square" lIns="0" tIns="0" rIns="0" bIns="0" anchor="t" anchorCtr="0">
            <a:noAutofit/>
          </a:bodyPr>
          <a:lstStyle>
            <a:lvl1pPr lvl="0">
              <a:spcBef>
                <a:spcPts val="0"/>
              </a:spcBef>
              <a:spcAft>
                <a:spcPts val="0"/>
              </a:spcAft>
              <a:buSzPts val="3600"/>
              <a:buFont typeface="Bebas Neue"/>
              <a:buNone/>
              <a:defRPr sz="3600" b="0">
                <a:latin typeface="Bebas Neue"/>
                <a:ea typeface="Bebas Neue"/>
                <a:cs typeface="Bebas Neue"/>
                <a:sym typeface="Bebas Neue"/>
              </a:defRPr>
            </a:lvl1pPr>
            <a:lvl2pPr lvl="1">
              <a:spcBef>
                <a:spcPts val="100"/>
              </a:spcBef>
              <a:spcAft>
                <a:spcPts val="0"/>
              </a:spcAft>
              <a:buSzPts val="3300"/>
              <a:buNone/>
              <a:defRPr sz="3300"/>
            </a:lvl2pPr>
            <a:lvl3pPr lvl="2">
              <a:spcBef>
                <a:spcPts val="0"/>
              </a:spcBef>
              <a:spcAft>
                <a:spcPts val="0"/>
              </a:spcAft>
              <a:buSzPts val="3300"/>
              <a:buNone/>
              <a:defRPr sz="3300"/>
            </a:lvl3pPr>
            <a:lvl4pPr lvl="3">
              <a:spcBef>
                <a:spcPts val="0"/>
              </a:spcBef>
              <a:spcAft>
                <a:spcPts val="0"/>
              </a:spcAft>
              <a:buSzPts val="3300"/>
              <a:buNone/>
              <a:defRPr sz="3300"/>
            </a:lvl4pPr>
            <a:lvl5pPr lvl="4">
              <a:spcBef>
                <a:spcPts val="0"/>
              </a:spcBef>
              <a:spcAft>
                <a:spcPts val="0"/>
              </a:spcAft>
              <a:buSzPts val="3300"/>
              <a:buNone/>
              <a:defRPr sz="3300"/>
            </a:lvl5pPr>
            <a:lvl6pPr lvl="5">
              <a:spcBef>
                <a:spcPts val="0"/>
              </a:spcBef>
              <a:spcAft>
                <a:spcPts val="0"/>
              </a:spcAft>
              <a:buSzPts val="3300"/>
              <a:buNone/>
              <a:defRPr sz="3300"/>
            </a:lvl6pPr>
            <a:lvl7pPr lvl="6">
              <a:spcBef>
                <a:spcPts val="0"/>
              </a:spcBef>
              <a:spcAft>
                <a:spcPts val="0"/>
              </a:spcAft>
              <a:buSzPts val="3300"/>
              <a:buNone/>
              <a:defRPr sz="3300"/>
            </a:lvl7pPr>
            <a:lvl8pPr lvl="7">
              <a:spcBef>
                <a:spcPts val="0"/>
              </a:spcBef>
              <a:spcAft>
                <a:spcPts val="0"/>
              </a:spcAft>
              <a:buSzPts val="3300"/>
              <a:buNone/>
              <a:defRPr sz="3300"/>
            </a:lvl8pPr>
            <a:lvl9pPr lvl="8">
              <a:spcBef>
                <a:spcPts val="0"/>
              </a:spcBef>
              <a:spcAft>
                <a:spcPts val="0"/>
              </a:spcAft>
              <a:buSzPts val="3300"/>
              <a:buNone/>
              <a:defRPr sz="3300"/>
            </a:lvl9pPr>
          </a:lstStyle>
          <a:p>
            <a:endParaRPr/>
          </a:p>
        </p:txBody>
      </p:sp>
      <p:sp>
        <p:nvSpPr>
          <p:cNvPr id="2388" name="Google Shape;2388;g395a5d8f997_0_18413"/>
          <p:cNvSpPr txBox="1">
            <a:spLocks noGrp="1"/>
          </p:cNvSpPr>
          <p:nvPr>
            <p:ph type="subTitle" idx="4"/>
          </p:nvPr>
        </p:nvSpPr>
        <p:spPr>
          <a:xfrm>
            <a:off x="8229600" y="2342548"/>
            <a:ext cx="3607500" cy="391200"/>
          </a:xfrm>
          <a:prstGeom prst="rect">
            <a:avLst/>
          </a:prstGeom>
        </p:spPr>
        <p:txBody>
          <a:bodyPr spcFirstLastPara="1" wrap="square" lIns="0" tIns="0" rIns="0" bIns="0" anchor="t" anchorCtr="0">
            <a:noAutofit/>
          </a:bodyPr>
          <a:lstStyle>
            <a:lvl1pPr lvl="0">
              <a:spcBef>
                <a:spcPts val="0"/>
              </a:spcBef>
              <a:spcAft>
                <a:spcPts val="0"/>
              </a:spcAft>
              <a:buSzPts val="1900"/>
              <a:buFont typeface="Oswald Medium"/>
              <a:buNone/>
              <a:defRPr sz="1900" b="0">
                <a:latin typeface="Oswald Medium"/>
                <a:ea typeface="Oswald Medium"/>
                <a:cs typeface="Oswald Medium"/>
                <a:sym typeface="Oswald Medium"/>
              </a:defRPr>
            </a:lvl1pPr>
            <a:lvl2pPr lvl="1">
              <a:spcBef>
                <a:spcPts val="0"/>
              </a:spcBef>
              <a:spcAft>
                <a:spcPts val="0"/>
              </a:spcAft>
              <a:buSzPts val="1900"/>
              <a:buFont typeface="Oswald Medium"/>
              <a:buNone/>
              <a:defRPr>
                <a:latin typeface="Oswald Medium"/>
                <a:ea typeface="Oswald Medium"/>
                <a:cs typeface="Oswald Medium"/>
                <a:sym typeface="Oswald Medium"/>
              </a:defRPr>
            </a:lvl2pPr>
            <a:lvl3pPr lvl="2">
              <a:spcBef>
                <a:spcPts val="0"/>
              </a:spcBef>
              <a:spcAft>
                <a:spcPts val="0"/>
              </a:spcAft>
              <a:buSzPts val="1900"/>
              <a:buFont typeface="Oswald Medium"/>
              <a:buNone/>
              <a:defRPr>
                <a:latin typeface="Oswald Medium"/>
                <a:ea typeface="Oswald Medium"/>
                <a:cs typeface="Oswald Medium"/>
                <a:sym typeface="Oswald Medium"/>
              </a:defRPr>
            </a:lvl3pPr>
            <a:lvl4pPr lvl="3">
              <a:spcBef>
                <a:spcPts val="0"/>
              </a:spcBef>
              <a:spcAft>
                <a:spcPts val="0"/>
              </a:spcAft>
              <a:buSzPts val="1900"/>
              <a:buFont typeface="Oswald Medium"/>
              <a:buNone/>
              <a:defRPr>
                <a:latin typeface="Oswald Medium"/>
                <a:ea typeface="Oswald Medium"/>
                <a:cs typeface="Oswald Medium"/>
                <a:sym typeface="Oswald Medium"/>
              </a:defRPr>
            </a:lvl4pPr>
            <a:lvl5pPr lvl="4">
              <a:spcBef>
                <a:spcPts val="0"/>
              </a:spcBef>
              <a:spcAft>
                <a:spcPts val="0"/>
              </a:spcAft>
              <a:buSzPts val="1900"/>
              <a:buFont typeface="Oswald Medium"/>
              <a:buNone/>
              <a:defRPr>
                <a:latin typeface="Oswald Medium"/>
                <a:ea typeface="Oswald Medium"/>
                <a:cs typeface="Oswald Medium"/>
                <a:sym typeface="Oswald Medium"/>
              </a:defRPr>
            </a:lvl5pPr>
            <a:lvl6pPr lvl="5">
              <a:spcBef>
                <a:spcPts val="0"/>
              </a:spcBef>
              <a:spcAft>
                <a:spcPts val="0"/>
              </a:spcAft>
              <a:buSzPts val="1900"/>
              <a:buFont typeface="Oswald Medium"/>
              <a:buNone/>
              <a:defRPr>
                <a:latin typeface="Oswald Medium"/>
                <a:ea typeface="Oswald Medium"/>
                <a:cs typeface="Oswald Medium"/>
                <a:sym typeface="Oswald Medium"/>
              </a:defRPr>
            </a:lvl6pPr>
            <a:lvl7pPr lvl="6">
              <a:spcBef>
                <a:spcPts val="0"/>
              </a:spcBef>
              <a:spcAft>
                <a:spcPts val="0"/>
              </a:spcAft>
              <a:buSzPts val="1900"/>
              <a:buFont typeface="Oswald Medium"/>
              <a:buNone/>
              <a:defRPr>
                <a:latin typeface="Oswald Medium"/>
                <a:ea typeface="Oswald Medium"/>
                <a:cs typeface="Oswald Medium"/>
                <a:sym typeface="Oswald Medium"/>
              </a:defRPr>
            </a:lvl7pPr>
            <a:lvl8pPr lvl="7">
              <a:spcBef>
                <a:spcPts val="0"/>
              </a:spcBef>
              <a:spcAft>
                <a:spcPts val="0"/>
              </a:spcAft>
              <a:buSzPts val="1900"/>
              <a:buFont typeface="Oswald Medium"/>
              <a:buNone/>
              <a:defRPr>
                <a:latin typeface="Oswald Medium"/>
                <a:ea typeface="Oswald Medium"/>
                <a:cs typeface="Oswald Medium"/>
                <a:sym typeface="Oswald Medium"/>
              </a:defRPr>
            </a:lvl8pPr>
            <a:lvl9pPr lvl="8">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2389" name="Google Shape;2389;g395a5d8f997_0_18413"/>
          <p:cNvSpPr txBox="1">
            <a:spLocks noGrp="1"/>
          </p:cNvSpPr>
          <p:nvPr>
            <p:ph type="subTitle" idx="5"/>
          </p:nvPr>
        </p:nvSpPr>
        <p:spPr>
          <a:xfrm>
            <a:off x="8229600" y="2764027"/>
            <a:ext cx="3607500" cy="391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2390" name="Google Shape;2390;g395a5d8f997_0_18413"/>
          <p:cNvSpPr txBox="1">
            <a:spLocks noGrp="1"/>
          </p:cNvSpPr>
          <p:nvPr>
            <p:ph type="title" idx="6"/>
          </p:nvPr>
        </p:nvSpPr>
        <p:spPr>
          <a:xfrm>
            <a:off x="8229600" y="3822733"/>
            <a:ext cx="3657600" cy="821100"/>
          </a:xfrm>
          <a:prstGeom prst="rect">
            <a:avLst/>
          </a:prstGeom>
        </p:spPr>
        <p:txBody>
          <a:bodyPr spcFirstLastPara="1" wrap="square" lIns="0" tIns="0" rIns="0" bIns="0" anchor="t" anchorCtr="0">
            <a:noAutofit/>
          </a:bodyPr>
          <a:lstStyle>
            <a:lvl1pPr lvl="0">
              <a:spcBef>
                <a:spcPts val="0"/>
              </a:spcBef>
              <a:spcAft>
                <a:spcPts val="0"/>
              </a:spcAft>
              <a:buSzPts val="3600"/>
              <a:buFont typeface="Bebas Neue"/>
              <a:buNone/>
              <a:defRPr sz="3600" b="0">
                <a:latin typeface="Bebas Neue"/>
                <a:ea typeface="Bebas Neue"/>
                <a:cs typeface="Bebas Neue"/>
                <a:sym typeface="Bebas Neue"/>
              </a:defRPr>
            </a:lvl1pPr>
            <a:lvl2pPr lvl="1">
              <a:spcBef>
                <a:spcPts val="100"/>
              </a:spcBef>
              <a:spcAft>
                <a:spcPts val="0"/>
              </a:spcAft>
              <a:buSzPts val="3300"/>
              <a:buNone/>
              <a:defRPr sz="3300"/>
            </a:lvl2pPr>
            <a:lvl3pPr lvl="2">
              <a:spcBef>
                <a:spcPts val="0"/>
              </a:spcBef>
              <a:spcAft>
                <a:spcPts val="0"/>
              </a:spcAft>
              <a:buSzPts val="3300"/>
              <a:buNone/>
              <a:defRPr sz="3300"/>
            </a:lvl3pPr>
            <a:lvl4pPr lvl="3">
              <a:spcBef>
                <a:spcPts val="0"/>
              </a:spcBef>
              <a:spcAft>
                <a:spcPts val="0"/>
              </a:spcAft>
              <a:buSzPts val="3300"/>
              <a:buNone/>
              <a:defRPr sz="3300"/>
            </a:lvl4pPr>
            <a:lvl5pPr lvl="4">
              <a:spcBef>
                <a:spcPts val="0"/>
              </a:spcBef>
              <a:spcAft>
                <a:spcPts val="0"/>
              </a:spcAft>
              <a:buSzPts val="3300"/>
              <a:buNone/>
              <a:defRPr sz="3300"/>
            </a:lvl5pPr>
            <a:lvl6pPr lvl="5">
              <a:spcBef>
                <a:spcPts val="0"/>
              </a:spcBef>
              <a:spcAft>
                <a:spcPts val="0"/>
              </a:spcAft>
              <a:buSzPts val="3300"/>
              <a:buNone/>
              <a:defRPr sz="3300"/>
            </a:lvl6pPr>
            <a:lvl7pPr lvl="6">
              <a:spcBef>
                <a:spcPts val="0"/>
              </a:spcBef>
              <a:spcAft>
                <a:spcPts val="0"/>
              </a:spcAft>
              <a:buSzPts val="3300"/>
              <a:buNone/>
              <a:defRPr sz="3300"/>
            </a:lvl7pPr>
            <a:lvl8pPr lvl="7">
              <a:spcBef>
                <a:spcPts val="0"/>
              </a:spcBef>
              <a:spcAft>
                <a:spcPts val="0"/>
              </a:spcAft>
              <a:buSzPts val="3300"/>
              <a:buNone/>
              <a:defRPr sz="3300"/>
            </a:lvl8pPr>
            <a:lvl9pPr lvl="8">
              <a:spcBef>
                <a:spcPts val="0"/>
              </a:spcBef>
              <a:spcAft>
                <a:spcPts val="0"/>
              </a:spcAft>
              <a:buSzPts val="3300"/>
              <a:buNone/>
              <a:defRPr sz="3300"/>
            </a:lvl9pPr>
          </a:lstStyle>
          <a:p>
            <a:endParaRPr/>
          </a:p>
        </p:txBody>
      </p:sp>
      <p:sp>
        <p:nvSpPr>
          <p:cNvPr id="2391" name="Google Shape;2391;g395a5d8f997_0_18413"/>
          <p:cNvSpPr txBox="1">
            <a:spLocks noGrp="1"/>
          </p:cNvSpPr>
          <p:nvPr>
            <p:ph type="subTitle" idx="7"/>
          </p:nvPr>
        </p:nvSpPr>
        <p:spPr>
          <a:xfrm>
            <a:off x="8229600" y="4336481"/>
            <a:ext cx="3607500" cy="391200"/>
          </a:xfrm>
          <a:prstGeom prst="rect">
            <a:avLst/>
          </a:prstGeom>
        </p:spPr>
        <p:txBody>
          <a:bodyPr spcFirstLastPara="1" wrap="square" lIns="0" tIns="0" rIns="0" bIns="0" anchor="t" anchorCtr="0">
            <a:noAutofit/>
          </a:bodyPr>
          <a:lstStyle>
            <a:lvl1pPr lvl="0">
              <a:spcBef>
                <a:spcPts val="0"/>
              </a:spcBef>
              <a:spcAft>
                <a:spcPts val="0"/>
              </a:spcAft>
              <a:buSzPts val="1900"/>
              <a:buFont typeface="Oswald Medium"/>
              <a:buNone/>
              <a:defRPr sz="1900" b="0">
                <a:latin typeface="Oswald Medium"/>
                <a:ea typeface="Oswald Medium"/>
                <a:cs typeface="Oswald Medium"/>
                <a:sym typeface="Oswald Medium"/>
              </a:defRPr>
            </a:lvl1pPr>
            <a:lvl2pPr lvl="1">
              <a:spcBef>
                <a:spcPts val="0"/>
              </a:spcBef>
              <a:spcAft>
                <a:spcPts val="0"/>
              </a:spcAft>
              <a:buSzPts val="1900"/>
              <a:buFont typeface="Oswald Medium"/>
              <a:buNone/>
              <a:defRPr>
                <a:latin typeface="Oswald Medium"/>
                <a:ea typeface="Oswald Medium"/>
                <a:cs typeface="Oswald Medium"/>
                <a:sym typeface="Oswald Medium"/>
              </a:defRPr>
            </a:lvl2pPr>
            <a:lvl3pPr lvl="2">
              <a:spcBef>
                <a:spcPts val="0"/>
              </a:spcBef>
              <a:spcAft>
                <a:spcPts val="0"/>
              </a:spcAft>
              <a:buSzPts val="1900"/>
              <a:buFont typeface="Oswald Medium"/>
              <a:buNone/>
              <a:defRPr>
                <a:latin typeface="Oswald Medium"/>
                <a:ea typeface="Oswald Medium"/>
                <a:cs typeface="Oswald Medium"/>
                <a:sym typeface="Oswald Medium"/>
              </a:defRPr>
            </a:lvl3pPr>
            <a:lvl4pPr lvl="3">
              <a:spcBef>
                <a:spcPts val="0"/>
              </a:spcBef>
              <a:spcAft>
                <a:spcPts val="0"/>
              </a:spcAft>
              <a:buSzPts val="1900"/>
              <a:buFont typeface="Oswald Medium"/>
              <a:buNone/>
              <a:defRPr>
                <a:latin typeface="Oswald Medium"/>
                <a:ea typeface="Oswald Medium"/>
                <a:cs typeface="Oswald Medium"/>
                <a:sym typeface="Oswald Medium"/>
              </a:defRPr>
            </a:lvl4pPr>
            <a:lvl5pPr lvl="4">
              <a:spcBef>
                <a:spcPts val="0"/>
              </a:spcBef>
              <a:spcAft>
                <a:spcPts val="0"/>
              </a:spcAft>
              <a:buSzPts val="1900"/>
              <a:buFont typeface="Oswald Medium"/>
              <a:buNone/>
              <a:defRPr>
                <a:latin typeface="Oswald Medium"/>
                <a:ea typeface="Oswald Medium"/>
                <a:cs typeface="Oswald Medium"/>
                <a:sym typeface="Oswald Medium"/>
              </a:defRPr>
            </a:lvl5pPr>
            <a:lvl6pPr lvl="5">
              <a:spcBef>
                <a:spcPts val="0"/>
              </a:spcBef>
              <a:spcAft>
                <a:spcPts val="0"/>
              </a:spcAft>
              <a:buSzPts val="1900"/>
              <a:buFont typeface="Oswald Medium"/>
              <a:buNone/>
              <a:defRPr>
                <a:latin typeface="Oswald Medium"/>
                <a:ea typeface="Oswald Medium"/>
                <a:cs typeface="Oswald Medium"/>
                <a:sym typeface="Oswald Medium"/>
              </a:defRPr>
            </a:lvl6pPr>
            <a:lvl7pPr lvl="6">
              <a:spcBef>
                <a:spcPts val="0"/>
              </a:spcBef>
              <a:spcAft>
                <a:spcPts val="0"/>
              </a:spcAft>
              <a:buSzPts val="1900"/>
              <a:buFont typeface="Oswald Medium"/>
              <a:buNone/>
              <a:defRPr>
                <a:latin typeface="Oswald Medium"/>
                <a:ea typeface="Oswald Medium"/>
                <a:cs typeface="Oswald Medium"/>
                <a:sym typeface="Oswald Medium"/>
              </a:defRPr>
            </a:lvl7pPr>
            <a:lvl8pPr lvl="7">
              <a:spcBef>
                <a:spcPts val="0"/>
              </a:spcBef>
              <a:spcAft>
                <a:spcPts val="0"/>
              </a:spcAft>
              <a:buSzPts val="1900"/>
              <a:buFont typeface="Oswald Medium"/>
              <a:buNone/>
              <a:defRPr>
                <a:latin typeface="Oswald Medium"/>
                <a:ea typeface="Oswald Medium"/>
                <a:cs typeface="Oswald Medium"/>
                <a:sym typeface="Oswald Medium"/>
              </a:defRPr>
            </a:lvl8pPr>
            <a:lvl9pPr lvl="8">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2392" name="Google Shape;2392;g395a5d8f997_0_18413"/>
          <p:cNvSpPr txBox="1">
            <a:spLocks noGrp="1"/>
          </p:cNvSpPr>
          <p:nvPr>
            <p:ph type="subTitle" idx="8"/>
          </p:nvPr>
        </p:nvSpPr>
        <p:spPr>
          <a:xfrm>
            <a:off x="8229600" y="4757960"/>
            <a:ext cx="3607500" cy="391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matchingName="General">
  <p:cSld name="CUSTOM_22">
    <p:spTree>
      <p:nvGrpSpPr>
        <p:cNvPr id="1" name="Shape 2393"/>
        <p:cNvGrpSpPr/>
        <p:nvPr/>
      </p:nvGrpSpPr>
      <p:grpSpPr>
        <a:xfrm>
          <a:off x="0" y="0"/>
          <a:ext cx="0" cy="0"/>
          <a:chOff x="0" y="0"/>
          <a:chExt cx="0" cy="0"/>
        </a:xfrm>
      </p:grpSpPr>
      <p:sp>
        <p:nvSpPr>
          <p:cNvPr id="2394" name="Google Shape;2394;g395a5d8f997_0_18423"/>
          <p:cNvSpPr txBox="1">
            <a:spLocks noGrp="1"/>
          </p:cNvSpPr>
          <p:nvPr>
            <p:ph type="title"/>
          </p:nvPr>
        </p:nvSpPr>
        <p:spPr>
          <a:xfrm>
            <a:off x="609600" y="914400"/>
            <a:ext cx="10363200" cy="7881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4800"/>
              <a:buNone/>
              <a:defRPr/>
            </a:lvl1pPr>
            <a:lvl2pPr lvl="1">
              <a:lnSpc>
                <a:spcPct val="90000"/>
              </a:lnSpc>
              <a:spcBef>
                <a:spcPts val="100"/>
              </a:spcBef>
              <a:spcAft>
                <a:spcPts val="0"/>
              </a:spcAft>
              <a:buSzPts val="3700"/>
              <a:buNone/>
              <a:defRPr/>
            </a:lvl2pPr>
            <a:lvl3pPr lvl="2">
              <a:lnSpc>
                <a:spcPct val="90000"/>
              </a:lnSpc>
              <a:spcBef>
                <a:spcPts val="100"/>
              </a:spcBef>
              <a:spcAft>
                <a:spcPts val="0"/>
              </a:spcAft>
              <a:buSzPts val="3700"/>
              <a:buNone/>
              <a:defRPr/>
            </a:lvl3pPr>
            <a:lvl4pPr lvl="3">
              <a:lnSpc>
                <a:spcPct val="90000"/>
              </a:lnSpc>
              <a:spcBef>
                <a:spcPts val="100"/>
              </a:spcBef>
              <a:spcAft>
                <a:spcPts val="0"/>
              </a:spcAft>
              <a:buSzPts val="3700"/>
              <a:buNone/>
              <a:defRPr/>
            </a:lvl4pPr>
            <a:lvl5pPr lvl="4">
              <a:lnSpc>
                <a:spcPct val="90000"/>
              </a:lnSpc>
              <a:spcBef>
                <a:spcPts val="100"/>
              </a:spcBef>
              <a:spcAft>
                <a:spcPts val="0"/>
              </a:spcAft>
              <a:buSzPts val="3700"/>
              <a:buNone/>
              <a:defRPr/>
            </a:lvl5pPr>
            <a:lvl6pPr lvl="5">
              <a:lnSpc>
                <a:spcPct val="90000"/>
              </a:lnSpc>
              <a:spcBef>
                <a:spcPts val="100"/>
              </a:spcBef>
              <a:spcAft>
                <a:spcPts val="0"/>
              </a:spcAft>
              <a:buSzPts val="3700"/>
              <a:buNone/>
              <a:defRPr/>
            </a:lvl6pPr>
            <a:lvl7pPr lvl="6">
              <a:lnSpc>
                <a:spcPct val="90000"/>
              </a:lnSpc>
              <a:spcBef>
                <a:spcPts val="100"/>
              </a:spcBef>
              <a:spcAft>
                <a:spcPts val="0"/>
              </a:spcAft>
              <a:buSzPts val="3700"/>
              <a:buNone/>
              <a:defRPr/>
            </a:lvl7pPr>
            <a:lvl8pPr lvl="7">
              <a:lnSpc>
                <a:spcPct val="90000"/>
              </a:lnSpc>
              <a:spcBef>
                <a:spcPts val="100"/>
              </a:spcBef>
              <a:spcAft>
                <a:spcPts val="0"/>
              </a:spcAft>
              <a:buSzPts val="3700"/>
              <a:buNone/>
              <a:defRPr/>
            </a:lvl8pPr>
            <a:lvl9pPr lvl="8">
              <a:lnSpc>
                <a:spcPct val="90000"/>
              </a:lnSpc>
              <a:spcBef>
                <a:spcPts val="100"/>
              </a:spcBef>
              <a:spcAft>
                <a:spcPts val="100"/>
              </a:spcAft>
              <a:buSzPts val="3700"/>
              <a:buNone/>
              <a:defRPr/>
            </a:lvl9pPr>
          </a:lstStyle>
          <a:p>
            <a:endParaRPr/>
          </a:p>
        </p:txBody>
      </p:sp>
      <p:sp>
        <p:nvSpPr>
          <p:cNvPr id="2395" name="Google Shape;2395;g395a5d8f997_0_18423"/>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2396" name="Google Shape;2396;g395a5d8f997_0_18423"/>
          <p:cNvSpPr txBox="1">
            <a:spLocks noGrp="1"/>
          </p:cNvSpPr>
          <p:nvPr>
            <p:ph type="body" idx="2"/>
          </p:nvPr>
        </p:nvSpPr>
        <p:spPr>
          <a:xfrm>
            <a:off x="609600" y="1828800"/>
            <a:ext cx="10972800" cy="4267200"/>
          </a:xfrm>
          <a:prstGeom prst="rect">
            <a:avLst/>
          </a:prstGeom>
        </p:spPr>
        <p:txBody>
          <a:bodyPr spcFirstLastPara="1" wrap="square" lIns="0" tIns="0" rIns="0" bIns="0" anchor="t" anchorCtr="0">
            <a:noAutofit/>
          </a:bodyPr>
          <a:lstStyle>
            <a:lvl1pPr marL="457200" lvl="0" indent="-349250">
              <a:spcBef>
                <a:spcPts val="1300"/>
              </a:spcBef>
              <a:spcAft>
                <a:spcPts val="0"/>
              </a:spcAft>
              <a:buSzPts val="1900"/>
              <a:buChar char="●"/>
              <a:defRPr sz="1900"/>
            </a:lvl1pPr>
            <a:lvl2pPr marL="914400" lvl="1" indent="-349250">
              <a:spcBef>
                <a:spcPts val="1600"/>
              </a:spcBef>
              <a:spcAft>
                <a:spcPts val="0"/>
              </a:spcAft>
              <a:buSzPts val="1900"/>
              <a:buChar char="○"/>
              <a:defRPr/>
            </a:lvl2pPr>
            <a:lvl3pPr marL="1371600" lvl="2" indent="-349250">
              <a:spcBef>
                <a:spcPts val="1600"/>
              </a:spcBef>
              <a:spcAft>
                <a:spcPts val="0"/>
              </a:spcAft>
              <a:buSzPts val="1900"/>
              <a:buChar char="■"/>
              <a:defRPr/>
            </a:lvl3pPr>
            <a:lvl4pPr marL="1828800" lvl="3" indent="-349250">
              <a:spcBef>
                <a:spcPts val="1600"/>
              </a:spcBef>
              <a:spcAft>
                <a:spcPts val="0"/>
              </a:spcAft>
              <a:buSzPts val="1900"/>
              <a:buChar char="●"/>
              <a:defRPr/>
            </a:lvl4pPr>
            <a:lvl5pPr marL="2286000" lvl="4" indent="-349250">
              <a:spcBef>
                <a:spcPts val="1600"/>
              </a:spcBef>
              <a:spcAft>
                <a:spcPts val="0"/>
              </a:spcAft>
              <a:buSzPts val="1900"/>
              <a:buChar char="○"/>
              <a:defRPr/>
            </a:lvl5pPr>
            <a:lvl6pPr marL="2743200" lvl="5" indent="-349250">
              <a:spcBef>
                <a:spcPts val="1600"/>
              </a:spcBef>
              <a:spcAft>
                <a:spcPts val="0"/>
              </a:spcAft>
              <a:buSzPts val="1900"/>
              <a:buChar char="■"/>
              <a:defRPr/>
            </a:lvl6pPr>
            <a:lvl7pPr marL="3200400" lvl="6" indent="-349250">
              <a:spcBef>
                <a:spcPts val="1600"/>
              </a:spcBef>
              <a:spcAft>
                <a:spcPts val="0"/>
              </a:spcAft>
              <a:buSzPts val="1900"/>
              <a:buChar char="●"/>
              <a:defRPr/>
            </a:lvl7pPr>
            <a:lvl8pPr marL="3657600" lvl="7" indent="-349250">
              <a:spcBef>
                <a:spcPts val="1600"/>
              </a:spcBef>
              <a:spcAft>
                <a:spcPts val="0"/>
              </a:spcAft>
              <a:buSzPts val="1900"/>
              <a:buChar char="○"/>
              <a:defRPr/>
            </a:lvl8pPr>
            <a:lvl9pPr marL="4114800" lvl="8" indent="-349250">
              <a:spcBef>
                <a:spcPts val="1600"/>
              </a:spcBef>
              <a:spcAft>
                <a:spcPts val="1600"/>
              </a:spcAft>
              <a:buSzPts val="1900"/>
              <a:buChar char="■"/>
              <a:defRPr/>
            </a:lvl9pPr>
          </a:lstStyle>
          <a:p>
            <a:endParaRPr/>
          </a:p>
        </p:txBody>
      </p:sp>
    </p:spTree>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matchingName="3 Data Points">
  <p:cSld name="CUSTOM_22_2">
    <p:spTree>
      <p:nvGrpSpPr>
        <p:cNvPr id="1" name="Shape 2397"/>
        <p:cNvGrpSpPr/>
        <p:nvPr/>
      </p:nvGrpSpPr>
      <p:grpSpPr>
        <a:xfrm>
          <a:off x="0" y="0"/>
          <a:ext cx="0" cy="0"/>
          <a:chOff x="0" y="0"/>
          <a:chExt cx="0" cy="0"/>
        </a:xfrm>
      </p:grpSpPr>
      <p:sp>
        <p:nvSpPr>
          <p:cNvPr id="2398" name="Google Shape;2398;g395a5d8f997_0_18427"/>
          <p:cNvSpPr txBox="1">
            <a:spLocks noGrp="1"/>
          </p:cNvSpPr>
          <p:nvPr>
            <p:ph type="title"/>
          </p:nvPr>
        </p:nvSpPr>
        <p:spPr>
          <a:xfrm>
            <a:off x="609600" y="914400"/>
            <a:ext cx="10363200" cy="7881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4800"/>
              <a:buNone/>
              <a:defRPr/>
            </a:lvl1pPr>
            <a:lvl2pPr lvl="1">
              <a:spcBef>
                <a:spcPts val="10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399" name="Google Shape;2399;g395a5d8f997_0_18427"/>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2400" name="Google Shape;2400;g395a5d8f997_0_18427"/>
          <p:cNvSpPr txBox="1">
            <a:spLocks noGrp="1"/>
          </p:cNvSpPr>
          <p:nvPr>
            <p:ph type="body" idx="2"/>
          </p:nvPr>
        </p:nvSpPr>
        <p:spPr>
          <a:xfrm>
            <a:off x="609600" y="1828800"/>
            <a:ext cx="6705600" cy="2133600"/>
          </a:xfrm>
          <a:prstGeom prst="rect">
            <a:avLst/>
          </a:prstGeom>
        </p:spPr>
        <p:txBody>
          <a:bodyPr spcFirstLastPara="1" wrap="square" lIns="0" tIns="0" rIns="0" bIns="0" anchor="t" anchorCtr="0">
            <a:noAutofit/>
          </a:bodyPr>
          <a:lstStyle>
            <a:lvl1pPr marL="457200" lvl="0" indent="-349250">
              <a:spcBef>
                <a:spcPts val="1300"/>
              </a:spcBef>
              <a:spcAft>
                <a:spcPts val="0"/>
              </a:spcAft>
              <a:buSzPts val="1900"/>
              <a:buChar char="●"/>
              <a:defRPr sz="1900"/>
            </a:lvl1pPr>
            <a:lvl2pPr marL="914400" lvl="1" indent="-349250">
              <a:spcBef>
                <a:spcPts val="1600"/>
              </a:spcBef>
              <a:spcAft>
                <a:spcPts val="0"/>
              </a:spcAft>
              <a:buSzPts val="1900"/>
              <a:buChar char="○"/>
              <a:defRPr/>
            </a:lvl2pPr>
            <a:lvl3pPr marL="1371600" lvl="2" indent="-349250">
              <a:spcBef>
                <a:spcPts val="1600"/>
              </a:spcBef>
              <a:spcAft>
                <a:spcPts val="0"/>
              </a:spcAft>
              <a:buSzPts val="1900"/>
              <a:buChar char="■"/>
              <a:defRPr/>
            </a:lvl3pPr>
            <a:lvl4pPr marL="1828800" lvl="3" indent="-349250">
              <a:spcBef>
                <a:spcPts val="1600"/>
              </a:spcBef>
              <a:spcAft>
                <a:spcPts val="0"/>
              </a:spcAft>
              <a:buSzPts val="1900"/>
              <a:buChar char="●"/>
              <a:defRPr/>
            </a:lvl4pPr>
            <a:lvl5pPr marL="2286000" lvl="4" indent="-349250">
              <a:spcBef>
                <a:spcPts val="1600"/>
              </a:spcBef>
              <a:spcAft>
                <a:spcPts val="0"/>
              </a:spcAft>
              <a:buSzPts val="1900"/>
              <a:buChar char="○"/>
              <a:defRPr/>
            </a:lvl5pPr>
            <a:lvl6pPr marL="2743200" lvl="5" indent="-349250">
              <a:spcBef>
                <a:spcPts val="1600"/>
              </a:spcBef>
              <a:spcAft>
                <a:spcPts val="0"/>
              </a:spcAft>
              <a:buSzPts val="1900"/>
              <a:buChar char="■"/>
              <a:defRPr/>
            </a:lvl6pPr>
            <a:lvl7pPr marL="3200400" lvl="6" indent="-349250">
              <a:spcBef>
                <a:spcPts val="1600"/>
              </a:spcBef>
              <a:spcAft>
                <a:spcPts val="0"/>
              </a:spcAft>
              <a:buSzPts val="1900"/>
              <a:buChar char="●"/>
              <a:defRPr/>
            </a:lvl7pPr>
            <a:lvl8pPr marL="3657600" lvl="7" indent="-349250">
              <a:spcBef>
                <a:spcPts val="1600"/>
              </a:spcBef>
              <a:spcAft>
                <a:spcPts val="0"/>
              </a:spcAft>
              <a:buSzPts val="1900"/>
              <a:buChar char="○"/>
              <a:defRPr/>
            </a:lvl8pPr>
            <a:lvl9pPr marL="4114800" lvl="8" indent="-349250">
              <a:spcBef>
                <a:spcPts val="1600"/>
              </a:spcBef>
              <a:spcAft>
                <a:spcPts val="1600"/>
              </a:spcAft>
              <a:buSzPts val="1900"/>
              <a:buChar char="■"/>
              <a:defRPr/>
            </a:lvl9pPr>
          </a:lstStyle>
          <a:p>
            <a:endParaRPr/>
          </a:p>
        </p:txBody>
      </p:sp>
      <p:cxnSp>
        <p:nvCxnSpPr>
          <p:cNvPr id="2401" name="Google Shape;2401;g395a5d8f997_0_18427"/>
          <p:cNvCxnSpPr/>
          <p:nvPr/>
        </p:nvCxnSpPr>
        <p:spPr>
          <a:xfrm>
            <a:off x="4114800" y="4398100"/>
            <a:ext cx="0" cy="1951500"/>
          </a:xfrm>
          <a:prstGeom prst="straightConnector1">
            <a:avLst/>
          </a:prstGeom>
          <a:noFill/>
          <a:ln w="25400" cap="flat" cmpd="sng">
            <a:solidFill>
              <a:srgbClr val="BFDFE0"/>
            </a:solidFill>
            <a:prstDash val="solid"/>
            <a:round/>
            <a:headEnd type="none" w="med" len="med"/>
            <a:tailEnd type="none" w="med" len="med"/>
          </a:ln>
        </p:spPr>
      </p:cxnSp>
      <p:cxnSp>
        <p:nvCxnSpPr>
          <p:cNvPr id="2402" name="Google Shape;2402;g395a5d8f997_0_18427"/>
          <p:cNvCxnSpPr/>
          <p:nvPr/>
        </p:nvCxnSpPr>
        <p:spPr>
          <a:xfrm>
            <a:off x="8077200" y="4398100"/>
            <a:ext cx="0" cy="1951500"/>
          </a:xfrm>
          <a:prstGeom prst="straightConnector1">
            <a:avLst/>
          </a:prstGeom>
          <a:noFill/>
          <a:ln w="25400" cap="flat" cmpd="sng">
            <a:solidFill>
              <a:srgbClr val="BFDFE0"/>
            </a:solidFill>
            <a:prstDash val="solid"/>
            <a:round/>
            <a:headEnd type="none" w="med" len="med"/>
            <a:tailEnd type="none" w="med" len="med"/>
          </a:ln>
        </p:spPr>
      </p:cxnSp>
      <p:sp>
        <p:nvSpPr>
          <p:cNvPr id="2403" name="Google Shape;2403;g395a5d8f997_0_18427"/>
          <p:cNvSpPr txBox="1">
            <a:spLocks noGrp="1"/>
          </p:cNvSpPr>
          <p:nvPr>
            <p:ph type="title" idx="3"/>
          </p:nvPr>
        </p:nvSpPr>
        <p:spPr>
          <a:xfrm>
            <a:off x="609600" y="4467573"/>
            <a:ext cx="3048000" cy="677100"/>
          </a:xfrm>
          <a:prstGeom prst="rect">
            <a:avLst/>
          </a:prstGeom>
        </p:spPr>
        <p:txBody>
          <a:bodyPr spcFirstLastPara="1" wrap="square" lIns="0" tIns="0" rIns="0" bIns="0" anchor="t" anchorCtr="0">
            <a:normAutofit/>
          </a:bodyPr>
          <a:lstStyle>
            <a:lvl1pPr lvl="0">
              <a:lnSpc>
                <a:spcPct val="80000"/>
              </a:lnSpc>
              <a:spcBef>
                <a:spcPts val="0"/>
              </a:spcBef>
              <a:spcAft>
                <a:spcPts val="0"/>
              </a:spcAft>
              <a:buSzPts val="4700"/>
              <a:buFont typeface="Oswald Medium"/>
              <a:buNone/>
              <a:defRPr sz="4700" b="0">
                <a:latin typeface="Oswald Medium"/>
                <a:ea typeface="Oswald Medium"/>
                <a:cs typeface="Oswald Medium"/>
                <a:sym typeface="Oswald Medium"/>
              </a:defRPr>
            </a:lvl1pPr>
            <a:lvl2pPr lvl="1">
              <a:lnSpc>
                <a:spcPct val="80000"/>
              </a:lnSpc>
              <a:spcBef>
                <a:spcPts val="100"/>
              </a:spcBef>
              <a:spcAft>
                <a:spcPts val="0"/>
              </a:spcAft>
              <a:buSzPts val="7300"/>
              <a:buNone/>
              <a:defRPr sz="7300"/>
            </a:lvl2pPr>
            <a:lvl3pPr lvl="2">
              <a:lnSpc>
                <a:spcPct val="80000"/>
              </a:lnSpc>
              <a:spcBef>
                <a:spcPts val="100"/>
              </a:spcBef>
              <a:spcAft>
                <a:spcPts val="0"/>
              </a:spcAft>
              <a:buSzPts val="7300"/>
              <a:buNone/>
              <a:defRPr sz="7300"/>
            </a:lvl3pPr>
            <a:lvl4pPr lvl="3">
              <a:lnSpc>
                <a:spcPct val="80000"/>
              </a:lnSpc>
              <a:spcBef>
                <a:spcPts val="100"/>
              </a:spcBef>
              <a:spcAft>
                <a:spcPts val="0"/>
              </a:spcAft>
              <a:buSzPts val="7300"/>
              <a:buNone/>
              <a:defRPr sz="7300"/>
            </a:lvl4pPr>
            <a:lvl5pPr lvl="4">
              <a:lnSpc>
                <a:spcPct val="80000"/>
              </a:lnSpc>
              <a:spcBef>
                <a:spcPts val="100"/>
              </a:spcBef>
              <a:spcAft>
                <a:spcPts val="0"/>
              </a:spcAft>
              <a:buSzPts val="7300"/>
              <a:buNone/>
              <a:defRPr sz="7300"/>
            </a:lvl5pPr>
            <a:lvl6pPr lvl="5">
              <a:lnSpc>
                <a:spcPct val="80000"/>
              </a:lnSpc>
              <a:spcBef>
                <a:spcPts val="100"/>
              </a:spcBef>
              <a:spcAft>
                <a:spcPts val="0"/>
              </a:spcAft>
              <a:buSzPts val="7300"/>
              <a:buNone/>
              <a:defRPr sz="7300"/>
            </a:lvl6pPr>
            <a:lvl7pPr lvl="6">
              <a:lnSpc>
                <a:spcPct val="80000"/>
              </a:lnSpc>
              <a:spcBef>
                <a:spcPts val="100"/>
              </a:spcBef>
              <a:spcAft>
                <a:spcPts val="0"/>
              </a:spcAft>
              <a:buSzPts val="7300"/>
              <a:buNone/>
              <a:defRPr sz="7300"/>
            </a:lvl7pPr>
            <a:lvl8pPr lvl="7">
              <a:lnSpc>
                <a:spcPct val="80000"/>
              </a:lnSpc>
              <a:spcBef>
                <a:spcPts val="100"/>
              </a:spcBef>
              <a:spcAft>
                <a:spcPts val="0"/>
              </a:spcAft>
              <a:buSzPts val="7300"/>
              <a:buNone/>
              <a:defRPr sz="7300"/>
            </a:lvl8pPr>
            <a:lvl9pPr lvl="8">
              <a:lnSpc>
                <a:spcPct val="80000"/>
              </a:lnSpc>
              <a:spcBef>
                <a:spcPts val="100"/>
              </a:spcBef>
              <a:spcAft>
                <a:spcPts val="100"/>
              </a:spcAft>
              <a:buSzPts val="7300"/>
              <a:buNone/>
              <a:defRPr sz="7300"/>
            </a:lvl9pPr>
          </a:lstStyle>
          <a:p>
            <a:endParaRPr/>
          </a:p>
        </p:txBody>
      </p:sp>
      <p:sp>
        <p:nvSpPr>
          <p:cNvPr id="2404" name="Google Shape;2404;g395a5d8f997_0_18427"/>
          <p:cNvSpPr txBox="1">
            <a:spLocks noGrp="1"/>
          </p:cNvSpPr>
          <p:nvPr>
            <p:ph type="title" idx="4"/>
          </p:nvPr>
        </p:nvSpPr>
        <p:spPr>
          <a:xfrm>
            <a:off x="4572000" y="4467573"/>
            <a:ext cx="3048000" cy="677100"/>
          </a:xfrm>
          <a:prstGeom prst="rect">
            <a:avLst/>
          </a:prstGeom>
        </p:spPr>
        <p:txBody>
          <a:bodyPr spcFirstLastPara="1" wrap="square" lIns="0" tIns="0" rIns="0" bIns="0" anchor="t" anchorCtr="0">
            <a:normAutofit/>
          </a:bodyPr>
          <a:lstStyle>
            <a:lvl1pPr lvl="0">
              <a:lnSpc>
                <a:spcPct val="80000"/>
              </a:lnSpc>
              <a:spcBef>
                <a:spcPts val="0"/>
              </a:spcBef>
              <a:spcAft>
                <a:spcPts val="0"/>
              </a:spcAft>
              <a:buSzPts val="4700"/>
              <a:buFont typeface="Oswald Medium"/>
              <a:buNone/>
              <a:defRPr sz="4700" b="0">
                <a:latin typeface="Oswald Medium"/>
                <a:ea typeface="Oswald Medium"/>
                <a:cs typeface="Oswald Medium"/>
                <a:sym typeface="Oswald Medium"/>
              </a:defRPr>
            </a:lvl1pPr>
            <a:lvl2pPr lvl="1">
              <a:lnSpc>
                <a:spcPct val="80000"/>
              </a:lnSpc>
              <a:spcBef>
                <a:spcPts val="100"/>
              </a:spcBef>
              <a:spcAft>
                <a:spcPts val="0"/>
              </a:spcAft>
              <a:buSzPts val="5300"/>
              <a:buFont typeface="Oswald Medium"/>
              <a:buNone/>
              <a:defRPr sz="5300">
                <a:latin typeface="Oswald Medium"/>
                <a:ea typeface="Oswald Medium"/>
                <a:cs typeface="Oswald Medium"/>
                <a:sym typeface="Oswald Medium"/>
              </a:defRPr>
            </a:lvl2pPr>
            <a:lvl3pPr lvl="2">
              <a:lnSpc>
                <a:spcPct val="80000"/>
              </a:lnSpc>
              <a:spcBef>
                <a:spcPts val="100"/>
              </a:spcBef>
              <a:spcAft>
                <a:spcPts val="0"/>
              </a:spcAft>
              <a:buSzPts val="5300"/>
              <a:buFont typeface="Oswald Medium"/>
              <a:buNone/>
              <a:defRPr sz="5300">
                <a:latin typeface="Oswald Medium"/>
                <a:ea typeface="Oswald Medium"/>
                <a:cs typeface="Oswald Medium"/>
                <a:sym typeface="Oswald Medium"/>
              </a:defRPr>
            </a:lvl3pPr>
            <a:lvl4pPr lvl="3">
              <a:lnSpc>
                <a:spcPct val="80000"/>
              </a:lnSpc>
              <a:spcBef>
                <a:spcPts val="100"/>
              </a:spcBef>
              <a:spcAft>
                <a:spcPts val="0"/>
              </a:spcAft>
              <a:buSzPts val="5300"/>
              <a:buFont typeface="Oswald Medium"/>
              <a:buNone/>
              <a:defRPr sz="5300">
                <a:latin typeface="Oswald Medium"/>
                <a:ea typeface="Oswald Medium"/>
                <a:cs typeface="Oswald Medium"/>
                <a:sym typeface="Oswald Medium"/>
              </a:defRPr>
            </a:lvl4pPr>
            <a:lvl5pPr lvl="4">
              <a:lnSpc>
                <a:spcPct val="80000"/>
              </a:lnSpc>
              <a:spcBef>
                <a:spcPts val="100"/>
              </a:spcBef>
              <a:spcAft>
                <a:spcPts val="0"/>
              </a:spcAft>
              <a:buSzPts val="5300"/>
              <a:buFont typeface="Oswald Medium"/>
              <a:buNone/>
              <a:defRPr sz="5300">
                <a:latin typeface="Oswald Medium"/>
                <a:ea typeface="Oswald Medium"/>
                <a:cs typeface="Oswald Medium"/>
                <a:sym typeface="Oswald Medium"/>
              </a:defRPr>
            </a:lvl5pPr>
            <a:lvl6pPr lvl="5">
              <a:lnSpc>
                <a:spcPct val="80000"/>
              </a:lnSpc>
              <a:spcBef>
                <a:spcPts val="100"/>
              </a:spcBef>
              <a:spcAft>
                <a:spcPts val="0"/>
              </a:spcAft>
              <a:buSzPts val="5300"/>
              <a:buFont typeface="Oswald Medium"/>
              <a:buNone/>
              <a:defRPr sz="5300">
                <a:latin typeface="Oswald Medium"/>
                <a:ea typeface="Oswald Medium"/>
                <a:cs typeface="Oswald Medium"/>
                <a:sym typeface="Oswald Medium"/>
              </a:defRPr>
            </a:lvl6pPr>
            <a:lvl7pPr lvl="6">
              <a:lnSpc>
                <a:spcPct val="80000"/>
              </a:lnSpc>
              <a:spcBef>
                <a:spcPts val="100"/>
              </a:spcBef>
              <a:spcAft>
                <a:spcPts val="0"/>
              </a:spcAft>
              <a:buSzPts val="5300"/>
              <a:buFont typeface="Oswald Medium"/>
              <a:buNone/>
              <a:defRPr sz="5300">
                <a:latin typeface="Oswald Medium"/>
                <a:ea typeface="Oswald Medium"/>
                <a:cs typeface="Oswald Medium"/>
                <a:sym typeface="Oswald Medium"/>
              </a:defRPr>
            </a:lvl7pPr>
            <a:lvl8pPr lvl="7">
              <a:lnSpc>
                <a:spcPct val="80000"/>
              </a:lnSpc>
              <a:spcBef>
                <a:spcPts val="100"/>
              </a:spcBef>
              <a:spcAft>
                <a:spcPts val="0"/>
              </a:spcAft>
              <a:buSzPts val="5300"/>
              <a:buFont typeface="Oswald Medium"/>
              <a:buNone/>
              <a:defRPr sz="5300">
                <a:latin typeface="Oswald Medium"/>
                <a:ea typeface="Oswald Medium"/>
                <a:cs typeface="Oswald Medium"/>
                <a:sym typeface="Oswald Medium"/>
              </a:defRPr>
            </a:lvl8pPr>
            <a:lvl9pPr lvl="8">
              <a:lnSpc>
                <a:spcPct val="80000"/>
              </a:lnSpc>
              <a:spcBef>
                <a:spcPts val="100"/>
              </a:spcBef>
              <a:spcAft>
                <a:spcPts val="100"/>
              </a:spcAft>
              <a:buSzPts val="5300"/>
              <a:buFont typeface="Oswald Medium"/>
              <a:buNone/>
              <a:defRPr sz="5300">
                <a:latin typeface="Oswald Medium"/>
                <a:ea typeface="Oswald Medium"/>
                <a:cs typeface="Oswald Medium"/>
                <a:sym typeface="Oswald Medium"/>
              </a:defRPr>
            </a:lvl9pPr>
          </a:lstStyle>
          <a:p>
            <a:endParaRPr/>
          </a:p>
        </p:txBody>
      </p:sp>
      <p:sp>
        <p:nvSpPr>
          <p:cNvPr id="2405" name="Google Shape;2405;g395a5d8f997_0_18427"/>
          <p:cNvSpPr txBox="1">
            <a:spLocks noGrp="1"/>
          </p:cNvSpPr>
          <p:nvPr>
            <p:ph type="title" idx="5"/>
          </p:nvPr>
        </p:nvSpPr>
        <p:spPr>
          <a:xfrm>
            <a:off x="8534400" y="4467573"/>
            <a:ext cx="3048000" cy="677100"/>
          </a:xfrm>
          <a:prstGeom prst="rect">
            <a:avLst/>
          </a:prstGeom>
        </p:spPr>
        <p:txBody>
          <a:bodyPr spcFirstLastPara="1" wrap="square" lIns="0" tIns="0" rIns="0" bIns="0" anchor="t" anchorCtr="0">
            <a:normAutofit/>
          </a:bodyPr>
          <a:lstStyle>
            <a:lvl1pPr lvl="0">
              <a:lnSpc>
                <a:spcPct val="80000"/>
              </a:lnSpc>
              <a:spcBef>
                <a:spcPts val="0"/>
              </a:spcBef>
              <a:spcAft>
                <a:spcPts val="0"/>
              </a:spcAft>
              <a:buSzPts val="4700"/>
              <a:buFont typeface="Oswald Medium"/>
              <a:buNone/>
              <a:defRPr sz="4700" b="0">
                <a:latin typeface="Oswald Medium"/>
                <a:ea typeface="Oswald Medium"/>
                <a:cs typeface="Oswald Medium"/>
                <a:sym typeface="Oswald Medium"/>
              </a:defRPr>
            </a:lvl1pPr>
            <a:lvl2pPr lvl="1">
              <a:lnSpc>
                <a:spcPct val="80000"/>
              </a:lnSpc>
              <a:spcBef>
                <a:spcPts val="100"/>
              </a:spcBef>
              <a:spcAft>
                <a:spcPts val="0"/>
              </a:spcAft>
              <a:buClr>
                <a:schemeClr val="dk2"/>
              </a:buClr>
              <a:buSzPts val="4700"/>
              <a:buFont typeface="Oswald Medium"/>
              <a:buNone/>
              <a:defRPr sz="4700">
                <a:solidFill>
                  <a:schemeClr val="dk2"/>
                </a:solidFill>
                <a:latin typeface="Oswald Medium"/>
                <a:ea typeface="Oswald Medium"/>
                <a:cs typeface="Oswald Medium"/>
                <a:sym typeface="Oswald Medium"/>
              </a:defRPr>
            </a:lvl2pPr>
            <a:lvl3pPr lvl="2">
              <a:lnSpc>
                <a:spcPct val="80000"/>
              </a:lnSpc>
              <a:spcBef>
                <a:spcPts val="100"/>
              </a:spcBef>
              <a:spcAft>
                <a:spcPts val="0"/>
              </a:spcAft>
              <a:buClr>
                <a:schemeClr val="dk2"/>
              </a:buClr>
              <a:buSzPts val="4700"/>
              <a:buFont typeface="Oswald Medium"/>
              <a:buNone/>
              <a:defRPr sz="4700">
                <a:solidFill>
                  <a:schemeClr val="dk2"/>
                </a:solidFill>
                <a:latin typeface="Oswald Medium"/>
                <a:ea typeface="Oswald Medium"/>
                <a:cs typeface="Oswald Medium"/>
                <a:sym typeface="Oswald Medium"/>
              </a:defRPr>
            </a:lvl3pPr>
            <a:lvl4pPr lvl="3">
              <a:lnSpc>
                <a:spcPct val="80000"/>
              </a:lnSpc>
              <a:spcBef>
                <a:spcPts val="100"/>
              </a:spcBef>
              <a:spcAft>
                <a:spcPts val="0"/>
              </a:spcAft>
              <a:buClr>
                <a:schemeClr val="dk2"/>
              </a:buClr>
              <a:buSzPts val="4700"/>
              <a:buFont typeface="Oswald Medium"/>
              <a:buNone/>
              <a:defRPr sz="4700">
                <a:solidFill>
                  <a:schemeClr val="dk2"/>
                </a:solidFill>
                <a:latin typeface="Oswald Medium"/>
                <a:ea typeface="Oswald Medium"/>
                <a:cs typeface="Oswald Medium"/>
                <a:sym typeface="Oswald Medium"/>
              </a:defRPr>
            </a:lvl4pPr>
            <a:lvl5pPr lvl="4">
              <a:lnSpc>
                <a:spcPct val="80000"/>
              </a:lnSpc>
              <a:spcBef>
                <a:spcPts val="100"/>
              </a:spcBef>
              <a:spcAft>
                <a:spcPts val="0"/>
              </a:spcAft>
              <a:buClr>
                <a:schemeClr val="dk2"/>
              </a:buClr>
              <a:buSzPts val="4700"/>
              <a:buFont typeface="Oswald Medium"/>
              <a:buNone/>
              <a:defRPr sz="4700">
                <a:solidFill>
                  <a:schemeClr val="dk2"/>
                </a:solidFill>
                <a:latin typeface="Oswald Medium"/>
                <a:ea typeface="Oswald Medium"/>
                <a:cs typeface="Oswald Medium"/>
                <a:sym typeface="Oswald Medium"/>
              </a:defRPr>
            </a:lvl5pPr>
            <a:lvl6pPr lvl="5">
              <a:lnSpc>
                <a:spcPct val="80000"/>
              </a:lnSpc>
              <a:spcBef>
                <a:spcPts val="100"/>
              </a:spcBef>
              <a:spcAft>
                <a:spcPts val="0"/>
              </a:spcAft>
              <a:buClr>
                <a:schemeClr val="dk2"/>
              </a:buClr>
              <a:buSzPts val="4700"/>
              <a:buFont typeface="Oswald Medium"/>
              <a:buNone/>
              <a:defRPr sz="4700">
                <a:solidFill>
                  <a:schemeClr val="dk2"/>
                </a:solidFill>
                <a:latin typeface="Oswald Medium"/>
                <a:ea typeface="Oswald Medium"/>
                <a:cs typeface="Oswald Medium"/>
                <a:sym typeface="Oswald Medium"/>
              </a:defRPr>
            </a:lvl6pPr>
            <a:lvl7pPr lvl="6">
              <a:lnSpc>
                <a:spcPct val="80000"/>
              </a:lnSpc>
              <a:spcBef>
                <a:spcPts val="100"/>
              </a:spcBef>
              <a:spcAft>
                <a:spcPts val="0"/>
              </a:spcAft>
              <a:buClr>
                <a:schemeClr val="dk2"/>
              </a:buClr>
              <a:buSzPts val="4700"/>
              <a:buFont typeface="Oswald Medium"/>
              <a:buNone/>
              <a:defRPr sz="4700">
                <a:solidFill>
                  <a:schemeClr val="dk2"/>
                </a:solidFill>
                <a:latin typeface="Oswald Medium"/>
                <a:ea typeface="Oswald Medium"/>
                <a:cs typeface="Oswald Medium"/>
                <a:sym typeface="Oswald Medium"/>
              </a:defRPr>
            </a:lvl7pPr>
            <a:lvl8pPr lvl="7">
              <a:lnSpc>
                <a:spcPct val="80000"/>
              </a:lnSpc>
              <a:spcBef>
                <a:spcPts val="100"/>
              </a:spcBef>
              <a:spcAft>
                <a:spcPts val="0"/>
              </a:spcAft>
              <a:buClr>
                <a:schemeClr val="dk2"/>
              </a:buClr>
              <a:buSzPts val="4700"/>
              <a:buFont typeface="Oswald Medium"/>
              <a:buNone/>
              <a:defRPr sz="4700">
                <a:solidFill>
                  <a:schemeClr val="dk2"/>
                </a:solidFill>
                <a:latin typeface="Oswald Medium"/>
                <a:ea typeface="Oswald Medium"/>
                <a:cs typeface="Oswald Medium"/>
                <a:sym typeface="Oswald Medium"/>
              </a:defRPr>
            </a:lvl8pPr>
            <a:lvl9pPr lvl="8">
              <a:lnSpc>
                <a:spcPct val="80000"/>
              </a:lnSpc>
              <a:spcBef>
                <a:spcPts val="100"/>
              </a:spcBef>
              <a:spcAft>
                <a:spcPts val="100"/>
              </a:spcAft>
              <a:buClr>
                <a:schemeClr val="dk2"/>
              </a:buClr>
              <a:buSzPts val="4700"/>
              <a:buFont typeface="Oswald Medium"/>
              <a:buNone/>
              <a:defRPr sz="4700">
                <a:solidFill>
                  <a:schemeClr val="dk2"/>
                </a:solidFill>
                <a:latin typeface="Oswald Medium"/>
                <a:ea typeface="Oswald Medium"/>
                <a:cs typeface="Oswald Medium"/>
                <a:sym typeface="Oswald Medium"/>
              </a:defRPr>
            </a:lvl9pPr>
          </a:lstStyle>
          <a:p>
            <a:endParaRPr/>
          </a:p>
        </p:txBody>
      </p:sp>
      <p:sp>
        <p:nvSpPr>
          <p:cNvPr id="2406" name="Google Shape;2406;g395a5d8f997_0_18427"/>
          <p:cNvSpPr txBox="1">
            <a:spLocks noGrp="1"/>
          </p:cNvSpPr>
          <p:nvPr>
            <p:ph type="subTitle" idx="6"/>
          </p:nvPr>
        </p:nvSpPr>
        <p:spPr>
          <a:xfrm>
            <a:off x="609600" y="5146110"/>
            <a:ext cx="3048000" cy="3225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2pPr>
            <a:lvl3pPr lvl="2">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3pPr>
            <a:lvl4pPr lvl="3">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4pPr>
            <a:lvl5pPr lvl="4">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5pPr>
            <a:lvl6pPr lvl="5">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6pPr>
            <a:lvl7pPr lvl="6">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7pPr>
            <a:lvl8pPr lvl="7">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8pPr>
            <a:lvl9pPr lvl="8">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9pPr>
          </a:lstStyle>
          <a:p>
            <a:endParaRPr/>
          </a:p>
        </p:txBody>
      </p:sp>
      <p:sp>
        <p:nvSpPr>
          <p:cNvPr id="2407" name="Google Shape;2407;g395a5d8f997_0_18427"/>
          <p:cNvSpPr txBox="1">
            <a:spLocks noGrp="1"/>
          </p:cNvSpPr>
          <p:nvPr>
            <p:ph type="subTitle" idx="7"/>
          </p:nvPr>
        </p:nvSpPr>
        <p:spPr>
          <a:xfrm>
            <a:off x="4572000" y="5146110"/>
            <a:ext cx="3048000" cy="3225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2pPr>
            <a:lvl3pPr lvl="2">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3pPr>
            <a:lvl4pPr lvl="3">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4pPr>
            <a:lvl5pPr lvl="4">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5pPr>
            <a:lvl6pPr lvl="5">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6pPr>
            <a:lvl7pPr lvl="6">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7pPr>
            <a:lvl8pPr lvl="7">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8pPr>
            <a:lvl9pPr lvl="8">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9pPr>
          </a:lstStyle>
          <a:p>
            <a:endParaRPr/>
          </a:p>
        </p:txBody>
      </p:sp>
      <p:sp>
        <p:nvSpPr>
          <p:cNvPr id="2408" name="Google Shape;2408;g395a5d8f997_0_18427"/>
          <p:cNvSpPr txBox="1">
            <a:spLocks noGrp="1"/>
          </p:cNvSpPr>
          <p:nvPr>
            <p:ph type="subTitle" idx="8"/>
          </p:nvPr>
        </p:nvSpPr>
        <p:spPr>
          <a:xfrm>
            <a:off x="8534400" y="5146110"/>
            <a:ext cx="3048000" cy="3225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2pPr>
            <a:lvl3pPr lvl="2">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3pPr>
            <a:lvl4pPr lvl="3">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4pPr>
            <a:lvl5pPr lvl="4">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5pPr>
            <a:lvl6pPr lvl="5">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6pPr>
            <a:lvl7pPr lvl="6">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7pPr>
            <a:lvl8pPr lvl="7">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8pPr>
            <a:lvl9pPr lvl="8">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9pPr>
          </a:lstStyle>
          <a:p>
            <a:endParaRPr/>
          </a:p>
        </p:txBody>
      </p:sp>
      <p:sp>
        <p:nvSpPr>
          <p:cNvPr id="2409" name="Google Shape;2409;g395a5d8f997_0_18427"/>
          <p:cNvSpPr>
            <a:spLocks noGrp="1"/>
          </p:cNvSpPr>
          <p:nvPr>
            <p:ph type="pic" idx="9"/>
          </p:nvPr>
        </p:nvSpPr>
        <p:spPr>
          <a:xfrm>
            <a:off x="8235033" y="1828800"/>
            <a:ext cx="3663300" cy="2133600"/>
          </a:xfrm>
          <a:prstGeom prst="rect">
            <a:avLst/>
          </a:prstGeom>
          <a:noFill/>
          <a:ln>
            <a:noFill/>
          </a:ln>
        </p:spPr>
      </p:sp>
    </p:spTree>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matchingName="Milestones 1">
  <p:cSld name="CUSTOM_22_2_1">
    <p:spTree>
      <p:nvGrpSpPr>
        <p:cNvPr id="1" name="Shape 2410"/>
        <p:cNvGrpSpPr/>
        <p:nvPr/>
      </p:nvGrpSpPr>
      <p:grpSpPr>
        <a:xfrm>
          <a:off x="0" y="0"/>
          <a:ext cx="0" cy="0"/>
          <a:chOff x="0" y="0"/>
          <a:chExt cx="0" cy="0"/>
        </a:xfrm>
      </p:grpSpPr>
      <p:sp>
        <p:nvSpPr>
          <p:cNvPr id="2411" name="Google Shape;2411;g395a5d8f997_0_18440"/>
          <p:cNvSpPr txBox="1">
            <a:spLocks noGrp="1"/>
          </p:cNvSpPr>
          <p:nvPr>
            <p:ph type="title"/>
          </p:nvPr>
        </p:nvSpPr>
        <p:spPr>
          <a:xfrm>
            <a:off x="609600" y="914400"/>
            <a:ext cx="10363200" cy="7881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4800"/>
              <a:buNone/>
              <a:defRPr/>
            </a:lvl1pPr>
            <a:lvl2pPr lvl="1">
              <a:spcBef>
                <a:spcPts val="10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412" name="Google Shape;2412;g395a5d8f997_0_18440"/>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2413" name="Google Shape;2413;g395a5d8f997_0_18440"/>
          <p:cNvSpPr>
            <a:spLocks noGrp="1"/>
          </p:cNvSpPr>
          <p:nvPr>
            <p:ph type="pic" idx="2"/>
          </p:nvPr>
        </p:nvSpPr>
        <p:spPr>
          <a:xfrm>
            <a:off x="1223333" y="2438400"/>
            <a:ext cx="1524000" cy="1524000"/>
          </a:xfrm>
          <a:prstGeom prst="ellipse">
            <a:avLst/>
          </a:prstGeom>
          <a:noFill/>
          <a:ln>
            <a:noFill/>
          </a:ln>
        </p:spPr>
      </p:sp>
      <p:sp>
        <p:nvSpPr>
          <p:cNvPr id="2414" name="Google Shape;2414;g395a5d8f997_0_18440"/>
          <p:cNvSpPr txBox="1">
            <a:spLocks noGrp="1"/>
          </p:cNvSpPr>
          <p:nvPr>
            <p:ph type="subTitle" idx="3"/>
          </p:nvPr>
        </p:nvSpPr>
        <p:spPr>
          <a:xfrm>
            <a:off x="766133" y="4163600"/>
            <a:ext cx="2438400" cy="391200"/>
          </a:xfrm>
          <a:prstGeom prst="rect">
            <a:avLst/>
          </a:prstGeom>
        </p:spPr>
        <p:txBody>
          <a:bodyPr spcFirstLastPara="1" wrap="square" lIns="0" tIns="0" rIns="0" bIns="0" anchor="t" anchorCtr="0">
            <a:noAutofit/>
          </a:bodyPr>
          <a:lstStyle>
            <a:lvl1pPr lvl="0" algn="ctr">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2415" name="Google Shape;2415;g395a5d8f997_0_18440"/>
          <p:cNvSpPr txBox="1">
            <a:spLocks noGrp="1"/>
          </p:cNvSpPr>
          <p:nvPr>
            <p:ph type="subTitle" idx="4"/>
          </p:nvPr>
        </p:nvSpPr>
        <p:spPr>
          <a:xfrm>
            <a:off x="3506578" y="4163600"/>
            <a:ext cx="2438400" cy="391200"/>
          </a:xfrm>
          <a:prstGeom prst="rect">
            <a:avLst/>
          </a:prstGeom>
        </p:spPr>
        <p:txBody>
          <a:bodyPr spcFirstLastPara="1" wrap="square" lIns="0" tIns="0" rIns="0" bIns="0" anchor="t" anchorCtr="0">
            <a:noAutofit/>
          </a:bodyPr>
          <a:lstStyle>
            <a:lvl1pPr lvl="0" algn="ctr">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2416" name="Google Shape;2416;g395a5d8f997_0_18440"/>
          <p:cNvSpPr txBox="1">
            <a:spLocks noGrp="1"/>
          </p:cNvSpPr>
          <p:nvPr>
            <p:ph type="subTitle" idx="5"/>
          </p:nvPr>
        </p:nvSpPr>
        <p:spPr>
          <a:xfrm>
            <a:off x="6247022" y="4163600"/>
            <a:ext cx="2438400" cy="391200"/>
          </a:xfrm>
          <a:prstGeom prst="rect">
            <a:avLst/>
          </a:prstGeom>
        </p:spPr>
        <p:txBody>
          <a:bodyPr spcFirstLastPara="1" wrap="square" lIns="0" tIns="0" rIns="0" bIns="0" anchor="t" anchorCtr="0">
            <a:noAutofit/>
          </a:bodyPr>
          <a:lstStyle>
            <a:lvl1pPr lvl="0" algn="ctr">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2417" name="Google Shape;2417;g395a5d8f997_0_18440"/>
          <p:cNvSpPr txBox="1">
            <a:spLocks noGrp="1"/>
          </p:cNvSpPr>
          <p:nvPr>
            <p:ph type="subTitle" idx="6"/>
          </p:nvPr>
        </p:nvSpPr>
        <p:spPr>
          <a:xfrm>
            <a:off x="8987467" y="4163600"/>
            <a:ext cx="2438400" cy="391200"/>
          </a:xfrm>
          <a:prstGeom prst="rect">
            <a:avLst/>
          </a:prstGeom>
        </p:spPr>
        <p:txBody>
          <a:bodyPr spcFirstLastPara="1" wrap="square" lIns="0" tIns="0" rIns="0" bIns="0" anchor="t" anchorCtr="0">
            <a:noAutofit/>
          </a:bodyPr>
          <a:lstStyle>
            <a:lvl1pPr lvl="0" algn="ctr">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2418" name="Google Shape;2418;g395a5d8f997_0_18440"/>
          <p:cNvSpPr>
            <a:spLocks noGrp="1"/>
          </p:cNvSpPr>
          <p:nvPr>
            <p:ph type="pic" idx="7"/>
          </p:nvPr>
        </p:nvSpPr>
        <p:spPr>
          <a:xfrm>
            <a:off x="3963767" y="2438400"/>
            <a:ext cx="1524000" cy="1524000"/>
          </a:xfrm>
          <a:prstGeom prst="ellipse">
            <a:avLst/>
          </a:prstGeom>
          <a:noFill/>
          <a:ln>
            <a:noFill/>
          </a:ln>
        </p:spPr>
      </p:sp>
      <p:sp>
        <p:nvSpPr>
          <p:cNvPr id="2419" name="Google Shape;2419;g395a5d8f997_0_18440"/>
          <p:cNvSpPr>
            <a:spLocks noGrp="1"/>
          </p:cNvSpPr>
          <p:nvPr>
            <p:ph type="pic" idx="8"/>
          </p:nvPr>
        </p:nvSpPr>
        <p:spPr>
          <a:xfrm>
            <a:off x="6704222" y="2438400"/>
            <a:ext cx="1524000" cy="1524000"/>
          </a:xfrm>
          <a:prstGeom prst="ellipse">
            <a:avLst/>
          </a:prstGeom>
          <a:noFill/>
          <a:ln>
            <a:noFill/>
          </a:ln>
        </p:spPr>
      </p:sp>
      <p:sp>
        <p:nvSpPr>
          <p:cNvPr id="2420" name="Google Shape;2420;g395a5d8f997_0_18440"/>
          <p:cNvSpPr>
            <a:spLocks noGrp="1"/>
          </p:cNvSpPr>
          <p:nvPr>
            <p:ph type="pic" idx="9"/>
          </p:nvPr>
        </p:nvSpPr>
        <p:spPr>
          <a:xfrm>
            <a:off x="9444667" y="2438400"/>
            <a:ext cx="1524000" cy="1524000"/>
          </a:xfrm>
          <a:prstGeom prst="ellipse">
            <a:avLst/>
          </a:prstGeom>
          <a:noFill/>
          <a:ln>
            <a:noFill/>
          </a:ln>
        </p:spPr>
      </p:sp>
      <p:sp>
        <p:nvSpPr>
          <p:cNvPr id="2421" name="Google Shape;2421;g395a5d8f997_0_18440"/>
          <p:cNvSpPr txBox="1">
            <a:spLocks noGrp="1"/>
          </p:cNvSpPr>
          <p:nvPr>
            <p:ph type="subTitle" idx="13"/>
          </p:nvPr>
        </p:nvSpPr>
        <p:spPr>
          <a:xfrm>
            <a:off x="766133" y="4846900"/>
            <a:ext cx="2438400" cy="3912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
        <p:nvSpPr>
          <p:cNvPr id="2422" name="Google Shape;2422;g395a5d8f997_0_18440"/>
          <p:cNvSpPr txBox="1">
            <a:spLocks noGrp="1"/>
          </p:cNvSpPr>
          <p:nvPr>
            <p:ph type="subTitle" idx="14"/>
          </p:nvPr>
        </p:nvSpPr>
        <p:spPr>
          <a:xfrm>
            <a:off x="3506578" y="4846900"/>
            <a:ext cx="2438400" cy="3912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
        <p:nvSpPr>
          <p:cNvPr id="2423" name="Google Shape;2423;g395a5d8f997_0_18440"/>
          <p:cNvSpPr txBox="1">
            <a:spLocks noGrp="1"/>
          </p:cNvSpPr>
          <p:nvPr>
            <p:ph type="subTitle" idx="15"/>
          </p:nvPr>
        </p:nvSpPr>
        <p:spPr>
          <a:xfrm>
            <a:off x="6247022" y="4846900"/>
            <a:ext cx="2438400" cy="3912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
        <p:nvSpPr>
          <p:cNvPr id="2424" name="Google Shape;2424;g395a5d8f997_0_18440"/>
          <p:cNvSpPr txBox="1">
            <a:spLocks noGrp="1"/>
          </p:cNvSpPr>
          <p:nvPr>
            <p:ph type="subTitle" idx="16"/>
          </p:nvPr>
        </p:nvSpPr>
        <p:spPr>
          <a:xfrm>
            <a:off x="8987467" y="4846900"/>
            <a:ext cx="2438400" cy="3912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Tree>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matchingName="Milestones 2">
  <p:cSld name="CUSTOM_22_2_1_1">
    <p:spTree>
      <p:nvGrpSpPr>
        <p:cNvPr id="1" name="Shape 2425"/>
        <p:cNvGrpSpPr/>
        <p:nvPr/>
      </p:nvGrpSpPr>
      <p:grpSpPr>
        <a:xfrm>
          <a:off x="0" y="0"/>
          <a:ext cx="0" cy="0"/>
          <a:chOff x="0" y="0"/>
          <a:chExt cx="0" cy="0"/>
        </a:xfrm>
      </p:grpSpPr>
      <p:sp>
        <p:nvSpPr>
          <p:cNvPr id="2426" name="Google Shape;2426;g395a5d8f997_0_18455"/>
          <p:cNvSpPr txBox="1">
            <a:spLocks noGrp="1"/>
          </p:cNvSpPr>
          <p:nvPr>
            <p:ph type="title"/>
          </p:nvPr>
        </p:nvSpPr>
        <p:spPr>
          <a:xfrm>
            <a:off x="609600" y="914400"/>
            <a:ext cx="10363200" cy="7881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4800"/>
              <a:buNone/>
              <a:defRPr/>
            </a:lvl1pPr>
            <a:lvl2pPr lvl="1">
              <a:spcBef>
                <a:spcPts val="10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427" name="Google Shape;2427;g395a5d8f997_0_18455"/>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2428" name="Google Shape;2428;g395a5d8f997_0_18455"/>
          <p:cNvSpPr txBox="1">
            <a:spLocks noGrp="1"/>
          </p:cNvSpPr>
          <p:nvPr>
            <p:ph type="subTitle" idx="2"/>
          </p:nvPr>
        </p:nvSpPr>
        <p:spPr>
          <a:xfrm>
            <a:off x="1072933" y="4579207"/>
            <a:ext cx="1828800" cy="391200"/>
          </a:xfrm>
          <a:prstGeom prst="rect">
            <a:avLst/>
          </a:prstGeom>
        </p:spPr>
        <p:txBody>
          <a:bodyPr spcFirstLastPara="1" wrap="square" lIns="0" tIns="0" rIns="0" bIns="0" anchor="t" anchorCtr="0">
            <a:noAutofit/>
          </a:bodyPr>
          <a:lstStyle>
            <a:lvl1pPr lvl="0">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2429" name="Google Shape;2429;g395a5d8f997_0_18455"/>
          <p:cNvSpPr txBox="1">
            <a:spLocks noGrp="1"/>
          </p:cNvSpPr>
          <p:nvPr>
            <p:ph type="subTitle" idx="3"/>
          </p:nvPr>
        </p:nvSpPr>
        <p:spPr>
          <a:xfrm>
            <a:off x="1072933" y="5275207"/>
            <a:ext cx="1828800" cy="391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
        <p:nvSpPr>
          <p:cNvPr id="2430" name="Google Shape;2430;g395a5d8f997_0_18455"/>
          <p:cNvSpPr>
            <a:spLocks noGrp="1"/>
          </p:cNvSpPr>
          <p:nvPr>
            <p:ph type="pic" idx="4"/>
          </p:nvPr>
        </p:nvSpPr>
        <p:spPr>
          <a:xfrm>
            <a:off x="1072933" y="2072640"/>
            <a:ext cx="1828800" cy="1828800"/>
          </a:xfrm>
          <a:prstGeom prst="rect">
            <a:avLst/>
          </a:prstGeom>
          <a:noFill/>
          <a:ln>
            <a:noFill/>
          </a:ln>
        </p:spPr>
      </p:sp>
      <p:sp>
        <p:nvSpPr>
          <p:cNvPr id="2431" name="Google Shape;2431;g395a5d8f997_0_18455"/>
          <p:cNvSpPr>
            <a:spLocks noGrp="1"/>
          </p:cNvSpPr>
          <p:nvPr>
            <p:ph type="pic" idx="5"/>
          </p:nvPr>
        </p:nvSpPr>
        <p:spPr>
          <a:xfrm>
            <a:off x="3076467" y="2072640"/>
            <a:ext cx="1828800" cy="1828800"/>
          </a:xfrm>
          <a:prstGeom prst="rect">
            <a:avLst/>
          </a:prstGeom>
          <a:noFill/>
          <a:ln>
            <a:noFill/>
          </a:ln>
        </p:spPr>
      </p:sp>
      <p:sp>
        <p:nvSpPr>
          <p:cNvPr id="2432" name="Google Shape;2432;g395a5d8f997_0_18455"/>
          <p:cNvSpPr>
            <a:spLocks noGrp="1"/>
          </p:cNvSpPr>
          <p:nvPr>
            <p:ph type="pic" idx="6"/>
          </p:nvPr>
        </p:nvSpPr>
        <p:spPr>
          <a:xfrm>
            <a:off x="5080000" y="2072640"/>
            <a:ext cx="1828800" cy="1828800"/>
          </a:xfrm>
          <a:prstGeom prst="rect">
            <a:avLst/>
          </a:prstGeom>
          <a:noFill/>
          <a:ln>
            <a:noFill/>
          </a:ln>
        </p:spPr>
      </p:sp>
      <p:sp>
        <p:nvSpPr>
          <p:cNvPr id="2433" name="Google Shape;2433;g395a5d8f997_0_18455"/>
          <p:cNvSpPr>
            <a:spLocks noGrp="1"/>
          </p:cNvSpPr>
          <p:nvPr>
            <p:ph type="pic" idx="7"/>
          </p:nvPr>
        </p:nvSpPr>
        <p:spPr>
          <a:xfrm>
            <a:off x="7083533" y="2072640"/>
            <a:ext cx="1828800" cy="1828800"/>
          </a:xfrm>
          <a:prstGeom prst="rect">
            <a:avLst/>
          </a:prstGeom>
          <a:noFill/>
          <a:ln>
            <a:noFill/>
          </a:ln>
        </p:spPr>
      </p:sp>
      <p:sp>
        <p:nvSpPr>
          <p:cNvPr id="2434" name="Google Shape;2434;g395a5d8f997_0_18455"/>
          <p:cNvSpPr>
            <a:spLocks noGrp="1"/>
          </p:cNvSpPr>
          <p:nvPr>
            <p:ph type="pic" idx="8"/>
          </p:nvPr>
        </p:nvSpPr>
        <p:spPr>
          <a:xfrm>
            <a:off x="9087067" y="2072640"/>
            <a:ext cx="1828800" cy="1828800"/>
          </a:xfrm>
          <a:prstGeom prst="rect">
            <a:avLst/>
          </a:prstGeom>
          <a:noFill/>
          <a:ln>
            <a:noFill/>
          </a:ln>
        </p:spPr>
      </p:sp>
      <p:sp>
        <p:nvSpPr>
          <p:cNvPr id="2435" name="Google Shape;2435;g395a5d8f997_0_18455"/>
          <p:cNvSpPr/>
          <p:nvPr/>
        </p:nvSpPr>
        <p:spPr>
          <a:xfrm>
            <a:off x="9087067" y="3974240"/>
            <a:ext cx="2235600" cy="608700"/>
          </a:xfrm>
          <a:prstGeom prst="rightArrow">
            <a:avLst>
              <a:gd name="adj1" fmla="val 50000"/>
              <a:gd name="adj2" fmla="val 50000"/>
            </a:avLst>
          </a:prstGeom>
          <a:solidFill>
            <a:schemeClr val="accent3"/>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436" name="Google Shape;2436;g395a5d8f997_0_18455"/>
          <p:cNvSpPr/>
          <p:nvPr/>
        </p:nvSpPr>
        <p:spPr>
          <a:xfrm>
            <a:off x="7083533" y="4126240"/>
            <a:ext cx="2003700" cy="3048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437" name="Google Shape;2437;g395a5d8f997_0_18455"/>
          <p:cNvSpPr/>
          <p:nvPr/>
        </p:nvSpPr>
        <p:spPr>
          <a:xfrm>
            <a:off x="5080000" y="4126240"/>
            <a:ext cx="2003700" cy="3048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438" name="Google Shape;2438;g395a5d8f997_0_18455"/>
          <p:cNvSpPr/>
          <p:nvPr/>
        </p:nvSpPr>
        <p:spPr>
          <a:xfrm>
            <a:off x="3076467" y="4126240"/>
            <a:ext cx="2003700" cy="304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439" name="Google Shape;2439;g395a5d8f997_0_18455"/>
          <p:cNvSpPr/>
          <p:nvPr/>
        </p:nvSpPr>
        <p:spPr>
          <a:xfrm>
            <a:off x="1072933" y="4126240"/>
            <a:ext cx="2003700" cy="3048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440" name="Google Shape;2440;g395a5d8f997_0_18455"/>
          <p:cNvSpPr txBox="1">
            <a:spLocks noGrp="1"/>
          </p:cNvSpPr>
          <p:nvPr>
            <p:ph type="subTitle" idx="9"/>
          </p:nvPr>
        </p:nvSpPr>
        <p:spPr>
          <a:xfrm>
            <a:off x="3076467" y="4579207"/>
            <a:ext cx="1828800" cy="391200"/>
          </a:xfrm>
          <a:prstGeom prst="rect">
            <a:avLst/>
          </a:prstGeom>
        </p:spPr>
        <p:txBody>
          <a:bodyPr spcFirstLastPara="1" wrap="square" lIns="0" tIns="0" rIns="0" bIns="0" anchor="t" anchorCtr="0">
            <a:noAutofit/>
          </a:bodyPr>
          <a:lstStyle>
            <a:lvl1pPr lvl="0">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2441" name="Google Shape;2441;g395a5d8f997_0_18455"/>
          <p:cNvSpPr txBox="1">
            <a:spLocks noGrp="1"/>
          </p:cNvSpPr>
          <p:nvPr>
            <p:ph type="subTitle" idx="13"/>
          </p:nvPr>
        </p:nvSpPr>
        <p:spPr>
          <a:xfrm>
            <a:off x="3076467" y="5275207"/>
            <a:ext cx="1828800" cy="391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
        <p:nvSpPr>
          <p:cNvPr id="2442" name="Google Shape;2442;g395a5d8f997_0_18455"/>
          <p:cNvSpPr txBox="1">
            <a:spLocks noGrp="1"/>
          </p:cNvSpPr>
          <p:nvPr>
            <p:ph type="subTitle" idx="14"/>
          </p:nvPr>
        </p:nvSpPr>
        <p:spPr>
          <a:xfrm>
            <a:off x="5080000" y="4579207"/>
            <a:ext cx="1828800" cy="391200"/>
          </a:xfrm>
          <a:prstGeom prst="rect">
            <a:avLst/>
          </a:prstGeom>
        </p:spPr>
        <p:txBody>
          <a:bodyPr spcFirstLastPara="1" wrap="square" lIns="0" tIns="0" rIns="0" bIns="0" anchor="t" anchorCtr="0">
            <a:noAutofit/>
          </a:bodyPr>
          <a:lstStyle>
            <a:lvl1pPr lvl="0">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2443" name="Google Shape;2443;g395a5d8f997_0_18455"/>
          <p:cNvSpPr txBox="1">
            <a:spLocks noGrp="1"/>
          </p:cNvSpPr>
          <p:nvPr>
            <p:ph type="subTitle" idx="15"/>
          </p:nvPr>
        </p:nvSpPr>
        <p:spPr>
          <a:xfrm>
            <a:off x="5080000" y="5275207"/>
            <a:ext cx="1828800" cy="391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
        <p:nvSpPr>
          <p:cNvPr id="2444" name="Google Shape;2444;g395a5d8f997_0_18455"/>
          <p:cNvSpPr txBox="1">
            <a:spLocks noGrp="1"/>
          </p:cNvSpPr>
          <p:nvPr>
            <p:ph type="subTitle" idx="16"/>
          </p:nvPr>
        </p:nvSpPr>
        <p:spPr>
          <a:xfrm>
            <a:off x="7083533" y="4579207"/>
            <a:ext cx="1828800" cy="391200"/>
          </a:xfrm>
          <a:prstGeom prst="rect">
            <a:avLst/>
          </a:prstGeom>
        </p:spPr>
        <p:txBody>
          <a:bodyPr spcFirstLastPara="1" wrap="square" lIns="0" tIns="0" rIns="0" bIns="0" anchor="t" anchorCtr="0">
            <a:noAutofit/>
          </a:bodyPr>
          <a:lstStyle>
            <a:lvl1pPr lvl="0">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2445" name="Google Shape;2445;g395a5d8f997_0_18455"/>
          <p:cNvSpPr txBox="1">
            <a:spLocks noGrp="1"/>
          </p:cNvSpPr>
          <p:nvPr>
            <p:ph type="subTitle" idx="17"/>
          </p:nvPr>
        </p:nvSpPr>
        <p:spPr>
          <a:xfrm>
            <a:off x="7083533" y="5275207"/>
            <a:ext cx="1828800" cy="391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
        <p:nvSpPr>
          <p:cNvPr id="2446" name="Google Shape;2446;g395a5d8f997_0_18455"/>
          <p:cNvSpPr txBox="1">
            <a:spLocks noGrp="1"/>
          </p:cNvSpPr>
          <p:nvPr>
            <p:ph type="subTitle" idx="18"/>
          </p:nvPr>
        </p:nvSpPr>
        <p:spPr>
          <a:xfrm>
            <a:off x="9087067" y="4579207"/>
            <a:ext cx="1828800" cy="391200"/>
          </a:xfrm>
          <a:prstGeom prst="rect">
            <a:avLst/>
          </a:prstGeom>
        </p:spPr>
        <p:txBody>
          <a:bodyPr spcFirstLastPara="1" wrap="square" lIns="0" tIns="0" rIns="0" bIns="0" anchor="t" anchorCtr="0">
            <a:noAutofit/>
          </a:bodyPr>
          <a:lstStyle>
            <a:lvl1pPr lvl="0">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2447" name="Google Shape;2447;g395a5d8f997_0_18455"/>
          <p:cNvSpPr txBox="1">
            <a:spLocks noGrp="1"/>
          </p:cNvSpPr>
          <p:nvPr>
            <p:ph type="subTitle" idx="19"/>
          </p:nvPr>
        </p:nvSpPr>
        <p:spPr>
          <a:xfrm>
            <a:off x="9087067" y="5275207"/>
            <a:ext cx="1828800" cy="391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Large Data Point">
  <p:cSld name="CUSTOM_18_1">
    <p:spTree>
      <p:nvGrpSpPr>
        <p:cNvPr id="1" name="Shape 271"/>
        <p:cNvGrpSpPr/>
        <p:nvPr/>
      </p:nvGrpSpPr>
      <p:grpSpPr>
        <a:xfrm>
          <a:off x="0" y="0"/>
          <a:ext cx="0" cy="0"/>
          <a:chOff x="0" y="0"/>
          <a:chExt cx="0" cy="0"/>
        </a:xfrm>
      </p:grpSpPr>
      <p:sp>
        <p:nvSpPr>
          <p:cNvPr id="272" name="Google Shape;272;g36335525d1a_0_598"/>
          <p:cNvSpPr>
            <a:spLocks noGrp="1"/>
          </p:cNvSpPr>
          <p:nvPr>
            <p:ph type="pic" idx="2"/>
          </p:nvPr>
        </p:nvSpPr>
        <p:spPr>
          <a:xfrm>
            <a:off x="23400" y="0"/>
            <a:ext cx="12192000" cy="4170900"/>
          </a:xfrm>
          <a:prstGeom prst="rect">
            <a:avLst/>
          </a:prstGeom>
          <a:noFill/>
          <a:ln>
            <a:noFill/>
          </a:ln>
        </p:spPr>
      </p:sp>
      <p:sp>
        <p:nvSpPr>
          <p:cNvPr id="273" name="Google Shape;273;g36335525d1a_0_598"/>
          <p:cNvSpPr txBox="1">
            <a:spLocks noGrp="1"/>
          </p:cNvSpPr>
          <p:nvPr>
            <p:ph type="title"/>
          </p:nvPr>
        </p:nvSpPr>
        <p:spPr>
          <a:xfrm>
            <a:off x="569800" y="4554533"/>
            <a:ext cx="5486400" cy="1788300"/>
          </a:xfrm>
          <a:prstGeom prst="rect">
            <a:avLst/>
          </a:prstGeom>
          <a:ln>
            <a:noFill/>
          </a:ln>
        </p:spPr>
        <p:txBody>
          <a:bodyPr spcFirstLastPara="1" wrap="square" lIns="0" tIns="0" rIns="0" bIns="0" anchor="t" anchorCtr="0">
            <a:noAutofit/>
          </a:bodyPr>
          <a:lstStyle>
            <a:lvl1pPr lvl="0" algn="r">
              <a:lnSpc>
                <a:spcPct val="90000"/>
              </a:lnSpc>
              <a:spcBef>
                <a:spcPts val="0"/>
              </a:spcBef>
              <a:spcAft>
                <a:spcPts val="0"/>
              </a:spcAft>
              <a:buSzPts val="4800"/>
              <a:buFont typeface="Montserrat"/>
              <a:buNone/>
              <a:defRPr sz="4800" b="1">
                <a:latin typeface="Montserrat"/>
                <a:ea typeface="Montserrat"/>
                <a:cs typeface="Montserrat"/>
                <a:sym typeface="Montserrat"/>
              </a:defRPr>
            </a:lvl1pPr>
            <a:lvl2pPr lvl="1" algn="r">
              <a:spcBef>
                <a:spcPts val="100"/>
              </a:spcBef>
              <a:spcAft>
                <a:spcPts val="0"/>
              </a:spcAft>
              <a:buClr>
                <a:schemeClr val="dk2"/>
              </a:buClr>
              <a:buSzPts val="4800"/>
              <a:buNone/>
              <a:defRPr sz="4800">
                <a:solidFill>
                  <a:schemeClr val="dk2"/>
                </a:solidFill>
              </a:defRPr>
            </a:lvl2pPr>
            <a:lvl3pPr lvl="2" algn="r">
              <a:spcBef>
                <a:spcPts val="0"/>
              </a:spcBef>
              <a:spcAft>
                <a:spcPts val="0"/>
              </a:spcAft>
              <a:buClr>
                <a:schemeClr val="dk2"/>
              </a:buClr>
              <a:buSzPts val="4800"/>
              <a:buNone/>
              <a:defRPr sz="4800">
                <a:solidFill>
                  <a:schemeClr val="dk2"/>
                </a:solidFill>
              </a:defRPr>
            </a:lvl3pPr>
            <a:lvl4pPr lvl="3" algn="r">
              <a:spcBef>
                <a:spcPts val="0"/>
              </a:spcBef>
              <a:spcAft>
                <a:spcPts val="0"/>
              </a:spcAft>
              <a:buClr>
                <a:schemeClr val="dk2"/>
              </a:buClr>
              <a:buSzPts val="4800"/>
              <a:buNone/>
              <a:defRPr sz="4800">
                <a:solidFill>
                  <a:schemeClr val="dk2"/>
                </a:solidFill>
              </a:defRPr>
            </a:lvl4pPr>
            <a:lvl5pPr lvl="4" algn="r">
              <a:spcBef>
                <a:spcPts val="0"/>
              </a:spcBef>
              <a:spcAft>
                <a:spcPts val="0"/>
              </a:spcAft>
              <a:buClr>
                <a:schemeClr val="dk2"/>
              </a:buClr>
              <a:buSzPts val="4800"/>
              <a:buNone/>
              <a:defRPr sz="4800">
                <a:solidFill>
                  <a:schemeClr val="dk2"/>
                </a:solidFill>
              </a:defRPr>
            </a:lvl5pPr>
            <a:lvl6pPr lvl="5" algn="r">
              <a:spcBef>
                <a:spcPts val="0"/>
              </a:spcBef>
              <a:spcAft>
                <a:spcPts val="0"/>
              </a:spcAft>
              <a:buClr>
                <a:schemeClr val="dk2"/>
              </a:buClr>
              <a:buSzPts val="4800"/>
              <a:buNone/>
              <a:defRPr sz="4800">
                <a:solidFill>
                  <a:schemeClr val="dk2"/>
                </a:solidFill>
              </a:defRPr>
            </a:lvl6pPr>
            <a:lvl7pPr lvl="6" algn="r">
              <a:spcBef>
                <a:spcPts val="0"/>
              </a:spcBef>
              <a:spcAft>
                <a:spcPts val="0"/>
              </a:spcAft>
              <a:buClr>
                <a:schemeClr val="dk2"/>
              </a:buClr>
              <a:buSzPts val="4800"/>
              <a:buNone/>
              <a:defRPr sz="4800">
                <a:solidFill>
                  <a:schemeClr val="dk2"/>
                </a:solidFill>
              </a:defRPr>
            </a:lvl7pPr>
            <a:lvl8pPr lvl="7" algn="r">
              <a:spcBef>
                <a:spcPts val="0"/>
              </a:spcBef>
              <a:spcAft>
                <a:spcPts val="0"/>
              </a:spcAft>
              <a:buClr>
                <a:schemeClr val="dk2"/>
              </a:buClr>
              <a:buSzPts val="4800"/>
              <a:buNone/>
              <a:defRPr sz="4800">
                <a:solidFill>
                  <a:schemeClr val="dk2"/>
                </a:solidFill>
              </a:defRPr>
            </a:lvl8pPr>
            <a:lvl9pPr lvl="8" algn="r">
              <a:spcBef>
                <a:spcPts val="0"/>
              </a:spcBef>
              <a:spcAft>
                <a:spcPts val="0"/>
              </a:spcAft>
              <a:buClr>
                <a:schemeClr val="dk2"/>
              </a:buClr>
              <a:buSzPts val="4800"/>
              <a:buNone/>
              <a:defRPr sz="4800">
                <a:solidFill>
                  <a:schemeClr val="dk2"/>
                </a:solidFill>
              </a:defRPr>
            </a:lvl9pPr>
          </a:lstStyle>
          <a:p>
            <a:endParaRPr/>
          </a:p>
        </p:txBody>
      </p:sp>
      <p:sp>
        <p:nvSpPr>
          <p:cNvPr id="274" name="Google Shape;274;g36335525d1a_0_598"/>
          <p:cNvSpPr txBox="1">
            <a:spLocks noGrp="1"/>
          </p:cNvSpPr>
          <p:nvPr>
            <p:ph type="title" idx="3"/>
          </p:nvPr>
        </p:nvSpPr>
        <p:spPr>
          <a:xfrm>
            <a:off x="7031800" y="4727545"/>
            <a:ext cx="4876800" cy="1788300"/>
          </a:xfrm>
          <a:prstGeom prst="rect">
            <a:avLst/>
          </a:prstGeom>
        </p:spPr>
        <p:txBody>
          <a:bodyPr spcFirstLastPara="1" wrap="square" lIns="0" tIns="0" rIns="0" bIns="0" anchor="t" anchorCtr="0">
            <a:noAutofit/>
          </a:bodyPr>
          <a:lstStyle>
            <a:lvl1pPr lvl="0">
              <a:lnSpc>
                <a:spcPct val="70000"/>
              </a:lnSpc>
              <a:spcBef>
                <a:spcPts val="0"/>
              </a:spcBef>
              <a:spcAft>
                <a:spcPts val="0"/>
              </a:spcAft>
              <a:buClr>
                <a:schemeClr val="accent1"/>
              </a:buClr>
              <a:buSzPts val="12000"/>
              <a:buFont typeface="Oswald Medium"/>
              <a:buNone/>
              <a:defRPr sz="12000" b="0">
                <a:solidFill>
                  <a:schemeClr val="accent1"/>
                </a:solidFill>
                <a:latin typeface="Oswald Medium"/>
                <a:ea typeface="Oswald Medium"/>
                <a:cs typeface="Oswald Medium"/>
                <a:sym typeface="Oswald Medium"/>
              </a:defRPr>
            </a:lvl1pPr>
            <a:lvl2pPr lvl="1">
              <a:spcBef>
                <a:spcPts val="100"/>
              </a:spcBef>
              <a:spcAft>
                <a:spcPts val="0"/>
              </a:spcAft>
              <a:buClr>
                <a:schemeClr val="accent4"/>
              </a:buClr>
              <a:buSzPts val="13300"/>
              <a:buNone/>
              <a:defRPr sz="13300">
                <a:solidFill>
                  <a:schemeClr val="accent4"/>
                </a:solidFill>
              </a:defRPr>
            </a:lvl2pPr>
            <a:lvl3pPr lvl="2">
              <a:spcBef>
                <a:spcPts val="0"/>
              </a:spcBef>
              <a:spcAft>
                <a:spcPts val="0"/>
              </a:spcAft>
              <a:buClr>
                <a:schemeClr val="accent4"/>
              </a:buClr>
              <a:buSzPts val="13300"/>
              <a:buNone/>
              <a:defRPr sz="13300">
                <a:solidFill>
                  <a:schemeClr val="accent4"/>
                </a:solidFill>
              </a:defRPr>
            </a:lvl3pPr>
            <a:lvl4pPr lvl="3">
              <a:spcBef>
                <a:spcPts val="0"/>
              </a:spcBef>
              <a:spcAft>
                <a:spcPts val="0"/>
              </a:spcAft>
              <a:buClr>
                <a:schemeClr val="accent4"/>
              </a:buClr>
              <a:buSzPts val="13300"/>
              <a:buNone/>
              <a:defRPr sz="13300">
                <a:solidFill>
                  <a:schemeClr val="accent4"/>
                </a:solidFill>
              </a:defRPr>
            </a:lvl4pPr>
            <a:lvl5pPr lvl="4">
              <a:spcBef>
                <a:spcPts val="0"/>
              </a:spcBef>
              <a:spcAft>
                <a:spcPts val="0"/>
              </a:spcAft>
              <a:buClr>
                <a:schemeClr val="accent4"/>
              </a:buClr>
              <a:buSzPts val="13300"/>
              <a:buNone/>
              <a:defRPr sz="13300">
                <a:solidFill>
                  <a:schemeClr val="accent4"/>
                </a:solidFill>
              </a:defRPr>
            </a:lvl5pPr>
            <a:lvl6pPr lvl="5">
              <a:spcBef>
                <a:spcPts val="0"/>
              </a:spcBef>
              <a:spcAft>
                <a:spcPts val="0"/>
              </a:spcAft>
              <a:buClr>
                <a:schemeClr val="accent4"/>
              </a:buClr>
              <a:buSzPts val="13300"/>
              <a:buNone/>
              <a:defRPr sz="13300">
                <a:solidFill>
                  <a:schemeClr val="accent4"/>
                </a:solidFill>
              </a:defRPr>
            </a:lvl6pPr>
            <a:lvl7pPr lvl="6">
              <a:spcBef>
                <a:spcPts val="0"/>
              </a:spcBef>
              <a:spcAft>
                <a:spcPts val="0"/>
              </a:spcAft>
              <a:buClr>
                <a:schemeClr val="accent4"/>
              </a:buClr>
              <a:buSzPts val="13300"/>
              <a:buNone/>
              <a:defRPr sz="13300">
                <a:solidFill>
                  <a:schemeClr val="accent4"/>
                </a:solidFill>
              </a:defRPr>
            </a:lvl7pPr>
            <a:lvl8pPr lvl="7">
              <a:spcBef>
                <a:spcPts val="0"/>
              </a:spcBef>
              <a:spcAft>
                <a:spcPts val="0"/>
              </a:spcAft>
              <a:buClr>
                <a:schemeClr val="accent4"/>
              </a:buClr>
              <a:buSzPts val="13300"/>
              <a:buNone/>
              <a:defRPr sz="13300">
                <a:solidFill>
                  <a:schemeClr val="accent4"/>
                </a:solidFill>
              </a:defRPr>
            </a:lvl8pPr>
            <a:lvl9pPr lvl="8">
              <a:spcBef>
                <a:spcPts val="0"/>
              </a:spcBef>
              <a:spcAft>
                <a:spcPts val="0"/>
              </a:spcAft>
              <a:buClr>
                <a:schemeClr val="accent4"/>
              </a:buClr>
              <a:buSzPts val="13300"/>
              <a:buNone/>
              <a:defRPr sz="13300">
                <a:solidFill>
                  <a:schemeClr val="accent4"/>
                </a:solidFill>
              </a:defRPr>
            </a:lvl9pPr>
          </a:lstStyle>
          <a:p>
            <a:endParaRPr/>
          </a:p>
        </p:txBody>
      </p:sp>
      <p:sp>
        <p:nvSpPr>
          <p:cNvPr id="275" name="Google Shape;275;g36335525d1a_0_598"/>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200"/>
              <a:buFont typeface="Montserrat"/>
              <a:buNone/>
              <a:defRPr sz="1200" b="1">
                <a:solidFill>
                  <a:schemeClr val="lt1"/>
                </a:solidFill>
                <a:latin typeface="Montserrat"/>
                <a:ea typeface="Montserrat"/>
                <a:cs typeface="Montserrat"/>
                <a:sym typeface="Montserrat"/>
              </a:defRPr>
            </a:lvl1pPr>
            <a:lvl2pPr lvl="1">
              <a:spcBef>
                <a:spcPts val="0"/>
              </a:spcBef>
              <a:spcAft>
                <a:spcPts val="0"/>
              </a:spcAft>
              <a:buClr>
                <a:schemeClr val="lt1"/>
              </a:buClr>
              <a:buSzPts val="1900"/>
              <a:buNone/>
              <a:defRPr>
                <a:solidFill>
                  <a:schemeClr val="lt1"/>
                </a:solidFill>
              </a:defRPr>
            </a:lvl2pPr>
            <a:lvl3pPr lvl="2">
              <a:spcBef>
                <a:spcPts val="0"/>
              </a:spcBef>
              <a:spcAft>
                <a:spcPts val="0"/>
              </a:spcAft>
              <a:buClr>
                <a:schemeClr val="lt1"/>
              </a:buClr>
              <a:buSzPts val="1900"/>
              <a:buNone/>
              <a:defRPr>
                <a:solidFill>
                  <a:schemeClr val="lt1"/>
                </a:solidFill>
              </a:defRPr>
            </a:lvl3pPr>
            <a:lvl4pPr lvl="3">
              <a:spcBef>
                <a:spcPts val="0"/>
              </a:spcBef>
              <a:spcAft>
                <a:spcPts val="0"/>
              </a:spcAft>
              <a:buClr>
                <a:schemeClr val="lt1"/>
              </a:buClr>
              <a:buSzPts val="1900"/>
              <a:buNone/>
              <a:defRPr>
                <a:solidFill>
                  <a:schemeClr val="lt1"/>
                </a:solidFill>
              </a:defRPr>
            </a:lvl4pPr>
            <a:lvl5pPr lvl="4">
              <a:spcBef>
                <a:spcPts val="0"/>
              </a:spcBef>
              <a:spcAft>
                <a:spcPts val="0"/>
              </a:spcAft>
              <a:buClr>
                <a:schemeClr val="lt1"/>
              </a:buClr>
              <a:buSzPts val="1900"/>
              <a:buNone/>
              <a:defRPr>
                <a:solidFill>
                  <a:schemeClr val="lt1"/>
                </a:solidFill>
              </a:defRPr>
            </a:lvl5pPr>
            <a:lvl6pPr lvl="5">
              <a:spcBef>
                <a:spcPts val="0"/>
              </a:spcBef>
              <a:spcAft>
                <a:spcPts val="0"/>
              </a:spcAft>
              <a:buClr>
                <a:schemeClr val="lt1"/>
              </a:buClr>
              <a:buSzPts val="1900"/>
              <a:buNone/>
              <a:defRPr>
                <a:solidFill>
                  <a:schemeClr val="lt1"/>
                </a:solidFill>
              </a:defRPr>
            </a:lvl6pPr>
            <a:lvl7pPr lvl="6">
              <a:spcBef>
                <a:spcPts val="0"/>
              </a:spcBef>
              <a:spcAft>
                <a:spcPts val="0"/>
              </a:spcAft>
              <a:buClr>
                <a:schemeClr val="lt1"/>
              </a:buClr>
              <a:buSzPts val="1900"/>
              <a:buNone/>
              <a:defRPr>
                <a:solidFill>
                  <a:schemeClr val="lt1"/>
                </a:solidFill>
              </a:defRPr>
            </a:lvl7pPr>
            <a:lvl8pPr lvl="7">
              <a:spcBef>
                <a:spcPts val="0"/>
              </a:spcBef>
              <a:spcAft>
                <a:spcPts val="0"/>
              </a:spcAft>
              <a:buClr>
                <a:schemeClr val="lt1"/>
              </a:buClr>
              <a:buSzPts val="1900"/>
              <a:buNone/>
              <a:defRPr>
                <a:solidFill>
                  <a:schemeClr val="lt1"/>
                </a:solidFill>
              </a:defRPr>
            </a:lvl8pPr>
            <a:lvl9pPr lvl="8">
              <a:spcBef>
                <a:spcPts val="0"/>
              </a:spcBef>
              <a:spcAft>
                <a:spcPts val="0"/>
              </a:spcAft>
              <a:buClr>
                <a:schemeClr val="lt1"/>
              </a:buClr>
              <a:buSzPts val="1900"/>
              <a:buNone/>
              <a:defRPr>
                <a:solidFill>
                  <a:schemeClr val="lt1"/>
                </a:solidFill>
              </a:defRPr>
            </a:lvl9pPr>
          </a:lstStyle>
          <a:p>
            <a:endParaRPr/>
          </a:p>
        </p:txBody>
      </p:sp>
      <p:sp>
        <p:nvSpPr>
          <p:cNvPr id="276" name="Google Shape;276;g36335525d1a_0_598"/>
          <p:cNvSpPr/>
          <p:nvPr/>
        </p:nvSpPr>
        <p:spPr>
          <a:xfrm>
            <a:off x="11582400" y="0"/>
            <a:ext cx="457200" cy="5085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7" name="Google Shape;277;g36335525d1a_0_598" title="250331_CI_2025-Slides_assets_Logo mark.png"/>
          <p:cNvPicPr preferRelativeResize="0"/>
          <p:nvPr/>
        </p:nvPicPr>
        <p:blipFill>
          <a:blip r:embed="rId2">
            <a:alphaModFix/>
          </a:blip>
          <a:stretch>
            <a:fillRect/>
          </a:stretch>
        </p:blipFill>
        <p:spPr>
          <a:xfrm>
            <a:off x="11653868" y="71064"/>
            <a:ext cx="314269" cy="366375"/>
          </a:xfrm>
          <a:prstGeom prst="rect">
            <a:avLst/>
          </a:prstGeom>
          <a:noFill/>
          <a:ln>
            <a:noFill/>
          </a:ln>
        </p:spPr>
      </p:pic>
    </p:spTree>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matchingName="Milestones 2 1">
  <p:cSld name="CUSTOM_22_2_1_1_1">
    <p:spTree>
      <p:nvGrpSpPr>
        <p:cNvPr id="1" name="Shape 2448"/>
        <p:cNvGrpSpPr/>
        <p:nvPr/>
      </p:nvGrpSpPr>
      <p:grpSpPr>
        <a:xfrm>
          <a:off x="0" y="0"/>
          <a:ext cx="0" cy="0"/>
          <a:chOff x="0" y="0"/>
          <a:chExt cx="0" cy="0"/>
        </a:xfrm>
      </p:grpSpPr>
      <p:sp>
        <p:nvSpPr>
          <p:cNvPr id="2449" name="Google Shape;2449;g395a5d8f997_0_18478"/>
          <p:cNvSpPr txBox="1">
            <a:spLocks noGrp="1"/>
          </p:cNvSpPr>
          <p:nvPr>
            <p:ph type="title"/>
          </p:nvPr>
        </p:nvSpPr>
        <p:spPr>
          <a:xfrm>
            <a:off x="609600" y="914400"/>
            <a:ext cx="10363200" cy="7881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4800"/>
              <a:buNone/>
              <a:defRPr/>
            </a:lvl1pPr>
            <a:lvl2pPr lvl="1">
              <a:spcBef>
                <a:spcPts val="10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450" name="Google Shape;2450;g395a5d8f997_0_18478"/>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2451" name="Google Shape;2451;g395a5d8f997_0_18478"/>
          <p:cNvSpPr txBox="1">
            <a:spLocks noGrp="1"/>
          </p:cNvSpPr>
          <p:nvPr>
            <p:ph type="subTitle" idx="2"/>
          </p:nvPr>
        </p:nvSpPr>
        <p:spPr>
          <a:xfrm>
            <a:off x="869733" y="2239507"/>
            <a:ext cx="1828800" cy="391200"/>
          </a:xfrm>
          <a:prstGeom prst="rect">
            <a:avLst/>
          </a:prstGeom>
        </p:spPr>
        <p:txBody>
          <a:bodyPr spcFirstLastPara="1" wrap="square" lIns="0" tIns="0" rIns="0" bIns="0" anchor="t" anchorCtr="0">
            <a:noAutofit/>
          </a:bodyPr>
          <a:lstStyle>
            <a:lvl1pPr lvl="0">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2452" name="Google Shape;2452;g395a5d8f997_0_18478"/>
          <p:cNvSpPr txBox="1">
            <a:spLocks noGrp="1"/>
          </p:cNvSpPr>
          <p:nvPr>
            <p:ph type="subTitle" idx="3"/>
          </p:nvPr>
        </p:nvSpPr>
        <p:spPr>
          <a:xfrm>
            <a:off x="869733" y="2935507"/>
            <a:ext cx="1828800" cy="391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
        <p:nvSpPr>
          <p:cNvPr id="2453" name="Google Shape;2453;g395a5d8f997_0_18478"/>
          <p:cNvSpPr/>
          <p:nvPr/>
        </p:nvSpPr>
        <p:spPr>
          <a:xfrm>
            <a:off x="8680467" y="1572040"/>
            <a:ext cx="2235600" cy="608700"/>
          </a:xfrm>
          <a:prstGeom prst="rightArrow">
            <a:avLst>
              <a:gd name="adj1" fmla="val 50000"/>
              <a:gd name="adj2" fmla="val 50000"/>
            </a:avLst>
          </a:prstGeom>
          <a:solidFill>
            <a:schemeClr val="accent3"/>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454" name="Google Shape;2454;g395a5d8f997_0_18478"/>
          <p:cNvSpPr/>
          <p:nvPr/>
        </p:nvSpPr>
        <p:spPr>
          <a:xfrm>
            <a:off x="6676933" y="1724040"/>
            <a:ext cx="2003700" cy="3048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455" name="Google Shape;2455;g395a5d8f997_0_18478"/>
          <p:cNvSpPr/>
          <p:nvPr/>
        </p:nvSpPr>
        <p:spPr>
          <a:xfrm>
            <a:off x="4673400" y="1724040"/>
            <a:ext cx="2003700" cy="3048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456" name="Google Shape;2456;g395a5d8f997_0_18478"/>
          <p:cNvSpPr/>
          <p:nvPr/>
        </p:nvSpPr>
        <p:spPr>
          <a:xfrm>
            <a:off x="2669867" y="1724040"/>
            <a:ext cx="2003700" cy="304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457" name="Google Shape;2457;g395a5d8f997_0_18478"/>
          <p:cNvSpPr/>
          <p:nvPr/>
        </p:nvSpPr>
        <p:spPr>
          <a:xfrm>
            <a:off x="666333" y="1724040"/>
            <a:ext cx="2003700" cy="3048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458" name="Google Shape;2458;g395a5d8f997_0_18478"/>
          <p:cNvSpPr txBox="1">
            <a:spLocks noGrp="1"/>
          </p:cNvSpPr>
          <p:nvPr>
            <p:ph type="subTitle" idx="4"/>
          </p:nvPr>
        </p:nvSpPr>
        <p:spPr>
          <a:xfrm>
            <a:off x="2873267" y="2239507"/>
            <a:ext cx="1828800" cy="391200"/>
          </a:xfrm>
          <a:prstGeom prst="rect">
            <a:avLst/>
          </a:prstGeom>
        </p:spPr>
        <p:txBody>
          <a:bodyPr spcFirstLastPara="1" wrap="square" lIns="0" tIns="0" rIns="0" bIns="0" anchor="t" anchorCtr="0">
            <a:noAutofit/>
          </a:bodyPr>
          <a:lstStyle>
            <a:lvl1pPr lvl="0">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2459" name="Google Shape;2459;g395a5d8f997_0_18478"/>
          <p:cNvSpPr txBox="1">
            <a:spLocks noGrp="1"/>
          </p:cNvSpPr>
          <p:nvPr>
            <p:ph type="subTitle" idx="5"/>
          </p:nvPr>
        </p:nvSpPr>
        <p:spPr>
          <a:xfrm>
            <a:off x="2873267" y="2935507"/>
            <a:ext cx="1828800" cy="391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
        <p:nvSpPr>
          <p:cNvPr id="2460" name="Google Shape;2460;g395a5d8f997_0_18478"/>
          <p:cNvSpPr txBox="1">
            <a:spLocks noGrp="1"/>
          </p:cNvSpPr>
          <p:nvPr>
            <p:ph type="subTitle" idx="6"/>
          </p:nvPr>
        </p:nvSpPr>
        <p:spPr>
          <a:xfrm>
            <a:off x="4876800" y="2239507"/>
            <a:ext cx="1828800" cy="391200"/>
          </a:xfrm>
          <a:prstGeom prst="rect">
            <a:avLst/>
          </a:prstGeom>
        </p:spPr>
        <p:txBody>
          <a:bodyPr spcFirstLastPara="1" wrap="square" lIns="0" tIns="0" rIns="0" bIns="0" anchor="t" anchorCtr="0">
            <a:noAutofit/>
          </a:bodyPr>
          <a:lstStyle>
            <a:lvl1pPr lvl="0">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2461" name="Google Shape;2461;g395a5d8f997_0_18478"/>
          <p:cNvSpPr txBox="1">
            <a:spLocks noGrp="1"/>
          </p:cNvSpPr>
          <p:nvPr>
            <p:ph type="subTitle" idx="7"/>
          </p:nvPr>
        </p:nvSpPr>
        <p:spPr>
          <a:xfrm>
            <a:off x="4876800" y="2935507"/>
            <a:ext cx="1828800" cy="391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
        <p:nvSpPr>
          <p:cNvPr id="2462" name="Google Shape;2462;g395a5d8f997_0_18478"/>
          <p:cNvSpPr txBox="1">
            <a:spLocks noGrp="1"/>
          </p:cNvSpPr>
          <p:nvPr>
            <p:ph type="subTitle" idx="8"/>
          </p:nvPr>
        </p:nvSpPr>
        <p:spPr>
          <a:xfrm>
            <a:off x="6880333" y="2239507"/>
            <a:ext cx="1828800" cy="391200"/>
          </a:xfrm>
          <a:prstGeom prst="rect">
            <a:avLst/>
          </a:prstGeom>
        </p:spPr>
        <p:txBody>
          <a:bodyPr spcFirstLastPara="1" wrap="square" lIns="0" tIns="0" rIns="0" bIns="0" anchor="t" anchorCtr="0">
            <a:noAutofit/>
          </a:bodyPr>
          <a:lstStyle>
            <a:lvl1pPr lvl="0">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2463" name="Google Shape;2463;g395a5d8f997_0_18478"/>
          <p:cNvSpPr txBox="1">
            <a:spLocks noGrp="1"/>
          </p:cNvSpPr>
          <p:nvPr>
            <p:ph type="subTitle" idx="9"/>
          </p:nvPr>
        </p:nvSpPr>
        <p:spPr>
          <a:xfrm>
            <a:off x="6880333" y="2935507"/>
            <a:ext cx="1828800" cy="391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
        <p:nvSpPr>
          <p:cNvPr id="2464" name="Google Shape;2464;g395a5d8f997_0_18478"/>
          <p:cNvSpPr txBox="1">
            <a:spLocks noGrp="1"/>
          </p:cNvSpPr>
          <p:nvPr>
            <p:ph type="subTitle" idx="13"/>
          </p:nvPr>
        </p:nvSpPr>
        <p:spPr>
          <a:xfrm>
            <a:off x="8883867" y="2239507"/>
            <a:ext cx="1828800" cy="391200"/>
          </a:xfrm>
          <a:prstGeom prst="rect">
            <a:avLst/>
          </a:prstGeom>
        </p:spPr>
        <p:txBody>
          <a:bodyPr spcFirstLastPara="1" wrap="square" lIns="0" tIns="0" rIns="0" bIns="0" anchor="t" anchorCtr="0">
            <a:noAutofit/>
          </a:bodyPr>
          <a:lstStyle>
            <a:lvl1pPr lvl="0">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2465" name="Google Shape;2465;g395a5d8f997_0_18478"/>
          <p:cNvSpPr txBox="1">
            <a:spLocks noGrp="1"/>
          </p:cNvSpPr>
          <p:nvPr>
            <p:ph type="subTitle" idx="14"/>
          </p:nvPr>
        </p:nvSpPr>
        <p:spPr>
          <a:xfrm>
            <a:off x="8883867" y="2935507"/>
            <a:ext cx="1828800" cy="391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Tree>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matchingName="Images — 3 Grid">
  <p:cSld name="CUSTOM_22_1">
    <p:spTree>
      <p:nvGrpSpPr>
        <p:cNvPr id="1" name="Shape 2466"/>
        <p:cNvGrpSpPr/>
        <p:nvPr/>
      </p:nvGrpSpPr>
      <p:grpSpPr>
        <a:xfrm>
          <a:off x="0" y="0"/>
          <a:ext cx="0" cy="0"/>
          <a:chOff x="0" y="0"/>
          <a:chExt cx="0" cy="0"/>
        </a:xfrm>
      </p:grpSpPr>
      <p:sp>
        <p:nvSpPr>
          <p:cNvPr id="2467" name="Google Shape;2467;g395a5d8f997_0_18496"/>
          <p:cNvSpPr txBox="1">
            <a:spLocks noGrp="1"/>
          </p:cNvSpPr>
          <p:nvPr>
            <p:ph type="title"/>
          </p:nvPr>
        </p:nvSpPr>
        <p:spPr>
          <a:xfrm>
            <a:off x="609600" y="914400"/>
            <a:ext cx="10363200" cy="7881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4800"/>
              <a:buNone/>
              <a:defRPr/>
            </a:lvl1pPr>
            <a:lvl2pPr lvl="1">
              <a:spcBef>
                <a:spcPts val="10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468" name="Google Shape;2468;g395a5d8f997_0_18496"/>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2469" name="Google Shape;2469;g395a5d8f997_0_18496"/>
          <p:cNvSpPr>
            <a:spLocks noGrp="1"/>
          </p:cNvSpPr>
          <p:nvPr>
            <p:ph type="pic" idx="2"/>
          </p:nvPr>
        </p:nvSpPr>
        <p:spPr>
          <a:xfrm>
            <a:off x="0" y="1828800"/>
            <a:ext cx="5130000" cy="2414100"/>
          </a:xfrm>
          <a:prstGeom prst="rect">
            <a:avLst/>
          </a:prstGeom>
          <a:noFill/>
          <a:ln>
            <a:noFill/>
          </a:ln>
        </p:spPr>
      </p:sp>
      <p:sp>
        <p:nvSpPr>
          <p:cNvPr id="2470" name="Google Shape;2470;g395a5d8f997_0_18496"/>
          <p:cNvSpPr>
            <a:spLocks noGrp="1"/>
          </p:cNvSpPr>
          <p:nvPr>
            <p:ph type="pic" idx="3"/>
          </p:nvPr>
        </p:nvSpPr>
        <p:spPr>
          <a:xfrm>
            <a:off x="0" y="4443909"/>
            <a:ext cx="5130000" cy="2414100"/>
          </a:xfrm>
          <a:prstGeom prst="rect">
            <a:avLst/>
          </a:prstGeom>
          <a:noFill/>
          <a:ln>
            <a:noFill/>
          </a:ln>
        </p:spPr>
      </p:sp>
      <p:sp>
        <p:nvSpPr>
          <p:cNvPr id="2471" name="Google Shape;2471;g395a5d8f997_0_18496"/>
          <p:cNvSpPr>
            <a:spLocks noGrp="1"/>
          </p:cNvSpPr>
          <p:nvPr>
            <p:ph type="pic" idx="4"/>
          </p:nvPr>
        </p:nvSpPr>
        <p:spPr>
          <a:xfrm>
            <a:off x="5327033" y="1828800"/>
            <a:ext cx="6864900" cy="5029200"/>
          </a:xfrm>
          <a:prstGeom prst="rect">
            <a:avLst/>
          </a:prstGeom>
          <a:noFill/>
          <a:ln>
            <a:noFill/>
          </a:ln>
        </p:spPr>
      </p:sp>
    </p:spTree>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matchingName="Images — 1 with description">
  <p:cSld name="CUSTOM_22_1_1">
    <p:spTree>
      <p:nvGrpSpPr>
        <p:cNvPr id="1" name="Shape 2472"/>
        <p:cNvGrpSpPr/>
        <p:nvPr/>
      </p:nvGrpSpPr>
      <p:grpSpPr>
        <a:xfrm>
          <a:off x="0" y="0"/>
          <a:ext cx="0" cy="0"/>
          <a:chOff x="0" y="0"/>
          <a:chExt cx="0" cy="0"/>
        </a:xfrm>
      </p:grpSpPr>
      <p:sp>
        <p:nvSpPr>
          <p:cNvPr id="2473" name="Google Shape;2473;g395a5d8f997_0_18502"/>
          <p:cNvSpPr/>
          <p:nvPr/>
        </p:nvSpPr>
        <p:spPr>
          <a:xfrm>
            <a:off x="0" y="5029200"/>
            <a:ext cx="12192000" cy="18288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474" name="Google Shape;2474;g395a5d8f997_0_18502"/>
          <p:cNvSpPr txBox="1">
            <a:spLocks noGrp="1"/>
          </p:cNvSpPr>
          <p:nvPr>
            <p:ph type="title"/>
          </p:nvPr>
        </p:nvSpPr>
        <p:spPr>
          <a:xfrm>
            <a:off x="609600" y="914400"/>
            <a:ext cx="10363200" cy="7881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4800"/>
              <a:buNone/>
              <a:defRPr/>
            </a:lvl1pPr>
            <a:lvl2pPr lvl="1">
              <a:spcBef>
                <a:spcPts val="10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475" name="Google Shape;2475;g395a5d8f997_0_18502"/>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2476" name="Google Shape;2476;g395a5d8f997_0_18502"/>
          <p:cNvSpPr>
            <a:spLocks noGrp="1"/>
          </p:cNvSpPr>
          <p:nvPr>
            <p:ph type="pic" idx="2"/>
          </p:nvPr>
        </p:nvSpPr>
        <p:spPr>
          <a:xfrm>
            <a:off x="5486400" y="1828800"/>
            <a:ext cx="6096000" cy="4267200"/>
          </a:xfrm>
          <a:prstGeom prst="rect">
            <a:avLst/>
          </a:prstGeom>
          <a:noFill/>
          <a:ln>
            <a:noFill/>
          </a:ln>
        </p:spPr>
      </p:sp>
      <p:sp>
        <p:nvSpPr>
          <p:cNvPr id="2477" name="Google Shape;2477;g395a5d8f997_0_18502"/>
          <p:cNvSpPr txBox="1">
            <a:spLocks noGrp="1"/>
          </p:cNvSpPr>
          <p:nvPr>
            <p:ph type="subTitle" idx="3"/>
          </p:nvPr>
        </p:nvSpPr>
        <p:spPr>
          <a:xfrm>
            <a:off x="609600" y="1828800"/>
            <a:ext cx="4267200" cy="2324100"/>
          </a:xfrm>
          <a:prstGeom prst="rect">
            <a:avLst/>
          </a:prstGeom>
        </p:spPr>
        <p:txBody>
          <a:bodyPr spcFirstLastPara="1" wrap="square" lIns="0" tIns="0" rIns="0" bIns="0" anchor="t" anchorCtr="0">
            <a:noAutofit/>
          </a:bodyPr>
          <a:lstStyle>
            <a:lvl1pPr lvl="0">
              <a:spcBef>
                <a:spcPts val="0"/>
              </a:spcBef>
              <a:spcAft>
                <a:spcPts val="0"/>
              </a:spcAft>
              <a:buSzPts val="1500"/>
              <a:buNone/>
              <a:defRPr sz="1500"/>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matchingName="Images — 2 with descriptions">
  <p:cSld name="CUSTOM_22_1_1_1">
    <p:spTree>
      <p:nvGrpSpPr>
        <p:cNvPr id="1" name="Shape 2478"/>
        <p:cNvGrpSpPr/>
        <p:nvPr/>
      </p:nvGrpSpPr>
      <p:grpSpPr>
        <a:xfrm>
          <a:off x="0" y="0"/>
          <a:ext cx="0" cy="0"/>
          <a:chOff x="0" y="0"/>
          <a:chExt cx="0" cy="0"/>
        </a:xfrm>
      </p:grpSpPr>
      <p:sp>
        <p:nvSpPr>
          <p:cNvPr id="2479" name="Google Shape;2479;g395a5d8f997_0_18508"/>
          <p:cNvSpPr txBox="1">
            <a:spLocks noGrp="1"/>
          </p:cNvSpPr>
          <p:nvPr>
            <p:ph type="title"/>
          </p:nvPr>
        </p:nvSpPr>
        <p:spPr>
          <a:xfrm>
            <a:off x="609600" y="914400"/>
            <a:ext cx="10363200" cy="7881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4800"/>
              <a:buNone/>
              <a:defRPr/>
            </a:lvl1pPr>
            <a:lvl2pPr lvl="1">
              <a:spcBef>
                <a:spcPts val="10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480" name="Google Shape;2480;g395a5d8f997_0_18508"/>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2481" name="Google Shape;2481;g395a5d8f997_0_18508"/>
          <p:cNvSpPr txBox="1">
            <a:spLocks noGrp="1"/>
          </p:cNvSpPr>
          <p:nvPr>
            <p:ph type="subTitle" idx="2"/>
          </p:nvPr>
        </p:nvSpPr>
        <p:spPr>
          <a:xfrm>
            <a:off x="5486400" y="1828800"/>
            <a:ext cx="5181600" cy="269700"/>
          </a:xfrm>
          <a:prstGeom prst="rect">
            <a:avLst/>
          </a:prstGeom>
        </p:spPr>
        <p:txBody>
          <a:bodyPr spcFirstLastPara="1" wrap="square" lIns="0" tIns="0" rIns="0" bIns="0" anchor="t" anchorCtr="0">
            <a:noAutofit/>
          </a:bodyPr>
          <a:lstStyle>
            <a:lvl1pPr lvl="0">
              <a:spcBef>
                <a:spcPts val="0"/>
              </a:spcBef>
              <a:spcAft>
                <a:spcPts val="0"/>
              </a:spcAft>
              <a:buSzPts val="2400"/>
              <a:buFont typeface="Oswald Medium"/>
              <a:buNone/>
              <a:defRPr sz="2400" b="0">
                <a:latin typeface="Oswald Medium"/>
                <a:ea typeface="Oswald Medium"/>
                <a:cs typeface="Oswald Medium"/>
                <a:sym typeface="Oswald Medium"/>
              </a:defRPr>
            </a:lvl1pPr>
            <a:lvl2pPr lvl="1">
              <a:spcBef>
                <a:spcPts val="0"/>
              </a:spcBef>
              <a:spcAft>
                <a:spcPts val="0"/>
              </a:spcAft>
              <a:buSzPts val="1900"/>
              <a:buFont typeface="Oswald Medium"/>
              <a:buNone/>
              <a:defRPr>
                <a:latin typeface="Oswald Medium"/>
                <a:ea typeface="Oswald Medium"/>
                <a:cs typeface="Oswald Medium"/>
                <a:sym typeface="Oswald Medium"/>
              </a:defRPr>
            </a:lvl2pPr>
            <a:lvl3pPr lvl="2">
              <a:spcBef>
                <a:spcPts val="0"/>
              </a:spcBef>
              <a:spcAft>
                <a:spcPts val="0"/>
              </a:spcAft>
              <a:buSzPts val="1900"/>
              <a:buFont typeface="Oswald Medium"/>
              <a:buNone/>
              <a:defRPr>
                <a:latin typeface="Oswald Medium"/>
                <a:ea typeface="Oswald Medium"/>
                <a:cs typeface="Oswald Medium"/>
                <a:sym typeface="Oswald Medium"/>
              </a:defRPr>
            </a:lvl3pPr>
            <a:lvl4pPr lvl="3">
              <a:spcBef>
                <a:spcPts val="0"/>
              </a:spcBef>
              <a:spcAft>
                <a:spcPts val="0"/>
              </a:spcAft>
              <a:buSzPts val="1900"/>
              <a:buFont typeface="Oswald Medium"/>
              <a:buNone/>
              <a:defRPr>
                <a:latin typeface="Oswald Medium"/>
                <a:ea typeface="Oswald Medium"/>
                <a:cs typeface="Oswald Medium"/>
                <a:sym typeface="Oswald Medium"/>
              </a:defRPr>
            </a:lvl4pPr>
            <a:lvl5pPr lvl="4">
              <a:spcBef>
                <a:spcPts val="0"/>
              </a:spcBef>
              <a:spcAft>
                <a:spcPts val="0"/>
              </a:spcAft>
              <a:buSzPts val="1900"/>
              <a:buFont typeface="Oswald Medium"/>
              <a:buNone/>
              <a:defRPr>
                <a:latin typeface="Oswald Medium"/>
                <a:ea typeface="Oswald Medium"/>
                <a:cs typeface="Oswald Medium"/>
                <a:sym typeface="Oswald Medium"/>
              </a:defRPr>
            </a:lvl5pPr>
            <a:lvl6pPr lvl="5">
              <a:spcBef>
                <a:spcPts val="0"/>
              </a:spcBef>
              <a:spcAft>
                <a:spcPts val="0"/>
              </a:spcAft>
              <a:buSzPts val="1900"/>
              <a:buFont typeface="Oswald Medium"/>
              <a:buNone/>
              <a:defRPr>
                <a:latin typeface="Oswald Medium"/>
                <a:ea typeface="Oswald Medium"/>
                <a:cs typeface="Oswald Medium"/>
                <a:sym typeface="Oswald Medium"/>
              </a:defRPr>
            </a:lvl6pPr>
            <a:lvl7pPr lvl="6">
              <a:spcBef>
                <a:spcPts val="0"/>
              </a:spcBef>
              <a:spcAft>
                <a:spcPts val="0"/>
              </a:spcAft>
              <a:buSzPts val="1900"/>
              <a:buFont typeface="Oswald Medium"/>
              <a:buNone/>
              <a:defRPr>
                <a:latin typeface="Oswald Medium"/>
                <a:ea typeface="Oswald Medium"/>
                <a:cs typeface="Oswald Medium"/>
                <a:sym typeface="Oswald Medium"/>
              </a:defRPr>
            </a:lvl7pPr>
            <a:lvl8pPr lvl="7">
              <a:spcBef>
                <a:spcPts val="0"/>
              </a:spcBef>
              <a:spcAft>
                <a:spcPts val="0"/>
              </a:spcAft>
              <a:buSzPts val="1900"/>
              <a:buFont typeface="Oswald Medium"/>
              <a:buNone/>
              <a:defRPr>
                <a:latin typeface="Oswald Medium"/>
                <a:ea typeface="Oswald Medium"/>
                <a:cs typeface="Oswald Medium"/>
                <a:sym typeface="Oswald Medium"/>
              </a:defRPr>
            </a:lvl8pPr>
            <a:lvl9pPr lvl="8">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2482" name="Google Shape;2482;g395a5d8f997_0_18508"/>
          <p:cNvSpPr>
            <a:spLocks noGrp="1"/>
          </p:cNvSpPr>
          <p:nvPr>
            <p:ph type="pic" idx="3"/>
          </p:nvPr>
        </p:nvSpPr>
        <p:spPr>
          <a:xfrm>
            <a:off x="1219200" y="1828800"/>
            <a:ext cx="3657600" cy="2133600"/>
          </a:xfrm>
          <a:prstGeom prst="rect">
            <a:avLst/>
          </a:prstGeom>
          <a:noFill/>
          <a:ln>
            <a:noFill/>
          </a:ln>
        </p:spPr>
      </p:sp>
      <p:sp>
        <p:nvSpPr>
          <p:cNvPr id="2483" name="Google Shape;2483;g395a5d8f997_0_18508"/>
          <p:cNvSpPr>
            <a:spLocks noGrp="1"/>
          </p:cNvSpPr>
          <p:nvPr>
            <p:ph type="pic" idx="4"/>
          </p:nvPr>
        </p:nvSpPr>
        <p:spPr>
          <a:xfrm>
            <a:off x="1219200" y="4145280"/>
            <a:ext cx="3657600" cy="2133600"/>
          </a:xfrm>
          <a:prstGeom prst="rect">
            <a:avLst/>
          </a:prstGeom>
          <a:noFill/>
          <a:ln>
            <a:noFill/>
          </a:ln>
        </p:spPr>
      </p:sp>
      <p:sp>
        <p:nvSpPr>
          <p:cNvPr id="2484" name="Google Shape;2484;g395a5d8f997_0_18508"/>
          <p:cNvSpPr txBox="1">
            <a:spLocks noGrp="1"/>
          </p:cNvSpPr>
          <p:nvPr>
            <p:ph type="subTitle" idx="5"/>
          </p:nvPr>
        </p:nvSpPr>
        <p:spPr>
          <a:xfrm>
            <a:off x="5486400" y="2255600"/>
            <a:ext cx="5181600" cy="17067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900"/>
              <a:buNone/>
              <a:defRPr sz="1900" b="0">
                <a:solidFill>
                  <a:schemeClr val="dk1"/>
                </a:solidFill>
              </a:defRPr>
            </a:lvl1pPr>
            <a:lvl2pPr lvl="1">
              <a:spcBef>
                <a:spcPts val="0"/>
              </a:spcBef>
              <a:spcAft>
                <a:spcPts val="0"/>
              </a:spcAft>
              <a:buClr>
                <a:schemeClr val="dk1"/>
              </a:buClr>
              <a:buSzPts val="1900"/>
              <a:buNone/>
              <a:defRPr>
                <a:solidFill>
                  <a:schemeClr val="dk1"/>
                </a:solidFill>
              </a:defRPr>
            </a:lvl2pPr>
            <a:lvl3pPr lvl="2">
              <a:spcBef>
                <a:spcPts val="0"/>
              </a:spcBef>
              <a:spcAft>
                <a:spcPts val="0"/>
              </a:spcAft>
              <a:buClr>
                <a:schemeClr val="dk1"/>
              </a:buClr>
              <a:buSzPts val="1900"/>
              <a:buNone/>
              <a:defRPr>
                <a:solidFill>
                  <a:schemeClr val="dk1"/>
                </a:solidFill>
              </a:defRPr>
            </a:lvl3pPr>
            <a:lvl4pPr lvl="3">
              <a:spcBef>
                <a:spcPts val="0"/>
              </a:spcBef>
              <a:spcAft>
                <a:spcPts val="0"/>
              </a:spcAft>
              <a:buClr>
                <a:schemeClr val="dk1"/>
              </a:buClr>
              <a:buSzPts val="1900"/>
              <a:buNone/>
              <a:defRPr>
                <a:solidFill>
                  <a:schemeClr val="dk1"/>
                </a:solidFill>
              </a:defRPr>
            </a:lvl4pPr>
            <a:lvl5pPr lvl="4">
              <a:spcBef>
                <a:spcPts val="0"/>
              </a:spcBef>
              <a:spcAft>
                <a:spcPts val="0"/>
              </a:spcAft>
              <a:buClr>
                <a:schemeClr val="dk1"/>
              </a:buClr>
              <a:buSzPts val="1900"/>
              <a:buNone/>
              <a:defRPr>
                <a:solidFill>
                  <a:schemeClr val="dk1"/>
                </a:solidFill>
              </a:defRPr>
            </a:lvl5pPr>
            <a:lvl6pPr lvl="5">
              <a:spcBef>
                <a:spcPts val="0"/>
              </a:spcBef>
              <a:spcAft>
                <a:spcPts val="0"/>
              </a:spcAft>
              <a:buClr>
                <a:schemeClr val="dk1"/>
              </a:buClr>
              <a:buSzPts val="1900"/>
              <a:buNone/>
              <a:defRPr>
                <a:solidFill>
                  <a:schemeClr val="dk1"/>
                </a:solidFill>
              </a:defRPr>
            </a:lvl6pPr>
            <a:lvl7pPr lvl="6">
              <a:spcBef>
                <a:spcPts val="0"/>
              </a:spcBef>
              <a:spcAft>
                <a:spcPts val="0"/>
              </a:spcAft>
              <a:buClr>
                <a:schemeClr val="dk1"/>
              </a:buClr>
              <a:buSzPts val="1900"/>
              <a:buNone/>
              <a:defRPr>
                <a:solidFill>
                  <a:schemeClr val="dk1"/>
                </a:solidFill>
              </a:defRPr>
            </a:lvl7pPr>
            <a:lvl8pPr lvl="7">
              <a:spcBef>
                <a:spcPts val="0"/>
              </a:spcBef>
              <a:spcAft>
                <a:spcPts val="0"/>
              </a:spcAft>
              <a:buClr>
                <a:schemeClr val="dk1"/>
              </a:buClr>
              <a:buSzPts val="1900"/>
              <a:buNone/>
              <a:defRPr>
                <a:solidFill>
                  <a:schemeClr val="dk1"/>
                </a:solidFill>
              </a:defRPr>
            </a:lvl8pPr>
            <a:lvl9pPr lvl="8">
              <a:spcBef>
                <a:spcPts val="0"/>
              </a:spcBef>
              <a:spcAft>
                <a:spcPts val="0"/>
              </a:spcAft>
              <a:buClr>
                <a:schemeClr val="dk1"/>
              </a:buClr>
              <a:buSzPts val="1900"/>
              <a:buNone/>
              <a:defRPr>
                <a:solidFill>
                  <a:schemeClr val="dk1"/>
                </a:solidFill>
              </a:defRPr>
            </a:lvl9pPr>
          </a:lstStyle>
          <a:p>
            <a:endParaRPr/>
          </a:p>
        </p:txBody>
      </p:sp>
      <p:sp>
        <p:nvSpPr>
          <p:cNvPr id="2485" name="Google Shape;2485;g395a5d8f997_0_18508"/>
          <p:cNvSpPr txBox="1">
            <a:spLocks noGrp="1"/>
          </p:cNvSpPr>
          <p:nvPr>
            <p:ph type="subTitle" idx="6"/>
          </p:nvPr>
        </p:nvSpPr>
        <p:spPr>
          <a:xfrm>
            <a:off x="5486400" y="4145280"/>
            <a:ext cx="5181600" cy="269700"/>
          </a:xfrm>
          <a:prstGeom prst="rect">
            <a:avLst/>
          </a:prstGeom>
        </p:spPr>
        <p:txBody>
          <a:bodyPr spcFirstLastPara="1" wrap="square" lIns="0" tIns="0" rIns="0" bIns="0" anchor="t" anchorCtr="0">
            <a:noAutofit/>
          </a:bodyPr>
          <a:lstStyle>
            <a:lvl1pPr lvl="0">
              <a:spcBef>
                <a:spcPts val="0"/>
              </a:spcBef>
              <a:spcAft>
                <a:spcPts val="0"/>
              </a:spcAft>
              <a:buSzPts val="2400"/>
              <a:buFont typeface="Oswald Medium"/>
              <a:buNone/>
              <a:defRPr sz="2400" b="0">
                <a:latin typeface="Oswald Medium"/>
                <a:ea typeface="Oswald Medium"/>
                <a:cs typeface="Oswald Medium"/>
                <a:sym typeface="Oswald Medium"/>
              </a:defRPr>
            </a:lvl1pPr>
            <a:lvl2pPr lvl="1">
              <a:spcBef>
                <a:spcPts val="0"/>
              </a:spcBef>
              <a:spcAft>
                <a:spcPts val="0"/>
              </a:spcAft>
              <a:buSzPts val="1900"/>
              <a:buFont typeface="Oswald Medium"/>
              <a:buNone/>
              <a:defRPr>
                <a:latin typeface="Oswald Medium"/>
                <a:ea typeface="Oswald Medium"/>
                <a:cs typeface="Oswald Medium"/>
                <a:sym typeface="Oswald Medium"/>
              </a:defRPr>
            </a:lvl2pPr>
            <a:lvl3pPr lvl="2">
              <a:spcBef>
                <a:spcPts val="0"/>
              </a:spcBef>
              <a:spcAft>
                <a:spcPts val="0"/>
              </a:spcAft>
              <a:buSzPts val="1900"/>
              <a:buFont typeface="Oswald Medium"/>
              <a:buNone/>
              <a:defRPr>
                <a:latin typeface="Oswald Medium"/>
                <a:ea typeface="Oswald Medium"/>
                <a:cs typeface="Oswald Medium"/>
                <a:sym typeface="Oswald Medium"/>
              </a:defRPr>
            </a:lvl3pPr>
            <a:lvl4pPr lvl="3">
              <a:spcBef>
                <a:spcPts val="0"/>
              </a:spcBef>
              <a:spcAft>
                <a:spcPts val="0"/>
              </a:spcAft>
              <a:buSzPts val="1900"/>
              <a:buFont typeface="Oswald Medium"/>
              <a:buNone/>
              <a:defRPr>
                <a:latin typeface="Oswald Medium"/>
                <a:ea typeface="Oswald Medium"/>
                <a:cs typeface="Oswald Medium"/>
                <a:sym typeface="Oswald Medium"/>
              </a:defRPr>
            </a:lvl4pPr>
            <a:lvl5pPr lvl="4">
              <a:spcBef>
                <a:spcPts val="0"/>
              </a:spcBef>
              <a:spcAft>
                <a:spcPts val="0"/>
              </a:spcAft>
              <a:buSzPts val="1900"/>
              <a:buFont typeface="Oswald Medium"/>
              <a:buNone/>
              <a:defRPr>
                <a:latin typeface="Oswald Medium"/>
                <a:ea typeface="Oswald Medium"/>
                <a:cs typeface="Oswald Medium"/>
                <a:sym typeface="Oswald Medium"/>
              </a:defRPr>
            </a:lvl5pPr>
            <a:lvl6pPr lvl="5">
              <a:spcBef>
                <a:spcPts val="0"/>
              </a:spcBef>
              <a:spcAft>
                <a:spcPts val="0"/>
              </a:spcAft>
              <a:buSzPts val="1900"/>
              <a:buFont typeface="Oswald Medium"/>
              <a:buNone/>
              <a:defRPr>
                <a:latin typeface="Oswald Medium"/>
                <a:ea typeface="Oswald Medium"/>
                <a:cs typeface="Oswald Medium"/>
                <a:sym typeface="Oswald Medium"/>
              </a:defRPr>
            </a:lvl6pPr>
            <a:lvl7pPr lvl="6">
              <a:spcBef>
                <a:spcPts val="0"/>
              </a:spcBef>
              <a:spcAft>
                <a:spcPts val="0"/>
              </a:spcAft>
              <a:buSzPts val="1900"/>
              <a:buFont typeface="Oswald Medium"/>
              <a:buNone/>
              <a:defRPr>
                <a:latin typeface="Oswald Medium"/>
                <a:ea typeface="Oswald Medium"/>
                <a:cs typeface="Oswald Medium"/>
                <a:sym typeface="Oswald Medium"/>
              </a:defRPr>
            </a:lvl7pPr>
            <a:lvl8pPr lvl="7">
              <a:spcBef>
                <a:spcPts val="0"/>
              </a:spcBef>
              <a:spcAft>
                <a:spcPts val="0"/>
              </a:spcAft>
              <a:buSzPts val="1900"/>
              <a:buFont typeface="Oswald Medium"/>
              <a:buNone/>
              <a:defRPr>
                <a:latin typeface="Oswald Medium"/>
                <a:ea typeface="Oswald Medium"/>
                <a:cs typeface="Oswald Medium"/>
                <a:sym typeface="Oswald Medium"/>
              </a:defRPr>
            </a:lvl8pPr>
            <a:lvl9pPr lvl="8">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2486" name="Google Shape;2486;g395a5d8f997_0_18508"/>
          <p:cNvSpPr txBox="1">
            <a:spLocks noGrp="1"/>
          </p:cNvSpPr>
          <p:nvPr>
            <p:ph type="subTitle" idx="7"/>
          </p:nvPr>
        </p:nvSpPr>
        <p:spPr>
          <a:xfrm>
            <a:off x="5486400" y="4572080"/>
            <a:ext cx="5181600" cy="17067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900"/>
              <a:buNone/>
              <a:defRPr sz="1900" b="0">
                <a:solidFill>
                  <a:schemeClr val="dk1"/>
                </a:solidFill>
              </a:defRPr>
            </a:lvl1pPr>
            <a:lvl2pPr lvl="1">
              <a:spcBef>
                <a:spcPts val="0"/>
              </a:spcBef>
              <a:spcAft>
                <a:spcPts val="0"/>
              </a:spcAft>
              <a:buClr>
                <a:schemeClr val="dk1"/>
              </a:buClr>
              <a:buSzPts val="1900"/>
              <a:buNone/>
              <a:defRPr>
                <a:solidFill>
                  <a:schemeClr val="dk1"/>
                </a:solidFill>
              </a:defRPr>
            </a:lvl2pPr>
            <a:lvl3pPr lvl="2">
              <a:spcBef>
                <a:spcPts val="0"/>
              </a:spcBef>
              <a:spcAft>
                <a:spcPts val="0"/>
              </a:spcAft>
              <a:buClr>
                <a:schemeClr val="dk1"/>
              </a:buClr>
              <a:buSzPts val="1900"/>
              <a:buNone/>
              <a:defRPr>
                <a:solidFill>
                  <a:schemeClr val="dk1"/>
                </a:solidFill>
              </a:defRPr>
            </a:lvl3pPr>
            <a:lvl4pPr lvl="3">
              <a:spcBef>
                <a:spcPts val="0"/>
              </a:spcBef>
              <a:spcAft>
                <a:spcPts val="0"/>
              </a:spcAft>
              <a:buClr>
                <a:schemeClr val="dk1"/>
              </a:buClr>
              <a:buSzPts val="1900"/>
              <a:buNone/>
              <a:defRPr>
                <a:solidFill>
                  <a:schemeClr val="dk1"/>
                </a:solidFill>
              </a:defRPr>
            </a:lvl4pPr>
            <a:lvl5pPr lvl="4">
              <a:spcBef>
                <a:spcPts val="0"/>
              </a:spcBef>
              <a:spcAft>
                <a:spcPts val="0"/>
              </a:spcAft>
              <a:buClr>
                <a:schemeClr val="dk1"/>
              </a:buClr>
              <a:buSzPts val="1900"/>
              <a:buNone/>
              <a:defRPr>
                <a:solidFill>
                  <a:schemeClr val="dk1"/>
                </a:solidFill>
              </a:defRPr>
            </a:lvl5pPr>
            <a:lvl6pPr lvl="5">
              <a:spcBef>
                <a:spcPts val="0"/>
              </a:spcBef>
              <a:spcAft>
                <a:spcPts val="0"/>
              </a:spcAft>
              <a:buClr>
                <a:schemeClr val="dk1"/>
              </a:buClr>
              <a:buSzPts val="1900"/>
              <a:buNone/>
              <a:defRPr>
                <a:solidFill>
                  <a:schemeClr val="dk1"/>
                </a:solidFill>
              </a:defRPr>
            </a:lvl6pPr>
            <a:lvl7pPr lvl="6">
              <a:spcBef>
                <a:spcPts val="0"/>
              </a:spcBef>
              <a:spcAft>
                <a:spcPts val="0"/>
              </a:spcAft>
              <a:buClr>
                <a:schemeClr val="dk1"/>
              </a:buClr>
              <a:buSzPts val="1900"/>
              <a:buNone/>
              <a:defRPr>
                <a:solidFill>
                  <a:schemeClr val="dk1"/>
                </a:solidFill>
              </a:defRPr>
            </a:lvl7pPr>
            <a:lvl8pPr lvl="7">
              <a:spcBef>
                <a:spcPts val="0"/>
              </a:spcBef>
              <a:spcAft>
                <a:spcPts val="0"/>
              </a:spcAft>
              <a:buClr>
                <a:schemeClr val="dk1"/>
              </a:buClr>
              <a:buSzPts val="1900"/>
              <a:buNone/>
              <a:defRPr>
                <a:solidFill>
                  <a:schemeClr val="dk1"/>
                </a:solidFill>
              </a:defRPr>
            </a:lvl8pPr>
            <a:lvl9pPr lvl="8">
              <a:spcBef>
                <a:spcPts val="0"/>
              </a:spcBef>
              <a:spcAft>
                <a:spcPts val="0"/>
              </a:spcAft>
              <a:buClr>
                <a:schemeClr val="dk1"/>
              </a:buClr>
              <a:buSzPts val="1900"/>
              <a:buNone/>
              <a:defRPr>
                <a:solidFill>
                  <a:schemeClr val="dk1"/>
                </a:solidFill>
              </a:defRPr>
            </a:lvl9pPr>
          </a:lstStyle>
          <a:p>
            <a:endParaRPr/>
          </a:p>
        </p:txBody>
      </p:sp>
    </p:spTree>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matchingName="Images — 3 mosaic">
  <p:cSld name="CUSTOM_23">
    <p:spTree>
      <p:nvGrpSpPr>
        <p:cNvPr id="1" name="Shape 2487"/>
        <p:cNvGrpSpPr/>
        <p:nvPr/>
      </p:nvGrpSpPr>
      <p:grpSpPr>
        <a:xfrm>
          <a:off x="0" y="0"/>
          <a:ext cx="0" cy="0"/>
          <a:chOff x="0" y="0"/>
          <a:chExt cx="0" cy="0"/>
        </a:xfrm>
      </p:grpSpPr>
      <p:sp>
        <p:nvSpPr>
          <p:cNvPr id="2488" name="Google Shape;2488;g395a5d8f997_0_18517"/>
          <p:cNvSpPr>
            <a:spLocks noGrp="1"/>
          </p:cNvSpPr>
          <p:nvPr>
            <p:ph type="pic" idx="2"/>
          </p:nvPr>
        </p:nvSpPr>
        <p:spPr>
          <a:xfrm>
            <a:off x="0" y="1137400"/>
            <a:ext cx="5018700" cy="5720400"/>
          </a:xfrm>
          <a:prstGeom prst="rect">
            <a:avLst/>
          </a:prstGeom>
          <a:noFill/>
          <a:ln>
            <a:noFill/>
          </a:ln>
        </p:spPr>
      </p:sp>
      <p:sp>
        <p:nvSpPr>
          <p:cNvPr id="2489" name="Google Shape;2489;g395a5d8f997_0_18517"/>
          <p:cNvSpPr>
            <a:spLocks noGrp="1"/>
          </p:cNvSpPr>
          <p:nvPr>
            <p:ph type="pic" idx="3"/>
          </p:nvPr>
        </p:nvSpPr>
        <p:spPr>
          <a:xfrm>
            <a:off x="5120400" y="4320033"/>
            <a:ext cx="2983500" cy="2537700"/>
          </a:xfrm>
          <a:prstGeom prst="rect">
            <a:avLst/>
          </a:prstGeom>
          <a:noFill/>
          <a:ln>
            <a:noFill/>
          </a:ln>
        </p:spPr>
      </p:sp>
      <p:sp>
        <p:nvSpPr>
          <p:cNvPr id="2490" name="Google Shape;2490;g395a5d8f997_0_18517"/>
          <p:cNvSpPr>
            <a:spLocks noGrp="1"/>
          </p:cNvSpPr>
          <p:nvPr>
            <p:ph type="pic" idx="4"/>
          </p:nvPr>
        </p:nvSpPr>
        <p:spPr>
          <a:xfrm>
            <a:off x="5120400" y="1979067"/>
            <a:ext cx="2239500" cy="2239500"/>
          </a:xfrm>
          <a:prstGeom prst="rect">
            <a:avLst/>
          </a:prstGeom>
          <a:noFill/>
          <a:ln>
            <a:noFill/>
          </a:ln>
        </p:spPr>
      </p:sp>
      <p:sp>
        <p:nvSpPr>
          <p:cNvPr id="2491" name="Google Shape;2491;g395a5d8f997_0_18517"/>
          <p:cNvSpPr txBox="1">
            <a:spLocks noGrp="1"/>
          </p:cNvSpPr>
          <p:nvPr>
            <p:ph type="title"/>
          </p:nvPr>
        </p:nvSpPr>
        <p:spPr>
          <a:xfrm>
            <a:off x="7635300" y="2057100"/>
            <a:ext cx="4269300" cy="19797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SzPts val="4800"/>
              <a:buFont typeface="Montserrat"/>
              <a:buNone/>
              <a:defRPr sz="4800" b="1">
                <a:latin typeface="Montserrat"/>
                <a:ea typeface="Montserrat"/>
                <a:cs typeface="Montserrat"/>
                <a:sym typeface="Montserrat"/>
              </a:defRPr>
            </a:lvl1pPr>
            <a:lvl2pPr lvl="1" algn="r">
              <a:spcBef>
                <a:spcPts val="100"/>
              </a:spcBef>
              <a:spcAft>
                <a:spcPts val="0"/>
              </a:spcAft>
              <a:buClr>
                <a:schemeClr val="accent3"/>
              </a:buClr>
              <a:buSzPts val="6400"/>
              <a:buNone/>
              <a:defRPr sz="6400">
                <a:solidFill>
                  <a:schemeClr val="accent3"/>
                </a:solidFill>
              </a:defRPr>
            </a:lvl2pPr>
            <a:lvl3pPr lvl="2" algn="r">
              <a:spcBef>
                <a:spcPts val="0"/>
              </a:spcBef>
              <a:spcAft>
                <a:spcPts val="0"/>
              </a:spcAft>
              <a:buClr>
                <a:schemeClr val="accent3"/>
              </a:buClr>
              <a:buSzPts val="6400"/>
              <a:buNone/>
              <a:defRPr sz="6400">
                <a:solidFill>
                  <a:schemeClr val="accent3"/>
                </a:solidFill>
              </a:defRPr>
            </a:lvl3pPr>
            <a:lvl4pPr lvl="3" algn="r">
              <a:spcBef>
                <a:spcPts val="0"/>
              </a:spcBef>
              <a:spcAft>
                <a:spcPts val="0"/>
              </a:spcAft>
              <a:buClr>
                <a:schemeClr val="accent3"/>
              </a:buClr>
              <a:buSzPts val="6400"/>
              <a:buNone/>
              <a:defRPr sz="6400">
                <a:solidFill>
                  <a:schemeClr val="accent3"/>
                </a:solidFill>
              </a:defRPr>
            </a:lvl4pPr>
            <a:lvl5pPr lvl="4" algn="r">
              <a:spcBef>
                <a:spcPts val="0"/>
              </a:spcBef>
              <a:spcAft>
                <a:spcPts val="0"/>
              </a:spcAft>
              <a:buClr>
                <a:schemeClr val="accent3"/>
              </a:buClr>
              <a:buSzPts val="6400"/>
              <a:buNone/>
              <a:defRPr sz="6400">
                <a:solidFill>
                  <a:schemeClr val="accent3"/>
                </a:solidFill>
              </a:defRPr>
            </a:lvl5pPr>
            <a:lvl6pPr lvl="5" algn="r">
              <a:spcBef>
                <a:spcPts val="0"/>
              </a:spcBef>
              <a:spcAft>
                <a:spcPts val="0"/>
              </a:spcAft>
              <a:buClr>
                <a:schemeClr val="accent3"/>
              </a:buClr>
              <a:buSzPts val="6400"/>
              <a:buNone/>
              <a:defRPr sz="6400">
                <a:solidFill>
                  <a:schemeClr val="accent3"/>
                </a:solidFill>
              </a:defRPr>
            </a:lvl6pPr>
            <a:lvl7pPr lvl="6" algn="r">
              <a:spcBef>
                <a:spcPts val="0"/>
              </a:spcBef>
              <a:spcAft>
                <a:spcPts val="0"/>
              </a:spcAft>
              <a:buClr>
                <a:schemeClr val="accent3"/>
              </a:buClr>
              <a:buSzPts val="6400"/>
              <a:buNone/>
              <a:defRPr sz="6400">
                <a:solidFill>
                  <a:schemeClr val="accent3"/>
                </a:solidFill>
              </a:defRPr>
            </a:lvl7pPr>
            <a:lvl8pPr lvl="7" algn="r">
              <a:spcBef>
                <a:spcPts val="0"/>
              </a:spcBef>
              <a:spcAft>
                <a:spcPts val="0"/>
              </a:spcAft>
              <a:buClr>
                <a:schemeClr val="accent3"/>
              </a:buClr>
              <a:buSzPts val="6400"/>
              <a:buNone/>
              <a:defRPr sz="6400">
                <a:solidFill>
                  <a:schemeClr val="accent3"/>
                </a:solidFill>
              </a:defRPr>
            </a:lvl8pPr>
            <a:lvl9pPr lvl="8" algn="r">
              <a:spcBef>
                <a:spcPts val="0"/>
              </a:spcBef>
              <a:spcAft>
                <a:spcPts val="0"/>
              </a:spcAft>
              <a:buClr>
                <a:schemeClr val="accent3"/>
              </a:buClr>
              <a:buSzPts val="6400"/>
              <a:buNone/>
              <a:defRPr sz="6400">
                <a:solidFill>
                  <a:schemeClr val="accent3"/>
                </a:solidFill>
              </a:defRPr>
            </a:lvl9pPr>
          </a:lstStyle>
          <a:p>
            <a:endParaRPr/>
          </a:p>
        </p:txBody>
      </p:sp>
      <p:sp>
        <p:nvSpPr>
          <p:cNvPr id="2492" name="Google Shape;2492;g395a5d8f997_0_18517"/>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SzPts val="1200"/>
              <a:buFont typeface="Montserrat"/>
              <a:buNone/>
              <a:defRPr sz="1200" b="1">
                <a:latin typeface="Montserrat"/>
                <a:ea typeface="Montserrat"/>
                <a:cs typeface="Montserrat"/>
                <a:sym typeface="Montserrat"/>
              </a:defRPr>
            </a:lvl1pPr>
            <a:lvl2pPr lvl="1">
              <a:spcBef>
                <a:spcPts val="0"/>
              </a:spcBef>
              <a:spcAft>
                <a:spcPts val="0"/>
              </a:spcAft>
              <a:buClr>
                <a:schemeClr val="accent1"/>
              </a:buClr>
              <a:buSzPts val="1900"/>
              <a:buNone/>
              <a:defRPr>
                <a:solidFill>
                  <a:schemeClr val="accent1"/>
                </a:solidFill>
              </a:defRPr>
            </a:lvl2pPr>
            <a:lvl3pPr lvl="2">
              <a:spcBef>
                <a:spcPts val="0"/>
              </a:spcBef>
              <a:spcAft>
                <a:spcPts val="0"/>
              </a:spcAft>
              <a:buClr>
                <a:schemeClr val="accent1"/>
              </a:buClr>
              <a:buSzPts val="1900"/>
              <a:buNone/>
              <a:defRPr>
                <a:solidFill>
                  <a:schemeClr val="accent1"/>
                </a:solidFill>
              </a:defRPr>
            </a:lvl3pPr>
            <a:lvl4pPr lvl="3">
              <a:spcBef>
                <a:spcPts val="0"/>
              </a:spcBef>
              <a:spcAft>
                <a:spcPts val="0"/>
              </a:spcAft>
              <a:buClr>
                <a:schemeClr val="accent1"/>
              </a:buClr>
              <a:buSzPts val="1900"/>
              <a:buNone/>
              <a:defRPr>
                <a:solidFill>
                  <a:schemeClr val="accent1"/>
                </a:solidFill>
              </a:defRPr>
            </a:lvl4pPr>
            <a:lvl5pPr lvl="4">
              <a:spcBef>
                <a:spcPts val="0"/>
              </a:spcBef>
              <a:spcAft>
                <a:spcPts val="0"/>
              </a:spcAft>
              <a:buClr>
                <a:schemeClr val="accent1"/>
              </a:buClr>
              <a:buSzPts val="1900"/>
              <a:buNone/>
              <a:defRPr>
                <a:solidFill>
                  <a:schemeClr val="accent1"/>
                </a:solidFill>
              </a:defRPr>
            </a:lvl5pPr>
            <a:lvl6pPr lvl="5">
              <a:spcBef>
                <a:spcPts val="0"/>
              </a:spcBef>
              <a:spcAft>
                <a:spcPts val="0"/>
              </a:spcAft>
              <a:buClr>
                <a:schemeClr val="accent1"/>
              </a:buClr>
              <a:buSzPts val="1900"/>
              <a:buNone/>
              <a:defRPr>
                <a:solidFill>
                  <a:schemeClr val="accent1"/>
                </a:solidFill>
              </a:defRPr>
            </a:lvl6pPr>
            <a:lvl7pPr lvl="6">
              <a:spcBef>
                <a:spcPts val="0"/>
              </a:spcBef>
              <a:spcAft>
                <a:spcPts val="0"/>
              </a:spcAft>
              <a:buClr>
                <a:schemeClr val="accent1"/>
              </a:buClr>
              <a:buSzPts val="1900"/>
              <a:buNone/>
              <a:defRPr>
                <a:solidFill>
                  <a:schemeClr val="accent1"/>
                </a:solidFill>
              </a:defRPr>
            </a:lvl7pPr>
            <a:lvl8pPr lvl="7">
              <a:spcBef>
                <a:spcPts val="0"/>
              </a:spcBef>
              <a:spcAft>
                <a:spcPts val="0"/>
              </a:spcAft>
              <a:buClr>
                <a:schemeClr val="accent1"/>
              </a:buClr>
              <a:buSzPts val="1900"/>
              <a:buNone/>
              <a:defRPr>
                <a:solidFill>
                  <a:schemeClr val="accent1"/>
                </a:solidFill>
              </a:defRPr>
            </a:lvl8pPr>
            <a:lvl9pPr lvl="8">
              <a:spcBef>
                <a:spcPts val="0"/>
              </a:spcBef>
              <a:spcAft>
                <a:spcPts val="0"/>
              </a:spcAft>
              <a:buClr>
                <a:schemeClr val="accent1"/>
              </a:buClr>
              <a:buSzPts val="1900"/>
              <a:buNone/>
              <a:defRPr>
                <a:solidFill>
                  <a:schemeClr val="accent1"/>
                </a:solidFill>
              </a:defRPr>
            </a:lvl9pPr>
          </a:lstStyle>
          <a:p>
            <a:endParaRPr/>
          </a:p>
        </p:txBody>
      </p:sp>
    </p:spTree>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matchingName="Images — 4 with caption">
  <p:cSld name="CUSTOM_24">
    <p:spTree>
      <p:nvGrpSpPr>
        <p:cNvPr id="1" name="Shape 2493"/>
        <p:cNvGrpSpPr/>
        <p:nvPr/>
      </p:nvGrpSpPr>
      <p:grpSpPr>
        <a:xfrm>
          <a:off x="0" y="0"/>
          <a:ext cx="0" cy="0"/>
          <a:chOff x="0" y="0"/>
          <a:chExt cx="0" cy="0"/>
        </a:xfrm>
      </p:grpSpPr>
      <p:sp>
        <p:nvSpPr>
          <p:cNvPr id="2494" name="Google Shape;2494;g395a5d8f997_0_18523"/>
          <p:cNvSpPr/>
          <p:nvPr/>
        </p:nvSpPr>
        <p:spPr>
          <a:xfrm rot="10800000">
            <a:off x="5200" y="5028133"/>
            <a:ext cx="12176400" cy="18288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495" name="Google Shape;2495;g395a5d8f997_0_18523"/>
          <p:cNvSpPr txBox="1">
            <a:spLocks noGrp="1"/>
          </p:cNvSpPr>
          <p:nvPr>
            <p:ph type="title"/>
          </p:nvPr>
        </p:nvSpPr>
        <p:spPr>
          <a:xfrm>
            <a:off x="609600" y="914400"/>
            <a:ext cx="10363200" cy="788100"/>
          </a:xfrm>
          <a:prstGeom prst="rect">
            <a:avLst/>
          </a:prstGeom>
        </p:spPr>
        <p:txBody>
          <a:bodyPr spcFirstLastPara="1" wrap="square" lIns="0" tIns="0" rIns="0" bIns="0" anchor="t" anchorCtr="0">
            <a:noAutofit/>
          </a:bodyPr>
          <a:lstStyle>
            <a:lvl1pPr lvl="0">
              <a:spcBef>
                <a:spcPts val="0"/>
              </a:spcBef>
              <a:spcAft>
                <a:spcPts val="0"/>
              </a:spcAft>
              <a:buSzPts val="4800"/>
              <a:buNone/>
              <a:defRPr/>
            </a:lvl1pPr>
            <a:lvl2pPr lvl="1">
              <a:spcBef>
                <a:spcPts val="10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496" name="Google Shape;2496;g395a5d8f997_0_18523"/>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SzPts val="1200"/>
              <a:buFont typeface="Montserrat"/>
              <a:buNone/>
              <a:defRPr sz="1200" b="1">
                <a:latin typeface="Montserrat"/>
                <a:ea typeface="Montserrat"/>
                <a:cs typeface="Montserrat"/>
                <a:sym typeface="Montserrat"/>
              </a:defRPr>
            </a:lvl1pPr>
            <a:lvl2pPr lvl="1">
              <a:spcBef>
                <a:spcPts val="0"/>
              </a:spcBef>
              <a:spcAft>
                <a:spcPts val="0"/>
              </a:spcAft>
              <a:buClr>
                <a:schemeClr val="accent1"/>
              </a:buClr>
              <a:buSzPts val="1900"/>
              <a:buNone/>
              <a:defRPr>
                <a:solidFill>
                  <a:schemeClr val="accent1"/>
                </a:solidFill>
              </a:defRPr>
            </a:lvl2pPr>
            <a:lvl3pPr lvl="2">
              <a:spcBef>
                <a:spcPts val="0"/>
              </a:spcBef>
              <a:spcAft>
                <a:spcPts val="0"/>
              </a:spcAft>
              <a:buClr>
                <a:schemeClr val="accent1"/>
              </a:buClr>
              <a:buSzPts val="1900"/>
              <a:buNone/>
              <a:defRPr>
                <a:solidFill>
                  <a:schemeClr val="accent1"/>
                </a:solidFill>
              </a:defRPr>
            </a:lvl3pPr>
            <a:lvl4pPr lvl="3">
              <a:spcBef>
                <a:spcPts val="0"/>
              </a:spcBef>
              <a:spcAft>
                <a:spcPts val="0"/>
              </a:spcAft>
              <a:buClr>
                <a:schemeClr val="accent1"/>
              </a:buClr>
              <a:buSzPts val="1900"/>
              <a:buNone/>
              <a:defRPr>
                <a:solidFill>
                  <a:schemeClr val="accent1"/>
                </a:solidFill>
              </a:defRPr>
            </a:lvl4pPr>
            <a:lvl5pPr lvl="4">
              <a:spcBef>
                <a:spcPts val="0"/>
              </a:spcBef>
              <a:spcAft>
                <a:spcPts val="0"/>
              </a:spcAft>
              <a:buClr>
                <a:schemeClr val="accent1"/>
              </a:buClr>
              <a:buSzPts val="1900"/>
              <a:buNone/>
              <a:defRPr>
                <a:solidFill>
                  <a:schemeClr val="accent1"/>
                </a:solidFill>
              </a:defRPr>
            </a:lvl5pPr>
            <a:lvl6pPr lvl="5">
              <a:spcBef>
                <a:spcPts val="0"/>
              </a:spcBef>
              <a:spcAft>
                <a:spcPts val="0"/>
              </a:spcAft>
              <a:buClr>
                <a:schemeClr val="accent1"/>
              </a:buClr>
              <a:buSzPts val="1900"/>
              <a:buNone/>
              <a:defRPr>
                <a:solidFill>
                  <a:schemeClr val="accent1"/>
                </a:solidFill>
              </a:defRPr>
            </a:lvl6pPr>
            <a:lvl7pPr lvl="6">
              <a:spcBef>
                <a:spcPts val="0"/>
              </a:spcBef>
              <a:spcAft>
                <a:spcPts val="0"/>
              </a:spcAft>
              <a:buClr>
                <a:schemeClr val="accent1"/>
              </a:buClr>
              <a:buSzPts val="1900"/>
              <a:buNone/>
              <a:defRPr>
                <a:solidFill>
                  <a:schemeClr val="accent1"/>
                </a:solidFill>
              </a:defRPr>
            </a:lvl7pPr>
            <a:lvl8pPr lvl="7">
              <a:spcBef>
                <a:spcPts val="0"/>
              </a:spcBef>
              <a:spcAft>
                <a:spcPts val="0"/>
              </a:spcAft>
              <a:buClr>
                <a:schemeClr val="accent1"/>
              </a:buClr>
              <a:buSzPts val="1900"/>
              <a:buNone/>
              <a:defRPr>
                <a:solidFill>
                  <a:schemeClr val="accent1"/>
                </a:solidFill>
              </a:defRPr>
            </a:lvl8pPr>
            <a:lvl9pPr lvl="8">
              <a:spcBef>
                <a:spcPts val="0"/>
              </a:spcBef>
              <a:spcAft>
                <a:spcPts val="0"/>
              </a:spcAft>
              <a:buClr>
                <a:schemeClr val="accent1"/>
              </a:buClr>
              <a:buSzPts val="1900"/>
              <a:buNone/>
              <a:defRPr>
                <a:solidFill>
                  <a:schemeClr val="accent1"/>
                </a:solidFill>
              </a:defRPr>
            </a:lvl9pPr>
          </a:lstStyle>
          <a:p>
            <a:endParaRPr/>
          </a:p>
        </p:txBody>
      </p:sp>
      <p:sp>
        <p:nvSpPr>
          <p:cNvPr id="2497" name="Google Shape;2497;g395a5d8f997_0_18523"/>
          <p:cNvSpPr>
            <a:spLocks noGrp="1"/>
          </p:cNvSpPr>
          <p:nvPr>
            <p:ph type="pic" idx="2"/>
          </p:nvPr>
        </p:nvSpPr>
        <p:spPr>
          <a:xfrm>
            <a:off x="304800" y="1828800"/>
            <a:ext cx="2743200" cy="2438400"/>
          </a:xfrm>
          <a:prstGeom prst="rect">
            <a:avLst/>
          </a:prstGeom>
          <a:noFill/>
          <a:ln>
            <a:noFill/>
          </a:ln>
        </p:spPr>
      </p:sp>
      <p:sp>
        <p:nvSpPr>
          <p:cNvPr id="2498" name="Google Shape;2498;g395a5d8f997_0_18523"/>
          <p:cNvSpPr/>
          <p:nvPr/>
        </p:nvSpPr>
        <p:spPr>
          <a:xfrm>
            <a:off x="304800" y="4267200"/>
            <a:ext cx="2743200" cy="1828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499" name="Google Shape;2499;g395a5d8f997_0_18523"/>
          <p:cNvSpPr>
            <a:spLocks noGrp="1"/>
          </p:cNvSpPr>
          <p:nvPr>
            <p:ph type="pic" idx="3"/>
          </p:nvPr>
        </p:nvSpPr>
        <p:spPr>
          <a:xfrm>
            <a:off x="3251200" y="1828800"/>
            <a:ext cx="2743200" cy="2438400"/>
          </a:xfrm>
          <a:prstGeom prst="rect">
            <a:avLst/>
          </a:prstGeom>
          <a:noFill/>
          <a:ln>
            <a:noFill/>
          </a:ln>
        </p:spPr>
      </p:sp>
      <p:sp>
        <p:nvSpPr>
          <p:cNvPr id="2500" name="Google Shape;2500;g395a5d8f997_0_18523"/>
          <p:cNvSpPr>
            <a:spLocks noGrp="1"/>
          </p:cNvSpPr>
          <p:nvPr>
            <p:ph type="pic" idx="4"/>
          </p:nvPr>
        </p:nvSpPr>
        <p:spPr>
          <a:xfrm>
            <a:off x="6197600" y="1828800"/>
            <a:ext cx="2743200" cy="2438400"/>
          </a:xfrm>
          <a:prstGeom prst="rect">
            <a:avLst/>
          </a:prstGeom>
          <a:noFill/>
          <a:ln>
            <a:noFill/>
          </a:ln>
        </p:spPr>
      </p:sp>
      <p:sp>
        <p:nvSpPr>
          <p:cNvPr id="2501" name="Google Shape;2501;g395a5d8f997_0_18523"/>
          <p:cNvSpPr>
            <a:spLocks noGrp="1"/>
          </p:cNvSpPr>
          <p:nvPr>
            <p:ph type="pic" idx="5"/>
          </p:nvPr>
        </p:nvSpPr>
        <p:spPr>
          <a:xfrm>
            <a:off x="9144000" y="1828800"/>
            <a:ext cx="2743200" cy="2438400"/>
          </a:xfrm>
          <a:prstGeom prst="rect">
            <a:avLst/>
          </a:prstGeom>
          <a:noFill/>
          <a:ln>
            <a:noFill/>
          </a:ln>
        </p:spPr>
      </p:sp>
      <p:sp>
        <p:nvSpPr>
          <p:cNvPr id="2502" name="Google Shape;2502;g395a5d8f997_0_18523"/>
          <p:cNvSpPr/>
          <p:nvPr/>
        </p:nvSpPr>
        <p:spPr>
          <a:xfrm>
            <a:off x="3251200" y="4267200"/>
            <a:ext cx="2743200" cy="18288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503" name="Google Shape;2503;g395a5d8f997_0_18523"/>
          <p:cNvSpPr/>
          <p:nvPr/>
        </p:nvSpPr>
        <p:spPr>
          <a:xfrm>
            <a:off x="6197600" y="4267200"/>
            <a:ext cx="2743200" cy="18288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504" name="Google Shape;2504;g395a5d8f997_0_18523"/>
          <p:cNvSpPr/>
          <p:nvPr/>
        </p:nvSpPr>
        <p:spPr>
          <a:xfrm>
            <a:off x="9144000" y="4267200"/>
            <a:ext cx="2743200" cy="18288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505" name="Google Shape;2505;g395a5d8f997_0_18523"/>
          <p:cNvSpPr txBox="1">
            <a:spLocks noGrp="1"/>
          </p:cNvSpPr>
          <p:nvPr>
            <p:ph type="subTitle" idx="6"/>
          </p:nvPr>
        </p:nvSpPr>
        <p:spPr>
          <a:xfrm>
            <a:off x="609600" y="4586300"/>
            <a:ext cx="2133600" cy="1177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500"/>
              <a:buNone/>
              <a:defRPr sz="1500">
                <a:solidFill>
                  <a:schemeClr val="lt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2506" name="Google Shape;2506;g395a5d8f997_0_18523"/>
          <p:cNvSpPr txBox="1">
            <a:spLocks noGrp="1"/>
          </p:cNvSpPr>
          <p:nvPr>
            <p:ph type="subTitle" idx="7"/>
          </p:nvPr>
        </p:nvSpPr>
        <p:spPr>
          <a:xfrm>
            <a:off x="3556000" y="4586300"/>
            <a:ext cx="2133600" cy="1177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500"/>
              <a:buNone/>
              <a:defRPr sz="1500">
                <a:solidFill>
                  <a:schemeClr val="lt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2507" name="Google Shape;2507;g395a5d8f997_0_18523"/>
          <p:cNvSpPr txBox="1">
            <a:spLocks noGrp="1"/>
          </p:cNvSpPr>
          <p:nvPr>
            <p:ph type="subTitle" idx="8"/>
          </p:nvPr>
        </p:nvSpPr>
        <p:spPr>
          <a:xfrm>
            <a:off x="6502400" y="4586300"/>
            <a:ext cx="2133600" cy="1177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500"/>
              <a:buNone/>
              <a:defRPr sz="1500">
                <a:solidFill>
                  <a:schemeClr val="lt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2508" name="Google Shape;2508;g395a5d8f997_0_18523"/>
          <p:cNvSpPr txBox="1">
            <a:spLocks noGrp="1"/>
          </p:cNvSpPr>
          <p:nvPr>
            <p:ph type="subTitle" idx="9"/>
          </p:nvPr>
        </p:nvSpPr>
        <p:spPr>
          <a:xfrm>
            <a:off x="9448800" y="4586300"/>
            <a:ext cx="2133600" cy="1177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500"/>
              <a:buNone/>
              <a:defRPr sz="1500">
                <a:solidFill>
                  <a:schemeClr val="lt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matchingName="Big Quote 1">
  <p:cSld name="CUSTOM_1">
    <p:bg>
      <p:bgPr>
        <a:blipFill>
          <a:blip r:embed="rId2">
            <a:alphaModFix/>
          </a:blip>
          <a:stretch>
            <a:fillRect/>
          </a:stretch>
        </a:blipFill>
        <a:effectLst/>
      </p:bgPr>
    </p:bg>
    <p:spTree>
      <p:nvGrpSpPr>
        <p:cNvPr id="1" name="Shape 2509"/>
        <p:cNvGrpSpPr/>
        <p:nvPr/>
      </p:nvGrpSpPr>
      <p:grpSpPr>
        <a:xfrm>
          <a:off x="0" y="0"/>
          <a:ext cx="0" cy="0"/>
          <a:chOff x="0" y="0"/>
          <a:chExt cx="0" cy="0"/>
        </a:xfrm>
      </p:grpSpPr>
      <p:sp>
        <p:nvSpPr>
          <p:cNvPr id="2510" name="Google Shape;2510;g395a5d8f997_0_18539"/>
          <p:cNvSpPr/>
          <p:nvPr/>
        </p:nvSpPr>
        <p:spPr>
          <a:xfrm>
            <a:off x="1888600" y="-741133"/>
            <a:ext cx="8414700" cy="84147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511" name="Google Shape;2511;g395a5d8f997_0_18539"/>
          <p:cNvSpPr/>
          <p:nvPr/>
        </p:nvSpPr>
        <p:spPr>
          <a:xfrm>
            <a:off x="622467" y="-2044767"/>
            <a:ext cx="10947300" cy="10947600"/>
          </a:xfrm>
          <a:prstGeom prst="donut">
            <a:avLst>
              <a:gd name="adj" fmla="val 8431"/>
            </a:avLst>
          </a:prstGeom>
          <a:gradFill>
            <a:gsLst>
              <a:gs pos="0">
                <a:schemeClr val="accent4"/>
              </a:gs>
              <a:gs pos="100000">
                <a:srgbClr val="FFFFFF">
                  <a:alpha val="0"/>
                </a:srgbClr>
              </a:gs>
            </a:gsLst>
            <a:lin ang="5400012"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512" name="Google Shape;2512;g395a5d8f997_0_18539"/>
          <p:cNvSpPr txBox="1">
            <a:spLocks noGrp="1"/>
          </p:cNvSpPr>
          <p:nvPr>
            <p:ph type="subTitle" idx="1"/>
          </p:nvPr>
        </p:nvSpPr>
        <p:spPr>
          <a:xfrm>
            <a:off x="3232600" y="1637800"/>
            <a:ext cx="5726700" cy="3582300"/>
          </a:xfrm>
          <a:prstGeom prst="rect">
            <a:avLst/>
          </a:prstGeom>
        </p:spPr>
        <p:txBody>
          <a:bodyPr spcFirstLastPara="1" wrap="square" lIns="0" tIns="0" rIns="0" bIns="0" anchor="ctr" anchorCtr="0">
            <a:noAutofit/>
          </a:bodyPr>
          <a:lstStyle>
            <a:lvl1pPr lvl="0" algn="ctr">
              <a:lnSpc>
                <a:spcPct val="90000"/>
              </a:lnSpc>
              <a:spcBef>
                <a:spcPts val="0"/>
              </a:spcBef>
              <a:spcAft>
                <a:spcPts val="0"/>
              </a:spcAft>
              <a:buClr>
                <a:schemeClr val="dk2"/>
              </a:buClr>
              <a:buSzPts val="5300"/>
              <a:buNone/>
              <a:defRPr sz="5300">
                <a:solidFill>
                  <a:schemeClr val="dk2"/>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2513" name="Google Shape;2513;g395a5d8f997_0_18539"/>
          <p:cNvSpPr/>
          <p:nvPr/>
        </p:nvSpPr>
        <p:spPr>
          <a:xfrm>
            <a:off x="10668000" y="0"/>
            <a:ext cx="1219200" cy="731700"/>
          </a:xfrm>
          <a:prstGeom prst="rect">
            <a:avLst/>
          </a:prstGeom>
          <a:solidFill>
            <a:srgbClr val="FFFFFF"/>
          </a:solidFill>
          <a:ln w="12700"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2514" name="Google Shape;2514;g395a5d8f997_0_18539" title="CI_logo_classic_nt.jpg"/>
          <p:cNvPicPr preferRelativeResize="0"/>
          <p:nvPr/>
        </p:nvPicPr>
        <p:blipFill>
          <a:blip r:embed="rId3">
            <a:alphaModFix/>
          </a:blip>
          <a:stretch>
            <a:fillRect/>
          </a:stretch>
        </p:blipFill>
        <p:spPr>
          <a:xfrm>
            <a:off x="10820400" y="163318"/>
            <a:ext cx="914396" cy="404948"/>
          </a:xfrm>
          <a:prstGeom prst="rect">
            <a:avLst/>
          </a:prstGeom>
          <a:noFill/>
          <a:ln>
            <a:noFill/>
          </a:ln>
        </p:spPr>
      </p:pic>
    </p:spTree>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matchingName="Big Quote 2">
  <p:cSld name="CUSTOM_1_2">
    <p:bg>
      <p:bgPr>
        <a:blipFill>
          <a:blip r:embed="rId2">
            <a:alphaModFix/>
          </a:blip>
          <a:stretch>
            <a:fillRect/>
          </a:stretch>
        </a:blipFill>
        <a:effectLst/>
      </p:bgPr>
    </p:bg>
    <p:spTree>
      <p:nvGrpSpPr>
        <p:cNvPr id="1" name="Shape 2515"/>
        <p:cNvGrpSpPr/>
        <p:nvPr/>
      </p:nvGrpSpPr>
      <p:grpSpPr>
        <a:xfrm>
          <a:off x="0" y="0"/>
          <a:ext cx="0" cy="0"/>
          <a:chOff x="0" y="0"/>
          <a:chExt cx="0" cy="0"/>
        </a:xfrm>
      </p:grpSpPr>
      <p:sp>
        <p:nvSpPr>
          <p:cNvPr id="2516" name="Google Shape;2516;g395a5d8f997_0_18545"/>
          <p:cNvSpPr/>
          <p:nvPr/>
        </p:nvSpPr>
        <p:spPr>
          <a:xfrm>
            <a:off x="1888600" y="-741133"/>
            <a:ext cx="8414700" cy="84147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517" name="Google Shape;2517;g395a5d8f997_0_18545"/>
          <p:cNvSpPr/>
          <p:nvPr/>
        </p:nvSpPr>
        <p:spPr>
          <a:xfrm>
            <a:off x="622467" y="-2044767"/>
            <a:ext cx="10947300" cy="10947600"/>
          </a:xfrm>
          <a:prstGeom prst="donut">
            <a:avLst>
              <a:gd name="adj" fmla="val 8431"/>
            </a:avLst>
          </a:prstGeom>
          <a:gradFill>
            <a:gsLst>
              <a:gs pos="0">
                <a:schemeClr val="accent1"/>
              </a:gs>
              <a:gs pos="100000">
                <a:srgbClr val="FFFFFF">
                  <a:alpha val="0"/>
                </a:srgbClr>
              </a:gs>
            </a:gsLst>
            <a:lin ang="540070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518" name="Google Shape;2518;g395a5d8f997_0_18545"/>
          <p:cNvSpPr txBox="1">
            <a:spLocks noGrp="1"/>
          </p:cNvSpPr>
          <p:nvPr>
            <p:ph type="subTitle" idx="1"/>
          </p:nvPr>
        </p:nvSpPr>
        <p:spPr>
          <a:xfrm>
            <a:off x="3232600" y="1637800"/>
            <a:ext cx="5726700" cy="3582300"/>
          </a:xfrm>
          <a:prstGeom prst="rect">
            <a:avLst/>
          </a:prstGeom>
        </p:spPr>
        <p:txBody>
          <a:bodyPr spcFirstLastPara="1" wrap="square" lIns="0" tIns="0" rIns="0" bIns="0" anchor="ctr" anchorCtr="0">
            <a:noAutofit/>
          </a:bodyPr>
          <a:lstStyle>
            <a:lvl1pPr lvl="0" algn="ctr">
              <a:lnSpc>
                <a:spcPct val="90000"/>
              </a:lnSpc>
              <a:spcBef>
                <a:spcPts val="0"/>
              </a:spcBef>
              <a:spcAft>
                <a:spcPts val="0"/>
              </a:spcAft>
              <a:buClr>
                <a:schemeClr val="dk2"/>
              </a:buClr>
              <a:buSzPts val="5300"/>
              <a:buNone/>
              <a:defRPr sz="5300">
                <a:solidFill>
                  <a:schemeClr val="dk2"/>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2519" name="Google Shape;2519;g395a5d8f997_0_18545"/>
          <p:cNvSpPr/>
          <p:nvPr/>
        </p:nvSpPr>
        <p:spPr>
          <a:xfrm>
            <a:off x="10668000" y="0"/>
            <a:ext cx="1219200" cy="731700"/>
          </a:xfrm>
          <a:prstGeom prst="rect">
            <a:avLst/>
          </a:prstGeom>
          <a:solidFill>
            <a:srgbClr val="FFFFFF"/>
          </a:solidFill>
          <a:ln w="12700"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2520" name="Google Shape;2520;g395a5d8f997_0_18545" title="CI_logo_classic_nt.jpg"/>
          <p:cNvPicPr preferRelativeResize="0"/>
          <p:nvPr/>
        </p:nvPicPr>
        <p:blipFill>
          <a:blip r:embed="rId3">
            <a:alphaModFix/>
          </a:blip>
          <a:stretch>
            <a:fillRect/>
          </a:stretch>
        </p:blipFill>
        <p:spPr>
          <a:xfrm>
            <a:off x="10820400" y="163318"/>
            <a:ext cx="914396" cy="404948"/>
          </a:xfrm>
          <a:prstGeom prst="rect">
            <a:avLst/>
          </a:prstGeom>
          <a:noFill/>
          <a:ln>
            <a:noFill/>
          </a:ln>
        </p:spPr>
      </p:pic>
    </p:spTree>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matchingName="Big Quote 3">
  <p:cSld name="CUSTOM_1_1">
    <p:bg>
      <p:bgPr>
        <a:blipFill>
          <a:blip r:embed="rId2">
            <a:alphaModFix/>
          </a:blip>
          <a:stretch>
            <a:fillRect/>
          </a:stretch>
        </a:blipFill>
        <a:effectLst/>
      </p:bgPr>
    </p:bg>
    <p:spTree>
      <p:nvGrpSpPr>
        <p:cNvPr id="1" name="Shape 2521"/>
        <p:cNvGrpSpPr/>
        <p:nvPr/>
      </p:nvGrpSpPr>
      <p:grpSpPr>
        <a:xfrm>
          <a:off x="0" y="0"/>
          <a:ext cx="0" cy="0"/>
          <a:chOff x="0" y="0"/>
          <a:chExt cx="0" cy="0"/>
        </a:xfrm>
      </p:grpSpPr>
      <p:sp>
        <p:nvSpPr>
          <p:cNvPr id="2522" name="Google Shape;2522;g395a5d8f997_0_18551"/>
          <p:cNvSpPr/>
          <p:nvPr/>
        </p:nvSpPr>
        <p:spPr>
          <a:xfrm>
            <a:off x="1888600" y="-741133"/>
            <a:ext cx="8414700" cy="84147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523" name="Google Shape;2523;g395a5d8f997_0_18551"/>
          <p:cNvSpPr/>
          <p:nvPr/>
        </p:nvSpPr>
        <p:spPr>
          <a:xfrm>
            <a:off x="622467" y="-2044767"/>
            <a:ext cx="10947300" cy="10947600"/>
          </a:xfrm>
          <a:prstGeom prst="donut">
            <a:avLst>
              <a:gd name="adj" fmla="val 8431"/>
            </a:avLst>
          </a:prstGeom>
          <a:gradFill>
            <a:gsLst>
              <a:gs pos="0">
                <a:schemeClr val="dk2"/>
              </a:gs>
              <a:gs pos="100000">
                <a:srgbClr val="FFFFFF">
                  <a:alpha val="0"/>
                </a:srgbClr>
              </a:gs>
            </a:gsLst>
            <a:lin ang="8099331"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524" name="Google Shape;2524;g395a5d8f997_0_18551"/>
          <p:cNvSpPr txBox="1">
            <a:spLocks noGrp="1"/>
          </p:cNvSpPr>
          <p:nvPr>
            <p:ph type="subTitle" idx="1"/>
          </p:nvPr>
        </p:nvSpPr>
        <p:spPr>
          <a:xfrm>
            <a:off x="3232600" y="1637800"/>
            <a:ext cx="5726700" cy="3582300"/>
          </a:xfrm>
          <a:prstGeom prst="rect">
            <a:avLst/>
          </a:prstGeom>
        </p:spPr>
        <p:txBody>
          <a:bodyPr spcFirstLastPara="1" wrap="square" lIns="0" tIns="0" rIns="0" bIns="0" anchor="ctr" anchorCtr="0">
            <a:noAutofit/>
          </a:bodyPr>
          <a:lstStyle>
            <a:lvl1pPr lvl="0" algn="ctr">
              <a:lnSpc>
                <a:spcPct val="90000"/>
              </a:lnSpc>
              <a:spcBef>
                <a:spcPts val="0"/>
              </a:spcBef>
              <a:spcAft>
                <a:spcPts val="0"/>
              </a:spcAft>
              <a:buClr>
                <a:schemeClr val="dk2"/>
              </a:buClr>
              <a:buSzPts val="5300"/>
              <a:buNone/>
              <a:defRPr sz="5300">
                <a:solidFill>
                  <a:schemeClr val="dk2"/>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2525" name="Google Shape;2525;g395a5d8f997_0_18551"/>
          <p:cNvSpPr/>
          <p:nvPr/>
        </p:nvSpPr>
        <p:spPr>
          <a:xfrm>
            <a:off x="10668000" y="0"/>
            <a:ext cx="1219200" cy="731700"/>
          </a:xfrm>
          <a:prstGeom prst="rect">
            <a:avLst/>
          </a:prstGeom>
          <a:solidFill>
            <a:srgbClr val="FFFFFF"/>
          </a:solidFill>
          <a:ln w="12700"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2526" name="Google Shape;2526;g395a5d8f997_0_18551" title="CI_logo_classic_nt.jpg"/>
          <p:cNvPicPr preferRelativeResize="0"/>
          <p:nvPr/>
        </p:nvPicPr>
        <p:blipFill>
          <a:blip r:embed="rId3">
            <a:alphaModFix/>
          </a:blip>
          <a:stretch>
            <a:fillRect/>
          </a:stretch>
        </p:blipFill>
        <p:spPr>
          <a:xfrm>
            <a:off x="10820400" y="163318"/>
            <a:ext cx="914396" cy="404948"/>
          </a:xfrm>
          <a:prstGeom prst="rect">
            <a:avLst/>
          </a:prstGeom>
          <a:noFill/>
          <a:ln>
            <a:noFill/>
          </a:ln>
        </p:spPr>
      </p:pic>
    </p:spTree>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matchingName="Big Quote 4">
  <p:cSld name="CUSTOM_1_1_1">
    <p:bg>
      <p:bgPr>
        <a:solidFill>
          <a:schemeClr val="dk2"/>
        </a:solidFill>
        <a:effectLst/>
      </p:bgPr>
    </p:bg>
    <p:spTree>
      <p:nvGrpSpPr>
        <p:cNvPr id="1" name="Shape 2527"/>
        <p:cNvGrpSpPr/>
        <p:nvPr/>
      </p:nvGrpSpPr>
      <p:grpSpPr>
        <a:xfrm>
          <a:off x="0" y="0"/>
          <a:ext cx="0" cy="0"/>
          <a:chOff x="0" y="0"/>
          <a:chExt cx="0" cy="0"/>
        </a:xfrm>
      </p:grpSpPr>
      <p:sp>
        <p:nvSpPr>
          <p:cNvPr id="2528" name="Google Shape;2528;g395a5d8f997_0_18557"/>
          <p:cNvSpPr txBox="1">
            <a:spLocks noGrp="1"/>
          </p:cNvSpPr>
          <p:nvPr>
            <p:ph type="subTitle" idx="1"/>
          </p:nvPr>
        </p:nvSpPr>
        <p:spPr>
          <a:xfrm>
            <a:off x="1219200" y="1637800"/>
            <a:ext cx="9753600" cy="3582300"/>
          </a:xfrm>
          <a:prstGeom prst="rect">
            <a:avLst/>
          </a:prstGeom>
        </p:spPr>
        <p:txBody>
          <a:bodyPr spcFirstLastPara="1" wrap="square" lIns="0" tIns="0" rIns="0" bIns="0" anchor="ctr" anchorCtr="0">
            <a:noAutofit/>
          </a:bodyPr>
          <a:lstStyle>
            <a:lvl1pPr lvl="0" algn="ctr">
              <a:lnSpc>
                <a:spcPct val="90000"/>
              </a:lnSpc>
              <a:spcBef>
                <a:spcPts val="0"/>
              </a:spcBef>
              <a:spcAft>
                <a:spcPts val="0"/>
              </a:spcAft>
              <a:buClr>
                <a:schemeClr val="lt1"/>
              </a:buClr>
              <a:buSzPts val="5300"/>
              <a:buNone/>
              <a:defRPr sz="5300">
                <a:solidFill>
                  <a:schemeClr val="lt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Image — Blue — Left">
  <p:cSld name="CUSTOM_18">
    <p:spTree>
      <p:nvGrpSpPr>
        <p:cNvPr id="1" name="Shape 278"/>
        <p:cNvGrpSpPr/>
        <p:nvPr/>
      </p:nvGrpSpPr>
      <p:grpSpPr>
        <a:xfrm>
          <a:off x="0" y="0"/>
          <a:ext cx="0" cy="0"/>
          <a:chOff x="0" y="0"/>
          <a:chExt cx="0" cy="0"/>
        </a:xfrm>
      </p:grpSpPr>
      <p:sp>
        <p:nvSpPr>
          <p:cNvPr id="279" name="Google Shape;279;g36335525d1a_0_605"/>
          <p:cNvSpPr>
            <a:spLocks noGrp="1"/>
          </p:cNvSpPr>
          <p:nvPr>
            <p:ph type="pic" idx="2"/>
          </p:nvPr>
        </p:nvSpPr>
        <p:spPr>
          <a:xfrm>
            <a:off x="0" y="0"/>
            <a:ext cx="12192000" cy="6858000"/>
          </a:xfrm>
          <a:prstGeom prst="rect">
            <a:avLst/>
          </a:prstGeom>
          <a:noFill/>
          <a:ln>
            <a:noFill/>
          </a:ln>
        </p:spPr>
      </p:sp>
      <p:sp>
        <p:nvSpPr>
          <p:cNvPr id="280" name="Google Shape;280;g36335525d1a_0_605"/>
          <p:cNvSpPr/>
          <p:nvPr/>
        </p:nvSpPr>
        <p:spPr>
          <a:xfrm rot="5400000">
            <a:off x="2349450" y="2102217"/>
            <a:ext cx="1397100" cy="6096000"/>
          </a:xfrm>
          <a:prstGeom prst="round2SameRect">
            <a:avLst>
              <a:gd name="adj1" fmla="val 0"/>
              <a:gd name="adj2" fmla="val 0"/>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81" name="Google Shape;281;g36335525d1a_0_605"/>
          <p:cNvSpPr txBox="1">
            <a:spLocks noGrp="1"/>
          </p:cNvSpPr>
          <p:nvPr>
            <p:ph type="title"/>
          </p:nvPr>
        </p:nvSpPr>
        <p:spPr>
          <a:xfrm>
            <a:off x="609600" y="4691400"/>
            <a:ext cx="5486400" cy="9459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1pPr>
            <a:lvl2pPr lvl="1" algn="r">
              <a:lnSpc>
                <a:spcPct val="90000"/>
              </a:lnSpc>
              <a:spcBef>
                <a:spcPts val="100"/>
              </a:spcBef>
              <a:spcAft>
                <a:spcPts val="0"/>
              </a:spcAft>
              <a:buClr>
                <a:schemeClr val="lt1"/>
              </a:buClr>
              <a:buSzPts val="2400"/>
              <a:buNone/>
              <a:defRPr sz="2400">
                <a:solidFill>
                  <a:schemeClr val="lt1"/>
                </a:solidFill>
              </a:defRPr>
            </a:lvl2pPr>
            <a:lvl3pPr lvl="2" algn="r">
              <a:lnSpc>
                <a:spcPct val="90000"/>
              </a:lnSpc>
              <a:spcBef>
                <a:spcPts val="0"/>
              </a:spcBef>
              <a:spcAft>
                <a:spcPts val="0"/>
              </a:spcAft>
              <a:buClr>
                <a:schemeClr val="lt1"/>
              </a:buClr>
              <a:buSzPts val="2400"/>
              <a:buNone/>
              <a:defRPr sz="2400">
                <a:solidFill>
                  <a:schemeClr val="lt1"/>
                </a:solidFill>
              </a:defRPr>
            </a:lvl3pPr>
            <a:lvl4pPr lvl="3" algn="r">
              <a:lnSpc>
                <a:spcPct val="90000"/>
              </a:lnSpc>
              <a:spcBef>
                <a:spcPts val="0"/>
              </a:spcBef>
              <a:spcAft>
                <a:spcPts val="0"/>
              </a:spcAft>
              <a:buClr>
                <a:schemeClr val="lt1"/>
              </a:buClr>
              <a:buSzPts val="2400"/>
              <a:buNone/>
              <a:defRPr sz="2400">
                <a:solidFill>
                  <a:schemeClr val="lt1"/>
                </a:solidFill>
              </a:defRPr>
            </a:lvl4pPr>
            <a:lvl5pPr lvl="4" algn="r">
              <a:lnSpc>
                <a:spcPct val="90000"/>
              </a:lnSpc>
              <a:spcBef>
                <a:spcPts val="0"/>
              </a:spcBef>
              <a:spcAft>
                <a:spcPts val="0"/>
              </a:spcAft>
              <a:buClr>
                <a:schemeClr val="lt1"/>
              </a:buClr>
              <a:buSzPts val="2400"/>
              <a:buNone/>
              <a:defRPr sz="2400">
                <a:solidFill>
                  <a:schemeClr val="lt1"/>
                </a:solidFill>
              </a:defRPr>
            </a:lvl5pPr>
            <a:lvl6pPr lvl="5" algn="r">
              <a:lnSpc>
                <a:spcPct val="90000"/>
              </a:lnSpc>
              <a:spcBef>
                <a:spcPts val="0"/>
              </a:spcBef>
              <a:spcAft>
                <a:spcPts val="0"/>
              </a:spcAft>
              <a:buClr>
                <a:schemeClr val="lt1"/>
              </a:buClr>
              <a:buSzPts val="2400"/>
              <a:buNone/>
              <a:defRPr sz="2400">
                <a:solidFill>
                  <a:schemeClr val="lt1"/>
                </a:solidFill>
              </a:defRPr>
            </a:lvl6pPr>
            <a:lvl7pPr lvl="6" algn="r">
              <a:lnSpc>
                <a:spcPct val="90000"/>
              </a:lnSpc>
              <a:spcBef>
                <a:spcPts val="0"/>
              </a:spcBef>
              <a:spcAft>
                <a:spcPts val="0"/>
              </a:spcAft>
              <a:buClr>
                <a:schemeClr val="lt1"/>
              </a:buClr>
              <a:buSzPts val="2400"/>
              <a:buNone/>
              <a:defRPr sz="2400">
                <a:solidFill>
                  <a:schemeClr val="lt1"/>
                </a:solidFill>
              </a:defRPr>
            </a:lvl7pPr>
            <a:lvl8pPr lvl="7" algn="r">
              <a:lnSpc>
                <a:spcPct val="90000"/>
              </a:lnSpc>
              <a:spcBef>
                <a:spcPts val="0"/>
              </a:spcBef>
              <a:spcAft>
                <a:spcPts val="0"/>
              </a:spcAft>
              <a:buClr>
                <a:schemeClr val="lt1"/>
              </a:buClr>
              <a:buSzPts val="2400"/>
              <a:buNone/>
              <a:defRPr sz="2400">
                <a:solidFill>
                  <a:schemeClr val="lt1"/>
                </a:solidFill>
              </a:defRPr>
            </a:lvl8pPr>
            <a:lvl9pPr lvl="8" algn="r">
              <a:lnSpc>
                <a:spcPct val="90000"/>
              </a:lnSpc>
              <a:spcBef>
                <a:spcPts val="0"/>
              </a:spcBef>
              <a:spcAft>
                <a:spcPts val="0"/>
              </a:spcAft>
              <a:buClr>
                <a:schemeClr val="lt1"/>
              </a:buClr>
              <a:buSzPts val="2400"/>
              <a:buNone/>
              <a:defRPr sz="2400">
                <a:solidFill>
                  <a:schemeClr val="lt1"/>
                </a:solidFill>
              </a:defRPr>
            </a:lvl9pPr>
          </a:lstStyle>
          <a:p>
            <a:endParaRPr/>
          </a:p>
        </p:txBody>
      </p:sp>
      <p:sp>
        <p:nvSpPr>
          <p:cNvPr id="282" name="Google Shape;282;g36335525d1a_0_605"/>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1pPr>
            <a:lvl2pPr lvl="1">
              <a:spcBef>
                <a:spcPts val="0"/>
              </a:spcBef>
              <a:spcAft>
                <a:spcPts val="0"/>
              </a:spcAft>
              <a:buClr>
                <a:schemeClr val="dk2"/>
              </a:buClr>
              <a:buSzPts val="1900"/>
              <a:buNone/>
              <a:defRPr>
                <a:solidFill>
                  <a:schemeClr val="dk2"/>
                </a:solidFill>
              </a:defRPr>
            </a:lvl2pPr>
            <a:lvl3pPr lvl="2">
              <a:spcBef>
                <a:spcPts val="0"/>
              </a:spcBef>
              <a:spcAft>
                <a:spcPts val="0"/>
              </a:spcAft>
              <a:buClr>
                <a:schemeClr val="dk2"/>
              </a:buClr>
              <a:buSzPts val="1900"/>
              <a:buNone/>
              <a:defRPr>
                <a:solidFill>
                  <a:schemeClr val="dk2"/>
                </a:solidFill>
              </a:defRPr>
            </a:lvl3pPr>
            <a:lvl4pPr lvl="3">
              <a:spcBef>
                <a:spcPts val="0"/>
              </a:spcBef>
              <a:spcAft>
                <a:spcPts val="0"/>
              </a:spcAft>
              <a:buClr>
                <a:schemeClr val="dk2"/>
              </a:buClr>
              <a:buSzPts val="1900"/>
              <a:buNone/>
              <a:defRPr>
                <a:solidFill>
                  <a:schemeClr val="dk2"/>
                </a:solidFill>
              </a:defRPr>
            </a:lvl4pPr>
            <a:lvl5pPr lvl="4">
              <a:spcBef>
                <a:spcPts val="0"/>
              </a:spcBef>
              <a:spcAft>
                <a:spcPts val="0"/>
              </a:spcAft>
              <a:buClr>
                <a:schemeClr val="dk2"/>
              </a:buClr>
              <a:buSzPts val="1900"/>
              <a:buNone/>
              <a:defRPr>
                <a:solidFill>
                  <a:schemeClr val="dk2"/>
                </a:solidFill>
              </a:defRPr>
            </a:lvl5pPr>
            <a:lvl6pPr lvl="5">
              <a:spcBef>
                <a:spcPts val="0"/>
              </a:spcBef>
              <a:spcAft>
                <a:spcPts val="0"/>
              </a:spcAft>
              <a:buClr>
                <a:schemeClr val="dk2"/>
              </a:buClr>
              <a:buSzPts val="1900"/>
              <a:buNone/>
              <a:defRPr>
                <a:solidFill>
                  <a:schemeClr val="dk2"/>
                </a:solidFill>
              </a:defRPr>
            </a:lvl6pPr>
            <a:lvl7pPr lvl="6">
              <a:spcBef>
                <a:spcPts val="0"/>
              </a:spcBef>
              <a:spcAft>
                <a:spcPts val="0"/>
              </a:spcAft>
              <a:buClr>
                <a:schemeClr val="dk2"/>
              </a:buClr>
              <a:buSzPts val="1900"/>
              <a:buNone/>
              <a:defRPr>
                <a:solidFill>
                  <a:schemeClr val="dk2"/>
                </a:solidFill>
              </a:defRPr>
            </a:lvl7pPr>
            <a:lvl8pPr lvl="7">
              <a:spcBef>
                <a:spcPts val="0"/>
              </a:spcBef>
              <a:spcAft>
                <a:spcPts val="0"/>
              </a:spcAft>
              <a:buClr>
                <a:schemeClr val="dk2"/>
              </a:buClr>
              <a:buSzPts val="1900"/>
              <a:buNone/>
              <a:defRPr>
                <a:solidFill>
                  <a:schemeClr val="dk2"/>
                </a:solidFill>
              </a:defRPr>
            </a:lvl8pPr>
            <a:lvl9pPr lvl="8">
              <a:spcBef>
                <a:spcPts val="0"/>
              </a:spcBef>
              <a:spcAft>
                <a:spcPts val="0"/>
              </a:spcAft>
              <a:buClr>
                <a:schemeClr val="dk2"/>
              </a:buClr>
              <a:buSzPts val="1900"/>
              <a:buNone/>
              <a:defRPr>
                <a:solidFill>
                  <a:schemeClr val="dk2"/>
                </a:solidFill>
              </a:defRPr>
            </a:lvl9pPr>
          </a:lstStyle>
          <a:p>
            <a:endParaRPr/>
          </a:p>
        </p:txBody>
      </p:sp>
    </p:spTree>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matchingName="Computer Mockup">
  <p:cSld name="CUSTOM_5">
    <p:spTree>
      <p:nvGrpSpPr>
        <p:cNvPr id="1" name="Shape 2529"/>
        <p:cNvGrpSpPr/>
        <p:nvPr/>
      </p:nvGrpSpPr>
      <p:grpSpPr>
        <a:xfrm>
          <a:off x="0" y="0"/>
          <a:ext cx="0" cy="0"/>
          <a:chOff x="0" y="0"/>
          <a:chExt cx="0" cy="0"/>
        </a:xfrm>
      </p:grpSpPr>
      <p:sp>
        <p:nvSpPr>
          <p:cNvPr id="2530" name="Google Shape;2530;g395a5d8f997_0_18559"/>
          <p:cNvSpPr/>
          <p:nvPr/>
        </p:nvSpPr>
        <p:spPr>
          <a:xfrm rot="10800000">
            <a:off x="100" y="1321533"/>
            <a:ext cx="12221100" cy="41808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pic>
        <p:nvPicPr>
          <p:cNvPr id="2531" name="Google Shape;2531;g395a5d8f997_0_18559" title="GettyImages-2158979803.jpg"/>
          <p:cNvPicPr preferRelativeResize="0"/>
          <p:nvPr/>
        </p:nvPicPr>
        <p:blipFill rotWithShape="1">
          <a:blip r:embed="rId2">
            <a:alphaModFix/>
          </a:blip>
          <a:srcRect l="10283" t="3553" r="10131" b="3189"/>
          <a:stretch/>
        </p:blipFill>
        <p:spPr>
          <a:xfrm>
            <a:off x="3980067" y="1040467"/>
            <a:ext cx="7845166" cy="5817533"/>
          </a:xfrm>
          <a:prstGeom prst="rect">
            <a:avLst/>
          </a:prstGeom>
          <a:noFill/>
          <a:ln>
            <a:noFill/>
          </a:ln>
        </p:spPr>
      </p:pic>
      <p:sp>
        <p:nvSpPr>
          <p:cNvPr id="2532" name="Google Shape;2532;g395a5d8f997_0_18559"/>
          <p:cNvSpPr>
            <a:spLocks noGrp="1"/>
          </p:cNvSpPr>
          <p:nvPr>
            <p:ph type="pic" idx="2"/>
          </p:nvPr>
        </p:nvSpPr>
        <p:spPr>
          <a:xfrm>
            <a:off x="4284674" y="1335669"/>
            <a:ext cx="7224300" cy="4184100"/>
          </a:xfrm>
          <a:prstGeom prst="rect">
            <a:avLst/>
          </a:prstGeom>
          <a:noFill/>
          <a:ln>
            <a:noFill/>
          </a:ln>
        </p:spPr>
      </p:sp>
      <p:sp>
        <p:nvSpPr>
          <p:cNvPr id="2533" name="Google Shape;2533;g395a5d8f997_0_18559"/>
          <p:cNvSpPr txBox="1">
            <a:spLocks noGrp="1"/>
          </p:cNvSpPr>
          <p:nvPr>
            <p:ph type="subTitle" idx="1"/>
          </p:nvPr>
        </p:nvSpPr>
        <p:spPr>
          <a:xfrm>
            <a:off x="609600" y="1713800"/>
            <a:ext cx="3379200" cy="3430500"/>
          </a:xfrm>
          <a:prstGeom prst="rect">
            <a:avLst/>
          </a:prstGeom>
        </p:spPr>
        <p:txBody>
          <a:bodyPr spcFirstLastPara="1" wrap="square" lIns="0" tIns="0" rIns="0" bIns="0" anchor="ctr" anchorCtr="0">
            <a:noAutofit/>
          </a:bodyPr>
          <a:lstStyle>
            <a:lvl1pPr lvl="0">
              <a:lnSpc>
                <a:spcPct val="90000"/>
              </a:lnSpc>
              <a:spcBef>
                <a:spcPts val="0"/>
              </a:spcBef>
              <a:spcAft>
                <a:spcPts val="0"/>
              </a:spcAft>
              <a:buClr>
                <a:schemeClr val="lt1"/>
              </a:buClr>
              <a:buSzPts val="4800"/>
              <a:buFont typeface="Montserrat"/>
              <a:buNone/>
              <a:defRPr sz="4800">
                <a:solidFill>
                  <a:schemeClr val="lt1"/>
                </a:solidFill>
                <a:latin typeface="Montserrat"/>
                <a:ea typeface="Montserrat"/>
                <a:cs typeface="Montserrat"/>
                <a:sym typeface="Montserrat"/>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2534" name="Google Shape;2534;g395a5d8f997_0_18559"/>
          <p:cNvSpPr txBox="1">
            <a:spLocks noGrp="1"/>
          </p:cNvSpPr>
          <p:nvPr>
            <p:ph type="subTitle" idx="3"/>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matchingName="Testimonial — Large">
  <p:cSld name="CUSTOM_6">
    <p:spTree>
      <p:nvGrpSpPr>
        <p:cNvPr id="1" name="Shape 2535"/>
        <p:cNvGrpSpPr/>
        <p:nvPr/>
      </p:nvGrpSpPr>
      <p:grpSpPr>
        <a:xfrm>
          <a:off x="0" y="0"/>
          <a:ext cx="0" cy="0"/>
          <a:chOff x="0" y="0"/>
          <a:chExt cx="0" cy="0"/>
        </a:xfrm>
      </p:grpSpPr>
      <p:sp>
        <p:nvSpPr>
          <p:cNvPr id="2536" name="Google Shape;2536;g395a5d8f997_0_18565"/>
          <p:cNvSpPr/>
          <p:nvPr/>
        </p:nvSpPr>
        <p:spPr>
          <a:xfrm rot="10800000">
            <a:off x="5200" y="5872633"/>
            <a:ext cx="12176400" cy="9843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537" name="Google Shape;2537;g395a5d8f997_0_18565"/>
          <p:cNvSpPr>
            <a:spLocks noGrp="1"/>
          </p:cNvSpPr>
          <p:nvPr>
            <p:ph type="pic" idx="2"/>
          </p:nvPr>
        </p:nvSpPr>
        <p:spPr>
          <a:xfrm>
            <a:off x="6241000" y="1429567"/>
            <a:ext cx="5106300" cy="5106300"/>
          </a:xfrm>
          <a:prstGeom prst="ellipse">
            <a:avLst/>
          </a:prstGeom>
          <a:noFill/>
          <a:ln>
            <a:noFill/>
          </a:ln>
        </p:spPr>
      </p:sp>
      <p:sp>
        <p:nvSpPr>
          <p:cNvPr id="2538" name="Google Shape;2538;g395a5d8f997_0_18565"/>
          <p:cNvSpPr txBox="1">
            <a:spLocks noGrp="1"/>
          </p:cNvSpPr>
          <p:nvPr>
            <p:ph type="subTitle" idx="1"/>
          </p:nvPr>
        </p:nvSpPr>
        <p:spPr>
          <a:xfrm>
            <a:off x="609600" y="1177300"/>
            <a:ext cx="5447100" cy="3430500"/>
          </a:xfrm>
          <a:prstGeom prst="rect">
            <a:avLst/>
          </a:prstGeom>
        </p:spPr>
        <p:txBody>
          <a:bodyPr spcFirstLastPara="1" wrap="square" lIns="0" tIns="0" rIns="0" bIns="0" anchor="b" anchorCtr="0">
            <a:noAutofit/>
          </a:bodyPr>
          <a:lstStyle>
            <a:lvl1pPr lvl="0">
              <a:lnSpc>
                <a:spcPct val="90000"/>
              </a:lnSpc>
              <a:spcBef>
                <a:spcPts val="0"/>
              </a:spcBef>
              <a:spcAft>
                <a:spcPts val="0"/>
              </a:spcAft>
              <a:buClr>
                <a:schemeClr val="dk2"/>
              </a:buClr>
              <a:buSzPts val="3600"/>
              <a:buFont typeface="Montserrat"/>
              <a:buNone/>
              <a:defRPr sz="3600">
                <a:solidFill>
                  <a:schemeClr val="dk2"/>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2539" name="Google Shape;2539;g395a5d8f997_0_18565"/>
          <p:cNvSpPr txBox="1">
            <a:spLocks noGrp="1"/>
          </p:cNvSpPr>
          <p:nvPr>
            <p:ph type="subTitle" idx="3"/>
          </p:nvPr>
        </p:nvSpPr>
        <p:spPr>
          <a:xfrm>
            <a:off x="609600" y="4876800"/>
            <a:ext cx="3543900" cy="293700"/>
          </a:xfrm>
          <a:prstGeom prst="rect">
            <a:avLst/>
          </a:prstGeom>
        </p:spPr>
        <p:txBody>
          <a:bodyPr spcFirstLastPara="1" wrap="square" lIns="0" tIns="0" rIns="0" bIns="0" anchor="t" anchorCtr="0">
            <a:noAutofit/>
          </a:bodyPr>
          <a:lstStyle>
            <a:lvl1pPr lvl="0">
              <a:spcBef>
                <a:spcPts val="0"/>
              </a:spcBef>
              <a:spcAft>
                <a:spcPts val="0"/>
              </a:spcAft>
              <a:buSzPts val="1900"/>
              <a:buFont typeface="Oswald Medium"/>
              <a:buNone/>
              <a:defRPr sz="1900" b="0">
                <a:latin typeface="Oswald Medium"/>
                <a:ea typeface="Oswald Medium"/>
                <a:cs typeface="Oswald Medium"/>
                <a:sym typeface="Oswald Medium"/>
              </a:defRPr>
            </a:lvl1pPr>
            <a:lvl2pPr lvl="1">
              <a:spcBef>
                <a:spcPts val="0"/>
              </a:spcBef>
              <a:spcAft>
                <a:spcPts val="0"/>
              </a:spcAft>
              <a:buSzPts val="1900"/>
              <a:buFont typeface="Bebas Neue"/>
              <a:buNone/>
              <a:defRPr>
                <a:latin typeface="Bebas Neue"/>
                <a:ea typeface="Bebas Neue"/>
                <a:cs typeface="Bebas Neue"/>
                <a:sym typeface="Bebas Neue"/>
              </a:defRPr>
            </a:lvl2pPr>
            <a:lvl3pPr lvl="2">
              <a:spcBef>
                <a:spcPts val="0"/>
              </a:spcBef>
              <a:spcAft>
                <a:spcPts val="0"/>
              </a:spcAft>
              <a:buSzPts val="1900"/>
              <a:buFont typeface="Bebas Neue"/>
              <a:buNone/>
              <a:defRPr>
                <a:latin typeface="Bebas Neue"/>
                <a:ea typeface="Bebas Neue"/>
                <a:cs typeface="Bebas Neue"/>
                <a:sym typeface="Bebas Neue"/>
              </a:defRPr>
            </a:lvl3pPr>
            <a:lvl4pPr lvl="3">
              <a:spcBef>
                <a:spcPts val="0"/>
              </a:spcBef>
              <a:spcAft>
                <a:spcPts val="0"/>
              </a:spcAft>
              <a:buSzPts val="1900"/>
              <a:buFont typeface="Bebas Neue"/>
              <a:buNone/>
              <a:defRPr>
                <a:latin typeface="Bebas Neue"/>
                <a:ea typeface="Bebas Neue"/>
                <a:cs typeface="Bebas Neue"/>
                <a:sym typeface="Bebas Neue"/>
              </a:defRPr>
            </a:lvl4pPr>
            <a:lvl5pPr lvl="4">
              <a:spcBef>
                <a:spcPts val="0"/>
              </a:spcBef>
              <a:spcAft>
                <a:spcPts val="0"/>
              </a:spcAft>
              <a:buSzPts val="1900"/>
              <a:buFont typeface="Bebas Neue"/>
              <a:buNone/>
              <a:defRPr>
                <a:latin typeface="Bebas Neue"/>
                <a:ea typeface="Bebas Neue"/>
                <a:cs typeface="Bebas Neue"/>
                <a:sym typeface="Bebas Neue"/>
              </a:defRPr>
            </a:lvl5pPr>
            <a:lvl6pPr lvl="5">
              <a:spcBef>
                <a:spcPts val="0"/>
              </a:spcBef>
              <a:spcAft>
                <a:spcPts val="0"/>
              </a:spcAft>
              <a:buSzPts val="1900"/>
              <a:buFont typeface="Bebas Neue"/>
              <a:buNone/>
              <a:defRPr>
                <a:latin typeface="Bebas Neue"/>
                <a:ea typeface="Bebas Neue"/>
                <a:cs typeface="Bebas Neue"/>
                <a:sym typeface="Bebas Neue"/>
              </a:defRPr>
            </a:lvl6pPr>
            <a:lvl7pPr lvl="6">
              <a:spcBef>
                <a:spcPts val="0"/>
              </a:spcBef>
              <a:spcAft>
                <a:spcPts val="0"/>
              </a:spcAft>
              <a:buSzPts val="1900"/>
              <a:buFont typeface="Bebas Neue"/>
              <a:buNone/>
              <a:defRPr>
                <a:latin typeface="Bebas Neue"/>
                <a:ea typeface="Bebas Neue"/>
                <a:cs typeface="Bebas Neue"/>
                <a:sym typeface="Bebas Neue"/>
              </a:defRPr>
            </a:lvl7pPr>
            <a:lvl8pPr lvl="7">
              <a:spcBef>
                <a:spcPts val="0"/>
              </a:spcBef>
              <a:spcAft>
                <a:spcPts val="0"/>
              </a:spcAft>
              <a:buSzPts val="1900"/>
              <a:buFont typeface="Bebas Neue"/>
              <a:buNone/>
              <a:defRPr>
                <a:latin typeface="Bebas Neue"/>
                <a:ea typeface="Bebas Neue"/>
                <a:cs typeface="Bebas Neue"/>
                <a:sym typeface="Bebas Neue"/>
              </a:defRPr>
            </a:lvl8pPr>
            <a:lvl9pPr lvl="8">
              <a:spcBef>
                <a:spcPts val="0"/>
              </a:spcBef>
              <a:spcAft>
                <a:spcPts val="0"/>
              </a:spcAft>
              <a:buSzPts val="1900"/>
              <a:buFont typeface="Bebas Neue"/>
              <a:buNone/>
              <a:defRPr>
                <a:latin typeface="Bebas Neue"/>
                <a:ea typeface="Bebas Neue"/>
                <a:cs typeface="Bebas Neue"/>
                <a:sym typeface="Bebas Neue"/>
              </a:defRPr>
            </a:lvl9pPr>
          </a:lstStyle>
          <a:p>
            <a:endParaRPr/>
          </a:p>
        </p:txBody>
      </p:sp>
      <p:sp>
        <p:nvSpPr>
          <p:cNvPr id="2540" name="Google Shape;2540;g395a5d8f997_0_18565"/>
          <p:cNvSpPr txBox="1">
            <a:spLocks noGrp="1"/>
          </p:cNvSpPr>
          <p:nvPr>
            <p:ph type="subTitle" idx="4"/>
          </p:nvPr>
        </p:nvSpPr>
        <p:spPr>
          <a:xfrm>
            <a:off x="609600" y="5181600"/>
            <a:ext cx="3185100" cy="2937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300"/>
              <a:buFont typeface="Montserrat"/>
              <a:buNone/>
              <a:defRPr sz="1300">
                <a:solidFill>
                  <a:schemeClr val="dk1"/>
                </a:solidFill>
                <a:latin typeface="Montserrat"/>
                <a:ea typeface="Montserrat"/>
                <a:cs typeface="Montserrat"/>
                <a:sym typeface="Montserrat"/>
              </a:defRPr>
            </a:lvl1pPr>
            <a:lvl2pPr lvl="1">
              <a:spcBef>
                <a:spcPts val="0"/>
              </a:spcBef>
              <a:spcAft>
                <a:spcPts val="0"/>
              </a:spcAft>
              <a:buSzPts val="1300"/>
              <a:buFont typeface="Bebas Neue"/>
              <a:buNone/>
              <a:defRPr sz="1300">
                <a:latin typeface="Bebas Neue"/>
                <a:ea typeface="Bebas Neue"/>
                <a:cs typeface="Bebas Neue"/>
                <a:sym typeface="Bebas Neue"/>
              </a:defRPr>
            </a:lvl2pPr>
            <a:lvl3pPr lvl="2">
              <a:spcBef>
                <a:spcPts val="0"/>
              </a:spcBef>
              <a:spcAft>
                <a:spcPts val="0"/>
              </a:spcAft>
              <a:buSzPts val="1300"/>
              <a:buFont typeface="Bebas Neue"/>
              <a:buNone/>
              <a:defRPr sz="1300">
                <a:latin typeface="Bebas Neue"/>
                <a:ea typeface="Bebas Neue"/>
                <a:cs typeface="Bebas Neue"/>
                <a:sym typeface="Bebas Neue"/>
              </a:defRPr>
            </a:lvl3pPr>
            <a:lvl4pPr lvl="3">
              <a:spcBef>
                <a:spcPts val="0"/>
              </a:spcBef>
              <a:spcAft>
                <a:spcPts val="0"/>
              </a:spcAft>
              <a:buSzPts val="1300"/>
              <a:buFont typeface="Bebas Neue"/>
              <a:buNone/>
              <a:defRPr sz="1300">
                <a:latin typeface="Bebas Neue"/>
                <a:ea typeface="Bebas Neue"/>
                <a:cs typeface="Bebas Neue"/>
                <a:sym typeface="Bebas Neue"/>
              </a:defRPr>
            </a:lvl4pPr>
            <a:lvl5pPr lvl="4">
              <a:spcBef>
                <a:spcPts val="0"/>
              </a:spcBef>
              <a:spcAft>
                <a:spcPts val="0"/>
              </a:spcAft>
              <a:buSzPts val="1300"/>
              <a:buFont typeface="Bebas Neue"/>
              <a:buNone/>
              <a:defRPr sz="1300">
                <a:latin typeface="Bebas Neue"/>
                <a:ea typeface="Bebas Neue"/>
                <a:cs typeface="Bebas Neue"/>
                <a:sym typeface="Bebas Neue"/>
              </a:defRPr>
            </a:lvl5pPr>
            <a:lvl6pPr lvl="5">
              <a:spcBef>
                <a:spcPts val="0"/>
              </a:spcBef>
              <a:spcAft>
                <a:spcPts val="0"/>
              </a:spcAft>
              <a:buSzPts val="1300"/>
              <a:buFont typeface="Bebas Neue"/>
              <a:buNone/>
              <a:defRPr sz="1300">
                <a:latin typeface="Bebas Neue"/>
                <a:ea typeface="Bebas Neue"/>
                <a:cs typeface="Bebas Neue"/>
                <a:sym typeface="Bebas Neue"/>
              </a:defRPr>
            </a:lvl6pPr>
            <a:lvl7pPr lvl="6">
              <a:spcBef>
                <a:spcPts val="0"/>
              </a:spcBef>
              <a:spcAft>
                <a:spcPts val="0"/>
              </a:spcAft>
              <a:buSzPts val="1300"/>
              <a:buFont typeface="Bebas Neue"/>
              <a:buNone/>
              <a:defRPr sz="1300">
                <a:latin typeface="Bebas Neue"/>
                <a:ea typeface="Bebas Neue"/>
                <a:cs typeface="Bebas Neue"/>
                <a:sym typeface="Bebas Neue"/>
              </a:defRPr>
            </a:lvl7pPr>
            <a:lvl8pPr lvl="7">
              <a:spcBef>
                <a:spcPts val="0"/>
              </a:spcBef>
              <a:spcAft>
                <a:spcPts val="0"/>
              </a:spcAft>
              <a:buSzPts val="1300"/>
              <a:buFont typeface="Bebas Neue"/>
              <a:buNone/>
              <a:defRPr sz="1300">
                <a:latin typeface="Bebas Neue"/>
                <a:ea typeface="Bebas Neue"/>
                <a:cs typeface="Bebas Neue"/>
                <a:sym typeface="Bebas Neue"/>
              </a:defRPr>
            </a:lvl8pPr>
            <a:lvl9pPr lvl="8">
              <a:spcBef>
                <a:spcPts val="0"/>
              </a:spcBef>
              <a:spcAft>
                <a:spcPts val="0"/>
              </a:spcAft>
              <a:buSzPts val="1300"/>
              <a:buFont typeface="Bebas Neue"/>
              <a:buNone/>
              <a:defRPr sz="1300">
                <a:latin typeface="Bebas Neue"/>
                <a:ea typeface="Bebas Neue"/>
                <a:cs typeface="Bebas Neue"/>
                <a:sym typeface="Bebas Neue"/>
              </a:defRPr>
            </a:lvl9pPr>
          </a:lstStyle>
          <a:p>
            <a:endParaRPr/>
          </a:p>
        </p:txBody>
      </p:sp>
      <p:sp>
        <p:nvSpPr>
          <p:cNvPr id="2541" name="Google Shape;2541;g395a5d8f997_0_18565"/>
          <p:cNvSpPr txBox="1">
            <a:spLocks noGrp="1"/>
          </p:cNvSpPr>
          <p:nvPr>
            <p:ph type="subTitle" idx="5"/>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matchingName="Testimonial — Medium">
  <p:cSld name="CUSTOM_6_1">
    <p:spTree>
      <p:nvGrpSpPr>
        <p:cNvPr id="1" name="Shape 2542"/>
        <p:cNvGrpSpPr/>
        <p:nvPr/>
      </p:nvGrpSpPr>
      <p:grpSpPr>
        <a:xfrm>
          <a:off x="0" y="0"/>
          <a:ext cx="0" cy="0"/>
          <a:chOff x="0" y="0"/>
          <a:chExt cx="0" cy="0"/>
        </a:xfrm>
      </p:grpSpPr>
      <p:sp>
        <p:nvSpPr>
          <p:cNvPr id="2543" name="Google Shape;2543;g395a5d8f997_0_18572"/>
          <p:cNvSpPr/>
          <p:nvPr/>
        </p:nvSpPr>
        <p:spPr>
          <a:xfrm rot="10800000">
            <a:off x="5200" y="5872633"/>
            <a:ext cx="12176400" cy="9843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544" name="Google Shape;2544;g395a5d8f997_0_18572"/>
          <p:cNvSpPr>
            <a:spLocks noGrp="1"/>
          </p:cNvSpPr>
          <p:nvPr>
            <p:ph type="pic" idx="2"/>
          </p:nvPr>
        </p:nvSpPr>
        <p:spPr>
          <a:xfrm>
            <a:off x="9654013" y="4364200"/>
            <a:ext cx="1928400" cy="1928400"/>
          </a:xfrm>
          <a:prstGeom prst="ellipse">
            <a:avLst/>
          </a:prstGeom>
          <a:noFill/>
          <a:ln>
            <a:noFill/>
          </a:ln>
        </p:spPr>
      </p:sp>
      <p:sp>
        <p:nvSpPr>
          <p:cNvPr id="2545" name="Google Shape;2545;g395a5d8f997_0_18572"/>
          <p:cNvSpPr txBox="1">
            <a:spLocks noGrp="1"/>
          </p:cNvSpPr>
          <p:nvPr>
            <p:ph type="subTitle" idx="1"/>
          </p:nvPr>
        </p:nvSpPr>
        <p:spPr>
          <a:xfrm>
            <a:off x="609600" y="1524000"/>
            <a:ext cx="10972800" cy="2641200"/>
          </a:xfrm>
          <a:prstGeom prst="rect">
            <a:avLst/>
          </a:prstGeom>
        </p:spPr>
        <p:txBody>
          <a:bodyPr spcFirstLastPara="1" wrap="square" lIns="0" tIns="0" rIns="0" bIns="0" anchor="b" anchorCtr="0">
            <a:noAutofit/>
          </a:bodyPr>
          <a:lstStyle>
            <a:lvl1pPr lvl="0">
              <a:lnSpc>
                <a:spcPct val="100000"/>
              </a:lnSpc>
              <a:spcBef>
                <a:spcPts val="0"/>
              </a:spcBef>
              <a:spcAft>
                <a:spcPts val="0"/>
              </a:spcAft>
              <a:buClr>
                <a:schemeClr val="dk2"/>
              </a:buClr>
              <a:buSzPts val="3600"/>
              <a:buFont typeface="Montserrat"/>
              <a:buNone/>
              <a:defRPr sz="3600">
                <a:solidFill>
                  <a:schemeClr val="dk2"/>
                </a:solidFill>
                <a:latin typeface="Montserrat"/>
                <a:ea typeface="Montserrat"/>
                <a:cs typeface="Montserrat"/>
                <a:sym typeface="Montserrat"/>
              </a:defRPr>
            </a:lvl1pPr>
            <a:lvl2pPr lvl="1">
              <a:lnSpc>
                <a:spcPct val="100000"/>
              </a:lnSpc>
              <a:spcBef>
                <a:spcPts val="0"/>
              </a:spcBef>
              <a:spcAft>
                <a:spcPts val="0"/>
              </a:spcAft>
              <a:buSzPts val="1900"/>
              <a:buNone/>
              <a:defRPr/>
            </a:lvl2pPr>
            <a:lvl3pPr lvl="2">
              <a:lnSpc>
                <a:spcPct val="100000"/>
              </a:lnSpc>
              <a:spcBef>
                <a:spcPts val="0"/>
              </a:spcBef>
              <a:spcAft>
                <a:spcPts val="0"/>
              </a:spcAft>
              <a:buSzPts val="1900"/>
              <a:buNone/>
              <a:defRPr/>
            </a:lvl3pPr>
            <a:lvl4pPr lvl="3">
              <a:lnSpc>
                <a:spcPct val="100000"/>
              </a:lnSpc>
              <a:spcBef>
                <a:spcPts val="0"/>
              </a:spcBef>
              <a:spcAft>
                <a:spcPts val="0"/>
              </a:spcAft>
              <a:buSzPts val="1900"/>
              <a:buNone/>
              <a:defRPr/>
            </a:lvl4pPr>
            <a:lvl5pPr lvl="4">
              <a:lnSpc>
                <a:spcPct val="100000"/>
              </a:lnSpc>
              <a:spcBef>
                <a:spcPts val="0"/>
              </a:spcBef>
              <a:spcAft>
                <a:spcPts val="0"/>
              </a:spcAft>
              <a:buSzPts val="1900"/>
              <a:buNone/>
              <a:defRPr/>
            </a:lvl5pPr>
            <a:lvl6pPr lvl="5">
              <a:lnSpc>
                <a:spcPct val="100000"/>
              </a:lnSpc>
              <a:spcBef>
                <a:spcPts val="0"/>
              </a:spcBef>
              <a:spcAft>
                <a:spcPts val="0"/>
              </a:spcAft>
              <a:buSzPts val="1900"/>
              <a:buNone/>
              <a:defRPr/>
            </a:lvl6pPr>
            <a:lvl7pPr lvl="6">
              <a:lnSpc>
                <a:spcPct val="100000"/>
              </a:lnSpc>
              <a:spcBef>
                <a:spcPts val="0"/>
              </a:spcBef>
              <a:spcAft>
                <a:spcPts val="0"/>
              </a:spcAft>
              <a:buSzPts val="1900"/>
              <a:buNone/>
              <a:defRPr/>
            </a:lvl7pPr>
            <a:lvl8pPr lvl="7">
              <a:lnSpc>
                <a:spcPct val="100000"/>
              </a:lnSpc>
              <a:spcBef>
                <a:spcPts val="0"/>
              </a:spcBef>
              <a:spcAft>
                <a:spcPts val="0"/>
              </a:spcAft>
              <a:buSzPts val="1900"/>
              <a:buNone/>
              <a:defRPr/>
            </a:lvl8pPr>
            <a:lvl9pPr lvl="8">
              <a:lnSpc>
                <a:spcPct val="100000"/>
              </a:lnSpc>
              <a:spcBef>
                <a:spcPts val="0"/>
              </a:spcBef>
              <a:spcAft>
                <a:spcPts val="0"/>
              </a:spcAft>
              <a:buSzPts val="1900"/>
              <a:buNone/>
              <a:defRPr/>
            </a:lvl9pPr>
          </a:lstStyle>
          <a:p>
            <a:endParaRPr/>
          </a:p>
        </p:txBody>
      </p:sp>
      <p:sp>
        <p:nvSpPr>
          <p:cNvPr id="2546" name="Google Shape;2546;g395a5d8f997_0_18572"/>
          <p:cNvSpPr txBox="1">
            <a:spLocks noGrp="1"/>
          </p:cNvSpPr>
          <p:nvPr>
            <p:ph type="subTitle" idx="3"/>
          </p:nvPr>
        </p:nvSpPr>
        <p:spPr>
          <a:xfrm>
            <a:off x="5608328" y="4876800"/>
            <a:ext cx="3657600" cy="293700"/>
          </a:xfrm>
          <a:prstGeom prst="rect">
            <a:avLst/>
          </a:prstGeom>
        </p:spPr>
        <p:txBody>
          <a:bodyPr spcFirstLastPara="1" wrap="square" lIns="0" tIns="0" rIns="0" bIns="0" anchor="t" anchorCtr="0">
            <a:noAutofit/>
          </a:bodyPr>
          <a:lstStyle>
            <a:lvl1pPr lvl="0" algn="r">
              <a:spcBef>
                <a:spcPts val="0"/>
              </a:spcBef>
              <a:spcAft>
                <a:spcPts val="0"/>
              </a:spcAft>
              <a:buSzPts val="1900"/>
              <a:buFont typeface="Oswald Medium"/>
              <a:buNone/>
              <a:defRPr sz="1900" b="0">
                <a:latin typeface="Oswald Medium"/>
                <a:ea typeface="Oswald Medium"/>
                <a:cs typeface="Oswald Medium"/>
                <a:sym typeface="Oswald Medium"/>
              </a:defRPr>
            </a:lvl1pPr>
            <a:lvl2pPr lvl="1" algn="r">
              <a:spcBef>
                <a:spcPts val="0"/>
              </a:spcBef>
              <a:spcAft>
                <a:spcPts val="0"/>
              </a:spcAft>
              <a:buSzPts val="1900"/>
              <a:buFont typeface="Bebas Neue"/>
              <a:buNone/>
              <a:defRPr>
                <a:latin typeface="Bebas Neue"/>
                <a:ea typeface="Bebas Neue"/>
                <a:cs typeface="Bebas Neue"/>
                <a:sym typeface="Bebas Neue"/>
              </a:defRPr>
            </a:lvl2pPr>
            <a:lvl3pPr lvl="2" algn="r">
              <a:spcBef>
                <a:spcPts val="0"/>
              </a:spcBef>
              <a:spcAft>
                <a:spcPts val="0"/>
              </a:spcAft>
              <a:buSzPts val="1900"/>
              <a:buFont typeface="Bebas Neue"/>
              <a:buNone/>
              <a:defRPr>
                <a:latin typeface="Bebas Neue"/>
                <a:ea typeface="Bebas Neue"/>
                <a:cs typeface="Bebas Neue"/>
                <a:sym typeface="Bebas Neue"/>
              </a:defRPr>
            </a:lvl3pPr>
            <a:lvl4pPr lvl="3" algn="r">
              <a:spcBef>
                <a:spcPts val="0"/>
              </a:spcBef>
              <a:spcAft>
                <a:spcPts val="0"/>
              </a:spcAft>
              <a:buSzPts val="1900"/>
              <a:buFont typeface="Bebas Neue"/>
              <a:buNone/>
              <a:defRPr>
                <a:latin typeface="Bebas Neue"/>
                <a:ea typeface="Bebas Neue"/>
                <a:cs typeface="Bebas Neue"/>
                <a:sym typeface="Bebas Neue"/>
              </a:defRPr>
            </a:lvl4pPr>
            <a:lvl5pPr lvl="4" algn="r">
              <a:spcBef>
                <a:spcPts val="0"/>
              </a:spcBef>
              <a:spcAft>
                <a:spcPts val="0"/>
              </a:spcAft>
              <a:buSzPts val="1900"/>
              <a:buFont typeface="Bebas Neue"/>
              <a:buNone/>
              <a:defRPr>
                <a:latin typeface="Bebas Neue"/>
                <a:ea typeface="Bebas Neue"/>
                <a:cs typeface="Bebas Neue"/>
                <a:sym typeface="Bebas Neue"/>
              </a:defRPr>
            </a:lvl5pPr>
            <a:lvl6pPr lvl="5" algn="r">
              <a:spcBef>
                <a:spcPts val="0"/>
              </a:spcBef>
              <a:spcAft>
                <a:spcPts val="0"/>
              </a:spcAft>
              <a:buSzPts val="1900"/>
              <a:buFont typeface="Bebas Neue"/>
              <a:buNone/>
              <a:defRPr>
                <a:latin typeface="Bebas Neue"/>
                <a:ea typeface="Bebas Neue"/>
                <a:cs typeface="Bebas Neue"/>
                <a:sym typeface="Bebas Neue"/>
              </a:defRPr>
            </a:lvl6pPr>
            <a:lvl7pPr lvl="6" algn="r">
              <a:spcBef>
                <a:spcPts val="0"/>
              </a:spcBef>
              <a:spcAft>
                <a:spcPts val="0"/>
              </a:spcAft>
              <a:buSzPts val="1900"/>
              <a:buFont typeface="Bebas Neue"/>
              <a:buNone/>
              <a:defRPr>
                <a:latin typeface="Bebas Neue"/>
                <a:ea typeface="Bebas Neue"/>
                <a:cs typeface="Bebas Neue"/>
                <a:sym typeface="Bebas Neue"/>
              </a:defRPr>
            </a:lvl7pPr>
            <a:lvl8pPr lvl="7" algn="r">
              <a:spcBef>
                <a:spcPts val="0"/>
              </a:spcBef>
              <a:spcAft>
                <a:spcPts val="0"/>
              </a:spcAft>
              <a:buSzPts val="1900"/>
              <a:buFont typeface="Bebas Neue"/>
              <a:buNone/>
              <a:defRPr>
                <a:latin typeface="Bebas Neue"/>
                <a:ea typeface="Bebas Neue"/>
                <a:cs typeface="Bebas Neue"/>
                <a:sym typeface="Bebas Neue"/>
              </a:defRPr>
            </a:lvl8pPr>
            <a:lvl9pPr lvl="8" algn="r">
              <a:spcBef>
                <a:spcPts val="0"/>
              </a:spcBef>
              <a:spcAft>
                <a:spcPts val="0"/>
              </a:spcAft>
              <a:buSzPts val="1900"/>
              <a:buFont typeface="Bebas Neue"/>
              <a:buNone/>
              <a:defRPr>
                <a:latin typeface="Bebas Neue"/>
                <a:ea typeface="Bebas Neue"/>
                <a:cs typeface="Bebas Neue"/>
                <a:sym typeface="Bebas Neue"/>
              </a:defRPr>
            </a:lvl9pPr>
          </a:lstStyle>
          <a:p>
            <a:endParaRPr/>
          </a:p>
        </p:txBody>
      </p:sp>
      <p:sp>
        <p:nvSpPr>
          <p:cNvPr id="2547" name="Google Shape;2547;g395a5d8f997_0_18572"/>
          <p:cNvSpPr txBox="1">
            <a:spLocks noGrp="1"/>
          </p:cNvSpPr>
          <p:nvPr>
            <p:ph type="subTitle" idx="4"/>
          </p:nvPr>
        </p:nvSpPr>
        <p:spPr>
          <a:xfrm>
            <a:off x="5608320" y="5181600"/>
            <a:ext cx="3657600" cy="293700"/>
          </a:xfrm>
          <a:prstGeom prst="rect">
            <a:avLst/>
          </a:prstGeom>
        </p:spPr>
        <p:txBody>
          <a:bodyPr spcFirstLastPara="1" wrap="square" lIns="0" tIns="0" rIns="0" bIns="0" anchor="t" anchorCtr="0">
            <a:noAutofit/>
          </a:bodyPr>
          <a:lstStyle>
            <a:lvl1pPr lvl="0" algn="r">
              <a:spcBef>
                <a:spcPts val="0"/>
              </a:spcBef>
              <a:spcAft>
                <a:spcPts val="0"/>
              </a:spcAft>
              <a:buClr>
                <a:schemeClr val="dk1"/>
              </a:buClr>
              <a:buSzPts val="1300"/>
              <a:buFont typeface="Montserrat"/>
              <a:buNone/>
              <a:defRPr sz="1300">
                <a:solidFill>
                  <a:schemeClr val="dk1"/>
                </a:solidFill>
                <a:latin typeface="Montserrat"/>
                <a:ea typeface="Montserrat"/>
                <a:cs typeface="Montserrat"/>
                <a:sym typeface="Montserrat"/>
              </a:defRPr>
            </a:lvl1pPr>
            <a:lvl2pPr lvl="1" algn="r">
              <a:spcBef>
                <a:spcPts val="0"/>
              </a:spcBef>
              <a:spcAft>
                <a:spcPts val="0"/>
              </a:spcAft>
              <a:buSzPts val="1300"/>
              <a:buFont typeface="Bebas Neue"/>
              <a:buNone/>
              <a:defRPr sz="1300">
                <a:latin typeface="Bebas Neue"/>
                <a:ea typeface="Bebas Neue"/>
                <a:cs typeface="Bebas Neue"/>
                <a:sym typeface="Bebas Neue"/>
              </a:defRPr>
            </a:lvl2pPr>
            <a:lvl3pPr lvl="2" algn="r">
              <a:spcBef>
                <a:spcPts val="0"/>
              </a:spcBef>
              <a:spcAft>
                <a:spcPts val="0"/>
              </a:spcAft>
              <a:buSzPts val="1300"/>
              <a:buFont typeface="Bebas Neue"/>
              <a:buNone/>
              <a:defRPr sz="1300">
                <a:latin typeface="Bebas Neue"/>
                <a:ea typeface="Bebas Neue"/>
                <a:cs typeface="Bebas Neue"/>
                <a:sym typeface="Bebas Neue"/>
              </a:defRPr>
            </a:lvl3pPr>
            <a:lvl4pPr lvl="3" algn="r">
              <a:spcBef>
                <a:spcPts val="0"/>
              </a:spcBef>
              <a:spcAft>
                <a:spcPts val="0"/>
              </a:spcAft>
              <a:buSzPts val="1300"/>
              <a:buFont typeface="Bebas Neue"/>
              <a:buNone/>
              <a:defRPr sz="1300">
                <a:latin typeface="Bebas Neue"/>
                <a:ea typeface="Bebas Neue"/>
                <a:cs typeface="Bebas Neue"/>
                <a:sym typeface="Bebas Neue"/>
              </a:defRPr>
            </a:lvl4pPr>
            <a:lvl5pPr lvl="4" algn="r">
              <a:spcBef>
                <a:spcPts val="0"/>
              </a:spcBef>
              <a:spcAft>
                <a:spcPts val="0"/>
              </a:spcAft>
              <a:buSzPts val="1300"/>
              <a:buFont typeface="Bebas Neue"/>
              <a:buNone/>
              <a:defRPr sz="1300">
                <a:latin typeface="Bebas Neue"/>
                <a:ea typeface="Bebas Neue"/>
                <a:cs typeface="Bebas Neue"/>
                <a:sym typeface="Bebas Neue"/>
              </a:defRPr>
            </a:lvl5pPr>
            <a:lvl6pPr lvl="5" algn="r">
              <a:spcBef>
                <a:spcPts val="0"/>
              </a:spcBef>
              <a:spcAft>
                <a:spcPts val="0"/>
              </a:spcAft>
              <a:buSzPts val="1300"/>
              <a:buFont typeface="Bebas Neue"/>
              <a:buNone/>
              <a:defRPr sz="1300">
                <a:latin typeface="Bebas Neue"/>
                <a:ea typeface="Bebas Neue"/>
                <a:cs typeface="Bebas Neue"/>
                <a:sym typeface="Bebas Neue"/>
              </a:defRPr>
            </a:lvl6pPr>
            <a:lvl7pPr lvl="6" algn="r">
              <a:spcBef>
                <a:spcPts val="0"/>
              </a:spcBef>
              <a:spcAft>
                <a:spcPts val="0"/>
              </a:spcAft>
              <a:buSzPts val="1300"/>
              <a:buFont typeface="Bebas Neue"/>
              <a:buNone/>
              <a:defRPr sz="1300">
                <a:latin typeface="Bebas Neue"/>
                <a:ea typeface="Bebas Neue"/>
                <a:cs typeface="Bebas Neue"/>
                <a:sym typeface="Bebas Neue"/>
              </a:defRPr>
            </a:lvl7pPr>
            <a:lvl8pPr lvl="7" algn="r">
              <a:spcBef>
                <a:spcPts val="0"/>
              </a:spcBef>
              <a:spcAft>
                <a:spcPts val="0"/>
              </a:spcAft>
              <a:buSzPts val="1300"/>
              <a:buFont typeface="Bebas Neue"/>
              <a:buNone/>
              <a:defRPr sz="1300">
                <a:latin typeface="Bebas Neue"/>
                <a:ea typeface="Bebas Neue"/>
                <a:cs typeface="Bebas Neue"/>
                <a:sym typeface="Bebas Neue"/>
              </a:defRPr>
            </a:lvl8pPr>
            <a:lvl9pPr lvl="8" algn="r">
              <a:spcBef>
                <a:spcPts val="0"/>
              </a:spcBef>
              <a:spcAft>
                <a:spcPts val="0"/>
              </a:spcAft>
              <a:buSzPts val="1300"/>
              <a:buFont typeface="Bebas Neue"/>
              <a:buNone/>
              <a:defRPr sz="1300">
                <a:latin typeface="Bebas Neue"/>
                <a:ea typeface="Bebas Neue"/>
                <a:cs typeface="Bebas Neue"/>
                <a:sym typeface="Bebas Neue"/>
              </a:defRPr>
            </a:lvl9pPr>
          </a:lstStyle>
          <a:p>
            <a:endParaRPr/>
          </a:p>
        </p:txBody>
      </p:sp>
      <p:sp>
        <p:nvSpPr>
          <p:cNvPr id="2548" name="Google Shape;2548;g395a5d8f997_0_18572"/>
          <p:cNvSpPr txBox="1">
            <a:spLocks noGrp="1"/>
          </p:cNvSpPr>
          <p:nvPr>
            <p:ph type="subTitle" idx="5"/>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matchingName="Testimonial — Three across" type="titleOnly">
  <p:cSld name="TITLE_ONLY">
    <p:spTree>
      <p:nvGrpSpPr>
        <p:cNvPr id="1" name="Shape 2549"/>
        <p:cNvGrpSpPr/>
        <p:nvPr/>
      </p:nvGrpSpPr>
      <p:grpSpPr>
        <a:xfrm>
          <a:off x="0" y="0"/>
          <a:ext cx="0" cy="0"/>
          <a:chOff x="0" y="0"/>
          <a:chExt cx="0" cy="0"/>
        </a:xfrm>
      </p:grpSpPr>
      <p:sp>
        <p:nvSpPr>
          <p:cNvPr id="2550" name="Google Shape;2550;g395a5d8f997_0_18579"/>
          <p:cNvSpPr/>
          <p:nvPr/>
        </p:nvSpPr>
        <p:spPr>
          <a:xfrm>
            <a:off x="0" y="4927800"/>
            <a:ext cx="12215100" cy="19305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551" name="Google Shape;2551;g395a5d8f997_0_18579"/>
          <p:cNvSpPr txBox="1"/>
          <p:nvPr/>
        </p:nvSpPr>
        <p:spPr>
          <a:xfrm>
            <a:off x="944733" y="4961264"/>
            <a:ext cx="2942700" cy="2036100"/>
          </a:xfrm>
          <a:prstGeom prst="rect">
            <a:avLst/>
          </a:prstGeom>
          <a:gradFill>
            <a:gsLst>
              <a:gs pos="0">
                <a:schemeClr val="accent1"/>
              </a:gs>
              <a:gs pos="100000">
                <a:srgbClr val="FFFFFF">
                  <a:alpha val="0"/>
                </a:srgbClr>
              </a:gs>
            </a:gsLst>
            <a:lin ang="5400012" scaled="0"/>
          </a:gradFill>
          <a:ln>
            <a:noFill/>
          </a:ln>
        </p:spPr>
        <p:txBody>
          <a:bodyPr spcFirstLastPara="1" wrap="square" lIns="121900" tIns="121900" rIns="121900" bIns="121900" anchor="t" anchorCtr="0">
            <a:noAutofit/>
          </a:bodyPr>
          <a:lstStyle/>
          <a:p>
            <a:pPr marL="0" lvl="0" indent="0" algn="l" rtl="0">
              <a:spcBef>
                <a:spcPts val="0"/>
              </a:spcBef>
              <a:spcAft>
                <a:spcPts val="0"/>
              </a:spcAft>
              <a:buNone/>
            </a:pPr>
            <a:endParaRPr sz="2400">
              <a:solidFill>
                <a:schemeClr val="dk1"/>
              </a:solidFill>
              <a:latin typeface="Montserrat"/>
              <a:ea typeface="Montserrat"/>
              <a:cs typeface="Montserrat"/>
              <a:sym typeface="Montserrat"/>
            </a:endParaRPr>
          </a:p>
        </p:txBody>
      </p:sp>
      <p:sp>
        <p:nvSpPr>
          <p:cNvPr id="2552" name="Google Shape;2552;g395a5d8f997_0_18579"/>
          <p:cNvSpPr>
            <a:spLocks noGrp="1"/>
          </p:cNvSpPr>
          <p:nvPr>
            <p:ph type="pic" idx="2"/>
          </p:nvPr>
        </p:nvSpPr>
        <p:spPr>
          <a:xfrm>
            <a:off x="944733" y="3561590"/>
            <a:ext cx="2942700" cy="2942700"/>
          </a:xfrm>
          <a:prstGeom prst="ellipse">
            <a:avLst/>
          </a:prstGeom>
          <a:noFill/>
          <a:ln>
            <a:noFill/>
          </a:ln>
        </p:spPr>
      </p:sp>
      <p:sp>
        <p:nvSpPr>
          <p:cNvPr id="2553" name="Google Shape;2553;g395a5d8f997_0_18579"/>
          <p:cNvSpPr txBox="1"/>
          <p:nvPr/>
        </p:nvSpPr>
        <p:spPr>
          <a:xfrm>
            <a:off x="4636200" y="4961264"/>
            <a:ext cx="2942700" cy="2036100"/>
          </a:xfrm>
          <a:prstGeom prst="rect">
            <a:avLst/>
          </a:prstGeom>
          <a:gradFill>
            <a:gsLst>
              <a:gs pos="0">
                <a:schemeClr val="accent1"/>
              </a:gs>
              <a:gs pos="100000">
                <a:srgbClr val="FFFFFF">
                  <a:alpha val="0"/>
                </a:srgbClr>
              </a:gs>
            </a:gsLst>
            <a:lin ang="5400012" scaled="0"/>
          </a:gradFill>
          <a:ln>
            <a:noFill/>
          </a:ln>
        </p:spPr>
        <p:txBody>
          <a:bodyPr spcFirstLastPara="1" wrap="square" lIns="121900" tIns="121900" rIns="121900" bIns="121900" anchor="t" anchorCtr="0">
            <a:noAutofit/>
          </a:bodyPr>
          <a:lstStyle/>
          <a:p>
            <a:pPr marL="0" lvl="0" indent="0" algn="l" rtl="0">
              <a:spcBef>
                <a:spcPts val="0"/>
              </a:spcBef>
              <a:spcAft>
                <a:spcPts val="0"/>
              </a:spcAft>
              <a:buNone/>
            </a:pPr>
            <a:endParaRPr sz="2400">
              <a:solidFill>
                <a:schemeClr val="dk1"/>
              </a:solidFill>
              <a:latin typeface="Montserrat"/>
              <a:ea typeface="Montserrat"/>
              <a:cs typeface="Montserrat"/>
              <a:sym typeface="Montserrat"/>
            </a:endParaRPr>
          </a:p>
        </p:txBody>
      </p:sp>
      <p:sp>
        <p:nvSpPr>
          <p:cNvPr id="2554" name="Google Shape;2554;g395a5d8f997_0_18579"/>
          <p:cNvSpPr>
            <a:spLocks noGrp="1"/>
          </p:cNvSpPr>
          <p:nvPr>
            <p:ph type="pic" idx="3"/>
          </p:nvPr>
        </p:nvSpPr>
        <p:spPr>
          <a:xfrm>
            <a:off x="4636200" y="3561590"/>
            <a:ext cx="2942700" cy="2942700"/>
          </a:xfrm>
          <a:prstGeom prst="ellipse">
            <a:avLst/>
          </a:prstGeom>
          <a:noFill/>
          <a:ln>
            <a:noFill/>
          </a:ln>
        </p:spPr>
      </p:sp>
      <p:sp>
        <p:nvSpPr>
          <p:cNvPr id="2555" name="Google Shape;2555;g395a5d8f997_0_18579"/>
          <p:cNvSpPr txBox="1"/>
          <p:nvPr/>
        </p:nvSpPr>
        <p:spPr>
          <a:xfrm>
            <a:off x="8304467" y="4961264"/>
            <a:ext cx="2942700" cy="2036100"/>
          </a:xfrm>
          <a:prstGeom prst="rect">
            <a:avLst/>
          </a:prstGeom>
          <a:gradFill>
            <a:gsLst>
              <a:gs pos="0">
                <a:schemeClr val="accent1"/>
              </a:gs>
              <a:gs pos="100000">
                <a:srgbClr val="FFFFFF">
                  <a:alpha val="0"/>
                </a:srgbClr>
              </a:gs>
            </a:gsLst>
            <a:lin ang="5400012" scaled="0"/>
          </a:gradFill>
          <a:ln>
            <a:noFill/>
          </a:ln>
        </p:spPr>
        <p:txBody>
          <a:bodyPr spcFirstLastPara="1" wrap="square" lIns="121900" tIns="121900" rIns="121900" bIns="121900" anchor="t" anchorCtr="0">
            <a:noAutofit/>
          </a:bodyPr>
          <a:lstStyle/>
          <a:p>
            <a:pPr marL="0" lvl="0" indent="0" algn="l" rtl="0">
              <a:spcBef>
                <a:spcPts val="0"/>
              </a:spcBef>
              <a:spcAft>
                <a:spcPts val="0"/>
              </a:spcAft>
              <a:buNone/>
            </a:pPr>
            <a:endParaRPr sz="2400">
              <a:solidFill>
                <a:schemeClr val="dk1"/>
              </a:solidFill>
              <a:latin typeface="Montserrat"/>
              <a:ea typeface="Montserrat"/>
              <a:cs typeface="Montserrat"/>
              <a:sym typeface="Montserrat"/>
            </a:endParaRPr>
          </a:p>
        </p:txBody>
      </p:sp>
      <p:sp>
        <p:nvSpPr>
          <p:cNvPr id="2556" name="Google Shape;2556;g395a5d8f997_0_18579"/>
          <p:cNvSpPr>
            <a:spLocks noGrp="1"/>
          </p:cNvSpPr>
          <p:nvPr>
            <p:ph type="pic" idx="4"/>
          </p:nvPr>
        </p:nvSpPr>
        <p:spPr>
          <a:xfrm>
            <a:off x="8304467" y="3561590"/>
            <a:ext cx="2942700" cy="2942700"/>
          </a:xfrm>
          <a:prstGeom prst="ellipse">
            <a:avLst/>
          </a:prstGeom>
          <a:noFill/>
          <a:ln>
            <a:noFill/>
          </a:ln>
        </p:spPr>
      </p:sp>
      <p:sp>
        <p:nvSpPr>
          <p:cNvPr id="2557" name="Google Shape;2557;g395a5d8f997_0_18579"/>
          <p:cNvSpPr txBox="1">
            <a:spLocks noGrp="1"/>
          </p:cNvSpPr>
          <p:nvPr>
            <p:ph type="subTitle" idx="1"/>
          </p:nvPr>
        </p:nvSpPr>
        <p:spPr>
          <a:xfrm>
            <a:off x="716933" y="1219200"/>
            <a:ext cx="3398400" cy="14676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Clr>
                <a:schemeClr val="dk2"/>
              </a:buClr>
              <a:buSzPts val="1900"/>
              <a:buFont typeface="Montserrat"/>
              <a:buNone/>
              <a:defRPr sz="1900">
                <a:solidFill>
                  <a:schemeClr val="dk2"/>
                </a:solidFill>
                <a:latin typeface="Montserrat"/>
                <a:ea typeface="Montserrat"/>
                <a:cs typeface="Montserrat"/>
                <a:sym typeface="Montserrat"/>
              </a:defRPr>
            </a:lvl1pPr>
            <a:lvl2pPr lvl="1" algn="ctr">
              <a:spcBef>
                <a:spcPts val="0"/>
              </a:spcBef>
              <a:spcAft>
                <a:spcPts val="0"/>
              </a:spcAft>
              <a:buSzPts val="2400"/>
              <a:buNone/>
              <a:defRPr sz="2400"/>
            </a:lvl2pPr>
            <a:lvl3pPr lvl="2" algn="ctr">
              <a:spcBef>
                <a:spcPts val="0"/>
              </a:spcBef>
              <a:spcAft>
                <a:spcPts val="0"/>
              </a:spcAft>
              <a:buSzPts val="2400"/>
              <a:buNone/>
              <a:defRPr sz="2400"/>
            </a:lvl3pPr>
            <a:lvl4pPr lvl="3" algn="ctr">
              <a:spcBef>
                <a:spcPts val="0"/>
              </a:spcBef>
              <a:spcAft>
                <a:spcPts val="0"/>
              </a:spcAft>
              <a:buSzPts val="2400"/>
              <a:buNone/>
              <a:defRPr sz="2400"/>
            </a:lvl4pPr>
            <a:lvl5pPr lvl="4" algn="ctr">
              <a:spcBef>
                <a:spcPts val="0"/>
              </a:spcBef>
              <a:spcAft>
                <a:spcPts val="0"/>
              </a:spcAft>
              <a:buSzPts val="2400"/>
              <a:buNone/>
              <a:defRPr sz="2400"/>
            </a:lvl5pPr>
            <a:lvl6pPr lvl="5" algn="ctr">
              <a:spcBef>
                <a:spcPts val="0"/>
              </a:spcBef>
              <a:spcAft>
                <a:spcPts val="0"/>
              </a:spcAft>
              <a:buSzPts val="2400"/>
              <a:buNone/>
              <a:defRPr sz="2400"/>
            </a:lvl6pPr>
            <a:lvl7pPr lvl="6" algn="ctr">
              <a:spcBef>
                <a:spcPts val="0"/>
              </a:spcBef>
              <a:spcAft>
                <a:spcPts val="0"/>
              </a:spcAft>
              <a:buSzPts val="2400"/>
              <a:buNone/>
              <a:defRPr sz="2400"/>
            </a:lvl7pPr>
            <a:lvl8pPr lvl="7" algn="ctr">
              <a:spcBef>
                <a:spcPts val="0"/>
              </a:spcBef>
              <a:spcAft>
                <a:spcPts val="0"/>
              </a:spcAft>
              <a:buSzPts val="2400"/>
              <a:buNone/>
              <a:defRPr sz="2400"/>
            </a:lvl8pPr>
            <a:lvl9pPr lvl="8" algn="ctr">
              <a:spcBef>
                <a:spcPts val="0"/>
              </a:spcBef>
              <a:spcAft>
                <a:spcPts val="0"/>
              </a:spcAft>
              <a:buSzPts val="2400"/>
              <a:buNone/>
              <a:defRPr sz="2400"/>
            </a:lvl9pPr>
          </a:lstStyle>
          <a:p>
            <a:endParaRPr/>
          </a:p>
        </p:txBody>
      </p:sp>
      <p:sp>
        <p:nvSpPr>
          <p:cNvPr id="2558" name="Google Shape;2558;g395a5d8f997_0_18579"/>
          <p:cNvSpPr txBox="1">
            <a:spLocks noGrp="1"/>
          </p:cNvSpPr>
          <p:nvPr>
            <p:ph type="subTitle" idx="5"/>
          </p:nvPr>
        </p:nvSpPr>
        <p:spPr>
          <a:xfrm>
            <a:off x="4408400" y="1219200"/>
            <a:ext cx="3398400" cy="14676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Clr>
                <a:schemeClr val="dk2"/>
              </a:buClr>
              <a:buSzPts val="1900"/>
              <a:buFont typeface="Montserrat"/>
              <a:buNone/>
              <a:defRPr sz="1900">
                <a:solidFill>
                  <a:schemeClr val="dk2"/>
                </a:solidFill>
                <a:latin typeface="Montserrat"/>
                <a:ea typeface="Montserrat"/>
                <a:cs typeface="Montserrat"/>
                <a:sym typeface="Montserrat"/>
              </a:defRPr>
            </a:lvl1pPr>
            <a:lvl2pPr lvl="1" algn="ctr">
              <a:spcBef>
                <a:spcPts val="0"/>
              </a:spcBef>
              <a:spcAft>
                <a:spcPts val="0"/>
              </a:spcAft>
              <a:buSzPts val="1900"/>
              <a:buNone/>
              <a:defRPr/>
            </a:lvl2pPr>
            <a:lvl3pPr lvl="2" algn="ctr">
              <a:spcBef>
                <a:spcPts val="0"/>
              </a:spcBef>
              <a:spcAft>
                <a:spcPts val="0"/>
              </a:spcAft>
              <a:buSzPts val="1900"/>
              <a:buNone/>
              <a:defRPr/>
            </a:lvl3pPr>
            <a:lvl4pPr lvl="3" algn="ctr">
              <a:spcBef>
                <a:spcPts val="0"/>
              </a:spcBef>
              <a:spcAft>
                <a:spcPts val="0"/>
              </a:spcAft>
              <a:buSzPts val="1900"/>
              <a:buNone/>
              <a:defRPr/>
            </a:lvl4pPr>
            <a:lvl5pPr lvl="4" algn="ctr">
              <a:spcBef>
                <a:spcPts val="0"/>
              </a:spcBef>
              <a:spcAft>
                <a:spcPts val="0"/>
              </a:spcAft>
              <a:buSzPts val="1900"/>
              <a:buNone/>
              <a:defRPr/>
            </a:lvl5pPr>
            <a:lvl6pPr lvl="5" algn="ctr">
              <a:spcBef>
                <a:spcPts val="0"/>
              </a:spcBef>
              <a:spcAft>
                <a:spcPts val="0"/>
              </a:spcAft>
              <a:buSzPts val="1900"/>
              <a:buNone/>
              <a:defRPr/>
            </a:lvl6pPr>
            <a:lvl7pPr lvl="6" algn="ctr">
              <a:spcBef>
                <a:spcPts val="0"/>
              </a:spcBef>
              <a:spcAft>
                <a:spcPts val="0"/>
              </a:spcAft>
              <a:buSzPts val="1900"/>
              <a:buNone/>
              <a:defRPr/>
            </a:lvl7pPr>
            <a:lvl8pPr lvl="7" algn="ctr">
              <a:spcBef>
                <a:spcPts val="0"/>
              </a:spcBef>
              <a:spcAft>
                <a:spcPts val="0"/>
              </a:spcAft>
              <a:buSzPts val="1900"/>
              <a:buNone/>
              <a:defRPr/>
            </a:lvl8pPr>
            <a:lvl9pPr lvl="8" algn="ctr">
              <a:spcBef>
                <a:spcPts val="0"/>
              </a:spcBef>
              <a:spcAft>
                <a:spcPts val="0"/>
              </a:spcAft>
              <a:buSzPts val="1900"/>
              <a:buNone/>
              <a:defRPr/>
            </a:lvl9pPr>
          </a:lstStyle>
          <a:p>
            <a:endParaRPr/>
          </a:p>
        </p:txBody>
      </p:sp>
      <p:sp>
        <p:nvSpPr>
          <p:cNvPr id="2559" name="Google Shape;2559;g395a5d8f997_0_18579"/>
          <p:cNvSpPr txBox="1">
            <a:spLocks noGrp="1"/>
          </p:cNvSpPr>
          <p:nvPr>
            <p:ph type="subTitle" idx="6"/>
          </p:nvPr>
        </p:nvSpPr>
        <p:spPr>
          <a:xfrm>
            <a:off x="8076667" y="1219200"/>
            <a:ext cx="3398400" cy="14676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Clr>
                <a:schemeClr val="dk2"/>
              </a:buClr>
              <a:buSzPts val="1900"/>
              <a:buFont typeface="Montserrat"/>
              <a:buNone/>
              <a:defRPr sz="1900">
                <a:solidFill>
                  <a:schemeClr val="dk2"/>
                </a:solidFill>
                <a:latin typeface="Montserrat"/>
                <a:ea typeface="Montserrat"/>
                <a:cs typeface="Montserrat"/>
                <a:sym typeface="Montserrat"/>
              </a:defRPr>
            </a:lvl1pPr>
            <a:lvl2pPr lvl="1" algn="ctr">
              <a:spcBef>
                <a:spcPts val="0"/>
              </a:spcBef>
              <a:spcAft>
                <a:spcPts val="0"/>
              </a:spcAft>
              <a:buSzPts val="2400"/>
              <a:buNone/>
              <a:defRPr sz="2400"/>
            </a:lvl2pPr>
            <a:lvl3pPr lvl="2" algn="ctr">
              <a:spcBef>
                <a:spcPts val="0"/>
              </a:spcBef>
              <a:spcAft>
                <a:spcPts val="0"/>
              </a:spcAft>
              <a:buSzPts val="2400"/>
              <a:buNone/>
              <a:defRPr sz="2400"/>
            </a:lvl3pPr>
            <a:lvl4pPr lvl="3" algn="ctr">
              <a:spcBef>
                <a:spcPts val="0"/>
              </a:spcBef>
              <a:spcAft>
                <a:spcPts val="0"/>
              </a:spcAft>
              <a:buSzPts val="2400"/>
              <a:buNone/>
              <a:defRPr sz="2400"/>
            </a:lvl4pPr>
            <a:lvl5pPr lvl="4" algn="ctr">
              <a:spcBef>
                <a:spcPts val="0"/>
              </a:spcBef>
              <a:spcAft>
                <a:spcPts val="0"/>
              </a:spcAft>
              <a:buSzPts val="2400"/>
              <a:buNone/>
              <a:defRPr sz="2400"/>
            </a:lvl5pPr>
            <a:lvl6pPr lvl="5" algn="ctr">
              <a:spcBef>
                <a:spcPts val="0"/>
              </a:spcBef>
              <a:spcAft>
                <a:spcPts val="0"/>
              </a:spcAft>
              <a:buSzPts val="2400"/>
              <a:buNone/>
              <a:defRPr sz="2400"/>
            </a:lvl6pPr>
            <a:lvl7pPr lvl="6" algn="ctr">
              <a:spcBef>
                <a:spcPts val="0"/>
              </a:spcBef>
              <a:spcAft>
                <a:spcPts val="0"/>
              </a:spcAft>
              <a:buSzPts val="2400"/>
              <a:buNone/>
              <a:defRPr sz="2400"/>
            </a:lvl7pPr>
            <a:lvl8pPr lvl="7" algn="ctr">
              <a:spcBef>
                <a:spcPts val="0"/>
              </a:spcBef>
              <a:spcAft>
                <a:spcPts val="0"/>
              </a:spcAft>
              <a:buSzPts val="2400"/>
              <a:buNone/>
              <a:defRPr sz="2400"/>
            </a:lvl8pPr>
            <a:lvl9pPr lvl="8" algn="ctr">
              <a:spcBef>
                <a:spcPts val="0"/>
              </a:spcBef>
              <a:spcAft>
                <a:spcPts val="0"/>
              </a:spcAft>
              <a:buSzPts val="2400"/>
              <a:buNone/>
              <a:defRPr sz="2400"/>
            </a:lvl9pPr>
          </a:lstStyle>
          <a:p>
            <a:endParaRPr/>
          </a:p>
        </p:txBody>
      </p:sp>
      <p:sp>
        <p:nvSpPr>
          <p:cNvPr id="2560" name="Google Shape;2560;g395a5d8f997_0_18579"/>
          <p:cNvSpPr txBox="1">
            <a:spLocks noGrp="1"/>
          </p:cNvSpPr>
          <p:nvPr>
            <p:ph type="subTitle" idx="7"/>
          </p:nvPr>
        </p:nvSpPr>
        <p:spPr>
          <a:xfrm>
            <a:off x="1300733" y="2883633"/>
            <a:ext cx="2230800" cy="293700"/>
          </a:xfrm>
          <a:prstGeom prst="rect">
            <a:avLst/>
          </a:prstGeom>
        </p:spPr>
        <p:txBody>
          <a:bodyPr spcFirstLastPara="1" wrap="square" lIns="0" tIns="0" rIns="0" bIns="0" anchor="t" anchorCtr="0">
            <a:noAutofit/>
          </a:bodyPr>
          <a:lstStyle>
            <a:lvl1pPr lvl="0" algn="ctr">
              <a:spcBef>
                <a:spcPts val="0"/>
              </a:spcBef>
              <a:spcAft>
                <a:spcPts val="0"/>
              </a:spcAft>
              <a:buSzPts val="1600"/>
              <a:buFont typeface="Oswald Medium"/>
              <a:buNone/>
              <a:defRPr sz="16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2561" name="Google Shape;2561;g395a5d8f997_0_18579"/>
          <p:cNvSpPr txBox="1">
            <a:spLocks noGrp="1"/>
          </p:cNvSpPr>
          <p:nvPr>
            <p:ph type="subTitle" idx="8"/>
          </p:nvPr>
        </p:nvSpPr>
        <p:spPr>
          <a:xfrm>
            <a:off x="1300733" y="3171800"/>
            <a:ext cx="2230800" cy="2937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200"/>
              <a:buFont typeface="Montserrat"/>
              <a:buNone/>
              <a:defRPr>
                <a:solidFill>
                  <a:schemeClr val="dk1"/>
                </a:solidFill>
                <a:latin typeface="Montserrat"/>
                <a:ea typeface="Montserrat"/>
                <a:cs typeface="Montserrat"/>
                <a:sym typeface="Montserrat"/>
              </a:defRPr>
            </a:lvl1pPr>
            <a:lvl2pPr lvl="1" algn="ctr">
              <a:spcBef>
                <a:spcPts val="0"/>
              </a:spcBef>
              <a:spcAft>
                <a:spcPts val="0"/>
              </a:spcAft>
              <a:buSzPts val="1300"/>
              <a:buFont typeface="Bebas Neue"/>
              <a:buNone/>
              <a:defRPr sz="1300">
                <a:latin typeface="Bebas Neue"/>
                <a:ea typeface="Bebas Neue"/>
                <a:cs typeface="Bebas Neue"/>
                <a:sym typeface="Bebas Neue"/>
              </a:defRPr>
            </a:lvl2pPr>
            <a:lvl3pPr lvl="2" algn="ctr">
              <a:spcBef>
                <a:spcPts val="0"/>
              </a:spcBef>
              <a:spcAft>
                <a:spcPts val="0"/>
              </a:spcAft>
              <a:buSzPts val="1300"/>
              <a:buFont typeface="Bebas Neue"/>
              <a:buNone/>
              <a:defRPr sz="1300">
                <a:latin typeface="Bebas Neue"/>
                <a:ea typeface="Bebas Neue"/>
                <a:cs typeface="Bebas Neue"/>
                <a:sym typeface="Bebas Neue"/>
              </a:defRPr>
            </a:lvl3pPr>
            <a:lvl4pPr lvl="3" algn="ctr">
              <a:spcBef>
                <a:spcPts val="0"/>
              </a:spcBef>
              <a:spcAft>
                <a:spcPts val="0"/>
              </a:spcAft>
              <a:buSzPts val="1300"/>
              <a:buFont typeface="Bebas Neue"/>
              <a:buNone/>
              <a:defRPr sz="1300">
                <a:latin typeface="Bebas Neue"/>
                <a:ea typeface="Bebas Neue"/>
                <a:cs typeface="Bebas Neue"/>
                <a:sym typeface="Bebas Neue"/>
              </a:defRPr>
            </a:lvl4pPr>
            <a:lvl5pPr lvl="4" algn="ctr">
              <a:spcBef>
                <a:spcPts val="0"/>
              </a:spcBef>
              <a:spcAft>
                <a:spcPts val="0"/>
              </a:spcAft>
              <a:buSzPts val="1300"/>
              <a:buFont typeface="Bebas Neue"/>
              <a:buNone/>
              <a:defRPr sz="1300">
                <a:latin typeface="Bebas Neue"/>
                <a:ea typeface="Bebas Neue"/>
                <a:cs typeface="Bebas Neue"/>
                <a:sym typeface="Bebas Neue"/>
              </a:defRPr>
            </a:lvl5pPr>
            <a:lvl6pPr lvl="5" algn="ctr">
              <a:spcBef>
                <a:spcPts val="0"/>
              </a:spcBef>
              <a:spcAft>
                <a:spcPts val="0"/>
              </a:spcAft>
              <a:buSzPts val="1300"/>
              <a:buFont typeface="Bebas Neue"/>
              <a:buNone/>
              <a:defRPr sz="1300">
                <a:latin typeface="Bebas Neue"/>
                <a:ea typeface="Bebas Neue"/>
                <a:cs typeface="Bebas Neue"/>
                <a:sym typeface="Bebas Neue"/>
              </a:defRPr>
            </a:lvl6pPr>
            <a:lvl7pPr lvl="6" algn="ctr">
              <a:spcBef>
                <a:spcPts val="0"/>
              </a:spcBef>
              <a:spcAft>
                <a:spcPts val="0"/>
              </a:spcAft>
              <a:buSzPts val="1300"/>
              <a:buFont typeface="Bebas Neue"/>
              <a:buNone/>
              <a:defRPr sz="1300">
                <a:latin typeface="Bebas Neue"/>
                <a:ea typeface="Bebas Neue"/>
                <a:cs typeface="Bebas Neue"/>
                <a:sym typeface="Bebas Neue"/>
              </a:defRPr>
            </a:lvl7pPr>
            <a:lvl8pPr lvl="7" algn="ctr">
              <a:spcBef>
                <a:spcPts val="0"/>
              </a:spcBef>
              <a:spcAft>
                <a:spcPts val="0"/>
              </a:spcAft>
              <a:buSzPts val="1300"/>
              <a:buFont typeface="Bebas Neue"/>
              <a:buNone/>
              <a:defRPr sz="1300">
                <a:latin typeface="Bebas Neue"/>
                <a:ea typeface="Bebas Neue"/>
                <a:cs typeface="Bebas Neue"/>
                <a:sym typeface="Bebas Neue"/>
              </a:defRPr>
            </a:lvl8pPr>
            <a:lvl9pPr lvl="8" algn="ctr">
              <a:spcBef>
                <a:spcPts val="0"/>
              </a:spcBef>
              <a:spcAft>
                <a:spcPts val="0"/>
              </a:spcAft>
              <a:buSzPts val="1300"/>
              <a:buFont typeface="Bebas Neue"/>
              <a:buNone/>
              <a:defRPr sz="1300">
                <a:latin typeface="Bebas Neue"/>
                <a:ea typeface="Bebas Neue"/>
                <a:cs typeface="Bebas Neue"/>
                <a:sym typeface="Bebas Neue"/>
              </a:defRPr>
            </a:lvl9pPr>
          </a:lstStyle>
          <a:p>
            <a:endParaRPr/>
          </a:p>
        </p:txBody>
      </p:sp>
      <p:sp>
        <p:nvSpPr>
          <p:cNvPr id="2562" name="Google Shape;2562;g395a5d8f997_0_18579"/>
          <p:cNvSpPr txBox="1">
            <a:spLocks noGrp="1"/>
          </p:cNvSpPr>
          <p:nvPr>
            <p:ph type="subTitle" idx="9"/>
          </p:nvPr>
        </p:nvSpPr>
        <p:spPr>
          <a:xfrm>
            <a:off x="4992200" y="2883617"/>
            <a:ext cx="2230800" cy="293700"/>
          </a:xfrm>
          <a:prstGeom prst="rect">
            <a:avLst/>
          </a:prstGeom>
        </p:spPr>
        <p:txBody>
          <a:bodyPr spcFirstLastPara="1" wrap="square" lIns="0" tIns="0" rIns="0" bIns="0" anchor="t" anchorCtr="0">
            <a:noAutofit/>
          </a:bodyPr>
          <a:lstStyle>
            <a:lvl1pPr lvl="0" algn="ctr">
              <a:spcBef>
                <a:spcPts val="0"/>
              </a:spcBef>
              <a:spcAft>
                <a:spcPts val="0"/>
              </a:spcAft>
              <a:buSzPts val="1600"/>
              <a:buFont typeface="Oswald Medium"/>
              <a:buNone/>
              <a:defRPr sz="16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2563" name="Google Shape;2563;g395a5d8f997_0_18579"/>
          <p:cNvSpPr txBox="1">
            <a:spLocks noGrp="1"/>
          </p:cNvSpPr>
          <p:nvPr>
            <p:ph type="subTitle" idx="13"/>
          </p:nvPr>
        </p:nvSpPr>
        <p:spPr>
          <a:xfrm>
            <a:off x="4992200" y="3171783"/>
            <a:ext cx="2230800" cy="2937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200"/>
              <a:buFont typeface="Montserrat"/>
              <a:buNone/>
              <a:defRPr>
                <a:solidFill>
                  <a:schemeClr val="dk1"/>
                </a:solidFill>
                <a:latin typeface="Montserrat"/>
                <a:ea typeface="Montserrat"/>
                <a:cs typeface="Montserrat"/>
                <a:sym typeface="Montserrat"/>
              </a:defRPr>
            </a:lvl1pPr>
            <a:lvl2pPr lvl="1" algn="ctr">
              <a:spcBef>
                <a:spcPts val="0"/>
              </a:spcBef>
              <a:spcAft>
                <a:spcPts val="0"/>
              </a:spcAft>
              <a:buSzPts val="1300"/>
              <a:buFont typeface="Bebas Neue"/>
              <a:buNone/>
              <a:defRPr sz="1300">
                <a:latin typeface="Bebas Neue"/>
                <a:ea typeface="Bebas Neue"/>
                <a:cs typeface="Bebas Neue"/>
                <a:sym typeface="Bebas Neue"/>
              </a:defRPr>
            </a:lvl2pPr>
            <a:lvl3pPr lvl="2" algn="ctr">
              <a:spcBef>
                <a:spcPts val="0"/>
              </a:spcBef>
              <a:spcAft>
                <a:spcPts val="0"/>
              </a:spcAft>
              <a:buSzPts val="1300"/>
              <a:buFont typeface="Bebas Neue"/>
              <a:buNone/>
              <a:defRPr sz="1300">
                <a:latin typeface="Bebas Neue"/>
                <a:ea typeface="Bebas Neue"/>
                <a:cs typeface="Bebas Neue"/>
                <a:sym typeface="Bebas Neue"/>
              </a:defRPr>
            </a:lvl3pPr>
            <a:lvl4pPr lvl="3" algn="ctr">
              <a:spcBef>
                <a:spcPts val="0"/>
              </a:spcBef>
              <a:spcAft>
                <a:spcPts val="0"/>
              </a:spcAft>
              <a:buSzPts val="1300"/>
              <a:buFont typeface="Bebas Neue"/>
              <a:buNone/>
              <a:defRPr sz="1300">
                <a:latin typeface="Bebas Neue"/>
                <a:ea typeface="Bebas Neue"/>
                <a:cs typeface="Bebas Neue"/>
                <a:sym typeface="Bebas Neue"/>
              </a:defRPr>
            </a:lvl4pPr>
            <a:lvl5pPr lvl="4" algn="ctr">
              <a:spcBef>
                <a:spcPts val="0"/>
              </a:spcBef>
              <a:spcAft>
                <a:spcPts val="0"/>
              </a:spcAft>
              <a:buSzPts val="1300"/>
              <a:buFont typeface="Bebas Neue"/>
              <a:buNone/>
              <a:defRPr sz="1300">
                <a:latin typeface="Bebas Neue"/>
                <a:ea typeface="Bebas Neue"/>
                <a:cs typeface="Bebas Neue"/>
                <a:sym typeface="Bebas Neue"/>
              </a:defRPr>
            </a:lvl5pPr>
            <a:lvl6pPr lvl="5" algn="ctr">
              <a:spcBef>
                <a:spcPts val="0"/>
              </a:spcBef>
              <a:spcAft>
                <a:spcPts val="0"/>
              </a:spcAft>
              <a:buSzPts val="1300"/>
              <a:buFont typeface="Bebas Neue"/>
              <a:buNone/>
              <a:defRPr sz="1300">
                <a:latin typeface="Bebas Neue"/>
                <a:ea typeface="Bebas Neue"/>
                <a:cs typeface="Bebas Neue"/>
                <a:sym typeface="Bebas Neue"/>
              </a:defRPr>
            </a:lvl6pPr>
            <a:lvl7pPr lvl="6" algn="ctr">
              <a:spcBef>
                <a:spcPts val="0"/>
              </a:spcBef>
              <a:spcAft>
                <a:spcPts val="0"/>
              </a:spcAft>
              <a:buSzPts val="1300"/>
              <a:buFont typeface="Bebas Neue"/>
              <a:buNone/>
              <a:defRPr sz="1300">
                <a:latin typeface="Bebas Neue"/>
                <a:ea typeface="Bebas Neue"/>
                <a:cs typeface="Bebas Neue"/>
                <a:sym typeface="Bebas Neue"/>
              </a:defRPr>
            </a:lvl7pPr>
            <a:lvl8pPr lvl="7" algn="ctr">
              <a:spcBef>
                <a:spcPts val="0"/>
              </a:spcBef>
              <a:spcAft>
                <a:spcPts val="0"/>
              </a:spcAft>
              <a:buSzPts val="1300"/>
              <a:buFont typeface="Bebas Neue"/>
              <a:buNone/>
              <a:defRPr sz="1300">
                <a:latin typeface="Bebas Neue"/>
                <a:ea typeface="Bebas Neue"/>
                <a:cs typeface="Bebas Neue"/>
                <a:sym typeface="Bebas Neue"/>
              </a:defRPr>
            </a:lvl8pPr>
            <a:lvl9pPr lvl="8" algn="ctr">
              <a:spcBef>
                <a:spcPts val="0"/>
              </a:spcBef>
              <a:spcAft>
                <a:spcPts val="0"/>
              </a:spcAft>
              <a:buSzPts val="1300"/>
              <a:buFont typeface="Bebas Neue"/>
              <a:buNone/>
              <a:defRPr sz="1300">
                <a:latin typeface="Bebas Neue"/>
                <a:ea typeface="Bebas Neue"/>
                <a:cs typeface="Bebas Neue"/>
                <a:sym typeface="Bebas Neue"/>
              </a:defRPr>
            </a:lvl9pPr>
          </a:lstStyle>
          <a:p>
            <a:endParaRPr/>
          </a:p>
        </p:txBody>
      </p:sp>
      <p:sp>
        <p:nvSpPr>
          <p:cNvPr id="2564" name="Google Shape;2564;g395a5d8f997_0_18579"/>
          <p:cNvSpPr txBox="1">
            <a:spLocks noGrp="1"/>
          </p:cNvSpPr>
          <p:nvPr>
            <p:ph type="subTitle" idx="14"/>
          </p:nvPr>
        </p:nvSpPr>
        <p:spPr>
          <a:xfrm>
            <a:off x="8660467" y="2883633"/>
            <a:ext cx="2230800" cy="293700"/>
          </a:xfrm>
          <a:prstGeom prst="rect">
            <a:avLst/>
          </a:prstGeom>
        </p:spPr>
        <p:txBody>
          <a:bodyPr spcFirstLastPara="1" wrap="square" lIns="0" tIns="0" rIns="0" bIns="0" anchor="t" anchorCtr="0">
            <a:noAutofit/>
          </a:bodyPr>
          <a:lstStyle>
            <a:lvl1pPr lvl="0" algn="ctr">
              <a:spcBef>
                <a:spcPts val="0"/>
              </a:spcBef>
              <a:spcAft>
                <a:spcPts val="0"/>
              </a:spcAft>
              <a:buSzPts val="1600"/>
              <a:buFont typeface="Oswald Medium"/>
              <a:buNone/>
              <a:defRPr sz="16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2565" name="Google Shape;2565;g395a5d8f997_0_18579"/>
          <p:cNvSpPr txBox="1">
            <a:spLocks noGrp="1"/>
          </p:cNvSpPr>
          <p:nvPr>
            <p:ph type="subTitle" idx="15"/>
          </p:nvPr>
        </p:nvSpPr>
        <p:spPr>
          <a:xfrm>
            <a:off x="8660467" y="3171800"/>
            <a:ext cx="2230800" cy="2937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200"/>
              <a:buFont typeface="Montserrat"/>
              <a:buNone/>
              <a:defRPr>
                <a:solidFill>
                  <a:schemeClr val="dk1"/>
                </a:solidFill>
                <a:latin typeface="Montserrat"/>
                <a:ea typeface="Montserrat"/>
                <a:cs typeface="Montserrat"/>
                <a:sym typeface="Montserrat"/>
              </a:defRPr>
            </a:lvl1pPr>
            <a:lvl2pPr lvl="1" algn="ctr">
              <a:spcBef>
                <a:spcPts val="0"/>
              </a:spcBef>
              <a:spcAft>
                <a:spcPts val="0"/>
              </a:spcAft>
              <a:buSzPts val="1300"/>
              <a:buFont typeface="Bebas Neue"/>
              <a:buNone/>
              <a:defRPr sz="1300">
                <a:latin typeface="Bebas Neue"/>
                <a:ea typeface="Bebas Neue"/>
                <a:cs typeface="Bebas Neue"/>
                <a:sym typeface="Bebas Neue"/>
              </a:defRPr>
            </a:lvl2pPr>
            <a:lvl3pPr lvl="2" algn="ctr">
              <a:spcBef>
                <a:spcPts val="0"/>
              </a:spcBef>
              <a:spcAft>
                <a:spcPts val="0"/>
              </a:spcAft>
              <a:buSzPts val="1300"/>
              <a:buFont typeface="Bebas Neue"/>
              <a:buNone/>
              <a:defRPr sz="1300">
                <a:latin typeface="Bebas Neue"/>
                <a:ea typeface="Bebas Neue"/>
                <a:cs typeface="Bebas Neue"/>
                <a:sym typeface="Bebas Neue"/>
              </a:defRPr>
            </a:lvl3pPr>
            <a:lvl4pPr lvl="3" algn="ctr">
              <a:spcBef>
                <a:spcPts val="0"/>
              </a:spcBef>
              <a:spcAft>
                <a:spcPts val="0"/>
              </a:spcAft>
              <a:buSzPts val="1300"/>
              <a:buFont typeface="Bebas Neue"/>
              <a:buNone/>
              <a:defRPr sz="1300">
                <a:latin typeface="Bebas Neue"/>
                <a:ea typeface="Bebas Neue"/>
                <a:cs typeface="Bebas Neue"/>
                <a:sym typeface="Bebas Neue"/>
              </a:defRPr>
            </a:lvl4pPr>
            <a:lvl5pPr lvl="4" algn="ctr">
              <a:spcBef>
                <a:spcPts val="0"/>
              </a:spcBef>
              <a:spcAft>
                <a:spcPts val="0"/>
              </a:spcAft>
              <a:buSzPts val="1300"/>
              <a:buFont typeface="Bebas Neue"/>
              <a:buNone/>
              <a:defRPr sz="1300">
                <a:latin typeface="Bebas Neue"/>
                <a:ea typeface="Bebas Neue"/>
                <a:cs typeface="Bebas Neue"/>
                <a:sym typeface="Bebas Neue"/>
              </a:defRPr>
            </a:lvl5pPr>
            <a:lvl6pPr lvl="5" algn="ctr">
              <a:spcBef>
                <a:spcPts val="0"/>
              </a:spcBef>
              <a:spcAft>
                <a:spcPts val="0"/>
              </a:spcAft>
              <a:buSzPts val="1300"/>
              <a:buFont typeface="Bebas Neue"/>
              <a:buNone/>
              <a:defRPr sz="1300">
                <a:latin typeface="Bebas Neue"/>
                <a:ea typeface="Bebas Neue"/>
                <a:cs typeface="Bebas Neue"/>
                <a:sym typeface="Bebas Neue"/>
              </a:defRPr>
            </a:lvl6pPr>
            <a:lvl7pPr lvl="6" algn="ctr">
              <a:spcBef>
                <a:spcPts val="0"/>
              </a:spcBef>
              <a:spcAft>
                <a:spcPts val="0"/>
              </a:spcAft>
              <a:buSzPts val="1300"/>
              <a:buFont typeface="Bebas Neue"/>
              <a:buNone/>
              <a:defRPr sz="1300">
                <a:latin typeface="Bebas Neue"/>
                <a:ea typeface="Bebas Neue"/>
                <a:cs typeface="Bebas Neue"/>
                <a:sym typeface="Bebas Neue"/>
              </a:defRPr>
            </a:lvl7pPr>
            <a:lvl8pPr lvl="7" algn="ctr">
              <a:spcBef>
                <a:spcPts val="0"/>
              </a:spcBef>
              <a:spcAft>
                <a:spcPts val="0"/>
              </a:spcAft>
              <a:buSzPts val="1300"/>
              <a:buFont typeface="Bebas Neue"/>
              <a:buNone/>
              <a:defRPr sz="1300">
                <a:latin typeface="Bebas Neue"/>
                <a:ea typeface="Bebas Neue"/>
                <a:cs typeface="Bebas Neue"/>
                <a:sym typeface="Bebas Neue"/>
              </a:defRPr>
            </a:lvl8pPr>
            <a:lvl9pPr lvl="8" algn="ctr">
              <a:spcBef>
                <a:spcPts val="0"/>
              </a:spcBef>
              <a:spcAft>
                <a:spcPts val="0"/>
              </a:spcAft>
              <a:buSzPts val="1300"/>
              <a:buFont typeface="Bebas Neue"/>
              <a:buNone/>
              <a:defRPr sz="1300">
                <a:latin typeface="Bebas Neue"/>
                <a:ea typeface="Bebas Neue"/>
                <a:cs typeface="Bebas Neue"/>
                <a:sym typeface="Bebas Neue"/>
              </a:defRPr>
            </a:lvl9pPr>
          </a:lstStyle>
          <a:p>
            <a:endParaRPr/>
          </a:p>
        </p:txBody>
      </p:sp>
      <p:sp>
        <p:nvSpPr>
          <p:cNvPr id="2566" name="Google Shape;2566;g395a5d8f997_0_18579"/>
          <p:cNvSpPr txBox="1">
            <a:spLocks noGrp="1"/>
          </p:cNvSpPr>
          <p:nvPr>
            <p:ph type="subTitle" idx="16"/>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matchingName="General — with large fact">
  <p:cSld name="CUSTOM_7">
    <p:bg>
      <p:bgPr>
        <a:solidFill>
          <a:schemeClr val="lt1"/>
        </a:solidFill>
        <a:effectLst/>
      </p:bgPr>
    </p:bg>
    <p:spTree>
      <p:nvGrpSpPr>
        <p:cNvPr id="1" name="Shape 2567"/>
        <p:cNvGrpSpPr/>
        <p:nvPr/>
      </p:nvGrpSpPr>
      <p:grpSpPr>
        <a:xfrm>
          <a:off x="0" y="0"/>
          <a:ext cx="0" cy="0"/>
          <a:chOff x="0" y="0"/>
          <a:chExt cx="0" cy="0"/>
        </a:xfrm>
      </p:grpSpPr>
      <p:sp>
        <p:nvSpPr>
          <p:cNvPr id="2568" name="Google Shape;2568;g395a5d8f997_0_18597"/>
          <p:cNvSpPr/>
          <p:nvPr/>
        </p:nvSpPr>
        <p:spPr>
          <a:xfrm>
            <a:off x="8229600" y="0"/>
            <a:ext cx="3962400"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569" name="Google Shape;2569;g395a5d8f997_0_18597"/>
          <p:cNvSpPr txBox="1">
            <a:spLocks noGrp="1"/>
          </p:cNvSpPr>
          <p:nvPr>
            <p:ph type="body" idx="1"/>
          </p:nvPr>
        </p:nvSpPr>
        <p:spPr>
          <a:xfrm>
            <a:off x="609600" y="2438400"/>
            <a:ext cx="6705600" cy="4004700"/>
          </a:xfrm>
          <a:prstGeom prst="rect">
            <a:avLst/>
          </a:prstGeom>
        </p:spPr>
        <p:txBody>
          <a:bodyPr spcFirstLastPara="1" wrap="square" lIns="0" tIns="0" rIns="0" bIns="0" anchor="t" anchorCtr="0">
            <a:noAutofit/>
          </a:bodyPr>
          <a:lstStyle>
            <a:lvl1pPr marL="457200" lvl="0" indent="-349250">
              <a:spcBef>
                <a:spcPts val="1300"/>
              </a:spcBef>
              <a:spcAft>
                <a:spcPts val="0"/>
              </a:spcAft>
              <a:buSzPts val="1900"/>
              <a:buChar char="●"/>
              <a:defRPr sz="1900"/>
            </a:lvl1pPr>
            <a:lvl2pPr marL="914400" lvl="1" indent="-349250">
              <a:spcBef>
                <a:spcPts val="1600"/>
              </a:spcBef>
              <a:spcAft>
                <a:spcPts val="0"/>
              </a:spcAft>
              <a:buSzPts val="1900"/>
              <a:buChar char="○"/>
              <a:defRPr/>
            </a:lvl2pPr>
            <a:lvl3pPr marL="1371600" lvl="2" indent="-349250">
              <a:spcBef>
                <a:spcPts val="1300"/>
              </a:spcBef>
              <a:spcAft>
                <a:spcPts val="0"/>
              </a:spcAft>
              <a:buSzPts val="1900"/>
              <a:buChar char="■"/>
              <a:defRPr/>
            </a:lvl3pPr>
            <a:lvl4pPr marL="1828800" lvl="3" indent="-349250">
              <a:spcBef>
                <a:spcPts val="1300"/>
              </a:spcBef>
              <a:spcAft>
                <a:spcPts val="0"/>
              </a:spcAft>
              <a:buSzPts val="1900"/>
              <a:buChar char="●"/>
              <a:defRPr/>
            </a:lvl4pPr>
            <a:lvl5pPr marL="2286000" lvl="4" indent="-349250">
              <a:spcBef>
                <a:spcPts val="1300"/>
              </a:spcBef>
              <a:spcAft>
                <a:spcPts val="0"/>
              </a:spcAft>
              <a:buSzPts val="1900"/>
              <a:buChar char="○"/>
              <a:defRPr/>
            </a:lvl5pPr>
            <a:lvl6pPr marL="2743200" lvl="5" indent="-349250">
              <a:spcBef>
                <a:spcPts val="1300"/>
              </a:spcBef>
              <a:spcAft>
                <a:spcPts val="0"/>
              </a:spcAft>
              <a:buSzPts val="1900"/>
              <a:buChar char="■"/>
              <a:defRPr/>
            </a:lvl6pPr>
            <a:lvl7pPr marL="3200400" lvl="6" indent="-349250">
              <a:spcBef>
                <a:spcPts val="1300"/>
              </a:spcBef>
              <a:spcAft>
                <a:spcPts val="0"/>
              </a:spcAft>
              <a:buSzPts val="1900"/>
              <a:buChar char="●"/>
              <a:defRPr/>
            </a:lvl7pPr>
            <a:lvl8pPr marL="3657600" lvl="7" indent="-349250">
              <a:spcBef>
                <a:spcPts val="1300"/>
              </a:spcBef>
              <a:spcAft>
                <a:spcPts val="0"/>
              </a:spcAft>
              <a:buSzPts val="1900"/>
              <a:buChar char="○"/>
              <a:defRPr/>
            </a:lvl8pPr>
            <a:lvl9pPr marL="4114800" lvl="8" indent="-349250">
              <a:spcBef>
                <a:spcPts val="1300"/>
              </a:spcBef>
              <a:spcAft>
                <a:spcPts val="0"/>
              </a:spcAft>
              <a:buSzPts val="1900"/>
              <a:buChar char="■"/>
              <a:defRPr/>
            </a:lvl9pPr>
          </a:lstStyle>
          <a:p>
            <a:endParaRPr/>
          </a:p>
        </p:txBody>
      </p:sp>
      <p:sp>
        <p:nvSpPr>
          <p:cNvPr id="2570" name="Google Shape;2570;g395a5d8f997_0_18597"/>
          <p:cNvSpPr txBox="1">
            <a:spLocks noGrp="1"/>
          </p:cNvSpPr>
          <p:nvPr>
            <p:ph type="title"/>
          </p:nvPr>
        </p:nvSpPr>
        <p:spPr>
          <a:xfrm>
            <a:off x="8839200" y="1635600"/>
            <a:ext cx="2743200" cy="1219200"/>
          </a:xfrm>
          <a:prstGeom prst="rect">
            <a:avLst/>
          </a:prstGeom>
        </p:spPr>
        <p:txBody>
          <a:bodyPr spcFirstLastPara="1" wrap="square" lIns="0" tIns="0" rIns="0" bIns="0" anchor="t" anchorCtr="0">
            <a:noAutofit/>
          </a:bodyPr>
          <a:lstStyle>
            <a:lvl1pPr lvl="0">
              <a:lnSpc>
                <a:spcPct val="80000"/>
              </a:lnSpc>
              <a:spcBef>
                <a:spcPts val="0"/>
              </a:spcBef>
              <a:spcAft>
                <a:spcPts val="0"/>
              </a:spcAft>
              <a:buClr>
                <a:schemeClr val="lt1"/>
              </a:buClr>
              <a:buSzPts val="7300"/>
              <a:buFont typeface="Oswald Medium"/>
              <a:buNone/>
              <a:defRPr sz="7300" b="0">
                <a:solidFill>
                  <a:schemeClr val="lt1"/>
                </a:solidFill>
                <a:latin typeface="Oswald Medium"/>
                <a:ea typeface="Oswald Medium"/>
                <a:cs typeface="Oswald Medium"/>
                <a:sym typeface="Oswald Medium"/>
              </a:defRPr>
            </a:lvl1pPr>
            <a:lvl2pPr lvl="1">
              <a:spcBef>
                <a:spcPts val="10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2571" name="Google Shape;2571;g395a5d8f997_0_18597"/>
          <p:cNvSpPr txBox="1">
            <a:spLocks noGrp="1"/>
          </p:cNvSpPr>
          <p:nvPr>
            <p:ph type="body" idx="2"/>
          </p:nvPr>
        </p:nvSpPr>
        <p:spPr>
          <a:xfrm>
            <a:off x="8839200" y="2822567"/>
            <a:ext cx="2743200" cy="1828800"/>
          </a:xfrm>
          <a:prstGeom prst="rect">
            <a:avLst/>
          </a:prstGeom>
        </p:spPr>
        <p:txBody>
          <a:bodyPr spcFirstLastPara="1" wrap="square" lIns="0" tIns="0" rIns="0" bIns="0" anchor="t" anchorCtr="0">
            <a:noAutofit/>
          </a:bodyPr>
          <a:lstStyle>
            <a:lvl1pPr marL="457200" lvl="0" indent="-336550">
              <a:spcBef>
                <a:spcPts val="1300"/>
              </a:spcBef>
              <a:spcAft>
                <a:spcPts val="0"/>
              </a:spcAft>
              <a:buClr>
                <a:schemeClr val="accent4"/>
              </a:buClr>
              <a:buSzPts val="1700"/>
              <a:buChar char="●"/>
              <a:defRPr sz="1700" b="1">
                <a:solidFill>
                  <a:schemeClr val="accent4"/>
                </a:solidFill>
              </a:defRPr>
            </a:lvl1pPr>
            <a:lvl2pPr marL="914400" lvl="1" indent="-349250">
              <a:spcBef>
                <a:spcPts val="1600"/>
              </a:spcBef>
              <a:spcAft>
                <a:spcPts val="0"/>
              </a:spcAft>
              <a:buClr>
                <a:schemeClr val="accent4"/>
              </a:buClr>
              <a:buSzPts val="1900"/>
              <a:buChar char="○"/>
              <a:defRPr b="1">
                <a:solidFill>
                  <a:schemeClr val="accent4"/>
                </a:solidFill>
              </a:defRPr>
            </a:lvl2pPr>
            <a:lvl3pPr marL="1371600" lvl="2" indent="-349250">
              <a:spcBef>
                <a:spcPts val="1300"/>
              </a:spcBef>
              <a:spcAft>
                <a:spcPts val="0"/>
              </a:spcAft>
              <a:buClr>
                <a:schemeClr val="accent4"/>
              </a:buClr>
              <a:buSzPts val="1900"/>
              <a:buChar char="■"/>
              <a:defRPr b="1">
                <a:solidFill>
                  <a:schemeClr val="accent4"/>
                </a:solidFill>
              </a:defRPr>
            </a:lvl3pPr>
            <a:lvl4pPr marL="1828800" lvl="3" indent="-336550">
              <a:spcBef>
                <a:spcPts val="1300"/>
              </a:spcBef>
              <a:spcAft>
                <a:spcPts val="0"/>
              </a:spcAft>
              <a:buClr>
                <a:schemeClr val="accent4"/>
              </a:buClr>
              <a:buSzPts val="1700"/>
              <a:buChar char="●"/>
              <a:defRPr sz="1700" b="1">
                <a:solidFill>
                  <a:schemeClr val="accent4"/>
                </a:solidFill>
              </a:defRPr>
            </a:lvl4pPr>
            <a:lvl5pPr marL="2286000" lvl="4" indent="-336550">
              <a:spcBef>
                <a:spcPts val="1300"/>
              </a:spcBef>
              <a:spcAft>
                <a:spcPts val="0"/>
              </a:spcAft>
              <a:buClr>
                <a:schemeClr val="accent4"/>
              </a:buClr>
              <a:buSzPts val="1700"/>
              <a:buChar char="○"/>
              <a:defRPr sz="1700" b="1">
                <a:solidFill>
                  <a:schemeClr val="accent4"/>
                </a:solidFill>
              </a:defRPr>
            </a:lvl5pPr>
            <a:lvl6pPr marL="2743200" lvl="5" indent="-336550">
              <a:spcBef>
                <a:spcPts val="1300"/>
              </a:spcBef>
              <a:spcAft>
                <a:spcPts val="0"/>
              </a:spcAft>
              <a:buClr>
                <a:schemeClr val="accent4"/>
              </a:buClr>
              <a:buSzPts val="1700"/>
              <a:buChar char="■"/>
              <a:defRPr sz="1700" b="1">
                <a:solidFill>
                  <a:schemeClr val="accent4"/>
                </a:solidFill>
              </a:defRPr>
            </a:lvl6pPr>
            <a:lvl7pPr marL="3200400" lvl="6" indent="-336550">
              <a:spcBef>
                <a:spcPts val="1300"/>
              </a:spcBef>
              <a:spcAft>
                <a:spcPts val="0"/>
              </a:spcAft>
              <a:buClr>
                <a:schemeClr val="accent4"/>
              </a:buClr>
              <a:buSzPts val="1700"/>
              <a:buChar char="●"/>
              <a:defRPr sz="1700" b="1">
                <a:solidFill>
                  <a:schemeClr val="accent4"/>
                </a:solidFill>
              </a:defRPr>
            </a:lvl7pPr>
            <a:lvl8pPr marL="3657600" lvl="7" indent="-336550">
              <a:spcBef>
                <a:spcPts val="1300"/>
              </a:spcBef>
              <a:spcAft>
                <a:spcPts val="0"/>
              </a:spcAft>
              <a:buClr>
                <a:schemeClr val="accent4"/>
              </a:buClr>
              <a:buSzPts val="1700"/>
              <a:buChar char="○"/>
              <a:defRPr sz="1700" b="1">
                <a:solidFill>
                  <a:schemeClr val="accent4"/>
                </a:solidFill>
              </a:defRPr>
            </a:lvl8pPr>
            <a:lvl9pPr marL="4114800" lvl="8" indent="-336550">
              <a:spcBef>
                <a:spcPts val="1300"/>
              </a:spcBef>
              <a:spcAft>
                <a:spcPts val="0"/>
              </a:spcAft>
              <a:buClr>
                <a:schemeClr val="accent4"/>
              </a:buClr>
              <a:buSzPts val="1700"/>
              <a:buChar char="■"/>
              <a:defRPr sz="1700" b="1">
                <a:solidFill>
                  <a:schemeClr val="accent4"/>
                </a:solidFill>
              </a:defRPr>
            </a:lvl9pPr>
          </a:lstStyle>
          <a:p>
            <a:endParaRPr/>
          </a:p>
        </p:txBody>
      </p:sp>
      <p:sp>
        <p:nvSpPr>
          <p:cNvPr id="2572" name="Google Shape;2572;g395a5d8f997_0_18597"/>
          <p:cNvSpPr txBox="1">
            <a:spLocks noGrp="1"/>
          </p:cNvSpPr>
          <p:nvPr>
            <p:ph type="subTitle" idx="3"/>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2573" name="Google Shape;2573;g395a5d8f997_0_18597"/>
          <p:cNvSpPr txBox="1">
            <a:spLocks noGrp="1"/>
          </p:cNvSpPr>
          <p:nvPr>
            <p:ph type="title" idx="4"/>
          </p:nvPr>
        </p:nvSpPr>
        <p:spPr>
          <a:xfrm>
            <a:off x="609600" y="914400"/>
            <a:ext cx="6705600" cy="7881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1pPr>
            <a:lvl2pPr lvl="1">
              <a:spcBef>
                <a:spcPts val="10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a:endParaRPr/>
          </a:p>
        </p:txBody>
      </p:sp>
      <p:sp>
        <p:nvSpPr>
          <p:cNvPr id="2574" name="Google Shape;2574;g395a5d8f997_0_18597"/>
          <p:cNvSpPr/>
          <p:nvPr/>
        </p:nvSpPr>
        <p:spPr>
          <a:xfrm>
            <a:off x="10668000" y="0"/>
            <a:ext cx="1219200" cy="731700"/>
          </a:xfrm>
          <a:prstGeom prst="rect">
            <a:avLst/>
          </a:prstGeom>
          <a:solidFill>
            <a:srgbClr val="FFFFFF"/>
          </a:solidFill>
          <a:ln w="12700"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2575" name="Google Shape;2575;g395a5d8f997_0_18597" title="CI_logo_classic_nt.jpg"/>
          <p:cNvPicPr preferRelativeResize="0"/>
          <p:nvPr/>
        </p:nvPicPr>
        <p:blipFill>
          <a:blip r:embed="rId2">
            <a:alphaModFix/>
          </a:blip>
          <a:stretch>
            <a:fillRect/>
          </a:stretch>
        </p:blipFill>
        <p:spPr>
          <a:xfrm>
            <a:off x="10820400" y="163318"/>
            <a:ext cx="914396" cy="404948"/>
          </a:xfrm>
          <a:prstGeom prst="rect">
            <a:avLst/>
          </a:prstGeom>
          <a:noFill/>
          <a:ln>
            <a:noFill/>
          </a:ln>
        </p:spPr>
      </p:pic>
    </p:spTree>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matchingName="General — with photo">
  <p:cSld name="CUSTOM_11">
    <p:spTree>
      <p:nvGrpSpPr>
        <p:cNvPr id="1" name="Shape 2576"/>
        <p:cNvGrpSpPr/>
        <p:nvPr/>
      </p:nvGrpSpPr>
      <p:grpSpPr>
        <a:xfrm>
          <a:off x="0" y="0"/>
          <a:ext cx="0" cy="0"/>
          <a:chOff x="0" y="0"/>
          <a:chExt cx="0" cy="0"/>
        </a:xfrm>
      </p:grpSpPr>
      <p:sp>
        <p:nvSpPr>
          <p:cNvPr id="2577" name="Google Shape;2577;g395a5d8f997_0_18606"/>
          <p:cNvSpPr/>
          <p:nvPr/>
        </p:nvSpPr>
        <p:spPr>
          <a:xfrm rot="84">
            <a:off x="-15133" y="4020317"/>
            <a:ext cx="12207300" cy="28377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578" name="Google Shape;2578;g395a5d8f997_0_18606"/>
          <p:cNvSpPr>
            <a:spLocks noGrp="1"/>
          </p:cNvSpPr>
          <p:nvPr>
            <p:ph type="pic" idx="2"/>
          </p:nvPr>
        </p:nvSpPr>
        <p:spPr>
          <a:xfrm>
            <a:off x="609600" y="3340767"/>
            <a:ext cx="4572000" cy="3517200"/>
          </a:xfrm>
          <a:prstGeom prst="rect">
            <a:avLst/>
          </a:prstGeom>
          <a:noFill/>
          <a:ln>
            <a:noFill/>
          </a:ln>
        </p:spPr>
      </p:sp>
      <p:sp>
        <p:nvSpPr>
          <p:cNvPr id="2579" name="Google Shape;2579;g395a5d8f997_0_18606"/>
          <p:cNvSpPr txBox="1">
            <a:spLocks noGrp="1"/>
          </p:cNvSpPr>
          <p:nvPr>
            <p:ph type="body" idx="1"/>
          </p:nvPr>
        </p:nvSpPr>
        <p:spPr>
          <a:xfrm>
            <a:off x="6096000" y="609600"/>
            <a:ext cx="4876800" cy="2988300"/>
          </a:xfrm>
          <a:prstGeom prst="rect">
            <a:avLst/>
          </a:prstGeom>
        </p:spPr>
        <p:txBody>
          <a:bodyPr spcFirstLastPara="1" wrap="square" lIns="0" tIns="0" rIns="0" bIns="0" anchor="t" anchorCtr="0">
            <a:noAutofit/>
          </a:bodyPr>
          <a:lstStyle>
            <a:lvl1pPr marL="457200" lvl="0" indent="-330200">
              <a:spcBef>
                <a:spcPts val="1300"/>
              </a:spcBef>
              <a:spcAft>
                <a:spcPts val="0"/>
              </a:spcAft>
              <a:buSzPts val="1600"/>
              <a:buChar char="●"/>
              <a:defRPr sz="1600"/>
            </a:lvl1pPr>
            <a:lvl2pPr marL="914400" lvl="1" indent="-349250">
              <a:spcBef>
                <a:spcPts val="1600"/>
              </a:spcBef>
              <a:spcAft>
                <a:spcPts val="0"/>
              </a:spcAft>
              <a:buSzPts val="1900"/>
              <a:buChar char="○"/>
              <a:defRPr/>
            </a:lvl2pPr>
            <a:lvl3pPr marL="1371600" lvl="2" indent="-349250">
              <a:spcBef>
                <a:spcPts val="1300"/>
              </a:spcBef>
              <a:spcAft>
                <a:spcPts val="0"/>
              </a:spcAft>
              <a:buSzPts val="1900"/>
              <a:buChar char="■"/>
              <a:defRPr/>
            </a:lvl3pPr>
            <a:lvl4pPr marL="1828800" lvl="3" indent="-349250">
              <a:spcBef>
                <a:spcPts val="1300"/>
              </a:spcBef>
              <a:spcAft>
                <a:spcPts val="0"/>
              </a:spcAft>
              <a:buSzPts val="1900"/>
              <a:buChar char="●"/>
              <a:defRPr/>
            </a:lvl4pPr>
            <a:lvl5pPr marL="2286000" lvl="4" indent="-349250">
              <a:spcBef>
                <a:spcPts val="1300"/>
              </a:spcBef>
              <a:spcAft>
                <a:spcPts val="0"/>
              </a:spcAft>
              <a:buSzPts val="1900"/>
              <a:buChar char="○"/>
              <a:defRPr/>
            </a:lvl5pPr>
            <a:lvl6pPr marL="2743200" lvl="5" indent="-349250">
              <a:spcBef>
                <a:spcPts val="1300"/>
              </a:spcBef>
              <a:spcAft>
                <a:spcPts val="0"/>
              </a:spcAft>
              <a:buSzPts val="1900"/>
              <a:buChar char="■"/>
              <a:defRPr/>
            </a:lvl6pPr>
            <a:lvl7pPr marL="3200400" lvl="6" indent="-349250">
              <a:spcBef>
                <a:spcPts val="1300"/>
              </a:spcBef>
              <a:spcAft>
                <a:spcPts val="0"/>
              </a:spcAft>
              <a:buSzPts val="1900"/>
              <a:buChar char="●"/>
              <a:defRPr/>
            </a:lvl7pPr>
            <a:lvl8pPr marL="3657600" lvl="7" indent="-349250">
              <a:spcBef>
                <a:spcPts val="1300"/>
              </a:spcBef>
              <a:spcAft>
                <a:spcPts val="0"/>
              </a:spcAft>
              <a:buSzPts val="1900"/>
              <a:buChar char="○"/>
              <a:defRPr/>
            </a:lvl8pPr>
            <a:lvl9pPr marL="4114800" lvl="8" indent="-349250">
              <a:spcBef>
                <a:spcPts val="1300"/>
              </a:spcBef>
              <a:spcAft>
                <a:spcPts val="0"/>
              </a:spcAft>
              <a:buSzPts val="1900"/>
              <a:buChar char="■"/>
              <a:defRPr/>
            </a:lvl9pPr>
          </a:lstStyle>
          <a:p>
            <a:endParaRPr/>
          </a:p>
        </p:txBody>
      </p:sp>
      <p:sp>
        <p:nvSpPr>
          <p:cNvPr id="2580" name="Google Shape;2580;g395a5d8f997_0_18606"/>
          <p:cNvSpPr txBox="1">
            <a:spLocks noGrp="1"/>
          </p:cNvSpPr>
          <p:nvPr>
            <p:ph type="subTitle" idx="3"/>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2581" name="Google Shape;2581;g395a5d8f997_0_18606"/>
          <p:cNvSpPr txBox="1">
            <a:spLocks noGrp="1"/>
          </p:cNvSpPr>
          <p:nvPr>
            <p:ph type="title"/>
          </p:nvPr>
        </p:nvSpPr>
        <p:spPr>
          <a:xfrm>
            <a:off x="609600" y="914400"/>
            <a:ext cx="5181600" cy="788100"/>
          </a:xfrm>
          <a:prstGeom prst="rect">
            <a:avLst/>
          </a:prstGeom>
          <a:ln>
            <a:noFill/>
          </a:ln>
        </p:spPr>
        <p:txBody>
          <a:bodyPr spcFirstLastPara="1" wrap="square" lIns="0" tIns="0" rIns="0" bIns="0" anchor="t" anchorCtr="0">
            <a:normAutofit/>
          </a:bodyPr>
          <a:lstStyle>
            <a:lvl1pPr lvl="0">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1pPr>
            <a:lvl2pPr lvl="1">
              <a:spcBef>
                <a:spcPts val="10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a:endParaRPr/>
          </a:p>
        </p:txBody>
      </p:sp>
    </p:spTree>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matchingName="General — with photo and icons">
  <p:cSld name="CUSTOM_12">
    <p:spTree>
      <p:nvGrpSpPr>
        <p:cNvPr id="1" name="Shape 2582"/>
        <p:cNvGrpSpPr/>
        <p:nvPr/>
      </p:nvGrpSpPr>
      <p:grpSpPr>
        <a:xfrm>
          <a:off x="0" y="0"/>
          <a:ext cx="0" cy="0"/>
          <a:chOff x="0" y="0"/>
          <a:chExt cx="0" cy="0"/>
        </a:xfrm>
      </p:grpSpPr>
      <p:sp>
        <p:nvSpPr>
          <p:cNvPr id="2583" name="Google Shape;2583;g395a5d8f997_0_18612"/>
          <p:cNvSpPr/>
          <p:nvPr/>
        </p:nvSpPr>
        <p:spPr>
          <a:xfrm>
            <a:off x="0" y="0"/>
            <a:ext cx="5486400"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584" name="Google Shape;2584;g395a5d8f997_0_18612"/>
          <p:cNvSpPr txBox="1">
            <a:spLocks noGrp="1"/>
          </p:cNvSpPr>
          <p:nvPr>
            <p:ph type="title"/>
          </p:nvPr>
        </p:nvSpPr>
        <p:spPr>
          <a:xfrm>
            <a:off x="609600" y="914400"/>
            <a:ext cx="3657600" cy="5486400"/>
          </a:xfrm>
          <a:prstGeom prst="rect">
            <a:avLst/>
          </a:prstGeom>
          <a:ln>
            <a:noFill/>
          </a:ln>
        </p:spPr>
        <p:txBody>
          <a:bodyPr spcFirstLastPara="1" wrap="square" lIns="0" tIns="0" rIns="0" bIns="0" anchor="t" anchorCtr="0">
            <a:noAutofit/>
          </a:bodyPr>
          <a:lstStyle>
            <a:lvl1pPr lvl="0">
              <a:lnSpc>
                <a:spcPct val="85000"/>
              </a:lnSpc>
              <a:spcBef>
                <a:spcPts val="0"/>
              </a:spcBef>
              <a:spcAft>
                <a:spcPts val="0"/>
              </a:spcAft>
              <a:buClr>
                <a:schemeClr val="lt1"/>
              </a:buClr>
              <a:buSzPts val="4800"/>
              <a:buFont typeface="Montserrat"/>
              <a:buNone/>
              <a:defRPr sz="4800" b="1">
                <a:solidFill>
                  <a:schemeClr val="lt1"/>
                </a:solidFill>
                <a:latin typeface="Montserrat"/>
                <a:ea typeface="Montserrat"/>
                <a:cs typeface="Montserrat"/>
                <a:sym typeface="Montserrat"/>
              </a:defRPr>
            </a:lvl1pPr>
            <a:lvl2pPr lvl="1">
              <a:spcBef>
                <a:spcPts val="100"/>
              </a:spcBef>
              <a:spcAft>
                <a:spcPts val="0"/>
              </a:spcAft>
              <a:buClr>
                <a:schemeClr val="dk1"/>
              </a:buClr>
              <a:buSzPts val="8000"/>
              <a:buNone/>
              <a:defRPr sz="8000">
                <a:solidFill>
                  <a:schemeClr val="dk1"/>
                </a:solidFill>
              </a:defRPr>
            </a:lvl2pPr>
            <a:lvl3pPr lvl="2">
              <a:spcBef>
                <a:spcPts val="0"/>
              </a:spcBef>
              <a:spcAft>
                <a:spcPts val="0"/>
              </a:spcAft>
              <a:buClr>
                <a:schemeClr val="dk1"/>
              </a:buClr>
              <a:buSzPts val="8000"/>
              <a:buNone/>
              <a:defRPr sz="8000">
                <a:solidFill>
                  <a:schemeClr val="dk1"/>
                </a:solidFill>
              </a:defRPr>
            </a:lvl3pPr>
            <a:lvl4pPr lvl="3">
              <a:spcBef>
                <a:spcPts val="0"/>
              </a:spcBef>
              <a:spcAft>
                <a:spcPts val="0"/>
              </a:spcAft>
              <a:buClr>
                <a:schemeClr val="dk1"/>
              </a:buClr>
              <a:buSzPts val="8000"/>
              <a:buNone/>
              <a:defRPr sz="8000">
                <a:solidFill>
                  <a:schemeClr val="dk1"/>
                </a:solidFill>
              </a:defRPr>
            </a:lvl4pPr>
            <a:lvl5pPr lvl="4">
              <a:spcBef>
                <a:spcPts val="0"/>
              </a:spcBef>
              <a:spcAft>
                <a:spcPts val="0"/>
              </a:spcAft>
              <a:buClr>
                <a:schemeClr val="dk1"/>
              </a:buClr>
              <a:buSzPts val="8000"/>
              <a:buNone/>
              <a:defRPr sz="8000">
                <a:solidFill>
                  <a:schemeClr val="dk1"/>
                </a:solidFill>
              </a:defRPr>
            </a:lvl5pPr>
            <a:lvl6pPr lvl="5">
              <a:spcBef>
                <a:spcPts val="0"/>
              </a:spcBef>
              <a:spcAft>
                <a:spcPts val="0"/>
              </a:spcAft>
              <a:buClr>
                <a:schemeClr val="dk1"/>
              </a:buClr>
              <a:buSzPts val="8000"/>
              <a:buNone/>
              <a:defRPr sz="8000">
                <a:solidFill>
                  <a:schemeClr val="dk1"/>
                </a:solidFill>
              </a:defRPr>
            </a:lvl6pPr>
            <a:lvl7pPr lvl="6">
              <a:spcBef>
                <a:spcPts val="0"/>
              </a:spcBef>
              <a:spcAft>
                <a:spcPts val="0"/>
              </a:spcAft>
              <a:buClr>
                <a:schemeClr val="dk1"/>
              </a:buClr>
              <a:buSzPts val="8000"/>
              <a:buNone/>
              <a:defRPr sz="8000">
                <a:solidFill>
                  <a:schemeClr val="dk1"/>
                </a:solidFill>
              </a:defRPr>
            </a:lvl7pPr>
            <a:lvl8pPr lvl="7">
              <a:spcBef>
                <a:spcPts val="0"/>
              </a:spcBef>
              <a:spcAft>
                <a:spcPts val="0"/>
              </a:spcAft>
              <a:buClr>
                <a:schemeClr val="dk1"/>
              </a:buClr>
              <a:buSzPts val="8000"/>
              <a:buNone/>
              <a:defRPr sz="8000">
                <a:solidFill>
                  <a:schemeClr val="dk1"/>
                </a:solidFill>
              </a:defRPr>
            </a:lvl8pPr>
            <a:lvl9pPr lvl="8">
              <a:spcBef>
                <a:spcPts val="0"/>
              </a:spcBef>
              <a:spcAft>
                <a:spcPts val="0"/>
              </a:spcAft>
              <a:buClr>
                <a:schemeClr val="dk1"/>
              </a:buClr>
              <a:buSzPts val="8000"/>
              <a:buNone/>
              <a:defRPr sz="8000">
                <a:solidFill>
                  <a:schemeClr val="dk1"/>
                </a:solidFill>
              </a:defRPr>
            </a:lvl9pPr>
          </a:lstStyle>
          <a:p>
            <a:endParaRPr/>
          </a:p>
        </p:txBody>
      </p:sp>
      <p:sp>
        <p:nvSpPr>
          <p:cNvPr id="2585" name="Google Shape;2585;g395a5d8f997_0_18612"/>
          <p:cNvSpPr>
            <a:spLocks noGrp="1"/>
          </p:cNvSpPr>
          <p:nvPr>
            <p:ph type="pic" idx="2"/>
          </p:nvPr>
        </p:nvSpPr>
        <p:spPr>
          <a:xfrm>
            <a:off x="4876800" y="854933"/>
            <a:ext cx="3352800" cy="6002700"/>
          </a:xfrm>
          <a:prstGeom prst="rect">
            <a:avLst/>
          </a:prstGeom>
          <a:noFill/>
          <a:ln>
            <a:noFill/>
          </a:ln>
        </p:spPr>
      </p:sp>
      <p:sp>
        <p:nvSpPr>
          <p:cNvPr id="2586" name="Google Shape;2586;g395a5d8f997_0_18612"/>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rgbClr val="BFDFE0"/>
              </a:buClr>
              <a:buSzPts val="1200"/>
              <a:buFont typeface="Montserrat"/>
              <a:buNone/>
              <a:defRPr sz="1200" b="1">
                <a:solidFill>
                  <a:srgbClr val="BFDFE0"/>
                </a:solidFill>
                <a:latin typeface="Montserrat"/>
                <a:ea typeface="Montserrat"/>
                <a:cs typeface="Montserrat"/>
                <a:sym typeface="Montserrat"/>
              </a:defRPr>
            </a:lvl1pPr>
            <a:lvl2pPr lvl="1">
              <a:spcBef>
                <a:spcPts val="0"/>
              </a:spcBef>
              <a:spcAft>
                <a:spcPts val="0"/>
              </a:spcAft>
              <a:buClr>
                <a:srgbClr val="BFDFE0"/>
              </a:buClr>
              <a:buSzPts val="1900"/>
              <a:buNone/>
              <a:defRPr>
                <a:solidFill>
                  <a:srgbClr val="BFDFE0"/>
                </a:solidFill>
              </a:defRPr>
            </a:lvl2pPr>
            <a:lvl3pPr lvl="2">
              <a:spcBef>
                <a:spcPts val="0"/>
              </a:spcBef>
              <a:spcAft>
                <a:spcPts val="0"/>
              </a:spcAft>
              <a:buClr>
                <a:srgbClr val="BFDFE0"/>
              </a:buClr>
              <a:buSzPts val="1900"/>
              <a:buNone/>
              <a:defRPr>
                <a:solidFill>
                  <a:srgbClr val="BFDFE0"/>
                </a:solidFill>
              </a:defRPr>
            </a:lvl3pPr>
            <a:lvl4pPr lvl="3">
              <a:spcBef>
                <a:spcPts val="0"/>
              </a:spcBef>
              <a:spcAft>
                <a:spcPts val="0"/>
              </a:spcAft>
              <a:buClr>
                <a:srgbClr val="BFDFE0"/>
              </a:buClr>
              <a:buSzPts val="1900"/>
              <a:buNone/>
              <a:defRPr>
                <a:solidFill>
                  <a:srgbClr val="BFDFE0"/>
                </a:solidFill>
              </a:defRPr>
            </a:lvl4pPr>
            <a:lvl5pPr lvl="4">
              <a:spcBef>
                <a:spcPts val="0"/>
              </a:spcBef>
              <a:spcAft>
                <a:spcPts val="0"/>
              </a:spcAft>
              <a:buClr>
                <a:srgbClr val="BFDFE0"/>
              </a:buClr>
              <a:buSzPts val="1900"/>
              <a:buNone/>
              <a:defRPr>
                <a:solidFill>
                  <a:srgbClr val="BFDFE0"/>
                </a:solidFill>
              </a:defRPr>
            </a:lvl5pPr>
            <a:lvl6pPr lvl="5">
              <a:spcBef>
                <a:spcPts val="0"/>
              </a:spcBef>
              <a:spcAft>
                <a:spcPts val="0"/>
              </a:spcAft>
              <a:buClr>
                <a:srgbClr val="BFDFE0"/>
              </a:buClr>
              <a:buSzPts val="1900"/>
              <a:buNone/>
              <a:defRPr>
                <a:solidFill>
                  <a:srgbClr val="BFDFE0"/>
                </a:solidFill>
              </a:defRPr>
            </a:lvl6pPr>
            <a:lvl7pPr lvl="6">
              <a:spcBef>
                <a:spcPts val="0"/>
              </a:spcBef>
              <a:spcAft>
                <a:spcPts val="0"/>
              </a:spcAft>
              <a:buClr>
                <a:srgbClr val="BFDFE0"/>
              </a:buClr>
              <a:buSzPts val="1900"/>
              <a:buNone/>
              <a:defRPr>
                <a:solidFill>
                  <a:srgbClr val="BFDFE0"/>
                </a:solidFill>
              </a:defRPr>
            </a:lvl7pPr>
            <a:lvl8pPr lvl="7">
              <a:spcBef>
                <a:spcPts val="0"/>
              </a:spcBef>
              <a:spcAft>
                <a:spcPts val="0"/>
              </a:spcAft>
              <a:buClr>
                <a:srgbClr val="BFDFE0"/>
              </a:buClr>
              <a:buSzPts val="1900"/>
              <a:buNone/>
              <a:defRPr>
                <a:solidFill>
                  <a:srgbClr val="BFDFE0"/>
                </a:solidFill>
              </a:defRPr>
            </a:lvl8pPr>
            <a:lvl9pPr lvl="8">
              <a:spcBef>
                <a:spcPts val="0"/>
              </a:spcBef>
              <a:spcAft>
                <a:spcPts val="0"/>
              </a:spcAft>
              <a:buClr>
                <a:srgbClr val="BFDFE0"/>
              </a:buClr>
              <a:buSzPts val="1900"/>
              <a:buNone/>
              <a:defRPr>
                <a:solidFill>
                  <a:srgbClr val="BFDFE0"/>
                </a:solidFill>
              </a:defRPr>
            </a:lvl9pPr>
          </a:lstStyle>
          <a:p>
            <a:endParaRPr/>
          </a:p>
        </p:txBody>
      </p:sp>
    </p:spTree>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matchingName="General — with facts — left">
  <p:cSld name="CUSTOM_13">
    <p:spTree>
      <p:nvGrpSpPr>
        <p:cNvPr id="1" name="Shape 2587"/>
        <p:cNvGrpSpPr/>
        <p:nvPr/>
      </p:nvGrpSpPr>
      <p:grpSpPr>
        <a:xfrm>
          <a:off x="0" y="0"/>
          <a:ext cx="0" cy="0"/>
          <a:chOff x="0" y="0"/>
          <a:chExt cx="0" cy="0"/>
        </a:xfrm>
      </p:grpSpPr>
      <p:sp>
        <p:nvSpPr>
          <p:cNvPr id="2588" name="Google Shape;2588;g395a5d8f997_0_18617"/>
          <p:cNvSpPr/>
          <p:nvPr/>
        </p:nvSpPr>
        <p:spPr>
          <a:xfrm>
            <a:off x="0" y="0"/>
            <a:ext cx="5791200" cy="68784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589" name="Google Shape;2589;g395a5d8f997_0_18617"/>
          <p:cNvSpPr txBox="1">
            <a:spLocks noGrp="1"/>
          </p:cNvSpPr>
          <p:nvPr>
            <p:ph type="title"/>
          </p:nvPr>
        </p:nvSpPr>
        <p:spPr>
          <a:xfrm>
            <a:off x="6400567" y="1250067"/>
            <a:ext cx="5486400" cy="14925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SzPts val="4800"/>
              <a:buFont typeface="Montserrat"/>
              <a:buNone/>
              <a:defRPr b="1">
                <a:latin typeface="Montserrat"/>
                <a:ea typeface="Montserrat"/>
                <a:cs typeface="Montserrat"/>
                <a:sym typeface="Montserrat"/>
              </a:defRPr>
            </a:lvl1pPr>
            <a:lvl2pPr lvl="1">
              <a:spcBef>
                <a:spcPts val="100"/>
              </a:spcBef>
              <a:spcAft>
                <a:spcPts val="0"/>
              </a:spcAft>
              <a:buClr>
                <a:schemeClr val="dk2"/>
              </a:buClr>
              <a:buSzPts val="6400"/>
              <a:buFont typeface="Montserrat"/>
              <a:buNone/>
              <a:defRPr sz="6400" b="1">
                <a:solidFill>
                  <a:schemeClr val="dk2"/>
                </a:solidFill>
                <a:latin typeface="Montserrat"/>
                <a:ea typeface="Montserrat"/>
                <a:cs typeface="Montserrat"/>
                <a:sym typeface="Montserrat"/>
              </a:defRPr>
            </a:lvl2pPr>
            <a:lvl3pPr lvl="2">
              <a:spcBef>
                <a:spcPts val="0"/>
              </a:spcBef>
              <a:spcAft>
                <a:spcPts val="0"/>
              </a:spcAft>
              <a:buClr>
                <a:schemeClr val="dk2"/>
              </a:buClr>
              <a:buSzPts val="6400"/>
              <a:buFont typeface="Montserrat"/>
              <a:buNone/>
              <a:defRPr sz="6400" b="1">
                <a:solidFill>
                  <a:schemeClr val="dk2"/>
                </a:solidFill>
                <a:latin typeface="Montserrat"/>
                <a:ea typeface="Montserrat"/>
                <a:cs typeface="Montserrat"/>
                <a:sym typeface="Montserrat"/>
              </a:defRPr>
            </a:lvl3pPr>
            <a:lvl4pPr lvl="3">
              <a:spcBef>
                <a:spcPts val="0"/>
              </a:spcBef>
              <a:spcAft>
                <a:spcPts val="0"/>
              </a:spcAft>
              <a:buClr>
                <a:schemeClr val="dk2"/>
              </a:buClr>
              <a:buSzPts val="6400"/>
              <a:buFont typeface="Montserrat"/>
              <a:buNone/>
              <a:defRPr sz="6400" b="1">
                <a:solidFill>
                  <a:schemeClr val="dk2"/>
                </a:solidFill>
                <a:latin typeface="Montserrat"/>
                <a:ea typeface="Montserrat"/>
                <a:cs typeface="Montserrat"/>
                <a:sym typeface="Montserrat"/>
              </a:defRPr>
            </a:lvl4pPr>
            <a:lvl5pPr lvl="4">
              <a:spcBef>
                <a:spcPts val="0"/>
              </a:spcBef>
              <a:spcAft>
                <a:spcPts val="0"/>
              </a:spcAft>
              <a:buClr>
                <a:schemeClr val="dk2"/>
              </a:buClr>
              <a:buSzPts val="6400"/>
              <a:buFont typeface="Montserrat"/>
              <a:buNone/>
              <a:defRPr sz="6400" b="1">
                <a:solidFill>
                  <a:schemeClr val="dk2"/>
                </a:solidFill>
                <a:latin typeface="Montserrat"/>
                <a:ea typeface="Montserrat"/>
                <a:cs typeface="Montserrat"/>
                <a:sym typeface="Montserrat"/>
              </a:defRPr>
            </a:lvl5pPr>
            <a:lvl6pPr lvl="5">
              <a:spcBef>
                <a:spcPts val="0"/>
              </a:spcBef>
              <a:spcAft>
                <a:spcPts val="0"/>
              </a:spcAft>
              <a:buClr>
                <a:schemeClr val="dk2"/>
              </a:buClr>
              <a:buSzPts val="6400"/>
              <a:buFont typeface="Montserrat"/>
              <a:buNone/>
              <a:defRPr sz="6400" b="1">
                <a:solidFill>
                  <a:schemeClr val="dk2"/>
                </a:solidFill>
                <a:latin typeface="Montserrat"/>
                <a:ea typeface="Montserrat"/>
                <a:cs typeface="Montserrat"/>
                <a:sym typeface="Montserrat"/>
              </a:defRPr>
            </a:lvl6pPr>
            <a:lvl7pPr lvl="6">
              <a:spcBef>
                <a:spcPts val="0"/>
              </a:spcBef>
              <a:spcAft>
                <a:spcPts val="0"/>
              </a:spcAft>
              <a:buClr>
                <a:schemeClr val="dk2"/>
              </a:buClr>
              <a:buSzPts val="6400"/>
              <a:buFont typeface="Montserrat"/>
              <a:buNone/>
              <a:defRPr sz="6400" b="1">
                <a:solidFill>
                  <a:schemeClr val="dk2"/>
                </a:solidFill>
                <a:latin typeface="Montserrat"/>
                <a:ea typeface="Montserrat"/>
                <a:cs typeface="Montserrat"/>
                <a:sym typeface="Montserrat"/>
              </a:defRPr>
            </a:lvl7pPr>
            <a:lvl8pPr lvl="7">
              <a:spcBef>
                <a:spcPts val="0"/>
              </a:spcBef>
              <a:spcAft>
                <a:spcPts val="0"/>
              </a:spcAft>
              <a:buClr>
                <a:schemeClr val="dk2"/>
              </a:buClr>
              <a:buSzPts val="6400"/>
              <a:buFont typeface="Montserrat"/>
              <a:buNone/>
              <a:defRPr sz="6400" b="1">
                <a:solidFill>
                  <a:schemeClr val="dk2"/>
                </a:solidFill>
                <a:latin typeface="Montserrat"/>
                <a:ea typeface="Montserrat"/>
                <a:cs typeface="Montserrat"/>
                <a:sym typeface="Montserrat"/>
              </a:defRPr>
            </a:lvl8pPr>
            <a:lvl9pPr lvl="8">
              <a:spcBef>
                <a:spcPts val="0"/>
              </a:spcBef>
              <a:spcAft>
                <a:spcPts val="0"/>
              </a:spcAft>
              <a:buClr>
                <a:schemeClr val="dk2"/>
              </a:buClr>
              <a:buSzPts val="6400"/>
              <a:buFont typeface="Montserrat"/>
              <a:buNone/>
              <a:defRPr sz="6400" b="1">
                <a:solidFill>
                  <a:schemeClr val="dk2"/>
                </a:solidFill>
                <a:latin typeface="Montserrat"/>
                <a:ea typeface="Montserrat"/>
                <a:cs typeface="Montserrat"/>
                <a:sym typeface="Montserrat"/>
              </a:defRPr>
            </a:lvl9pPr>
          </a:lstStyle>
          <a:p>
            <a:endParaRPr/>
          </a:p>
        </p:txBody>
      </p:sp>
      <p:sp>
        <p:nvSpPr>
          <p:cNvPr id="2590" name="Google Shape;2590;g395a5d8f997_0_18617"/>
          <p:cNvSpPr txBox="1">
            <a:spLocks noGrp="1"/>
          </p:cNvSpPr>
          <p:nvPr>
            <p:ph type="body" idx="1"/>
          </p:nvPr>
        </p:nvSpPr>
        <p:spPr>
          <a:xfrm>
            <a:off x="6400567" y="2842567"/>
            <a:ext cx="4876800" cy="2805900"/>
          </a:xfrm>
          <a:prstGeom prst="rect">
            <a:avLst/>
          </a:prstGeom>
        </p:spPr>
        <p:txBody>
          <a:bodyPr spcFirstLastPara="1" wrap="square" lIns="0" tIns="0" rIns="0" bIns="0" anchor="t" anchorCtr="0">
            <a:noAutofit/>
          </a:bodyPr>
          <a:lstStyle>
            <a:lvl1pPr marL="457200" lvl="0" indent="-349250">
              <a:spcBef>
                <a:spcPts val="1300"/>
              </a:spcBef>
              <a:spcAft>
                <a:spcPts val="0"/>
              </a:spcAft>
              <a:buSzPts val="1900"/>
              <a:buChar char="●"/>
              <a:defRPr sz="1900"/>
            </a:lvl1pPr>
            <a:lvl2pPr marL="914400" lvl="1" indent="-349250">
              <a:spcBef>
                <a:spcPts val="1600"/>
              </a:spcBef>
              <a:spcAft>
                <a:spcPts val="0"/>
              </a:spcAft>
              <a:buSzPts val="1900"/>
              <a:buChar char="○"/>
              <a:defRPr/>
            </a:lvl2pPr>
            <a:lvl3pPr marL="1371600" lvl="2" indent="-349250">
              <a:spcBef>
                <a:spcPts val="1600"/>
              </a:spcBef>
              <a:spcAft>
                <a:spcPts val="0"/>
              </a:spcAft>
              <a:buSzPts val="1900"/>
              <a:buChar char="■"/>
              <a:defRPr/>
            </a:lvl3pPr>
            <a:lvl4pPr marL="1828800" lvl="3" indent="-349250">
              <a:spcBef>
                <a:spcPts val="1600"/>
              </a:spcBef>
              <a:spcAft>
                <a:spcPts val="0"/>
              </a:spcAft>
              <a:buSzPts val="1900"/>
              <a:buChar char="●"/>
              <a:defRPr/>
            </a:lvl4pPr>
            <a:lvl5pPr marL="2286000" lvl="4" indent="-349250">
              <a:spcBef>
                <a:spcPts val="1600"/>
              </a:spcBef>
              <a:spcAft>
                <a:spcPts val="0"/>
              </a:spcAft>
              <a:buSzPts val="1900"/>
              <a:buChar char="○"/>
              <a:defRPr/>
            </a:lvl5pPr>
            <a:lvl6pPr marL="2743200" lvl="5" indent="-349250">
              <a:spcBef>
                <a:spcPts val="1600"/>
              </a:spcBef>
              <a:spcAft>
                <a:spcPts val="0"/>
              </a:spcAft>
              <a:buSzPts val="1900"/>
              <a:buChar char="■"/>
              <a:defRPr/>
            </a:lvl6pPr>
            <a:lvl7pPr marL="3200400" lvl="6" indent="-349250">
              <a:spcBef>
                <a:spcPts val="1600"/>
              </a:spcBef>
              <a:spcAft>
                <a:spcPts val="0"/>
              </a:spcAft>
              <a:buSzPts val="1900"/>
              <a:buChar char="●"/>
              <a:defRPr/>
            </a:lvl7pPr>
            <a:lvl8pPr marL="3657600" lvl="7" indent="-349250">
              <a:spcBef>
                <a:spcPts val="1600"/>
              </a:spcBef>
              <a:spcAft>
                <a:spcPts val="0"/>
              </a:spcAft>
              <a:buSzPts val="1900"/>
              <a:buChar char="○"/>
              <a:defRPr/>
            </a:lvl8pPr>
            <a:lvl9pPr marL="4114800" lvl="8" indent="-349250">
              <a:spcBef>
                <a:spcPts val="1600"/>
              </a:spcBef>
              <a:spcAft>
                <a:spcPts val="1600"/>
              </a:spcAft>
              <a:buSzPts val="1900"/>
              <a:buChar char="■"/>
              <a:defRPr/>
            </a:lvl9pPr>
          </a:lstStyle>
          <a:p>
            <a:endParaRPr/>
          </a:p>
        </p:txBody>
      </p:sp>
      <p:sp>
        <p:nvSpPr>
          <p:cNvPr id="2591" name="Google Shape;2591;g395a5d8f997_0_18617"/>
          <p:cNvSpPr txBox="1">
            <a:spLocks noGrp="1"/>
          </p:cNvSpPr>
          <p:nvPr>
            <p:ph type="title" idx="2"/>
          </p:nvPr>
        </p:nvSpPr>
        <p:spPr>
          <a:xfrm>
            <a:off x="0" y="1250067"/>
            <a:ext cx="5791200" cy="1348500"/>
          </a:xfrm>
          <a:prstGeom prst="rect">
            <a:avLst/>
          </a:prstGeom>
          <a:noFill/>
        </p:spPr>
        <p:txBody>
          <a:bodyPr spcFirstLastPara="1" wrap="square" lIns="0" tIns="0" rIns="0" bIns="0" anchor="t" anchorCtr="0">
            <a:noAutofit/>
          </a:bodyPr>
          <a:lstStyle>
            <a:lvl1pPr lvl="0" algn="ctr">
              <a:lnSpc>
                <a:spcPct val="70000"/>
              </a:lnSpc>
              <a:spcBef>
                <a:spcPts val="0"/>
              </a:spcBef>
              <a:spcAft>
                <a:spcPts val="0"/>
              </a:spcAft>
              <a:buClr>
                <a:schemeClr val="lt1"/>
              </a:buClr>
              <a:buSzPts val="12000"/>
              <a:buFont typeface="Oswald Medium"/>
              <a:buNone/>
              <a:defRPr sz="12000" b="0">
                <a:solidFill>
                  <a:schemeClr val="lt1"/>
                </a:solidFill>
                <a:latin typeface="Oswald Medium"/>
                <a:ea typeface="Oswald Medium"/>
                <a:cs typeface="Oswald Medium"/>
                <a:sym typeface="Oswald Medium"/>
              </a:defRPr>
            </a:lvl1pPr>
            <a:lvl2pPr lvl="1">
              <a:spcBef>
                <a:spcPts val="100"/>
              </a:spcBef>
              <a:spcAft>
                <a:spcPts val="0"/>
              </a:spcAft>
              <a:buClr>
                <a:schemeClr val="lt1"/>
              </a:buClr>
              <a:buSzPts val="12800"/>
              <a:buNone/>
              <a:defRPr sz="12800">
                <a:solidFill>
                  <a:schemeClr val="lt1"/>
                </a:solidFill>
              </a:defRPr>
            </a:lvl2pPr>
            <a:lvl3pPr lvl="2">
              <a:spcBef>
                <a:spcPts val="0"/>
              </a:spcBef>
              <a:spcAft>
                <a:spcPts val="0"/>
              </a:spcAft>
              <a:buClr>
                <a:schemeClr val="lt1"/>
              </a:buClr>
              <a:buSzPts val="12800"/>
              <a:buNone/>
              <a:defRPr sz="12800">
                <a:solidFill>
                  <a:schemeClr val="lt1"/>
                </a:solidFill>
              </a:defRPr>
            </a:lvl3pPr>
            <a:lvl4pPr lvl="3">
              <a:spcBef>
                <a:spcPts val="0"/>
              </a:spcBef>
              <a:spcAft>
                <a:spcPts val="0"/>
              </a:spcAft>
              <a:buClr>
                <a:schemeClr val="lt1"/>
              </a:buClr>
              <a:buSzPts val="12800"/>
              <a:buNone/>
              <a:defRPr sz="12800">
                <a:solidFill>
                  <a:schemeClr val="lt1"/>
                </a:solidFill>
              </a:defRPr>
            </a:lvl4pPr>
            <a:lvl5pPr lvl="4">
              <a:spcBef>
                <a:spcPts val="0"/>
              </a:spcBef>
              <a:spcAft>
                <a:spcPts val="0"/>
              </a:spcAft>
              <a:buClr>
                <a:schemeClr val="lt1"/>
              </a:buClr>
              <a:buSzPts val="12800"/>
              <a:buNone/>
              <a:defRPr sz="12800">
                <a:solidFill>
                  <a:schemeClr val="lt1"/>
                </a:solidFill>
              </a:defRPr>
            </a:lvl5pPr>
            <a:lvl6pPr lvl="5">
              <a:spcBef>
                <a:spcPts val="0"/>
              </a:spcBef>
              <a:spcAft>
                <a:spcPts val="0"/>
              </a:spcAft>
              <a:buClr>
                <a:schemeClr val="lt1"/>
              </a:buClr>
              <a:buSzPts val="12800"/>
              <a:buNone/>
              <a:defRPr sz="12800">
                <a:solidFill>
                  <a:schemeClr val="lt1"/>
                </a:solidFill>
              </a:defRPr>
            </a:lvl6pPr>
            <a:lvl7pPr lvl="6">
              <a:spcBef>
                <a:spcPts val="0"/>
              </a:spcBef>
              <a:spcAft>
                <a:spcPts val="0"/>
              </a:spcAft>
              <a:buClr>
                <a:schemeClr val="lt1"/>
              </a:buClr>
              <a:buSzPts val="12800"/>
              <a:buNone/>
              <a:defRPr sz="12800">
                <a:solidFill>
                  <a:schemeClr val="lt1"/>
                </a:solidFill>
              </a:defRPr>
            </a:lvl7pPr>
            <a:lvl8pPr lvl="7">
              <a:spcBef>
                <a:spcPts val="0"/>
              </a:spcBef>
              <a:spcAft>
                <a:spcPts val="0"/>
              </a:spcAft>
              <a:buClr>
                <a:schemeClr val="lt1"/>
              </a:buClr>
              <a:buSzPts val="12800"/>
              <a:buNone/>
              <a:defRPr sz="12800">
                <a:solidFill>
                  <a:schemeClr val="lt1"/>
                </a:solidFill>
              </a:defRPr>
            </a:lvl8pPr>
            <a:lvl9pPr lvl="8">
              <a:spcBef>
                <a:spcPts val="0"/>
              </a:spcBef>
              <a:spcAft>
                <a:spcPts val="0"/>
              </a:spcAft>
              <a:buClr>
                <a:schemeClr val="lt1"/>
              </a:buClr>
              <a:buSzPts val="12800"/>
              <a:buNone/>
              <a:defRPr sz="12800">
                <a:solidFill>
                  <a:schemeClr val="lt1"/>
                </a:solidFill>
              </a:defRPr>
            </a:lvl9pPr>
          </a:lstStyle>
          <a:p>
            <a:endParaRPr/>
          </a:p>
        </p:txBody>
      </p:sp>
      <p:sp>
        <p:nvSpPr>
          <p:cNvPr id="2592" name="Google Shape;2592;g395a5d8f997_0_18617"/>
          <p:cNvSpPr txBox="1">
            <a:spLocks noGrp="1"/>
          </p:cNvSpPr>
          <p:nvPr>
            <p:ph type="subTitle" idx="3"/>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200"/>
              <a:buFont typeface="Montserrat"/>
              <a:buNone/>
              <a:defRPr sz="1200" b="1">
                <a:solidFill>
                  <a:schemeClr val="lt1"/>
                </a:solidFill>
                <a:latin typeface="Montserrat"/>
                <a:ea typeface="Montserrat"/>
                <a:cs typeface="Montserrat"/>
                <a:sym typeface="Montserrat"/>
              </a:defRPr>
            </a:lvl1pPr>
            <a:lvl2pPr lvl="1">
              <a:spcBef>
                <a:spcPts val="0"/>
              </a:spcBef>
              <a:spcAft>
                <a:spcPts val="0"/>
              </a:spcAft>
              <a:buClr>
                <a:schemeClr val="lt1"/>
              </a:buClr>
              <a:buSzPts val="1900"/>
              <a:buNone/>
              <a:defRPr>
                <a:solidFill>
                  <a:schemeClr val="lt1"/>
                </a:solidFill>
              </a:defRPr>
            </a:lvl2pPr>
            <a:lvl3pPr lvl="2">
              <a:spcBef>
                <a:spcPts val="0"/>
              </a:spcBef>
              <a:spcAft>
                <a:spcPts val="0"/>
              </a:spcAft>
              <a:buClr>
                <a:schemeClr val="lt1"/>
              </a:buClr>
              <a:buSzPts val="1900"/>
              <a:buNone/>
              <a:defRPr>
                <a:solidFill>
                  <a:schemeClr val="lt1"/>
                </a:solidFill>
              </a:defRPr>
            </a:lvl3pPr>
            <a:lvl4pPr lvl="3">
              <a:spcBef>
                <a:spcPts val="0"/>
              </a:spcBef>
              <a:spcAft>
                <a:spcPts val="0"/>
              </a:spcAft>
              <a:buClr>
                <a:schemeClr val="lt1"/>
              </a:buClr>
              <a:buSzPts val="1900"/>
              <a:buNone/>
              <a:defRPr>
                <a:solidFill>
                  <a:schemeClr val="lt1"/>
                </a:solidFill>
              </a:defRPr>
            </a:lvl4pPr>
            <a:lvl5pPr lvl="4">
              <a:spcBef>
                <a:spcPts val="0"/>
              </a:spcBef>
              <a:spcAft>
                <a:spcPts val="0"/>
              </a:spcAft>
              <a:buClr>
                <a:schemeClr val="lt1"/>
              </a:buClr>
              <a:buSzPts val="1900"/>
              <a:buNone/>
              <a:defRPr>
                <a:solidFill>
                  <a:schemeClr val="lt1"/>
                </a:solidFill>
              </a:defRPr>
            </a:lvl5pPr>
            <a:lvl6pPr lvl="5">
              <a:spcBef>
                <a:spcPts val="0"/>
              </a:spcBef>
              <a:spcAft>
                <a:spcPts val="0"/>
              </a:spcAft>
              <a:buClr>
                <a:schemeClr val="lt1"/>
              </a:buClr>
              <a:buSzPts val="1900"/>
              <a:buNone/>
              <a:defRPr>
                <a:solidFill>
                  <a:schemeClr val="lt1"/>
                </a:solidFill>
              </a:defRPr>
            </a:lvl6pPr>
            <a:lvl7pPr lvl="6">
              <a:spcBef>
                <a:spcPts val="0"/>
              </a:spcBef>
              <a:spcAft>
                <a:spcPts val="0"/>
              </a:spcAft>
              <a:buClr>
                <a:schemeClr val="lt1"/>
              </a:buClr>
              <a:buSzPts val="1900"/>
              <a:buNone/>
              <a:defRPr>
                <a:solidFill>
                  <a:schemeClr val="lt1"/>
                </a:solidFill>
              </a:defRPr>
            </a:lvl7pPr>
            <a:lvl8pPr lvl="7">
              <a:spcBef>
                <a:spcPts val="0"/>
              </a:spcBef>
              <a:spcAft>
                <a:spcPts val="0"/>
              </a:spcAft>
              <a:buClr>
                <a:schemeClr val="lt1"/>
              </a:buClr>
              <a:buSzPts val="1900"/>
              <a:buNone/>
              <a:defRPr>
                <a:solidFill>
                  <a:schemeClr val="lt1"/>
                </a:solidFill>
              </a:defRPr>
            </a:lvl8pPr>
            <a:lvl9pPr lvl="8">
              <a:spcBef>
                <a:spcPts val="0"/>
              </a:spcBef>
              <a:spcAft>
                <a:spcPts val="0"/>
              </a:spcAft>
              <a:buClr>
                <a:schemeClr val="lt1"/>
              </a:buClr>
              <a:buSzPts val="1900"/>
              <a:buNone/>
              <a:defRPr>
                <a:solidFill>
                  <a:schemeClr val="lt1"/>
                </a:solidFill>
              </a:defRPr>
            </a:lvl9pPr>
          </a:lstStyle>
          <a:p>
            <a:endParaRPr/>
          </a:p>
        </p:txBody>
      </p:sp>
    </p:spTree>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matchingName="Centered Text">
  <p:cSld name="CUSTOM_14">
    <p:spTree>
      <p:nvGrpSpPr>
        <p:cNvPr id="1" name="Shape 2593"/>
        <p:cNvGrpSpPr/>
        <p:nvPr/>
      </p:nvGrpSpPr>
      <p:grpSpPr>
        <a:xfrm>
          <a:off x="0" y="0"/>
          <a:ext cx="0" cy="0"/>
          <a:chOff x="0" y="0"/>
          <a:chExt cx="0" cy="0"/>
        </a:xfrm>
      </p:grpSpPr>
      <p:sp>
        <p:nvSpPr>
          <p:cNvPr id="2594" name="Google Shape;2594;g395a5d8f997_0_18623"/>
          <p:cNvSpPr txBox="1">
            <a:spLocks noGrp="1"/>
          </p:cNvSpPr>
          <p:nvPr>
            <p:ph type="title"/>
          </p:nvPr>
        </p:nvSpPr>
        <p:spPr>
          <a:xfrm>
            <a:off x="609600" y="1524000"/>
            <a:ext cx="5486400" cy="3235500"/>
          </a:xfrm>
          <a:prstGeom prst="rect">
            <a:avLst/>
          </a:prstGeom>
          <a:ln>
            <a:noFill/>
          </a:ln>
        </p:spPr>
        <p:txBody>
          <a:bodyPr spcFirstLastPara="1" wrap="square" lIns="0" tIns="0" rIns="0" bIns="0" anchor="t" anchorCtr="0">
            <a:noAutofit/>
          </a:bodyPr>
          <a:lstStyle>
            <a:lvl1pPr lvl="0" algn="r">
              <a:lnSpc>
                <a:spcPct val="90000"/>
              </a:lnSpc>
              <a:spcBef>
                <a:spcPts val="0"/>
              </a:spcBef>
              <a:spcAft>
                <a:spcPts val="0"/>
              </a:spcAft>
              <a:buSzPts val="4800"/>
              <a:buFont typeface="Montserrat"/>
              <a:buNone/>
              <a:defRPr b="1">
                <a:latin typeface="Montserrat"/>
                <a:ea typeface="Montserrat"/>
                <a:cs typeface="Montserrat"/>
                <a:sym typeface="Montserrat"/>
              </a:defRPr>
            </a:lvl1pPr>
            <a:lvl2pPr lvl="1" algn="r">
              <a:spcBef>
                <a:spcPts val="100"/>
              </a:spcBef>
              <a:spcAft>
                <a:spcPts val="0"/>
              </a:spcAft>
              <a:buClr>
                <a:schemeClr val="dk1"/>
              </a:buClr>
              <a:buSzPts val="8000"/>
              <a:buNone/>
              <a:defRPr sz="8000">
                <a:solidFill>
                  <a:schemeClr val="dk1"/>
                </a:solidFill>
              </a:defRPr>
            </a:lvl2pPr>
            <a:lvl3pPr lvl="2" algn="r">
              <a:spcBef>
                <a:spcPts val="0"/>
              </a:spcBef>
              <a:spcAft>
                <a:spcPts val="0"/>
              </a:spcAft>
              <a:buClr>
                <a:schemeClr val="dk1"/>
              </a:buClr>
              <a:buSzPts val="8000"/>
              <a:buNone/>
              <a:defRPr sz="8000">
                <a:solidFill>
                  <a:schemeClr val="dk1"/>
                </a:solidFill>
              </a:defRPr>
            </a:lvl3pPr>
            <a:lvl4pPr lvl="3" algn="r">
              <a:spcBef>
                <a:spcPts val="0"/>
              </a:spcBef>
              <a:spcAft>
                <a:spcPts val="0"/>
              </a:spcAft>
              <a:buClr>
                <a:schemeClr val="dk1"/>
              </a:buClr>
              <a:buSzPts val="8000"/>
              <a:buNone/>
              <a:defRPr sz="8000">
                <a:solidFill>
                  <a:schemeClr val="dk1"/>
                </a:solidFill>
              </a:defRPr>
            </a:lvl4pPr>
            <a:lvl5pPr lvl="4" algn="r">
              <a:spcBef>
                <a:spcPts val="0"/>
              </a:spcBef>
              <a:spcAft>
                <a:spcPts val="0"/>
              </a:spcAft>
              <a:buClr>
                <a:schemeClr val="dk1"/>
              </a:buClr>
              <a:buSzPts val="8000"/>
              <a:buNone/>
              <a:defRPr sz="8000">
                <a:solidFill>
                  <a:schemeClr val="dk1"/>
                </a:solidFill>
              </a:defRPr>
            </a:lvl5pPr>
            <a:lvl6pPr lvl="5" algn="r">
              <a:spcBef>
                <a:spcPts val="0"/>
              </a:spcBef>
              <a:spcAft>
                <a:spcPts val="0"/>
              </a:spcAft>
              <a:buClr>
                <a:schemeClr val="dk1"/>
              </a:buClr>
              <a:buSzPts val="8000"/>
              <a:buNone/>
              <a:defRPr sz="8000">
                <a:solidFill>
                  <a:schemeClr val="dk1"/>
                </a:solidFill>
              </a:defRPr>
            </a:lvl6pPr>
            <a:lvl7pPr lvl="6" algn="r">
              <a:spcBef>
                <a:spcPts val="0"/>
              </a:spcBef>
              <a:spcAft>
                <a:spcPts val="0"/>
              </a:spcAft>
              <a:buClr>
                <a:schemeClr val="dk1"/>
              </a:buClr>
              <a:buSzPts val="8000"/>
              <a:buNone/>
              <a:defRPr sz="8000">
                <a:solidFill>
                  <a:schemeClr val="dk1"/>
                </a:solidFill>
              </a:defRPr>
            </a:lvl7pPr>
            <a:lvl8pPr lvl="7" algn="r">
              <a:spcBef>
                <a:spcPts val="0"/>
              </a:spcBef>
              <a:spcAft>
                <a:spcPts val="0"/>
              </a:spcAft>
              <a:buClr>
                <a:schemeClr val="dk1"/>
              </a:buClr>
              <a:buSzPts val="8000"/>
              <a:buNone/>
              <a:defRPr sz="8000">
                <a:solidFill>
                  <a:schemeClr val="dk1"/>
                </a:solidFill>
              </a:defRPr>
            </a:lvl8pPr>
            <a:lvl9pPr lvl="8" algn="r">
              <a:spcBef>
                <a:spcPts val="0"/>
              </a:spcBef>
              <a:spcAft>
                <a:spcPts val="0"/>
              </a:spcAft>
              <a:buClr>
                <a:schemeClr val="dk1"/>
              </a:buClr>
              <a:buSzPts val="8000"/>
              <a:buNone/>
              <a:defRPr sz="8000">
                <a:solidFill>
                  <a:schemeClr val="dk1"/>
                </a:solidFill>
              </a:defRPr>
            </a:lvl9pPr>
          </a:lstStyle>
          <a:p>
            <a:endParaRPr/>
          </a:p>
        </p:txBody>
      </p:sp>
      <p:sp>
        <p:nvSpPr>
          <p:cNvPr id="2595" name="Google Shape;2595;g395a5d8f997_0_18623"/>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1pPr>
            <a:lvl2pPr lvl="1">
              <a:spcBef>
                <a:spcPts val="0"/>
              </a:spcBef>
              <a:spcAft>
                <a:spcPts val="0"/>
              </a:spcAft>
              <a:buClr>
                <a:schemeClr val="dk2"/>
              </a:buClr>
              <a:buSzPts val="1900"/>
              <a:buNone/>
              <a:defRPr>
                <a:solidFill>
                  <a:schemeClr val="dk2"/>
                </a:solidFill>
              </a:defRPr>
            </a:lvl2pPr>
            <a:lvl3pPr lvl="2">
              <a:spcBef>
                <a:spcPts val="0"/>
              </a:spcBef>
              <a:spcAft>
                <a:spcPts val="0"/>
              </a:spcAft>
              <a:buClr>
                <a:schemeClr val="dk2"/>
              </a:buClr>
              <a:buSzPts val="1900"/>
              <a:buNone/>
              <a:defRPr>
                <a:solidFill>
                  <a:schemeClr val="dk2"/>
                </a:solidFill>
              </a:defRPr>
            </a:lvl3pPr>
            <a:lvl4pPr lvl="3">
              <a:spcBef>
                <a:spcPts val="0"/>
              </a:spcBef>
              <a:spcAft>
                <a:spcPts val="0"/>
              </a:spcAft>
              <a:buClr>
                <a:schemeClr val="dk2"/>
              </a:buClr>
              <a:buSzPts val="1900"/>
              <a:buNone/>
              <a:defRPr>
                <a:solidFill>
                  <a:schemeClr val="dk2"/>
                </a:solidFill>
              </a:defRPr>
            </a:lvl4pPr>
            <a:lvl5pPr lvl="4">
              <a:spcBef>
                <a:spcPts val="0"/>
              </a:spcBef>
              <a:spcAft>
                <a:spcPts val="0"/>
              </a:spcAft>
              <a:buClr>
                <a:schemeClr val="dk2"/>
              </a:buClr>
              <a:buSzPts val="1900"/>
              <a:buNone/>
              <a:defRPr>
                <a:solidFill>
                  <a:schemeClr val="dk2"/>
                </a:solidFill>
              </a:defRPr>
            </a:lvl5pPr>
            <a:lvl6pPr lvl="5">
              <a:spcBef>
                <a:spcPts val="0"/>
              </a:spcBef>
              <a:spcAft>
                <a:spcPts val="0"/>
              </a:spcAft>
              <a:buClr>
                <a:schemeClr val="dk2"/>
              </a:buClr>
              <a:buSzPts val="1900"/>
              <a:buNone/>
              <a:defRPr>
                <a:solidFill>
                  <a:schemeClr val="dk2"/>
                </a:solidFill>
              </a:defRPr>
            </a:lvl6pPr>
            <a:lvl7pPr lvl="6">
              <a:spcBef>
                <a:spcPts val="0"/>
              </a:spcBef>
              <a:spcAft>
                <a:spcPts val="0"/>
              </a:spcAft>
              <a:buClr>
                <a:schemeClr val="dk2"/>
              </a:buClr>
              <a:buSzPts val="1900"/>
              <a:buNone/>
              <a:defRPr>
                <a:solidFill>
                  <a:schemeClr val="dk2"/>
                </a:solidFill>
              </a:defRPr>
            </a:lvl7pPr>
            <a:lvl8pPr lvl="7">
              <a:spcBef>
                <a:spcPts val="0"/>
              </a:spcBef>
              <a:spcAft>
                <a:spcPts val="0"/>
              </a:spcAft>
              <a:buClr>
                <a:schemeClr val="dk2"/>
              </a:buClr>
              <a:buSzPts val="1900"/>
              <a:buNone/>
              <a:defRPr>
                <a:solidFill>
                  <a:schemeClr val="dk2"/>
                </a:solidFill>
              </a:defRPr>
            </a:lvl8pPr>
            <a:lvl9pPr lvl="8">
              <a:spcBef>
                <a:spcPts val="0"/>
              </a:spcBef>
              <a:spcAft>
                <a:spcPts val="0"/>
              </a:spcAft>
              <a:buClr>
                <a:schemeClr val="dk2"/>
              </a:buClr>
              <a:buSzPts val="1900"/>
              <a:buNone/>
              <a:defRPr>
                <a:solidFill>
                  <a:schemeClr val="dk2"/>
                </a:solidFill>
              </a:defRPr>
            </a:lvl9pPr>
          </a:lstStyle>
          <a:p>
            <a:endParaRPr/>
          </a:p>
        </p:txBody>
      </p:sp>
      <p:sp>
        <p:nvSpPr>
          <p:cNvPr id="2596" name="Google Shape;2596;g395a5d8f997_0_18623"/>
          <p:cNvSpPr txBox="1">
            <a:spLocks noGrp="1"/>
          </p:cNvSpPr>
          <p:nvPr>
            <p:ph type="subTitle" idx="2"/>
          </p:nvPr>
        </p:nvSpPr>
        <p:spPr>
          <a:xfrm>
            <a:off x="6705600" y="1625600"/>
            <a:ext cx="4267200" cy="3134100"/>
          </a:xfrm>
          <a:prstGeom prst="rect">
            <a:avLst/>
          </a:prstGeom>
        </p:spPr>
        <p:txBody>
          <a:bodyPr spcFirstLastPara="1" wrap="square" lIns="0" tIns="0" rIns="0" bIns="0" anchor="t" anchorCtr="0">
            <a:noAutofit/>
          </a:bodyPr>
          <a:lstStyle>
            <a:lvl1pPr lvl="0">
              <a:spcBef>
                <a:spcPts val="0"/>
              </a:spcBef>
              <a:spcAft>
                <a:spcPts val="0"/>
              </a:spcAft>
              <a:buSzPts val="1900"/>
              <a:buNone/>
              <a:defRPr sz="1900"/>
            </a:lvl1pPr>
            <a:lvl2pPr lvl="1">
              <a:spcBef>
                <a:spcPts val="120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2597" name="Google Shape;2597;g395a5d8f997_0_18623"/>
          <p:cNvSpPr/>
          <p:nvPr/>
        </p:nvSpPr>
        <p:spPr>
          <a:xfrm rot="10800000">
            <a:off x="5200" y="5028133"/>
            <a:ext cx="12176400" cy="18288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Tree>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matchingName="Large Data Point">
  <p:cSld name="CUSTOM_20">
    <p:spTree>
      <p:nvGrpSpPr>
        <p:cNvPr id="1" name="Shape 2598"/>
        <p:cNvGrpSpPr/>
        <p:nvPr/>
      </p:nvGrpSpPr>
      <p:grpSpPr>
        <a:xfrm>
          <a:off x="0" y="0"/>
          <a:ext cx="0" cy="0"/>
          <a:chOff x="0" y="0"/>
          <a:chExt cx="0" cy="0"/>
        </a:xfrm>
      </p:grpSpPr>
      <p:sp>
        <p:nvSpPr>
          <p:cNvPr id="2599" name="Google Shape;2599;g395a5d8f997_0_18628"/>
          <p:cNvSpPr/>
          <p:nvPr/>
        </p:nvSpPr>
        <p:spPr>
          <a:xfrm>
            <a:off x="8229600" y="0"/>
            <a:ext cx="3962400"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600" name="Google Shape;2600;g395a5d8f997_0_18628"/>
          <p:cNvSpPr txBox="1">
            <a:spLocks noGrp="1"/>
          </p:cNvSpPr>
          <p:nvPr>
            <p:ph type="title"/>
          </p:nvPr>
        </p:nvSpPr>
        <p:spPr>
          <a:xfrm>
            <a:off x="3172633" y="2205267"/>
            <a:ext cx="4094100" cy="3782400"/>
          </a:xfrm>
          <a:prstGeom prst="rect">
            <a:avLst/>
          </a:prstGeom>
          <a:ln>
            <a:noFill/>
          </a:ln>
        </p:spPr>
        <p:txBody>
          <a:bodyPr spcFirstLastPara="1" wrap="square" lIns="0" tIns="0" rIns="0" bIns="0" anchor="t" anchorCtr="0">
            <a:noAutofit/>
          </a:bodyPr>
          <a:lstStyle>
            <a:lvl1pPr lvl="0" algn="r">
              <a:lnSpc>
                <a:spcPct val="90000"/>
              </a:lnSpc>
              <a:spcBef>
                <a:spcPts val="0"/>
              </a:spcBef>
              <a:spcAft>
                <a:spcPts val="0"/>
              </a:spcAft>
              <a:buSzPts val="4800"/>
              <a:buFont typeface="Montserrat"/>
              <a:buNone/>
              <a:defRPr b="1">
                <a:latin typeface="Montserrat"/>
                <a:ea typeface="Montserrat"/>
                <a:cs typeface="Montserrat"/>
                <a:sym typeface="Montserrat"/>
              </a:defRPr>
            </a:lvl1pPr>
            <a:lvl2pPr lvl="1" algn="r">
              <a:spcBef>
                <a:spcPts val="100"/>
              </a:spcBef>
              <a:spcAft>
                <a:spcPts val="0"/>
              </a:spcAft>
              <a:buClr>
                <a:schemeClr val="dk1"/>
              </a:buClr>
              <a:buSzPts val="8000"/>
              <a:buNone/>
              <a:defRPr sz="8000">
                <a:solidFill>
                  <a:schemeClr val="dk1"/>
                </a:solidFill>
              </a:defRPr>
            </a:lvl2pPr>
            <a:lvl3pPr lvl="2" algn="r">
              <a:spcBef>
                <a:spcPts val="0"/>
              </a:spcBef>
              <a:spcAft>
                <a:spcPts val="0"/>
              </a:spcAft>
              <a:buClr>
                <a:schemeClr val="dk1"/>
              </a:buClr>
              <a:buSzPts val="8000"/>
              <a:buNone/>
              <a:defRPr sz="8000">
                <a:solidFill>
                  <a:schemeClr val="dk1"/>
                </a:solidFill>
              </a:defRPr>
            </a:lvl3pPr>
            <a:lvl4pPr lvl="3" algn="r">
              <a:spcBef>
                <a:spcPts val="0"/>
              </a:spcBef>
              <a:spcAft>
                <a:spcPts val="0"/>
              </a:spcAft>
              <a:buClr>
                <a:schemeClr val="dk1"/>
              </a:buClr>
              <a:buSzPts val="8000"/>
              <a:buNone/>
              <a:defRPr sz="8000">
                <a:solidFill>
                  <a:schemeClr val="dk1"/>
                </a:solidFill>
              </a:defRPr>
            </a:lvl4pPr>
            <a:lvl5pPr lvl="4" algn="r">
              <a:spcBef>
                <a:spcPts val="0"/>
              </a:spcBef>
              <a:spcAft>
                <a:spcPts val="0"/>
              </a:spcAft>
              <a:buClr>
                <a:schemeClr val="dk1"/>
              </a:buClr>
              <a:buSzPts val="8000"/>
              <a:buNone/>
              <a:defRPr sz="8000">
                <a:solidFill>
                  <a:schemeClr val="dk1"/>
                </a:solidFill>
              </a:defRPr>
            </a:lvl5pPr>
            <a:lvl6pPr lvl="5" algn="r">
              <a:spcBef>
                <a:spcPts val="0"/>
              </a:spcBef>
              <a:spcAft>
                <a:spcPts val="0"/>
              </a:spcAft>
              <a:buClr>
                <a:schemeClr val="dk1"/>
              </a:buClr>
              <a:buSzPts val="8000"/>
              <a:buNone/>
              <a:defRPr sz="8000">
                <a:solidFill>
                  <a:schemeClr val="dk1"/>
                </a:solidFill>
              </a:defRPr>
            </a:lvl6pPr>
            <a:lvl7pPr lvl="6" algn="r">
              <a:spcBef>
                <a:spcPts val="0"/>
              </a:spcBef>
              <a:spcAft>
                <a:spcPts val="0"/>
              </a:spcAft>
              <a:buClr>
                <a:schemeClr val="dk1"/>
              </a:buClr>
              <a:buSzPts val="8000"/>
              <a:buNone/>
              <a:defRPr sz="8000">
                <a:solidFill>
                  <a:schemeClr val="dk1"/>
                </a:solidFill>
              </a:defRPr>
            </a:lvl7pPr>
            <a:lvl8pPr lvl="7" algn="r">
              <a:spcBef>
                <a:spcPts val="0"/>
              </a:spcBef>
              <a:spcAft>
                <a:spcPts val="0"/>
              </a:spcAft>
              <a:buClr>
                <a:schemeClr val="dk1"/>
              </a:buClr>
              <a:buSzPts val="8000"/>
              <a:buNone/>
              <a:defRPr sz="8000">
                <a:solidFill>
                  <a:schemeClr val="dk1"/>
                </a:solidFill>
              </a:defRPr>
            </a:lvl8pPr>
            <a:lvl9pPr lvl="8" algn="r">
              <a:spcBef>
                <a:spcPts val="0"/>
              </a:spcBef>
              <a:spcAft>
                <a:spcPts val="0"/>
              </a:spcAft>
              <a:buClr>
                <a:schemeClr val="dk1"/>
              </a:buClr>
              <a:buSzPts val="8000"/>
              <a:buNone/>
              <a:defRPr sz="8000">
                <a:solidFill>
                  <a:schemeClr val="dk1"/>
                </a:solidFill>
              </a:defRPr>
            </a:lvl9pPr>
          </a:lstStyle>
          <a:p>
            <a:endParaRPr/>
          </a:p>
        </p:txBody>
      </p:sp>
      <p:sp>
        <p:nvSpPr>
          <p:cNvPr id="2601" name="Google Shape;2601;g395a5d8f997_0_18628"/>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1pPr>
            <a:lvl2pPr lvl="1">
              <a:spcBef>
                <a:spcPts val="0"/>
              </a:spcBef>
              <a:spcAft>
                <a:spcPts val="0"/>
              </a:spcAft>
              <a:buClr>
                <a:schemeClr val="dk2"/>
              </a:buClr>
              <a:buSzPts val="1900"/>
              <a:buNone/>
              <a:defRPr>
                <a:solidFill>
                  <a:schemeClr val="dk2"/>
                </a:solidFill>
              </a:defRPr>
            </a:lvl2pPr>
            <a:lvl3pPr lvl="2">
              <a:spcBef>
                <a:spcPts val="0"/>
              </a:spcBef>
              <a:spcAft>
                <a:spcPts val="0"/>
              </a:spcAft>
              <a:buClr>
                <a:schemeClr val="dk2"/>
              </a:buClr>
              <a:buSzPts val="1900"/>
              <a:buNone/>
              <a:defRPr>
                <a:solidFill>
                  <a:schemeClr val="dk2"/>
                </a:solidFill>
              </a:defRPr>
            </a:lvl3pPr>
            <a:lvl4pPr lvl="3">
              <a:spcBef>
                <a:spcPts val="0"/>
              </a:spcBef>
              <a:spcAft>
                <a:spcPts val="0"/>
              </a:spcAft>
              <a:buClr>
                <a:schemeClr val="dk2"/>
              </a:buClr>
              <a:buSzPts val="1900"/>
              <a:buNone/>
              <a:defRPr>
                <a:solidFill>
                  <a:schemeClr val="dk2"/>
                </a:solidFill>
              </a:defRPr>
            </a:lvl4pPr>
            <a:lvl5pPr lvl="4">
              <a:spcBef>
                <a:spcPts val="0"/>
              </a:spcBef>
              <a:spcAft>
                <a:spcPts val="0"/>
              </a:spcAft>
              <a:buClr>
                <a:schemeClr val="dk2"/>
              </a:buClr>
              <a:buSzPts val="1900"/>
              <a:buNone/>
              <a:defRPr>
                <a:solidFill>
                  <a:schemeClr val="dk2"/>
                </a:solidFill>
              </a:defRPr>
            </a:lvl5pPr>
            <a:lvl6pPr lvl="5">
              <a:spcBef>
                <a:spcPts val="0"/>
              </a:spcBef>
              <a:spcAft>
                <a:spcPts val="0"/>
              </a:spcAft>
              <a:buClr>
                <a:schemeClr val="dk2"/>
              </a:buClr>
              <a:buSzPts val="1900"/>
              <a:buNone/>
              <a:defRPr>
                <a:solidFill>
                  <a:schemeClr val="dk2"/>
                </a:solidFill>
              </a:defRPr>
            </a:lvl6pPr>
            <a:lvl7pPr lvl="6">
              <a:spcBef>
                <a:spcPts val="0"/>
              </a:spcBef>
              <a:spcAft>
                <a:spcPts val="0"/>
              </a:spcAft>
              <a:buClr>
                <a:schemeClr val="dk2"/>
              </a:buClr>
              <a:buSzPts val="1900"/>
              <a:buNone/>
              <a:defRPr>
                <a:solidFill>
                  <a:schemeClr val="dk2"/>
                </a:solidFill>
              </a:defRPr>
            </a:lvl7pPr>
            <a:lvl8pPr lvl="7">
              <a:spcBef>
                <a:spcPts val="0"/>
              </a:spcBef>
              <a:spcAft>
                <a:spcPts val="0"/>
              </a:spcAft>
              <a:buClr>
                <a:schemeClr val="dk2"/>
              </a:buClr>
              <a:buSzPts val="1900"/>
              <a:buNone/>
              <a:defRPr>
                <a:solidFill>
                  <a:schemeClr val="dk2"/>
                </a:solidFill>
              </a:defRPr>
            </a:lvl8pPr>
            <a:lvl9pPr lvl="8">
              <a:spcBef>
                <a:spcPts val="0"/>
              </a:spcBef>
              <a:spcAft>
                <a:spcPts val="0"/>
              </a:spcAft>
              <a:buClr>
                <a:schemeClr val="dk2"/>
              </a:buClr>
              <a:buSzPts val="1900"/>
              <a:buNone/>
              <a:defRPr>
                <a:solidFill>
                  <a:schemeClr val="dk2"/>
                </a:solidFill>
              </a:defRPr>
            </a:lvl9pPr>
          </a:lstStyle>
          <a:p>
            <a:endParaRPr/>
          </a:p>
        </p:txBody>
      </p:sp>
      <p:sp>
        <p:nvSpPr>
          <p:cNvPr id="2602" name="Google Shape;2602;g395a5d8f997_0_18628"/>
          <p:cNvSpPr/>
          <p:nvPr/>
        </p:nvSpPr>
        <p:spPr>
          <a:xfrm>
            <a:off x="7519600" y="1704167"/>
            <a:ext cx="3917100" cy="4283700"/>
          </a:xfrm>
          <a:prstGeom prst="roundRect">
            <a:avLst>
              <a:gd name="adj" fmla="val 0"/>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603" name="Google Shape;2603;g395a5d8f997_0_18628"/>
          <p:cNvSpPr txBox="1">
            <a:spLocks noGrp="1"/>
          </p:cNvSpPr>
          <p:nvPr>
            <p:ph type="title" idx="2"/>
          </p:nvPr>
        </p:nvSpPr>
        <p:spPr>
          <a:xfrm>
            <a:off x="7864600" y="2205133"/>
            <a:ext cx="3352800" cy="3782400"/>
          </a:xfrm>
          <a:prstGeom prst="rect">
            <a:avLst/>
          </a:prstGeom>
        </p:spPr>
        <p:txBody>
          <a:bodyPr spcFirstLastPara="1" wrap="square" lIns="0" tIns="0" rIns="0" bIns="0" anchor="t" anchorCtr="0">
            <a:noAutofit/>
          </a:bodyPr>
          <a:lstStyle>
            <a:lvl1pPr lvl="0" algn="ctr">
              <a:lnSpc>
                <a:spcPct val="70000"/>
              </a:lnSpc>
              <a:spcBef>
                <a:spcPts val="0"/>
              </a:spcBef>
              <a:spcAft>
                <a:spcPts val="0"/>
              </a:spcAft>
              <a:buSzPts val="10700"/>
              <a:buFont typeface="Oswald Medium"/>
              <a:buNone/>
              <a:defRPr sz="10700" b="0">
                <a:latin typeface="Oswald Medium"/>
                <a:ea typeface="Oswald Medium"/>
                <a:cs typeface="Oswald Medium"/>
                <a:sym typeface="Oswald Medium"/>
              </a:defRPr>
            </a:lvl1pPr>
            <a:lvl2pPr lvl="1">
              <a:spcBef>
                <a:spcPts val="100"/>
              </a:spcBef>
              <a:spcAft>
                <a:spcPts val="0"/>
              </a:spcAft>
              <a:buClr>
                <a:schemeClr val="lt1"/>
              </a:buClr>
              <a:buSzPts val="12800"/>
              <a:buNone/>
              <a:defRPr sz="12800">
                <a:solidFill>
                  <a:schemeClr val="lt1"/>
                </a:solidFill>
              </a:defRPr>
            </a:lvl2pPr>
            <a:lvl3pPr lvl="2">
              <a:spcBef>
                <a:spcPts val="0"/>
              </a:spcBef>
              <a:spcAft>
                <a:spcPts val="0"/>
              </a:spcAft>
              <a:buClr>
                <a:schemeClr val="lt1"/>
              </a:buClr>
              <a:buSzPts val="12800"/>
              <a:buNone/>
              <a:defRPr sz="12800">
                <a:solidFill>
                  <a:schemeClr val="lt1"/>
                </a:solidFill>
              </a:defRPr>
            </a:lvl3pPr>
            <a:lvl4pPr lvl="3">
              <a:spcBef>
                <a:spcPts val="0"/>
              </a:spcBef>
              <a:spcAft>
                <a:spcPts val="0"/>
              </a:spcAft>
              <a:buClr>
                <a:schemeClr val="lt1"/>
              </a:buClr>
              <a:buSzPts val="12800"/>
              <a:buNone/>
              <a:defRPr sz="12800">
                <a:solidFill>
                  <a:schemeClr val="lt1"/>
                </a:solidFill>
              </a:defRPr>
            </a:lvl4pPr>
            <a:lvl5pPr lvl="4">
              <a:spcBef>
                <a:spcPts val="0"/>
              </a:spcBef>
              <a:spcAft>
                <a:spcPts val="0"/>
              </a:spcAft>
              <a:buClr>
                <a:schemeClr val="lt1"/>
              </a:buClr>
              <a:buSzPts val="12800"/>
              <a:buNone/>
              <a:defRPr sz="12800">
                <a:solidFill>
                  <a:schemeClr val="lt1"/>
                </a:solidFill>
              </a:defRPr>
            </a:lvl5pPr>
            <a:lvl6pPr lvl="5">
              <a:spcBef>
                <a:spcPts val="0"/>
              </a:spcBef>
              <a:spcAft>
                <a:spcPts val="0"/>
              </a:spcAft>
              <a:buClr>
                <a:schemeClr val="lt1"/>
              </a:buClr>
              <a:buSzPts val="12800"/>
              <a:buNone/>
              <a:defRPr sz="12800">
                <a:solidFill>
                  <a:schemeClr val="lt1"/>
                </a:solidFill>
              </a:defRPr>
            </a:lvl6pPr>
            <a:lvl7pPr lvl="6">
              <a:spcBef>
                <a:spcPts val="0"/>
              </a:spcBef>
              <a:spcAft>
                <a:spcPts val="0"/>
              </a:spcAft>
              <a:buClr>
                <a:schemeClr val="lt1"/>
              </a:buClr>
              <a:buSzPts val="12800"/>
              <a:buNone/>
              <a:defRPr sz="12800">
                <a:solidFill>
                  <a:schemeClr val="lt1"/>
                </a:solidFill>
              </a:defRPr>
            </a:lvl7pPr>
            <a:lvl8pPr lvl="7">
              <a:spcBef>
                <a:spcPts val="0"/>
              </a:spcBef>
              <a:spcAft>
                <a:spcPts val="0"/>
              </a:spcAft>
              <a:buClr>
                <a:schemeClr val="lt1"/>
              </a:buClr>
              <a:buSzPts val="12800"/>
              <a:buNone/>
              <a:defRPr sz="12800">
                <a:solidFill>
                  <a:schemeClr val="lt1"/>
                </a:solidFill>
              </a:defRPr>
            </a:lvl8pPr>
            <a:lvl9pPr lvl="8">
              <a:spcBef>
                <a:spcPts val="0"/>
              </a:spcBef>
              <a:spcAft>
                <a:spcPts val="0"/>
              </a:spcAft>
              <a:buClr>
                <a:schemeClr val="lt1"/>
              </a:buClr>
              <a:buSzPts val="12800"/>
              <a:buNone/>
              <a:defRPr sz="12800">
                <a:solidFill>
                  <a:schemeClr val="lt1"/>
                </a:solidFill>
              </a:defRPr>
            </a:lvl9pPr>
          </a:lstStyle>
          <a:p>
            <a:endParaRPr/>
          </a:p>
        </p:txBody>
      </p:sp>
      <p:sp>
        <p:nvSpPr>
          <p:cNvPr id="2604" name="Google Shape;2604;g395a5d8f997_0_18628"/>
          <p:cNvSpPr/>
          <p:nvPr/>
        </p:nvSpPr>
        <p:spPr>
          <a:xfrm>
            <a:off x="10668000" y="0"/>
            <a:ext cx="1219200" cy="731700"/>
          </a:xfrm>
          <a:prstGeom prst="rect">
            <a:avLst/>
          </a:prstGeom>
          <a:solidFill>
            <a:srgbClr val="FFFFFF"/>
          </a:solidFill>
          <a:ln w="12700"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2605" name="Google Shape;2605;g395a5d8f997_0_18628" title="CI_logo_classic_nt.jpg"/>
          <p:cNvPicPr preferRelativeResize="0"/>
          <p:nvPr/>
        </p:nvPicPr>
        <p:blipFill>
          <a:blip r:embed="rId2">
            <a:alphaModFix/>
          </a:blip>
          <a:stretch>
            <a:fillRect/>
          </a:stretch>
        </p:blipFill>
        <p:spPr>
          <a:xfrm>
            <a:off x="10820400" y="163318"/>
            <a:ext cx="914396" cy="404948"/>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Image — Blue — Right">
  <p:cSld name="CUSTOM_18_3">
    <p:spTree>
      <p:nvGrpSpPr>
        <p:cNvPr id="1" name="Shape 283"/>
        <p:cNvGrpSpPr/>
        <p:nvPr/>
      </p:nvGrpSpPr>
      <p:grpSpPr>
        <a:xfrm>
          <a:off x="0" y="0"/>
          <a:ext cx="0" cy="0"/>
          <a:chOff x="0" y="0"/>
          <a:chExt cx="0" cy="0"/>
        </a:xfrm>
      </p:grpSpPr>
      <p:sp>
        <p:nvSpPr>
          <p:cNvPr id="284" name="Google Shape;284;g36335525d1a_0_612"/>
          <p:cNvSpPr>
            <a:spLocks noGrp="1"/>
          </p:cNvSpPr>
          <p:nvPr>
            <p:ph type="pic" idx="2"/>
          </p:nvPr>
        </p:nvSpPr>
        <p:spPr>
          <a:xfrm>
            <a:off x="0" y="0"/>
            <a:ext cx="12192000" cy="6858000"/>
          </a:xfrm>
          <a:prstGeom prst="rect">
            <a:avLst/>
          </a:prstGeom>
          <a:noFill/>
          <a:ln>
            <a:noFill/>
          </a:ln>
        </p:spPr>
      </p:sp>
      <p:sp>
        <p:nvSpPr>
          <p:cNvPr id="285" name="Google Shape;285;g36335525d1a_0_612"/>
          <p:cNvSpPr/>
          <p:nvPr/>
        </p:nvSpPr>
        <p:spPr>
          <a:xfrm rot="-5400000">
            <a:off x="8445450" y="2102317"/>
            <a:ext cx="1397100" cy="6096000"/>
          </a:xfrm>
          <a:prstGeom prst="round2SameRect">
            <a:avLst>
              <a:gd name="adj1" fmla="val 0"/>
              <a:gd name="adj2" fmla="val 0"/>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86" name="Google Shape;286;g36335525d1a_0_612"/>
          <p:cNvSpPr txBox="1">
            <a:spLocks noGrp="1"/>
          </p:cNvSpPr>
          <p:nvPr>
            <p:ph type="title"/>
          </p:nvPr>
        </p:nvSpPr>
        <p:spPr>
          <a:xfrm>
            <a:off x="6096000" y="4691400"/>
            <a:ext cx="5486400" cy="945900"/>
          </a:xfrm>
          <a:prstGeom prst="rect">
            <a:avLst/>
          </a:prstGeom>
          <a:ln>
            <a:noFill/>
          </a:ln>
        </p:spPr>
        <p:txBody>
          <a:bodyPr spcFirstLastPara="1" wrap="square" lIns="0" tIns="0" rIns="0" bIns="0" anchor="t" anchorCtr="0">
            <a:noAutofit/>
          </a:bodyPr>
          <a:lstStyle>
            <a:lvl1pPr lvl="0" algn="r">
              <a:lnSpc>
                <a:spcPct val="9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1pPr>
            <a:lvl2pPr lvl="1" algn="r">
              <a:lnSpc>
                <a:spcPct val="90000"/>
              </a:lnSpc>
              <a:spcBef>
                <a:spcPts val="100"/>
              </a:spcBef>
              <a:spcAft>
                <a:spcPts val="0"/>
              </a:spcAft>
              <a:buClr>
                <a:schemeClr val="lt1"/>
              </a:buClr>
              <a:buSzPts val="2400"/>
              <a:buNone/>
              <a:defRPr sz="2400">
                <a:solidFill>
                  <a:schemeClr val="lt1"/>
                </a:solidFill>
              </a:defRPr>
            </a:lvl2pPr>
            <a:lvl3pPr lvl="2" algn="r">
              <a:lnSpc>
                <a:spcPct val="90000"/>
              </a:lnSpc>
              <a:spcBef>
                <a:spcPts val="0"/>
              </a:spcBef>
              <a:spcAft>
                <a:spcPts val="0"/>
              </a:spcAft>
              <a:buClr>
                <a:schemeClr val="lt1"/>
              </a:buClr>
              <a:buSzPts val="2400"/>
              <a:buNone/>
              <a:defRPr sz="2400">
                <a:solidFill>
                  <a:schemeClr val="lt1"/>
                </a:solidFill>
              </a:defRPr>
            </a:lvl3pPr>
            <a:lvl4pPr lvl="3" algn="r">
              <a:lnSpc>
                <a:spcPct val="90000"/>
              </a:lnSpc>
              <a:spcBef>
                <a:spcPts val="0"/>
              </a:spcBef>
              <a:spcAft>
                <a:spcPts val="0"/>
              </a:spcAft>
              <a:buClr>
                <a:schemeClr val="lt1"/>
              </a:buClr>
              <a:buSzPts val="2400"/>
              <a:buNone/>
              <a:defRPr sz="2400">
                <a:solidFill>
                  <a:schemeClr val="lt1"/>
                </a:solidFill>
              </a:defRPr>
            </a:lvl4pPr>
            <a:lvl5pPr lvl="4" algn="r">
              <a:lnSpc>
                <a:spcPct val="90000"/>
              </a:lnSpc>
              <a:spcBef>
                <a:spcPts val="0"/>
              </a:spcBef>
              <a:spcAft>
                <a:spcPts val="0"/>
              </a:spcAft>
              <a:buClr>
                <a:schemeClr val="lt1"/>
              </a:buClr>
              <a:buSzPts val="2400"/>
              <a:buNone/>
              <a:defRPr sz="2400">
                <a:solidFill>
                  <a:schemeClr val="lt1"/>
                </a:solidFill>
              </a:defRPr>
            </a:lvl5pPr>
            <a:lvl6pPr lvl="5" algn="r">
              <a:lnSpc>
                <a:spcPct val="90000"/>
              </a:lnSpc>
              <a:spcBef>
                <a:spcPts val="0"/>
              </a:spcBef>
              <a:spcAft>
                <a:spcPts val="0"/>
              </a:spcAft>
              <a:buClr>
                <a:schemeClr val="lt1"/>
              </a:buClr>
              <a:buSzPts val="2400"/>
              <a:buNone/>
              <a:defRPr sz="2400">
                <a:solidFill>
                  <a:schemeClr val="lt1"/>
                </a:solidFill>
              </a:defRPr>
            </a:lvl6pPr>
            <a:lvl7pPr lvl="6" algn="r">
              <a:lnSpc>
                <a:spcPct val="90000"/>
              </a:lnSpc>
              <a:spcBef>
                <a:spcPts val="0"/>
              </a:spcBef>
              <a:spcAft>
                <a:spcPts val="0"/>
              </a:spcAft>
              <a:buClr>
                <a:schemeClr val="lt1"/>
              </a:buClr>
              <a:buSzPts val="2400"/>
              <a:buNone/>
              <a:defRPr sz="2400">
                <a:solidFill>
                  <a:schemeClr val="lt1"/>
                </a:solidFill>
              </a:defRPr>
            </a:lvl7pPr>
            <a:lvl8pPr lvl="7" algn="r">
              <a:lnSpc>
                <a:spcPct val="90000"/>
              </a:lnSpc>
              <a:spcBef>
                <a:spcPts val="0"/>
              </a:spcBef>
              <a:spcAft>
                <a:spcPts val="0"/>
              </a:spcAft>
              <a:buClr>
                <a:schemeClr val="lt1"/>
              </a:buClr>
              <a:buSzPts val="2400"/>
              <a:buNone/>
              <a:defRPr sz="2400">
                <a:solidFill>
                  <a:schemeClr val="lt1"/>
                </a:solidFill>
              </a:defRPr>
            </a:lvl8pPr>
            <a:lvl9pPr lvl="8" algn="r">
              <a:lnSpc>
                <a:spcPct val="90000"/>
              </a:lnSpc>
              <a:spcBef>
                <a:spcPts val="0"/>
              </a:spcBef>
              <a:spcAft>
                <a:spcPts val="0"/>
              </a:spcAft>
              <a:buClr>
                <a:schemeClr val="lt1"/>
              </a:buClr>
              <a:buSzPts val="2400"/>
              <a:buNone/>
              <a:defRPr sz="2400">
                <a:solidFill>
                  <a:schemeClr val="lt1"/>
                </a:solidFill>
              </a:defRPr>
            </a:lvl9pPr>
          </a:lstStyle>
          <a:p>
            <a:endParaRPr/>
          </a:p>
        </p:txBody>
      </p:sp>
      <p:sp>
        <p:nvSpPr>
          <p:cNvPr id="287" name="Google Shape;287;g36335525d1a_0_612"/>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1pPr>
            <a:lvl2pPr lvl="1">
              <a:spcBef>
                <a:spcPts val="0"/>
              </a:spcBef>
              <a:spcAft>
                <a:spcPts val="0"/>
              </a:spcAft>
              <a:buClr>
                <a:schemeClr val="dk2"/>
              </a:buClr>
              <a:buSzPts val="1900"/>
              <a:buNone/>
              <a:defRPr>
                <a:solidFill>
                  <a:schemeClr val="dk2"/>
                </a:solidFill>
              </a:defRPr>
            </a:lvl2pPr>
            <a:lvl3pPr lvl="2">
              <a:spcBef>
                <a:spcPts val="0"/>
              </a:spcBef>
              <a:spcAft>
                <a:spcPts val="0"/>
              </a:spcAft>
              <a:buClr>
                <a:schemeClr val="dk2"/>
              </a:buClr>
              <a:buSzPts val="1900"/>
              <a:buNone/>
              <a:defRPr>
                <a:solidFill>
                  <a:schemeClr val="dk2"/>
                </a:solidFill>
              </a:defRPr>
            </a:lvl3pPr>
            <a:lvl4pPr lvl="3">
              <a:spcBef>
                <a:spcPts val="0"/>
              </a:spcBef>
              <a:spcAft>
                <a:spcPts val="0"/>
              </a:spcAft>
              <a:buClr>
                <a:schemeClr val="dk2"/>
              </a:buClr>
              <a:buSzPts val="1900"/>
              <a:buNone/>
              <a:defRPr>
                <a:solidFill>
                  <a:schemeClr val="dk2"/>
                </a:solidFill>
              </a:defRPr>
            </a:lvl4pPr>
            <a:lvl5pPr lvl="4">
              <a:spcBef>
                <a:spcPts val="0"/>
              </a:spcBef>
              <a:spcAft>
                <a:spcPts val="0"/>
              </a:spcAft>
              <a:buClr>
                <a:schemeClr val="dk2"/>
              </a:buClr>
              <a:buSzPts val="1900"/>
              <a:buNone/>
              <a:defRPr>
                <a:solidFill>
                  <a:schemeClr val="dk2"/>
                </a:solidFill>
              </a:defRPr>
            </a:lvl5pPr>
            <a:lvl6pPr lvl="5">
              <a:spcBef>
                <a:spcPts val="0"/>
              </a:spcBef>
              <a:spcAft>
                <a:spcPts val="0"/>
              </a:spcAft>
              <a:buClr>
                <a:schemeClr val="dk2"/>
              </a:buClr>
              <a:buSzPts val="1900"/>
              <a:buNone/>
              <a:defRPr>
                <a:solidFill>
                  <a:schemeClr val="dk2"/>
                </a:solidFill>
              </a:defRPr>
            </a:lvl6pPr>
            <a:lvl7pPr lvl="6">
              <a:spcBef>
                <a:spcPts val="0"/>
              </a:spcBef>
              <a:spcAft>
                <a:spcPts val="0"/>
              </a:spcAft>
              <a:buClr>
                <a:schemeClr val="dk2"/>
              </a:buClr>
              <a:buSzPts val="1900"/>
              <a:buNone/>
              <a:defRPr>
                <a:solidFill>
                  <a:schemeClr val="dk2"/>
                </a:solidFill>
              </a:defRPr>
            </a:lvl7pPr>
            <a:lvl8pPr lvl="7">
              <a:spcBef>
                <a:spcPts val="0"/>
              </a:spcBef>
              <a:spcAft>
                <a:spcPts val="0"/>
              </a:spcAft>
              <a:buClr>
                <a:schemeClr val="dk2"/>
              </a:buClr>
              <a:buSzPts val="1900"/>
              <a:buNone/>
              <a:defRPr>
                <a:solidFill>
                  <a:schemeClr val="dk2"/>
                </a:solidFill>
              </a:defRPr>
            </a:lvl8pPr>
            <a:lvl9pPr lvl="8">
              <a:spcBef>
                <a:spcPts val="0"/>
              </a:spcBef>
              <a:spcAft>
                <a:spcPts val="0"/>
              </a:spcAft>
              <a:buClr>
                <a:schemeClr val="dk2"/>
              </a:buClr>
              <a:buSzPts val="1900"/>
              <a:buNone/>
              <a:defRPr>
                <a:solidFill>
                  <a:schemeClr val="dk2"/>
                </a:solidFill>
              </a:defRPr>
            </a:lvl9pPr>
          </a:lstStyle>
          <a:p>
            <a:endParaRPr/>
          </a:p>
        </p:txBody>
      </p:sp>
      <p:grpSp>
        <p:nvGrpSpPr>
          <p:cNvPr id="288" name="Google Shape;288;g36335525d1a_0_612"/>
          <p:cNvGrpSpPr/>
          <p:nvPr/>
        </p:nvGrpSpPr>
        <p:grpSpPr>
          <a:xfrm>
            <a:off x="11277314" y="0"/>
            <a:ext cx="609585" cy="945976"/>
            <a:chOff x="8577608" y="0"/>
            <a:chExt cx="457200" cy="709500"/>
          </a:xfrm>
        </p:grpSpPr>
        <p:sp>
          <p:nvSpPr>
            <p:cNvPr id="289" name="Google Shape;289;g36335525d1a_0_612"/>
            <p:cNvSpPr/>
            <p:nvPr/>
          </p:nvSpPr>
          <p:spPr>
            <a:xfrm>
              <a:off x="8577608" y="0"/>
              <a:ext cx="457200" cy="7095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0" name="Google Shape;290;g36335525d1a_0_612"/>
            <p:cNvSpPr txBox="1"/>
            <p:nvPr/>
          </p:nvSpPr>
          <p:spPr>
            <a:xfrm>
              <a:off x="8649458" y="430402"/>
              <a:ext cx="313500" cy="2283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fld id="{00000000-1234-1234-1234-123412341234}" type="slidenum">
                <a:rPr lang="en-US" sz="1300">
                  <a:solidFill>
                    <a:schemeClr val="accent1"/>
                  </a:solidFill>
                  <a:latin typeface="Oswald Medium"/>
                  <a:ea typeface="Oswald Medium"/>
                  <a:cs typeface="Oswald Medium"/>
                  <a:sym typeface="Oswald Medium"/>
                </a:rPr>
                <a:t>‹Nº›</a:t>
              </a:fld>
              <a:endParaRPr sz="1300">
                <a:solidFill>
                  <a:schemeClr val="accent1"/>
                </a:solidFill>
                <a:latin typeface="Oswald Medium"/>
                <a:ea typeface="Oswald Medium"/>
                <a:cs typeface="Oswald Medium"/>
                <a:sym typeface="Oswald Medium"/>
              </a:endParaRPr>
            </a:p>
          </p:txBody>
        </p:sp>
        <p:pic>
          <p:nvPicPr>
            <p:cNvPr id="291" name="Google Shape;291;g36335525d1a_0_612" title="250331_CI_2025-Slides_assets_Logo mark.png"/>
            <p:cNvPicPr preferRelativeResize="0"/>
            <p:nvPr/>
          </p:nvPicPr>
          <p:blipFill>
            <a:blip r:embed="rId2">
              <a:alphaModFix/>
            </a:blip>
            <a:stretch>
              <a:fillRect/>
            </a:stretch>
          </p:blipFill>
          <p:spPr>
            <a:xfrm>
              <a:off x="8666583" y="71725"/>
              <a:ext cx="279250" cy="325575"/>
            </a:xfrm>
            <a:prstGeom prst="rect">
              <a:avLst/>
            </a:prstGeom>
            <a:noFill/>
            <a:ln>
              <a:noFill/>
            </a:ln>
          </p:spPr>
        </p:pic>
      </p:grpSp>
    </p:spTree>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matchingName="Dark — Layout 1">
  <p:cSld name="CUSTOM_15">
    <p:bg>
      <p:bgPr>
        <a:solidFill>
          <a:schemeClr val="dk2"/>
        </a:solidFill>
        <a:effectLst/>
      </p:bgPr>
    </p:bg>
    <p:spTree>
      <p:nvGrpSpPr>
        <p:cNvPr id="1" name="Shape 2606"/>
        <p:cNvGrpSpPr/>
        <p:nvPr/>
      </p:nvGrpSpPr>
      <p:grpSpPr>
        <a:xfrm>
          <a:off x="0" y="0"/>
          <a:ext cx="0" cy="0"/>
          <a:chOff x="0" y="0"/>
          <a:chExt cx="0" cy="0"/>
        </a:xfrm>
      </p:grpSpPr>
      <p:sp>
        <p:nvSpPr>
          <p:cNvPr id="2607" name="Google Shape;2607;g395a5d8f997_0_18636"/>
          <p:cNvSpPr txBox="1">
            <a:spLocks noGrp="1"/>
          </p:cNvSpPr>
          <p:nvPr>
            <p:ph type="title"/>
          </p:nvPr>
        </p:nvSpPr>
        <p:spPr>
          <a:xfrm>
            <a:off x="609600" y="1591667"/>
            <a:ext cx="6096000" cy="4267200"/>
          </a:xfrm>
          <a:prstGeom prst="rect">
            <a:avLst/>
          </a:prstGeom>
          <a:ln>
            <a:noFill/>
          </a:ln>
        </p:spPr>
        <p:txBody>
          <a:bodyPr spcFirstLastPara="1" wrap="square" lIns="0" tIns="0" rIns="0" bIns="0" anchor="t" anchorCtr="0">
            <a:noAutofit/>
          </a:bodyPr>
          <a:lstStyle>
            <a:lvl1pPr lvl="0">
              <a:lnSpc>
                <a:spcPct val="85000"/>
              </a:lnSpc>
              <a:spcBef>
                <a:spcPts val="0"/>
              </a:spcBef>
              <a:spcAft>
                <a:spcPts val="0"/>
              </a:spcAft>
              <a:buClr>
                <a:srgbClr val="BFDFE0"/>
              </a:buClr>
              <a:buSzPts val="4800"/>
              <a:buFont typeface="Montserrat"/>
              <a:buNone/>
              <a:defRPr sz="4800" b="1">
                <a:solidFill>
                  <a:srgbClr val="BFDFE0"/>
                </a:solidFill>
                <a:latin typeface="Montserrat"/>
                <a:ea typeface="Montserrat"/>
                <a:cs typeface="Montserrat"/>
                <a:sym typeface="Montserrat"/>
              </a:defRPr>
            </a:lvl1pPr>
            <a:lvl2pPr lvl="1" algn="r">
              <a:spcBef>
                <a:spcPts val="100"/>
              </a:spcBef>
              <a:spcAft>
                <a:spcPts val="0"/>
              </a:spcAft>
              <a:buClr>
                <a:srgbClr val="BFDFE0"/>
              </a:buClr>
              <a:buSzPts val="8000"/>
              <a:buNone/>
              <a:defRPr sz="8000">
                <a:solidFill>
                  <a:srgbClr val="BFDFE0"/>
                </a:solidFill>
              </a:defRPr>
            </a:lvl2pPr>
            <a:lvl3pPr lvl="2" algn="r">
              <a:spcBef>
                <a:spcPts val="0"/>
              </a:spcBef>
              <a:spcAft>
                <a:spcPts val="0"/>
              </a:spcAft>
              <a:buClr>
                <a:srgbClr val="BFDFE0"/>
              </a:buClr>
              <a:buSzPts val="8000"/>
              <a:buNone/>
              <a:defRPr sz="8000">
                <a:solidFill>
                  <a:srgbClr val="BFDFE0"/>
                </a:solidFill>
              </a:defRPr>
            </a:lvl3pPr>
            <a:lvl4pPr lvl="3" algn="r">
              <a:spcBef>
                <a:spcPts val="0"/>
              </a:spcBef>
              <a:spcAft>
                <a:spcPts val="0"/>
              </a:spcAft>
              <a:buClr>
                <a:srgbClr val="BFDFE0"/>
              </a:buClr>
              <a:buSzPts val="8000"/>
              <a:buNone/>
              <a:defRPr sz="8000">
                <a:solidFill>
                  <a:srgbClr val="BFDFE0"/>
                </a:solidFill>
              </a:defRPr>
            </a:lvl4pPr>
            <a:lvl5pPr lvl="4" algn="r">
              <a:spcBef>
                <a:spcPts val="0"/>
              </a:spcBef>
              <a:spcAft>
                <a:spcPts val="0"/>
              </a:spcAft>
              <a:buClr>
                <a:srgbClr val="BFDFE0"/>
              </a:buClr>
              <a:buSzPts val="8000"/>
              <a:buNone/>
              <a:defRPr sz="8000">
                <a:solidFill>
                  <a:srgbClr val="BFDFE0"/>
                </a:solidFill>
              </a:defRPr>
            </a:lvl5pPr>
            <a:lvl6pPr lvl="5" algn="r">
              <a:spcBef>
                <a:spcPts val="0"/>
              </a:spcBef>
              <a:spcAft>
                <a:spcPts val="0"/>
              </a:spcAft>
              <a:buClr>
                <a:srgbClr val="BFDFE0"/>
              </a:buClr>
              <a:buSzPts val="8000"/>
              <a:buNone/>
              <a:defRPr sz="8000">
                <a:solidFill>
                  <a:srgbClr val="BFDFE0"/>
                </a:solidFill>
              </a:defRPr>
            </a:lvl6pPr>
            <a:lvl7pPr lvl="6" algn="r">
              <a:spcBef>
                <a:spcPts val="0"/>
              </a:spcBef>
              <a:spcAft>
                <a:spcPts val="0"/>
              </a:spcAft>
              <a:buClr>
                <a:srgbClr val="BFDFE0"/>
              </a:buClr>
              <a:buSzPts val="8000"/>
              <a:buNone/>
              <a:defRPr sz="8000">
                <a:solidFill>
                  <a:srgbClr val="BFDFE0"/>
                </a:solidFill>
              </a:defRPr>
            </a:lvl7pPr>
            <a:lvl8pPr lvl="7" algn="r">
              <a:spcBef>
                <a:spcPts val="0"/>
              </a:spcBef>
              <a:spcAft>
                <a:spcPts val="0"/>
              </a:spcAft>
              <a:buClr>
                <a:srgbClr val="BFDFE0"/>
              </a:buClr>
              <a:buSzPts val="8000"/>
              <a:buNone/>
              <a:defRPr sz="8000">
                <a:solidFill>
                  <a:srgbClr val="BFDFE0"/>
                </a:solidFill>
              </a:defRPr>
            </a:lvl8pPr>
            <a:lvl9pPr lvl="8" algn="r">
              <a:spcBef>
                <a:spcPts val="0"/>
              </a:spcBef>
              <a:spcAft>
                <a:spcPts val="0"/>
              </a:spcAft>
              <a:buClr>
                <a:srgbClr val="BFDFE0"/>
              </a:buClr>
              <a:buSzPts val="8000"/>
              <a:buNone/>
              <a:defRPr sz="8000">
                <a:solidFill>
                  <a:srgbClr val="BFDFE0"/>
                </a:solidFill>
              </a:defRPr>
            </a:lvl9pPr>
          </a:lstStyle>
          <a:p>
            <a:endParaRPr/>
          </a:p>
        </p:txBody>
      </p:sp>
      <p:sp>
        <p:nvSpPr>
          <p:cNvPr id="2608" name="Google Shape;2608;g395a5d8f997_0_18636"/>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200"/>
              <a:buFont typeface="Montserrat"/>
              <a:buNone/>
              <a:defRPr sz="1200" b="1">
                <a:solidFill>
                  <a:schemeClr val="accent2"/>
                </a:solidFill>
                <a:latin typeface="Montserrat"/>
                <a:ea typeface="Montserrat"/>
                <a:cs typeface="Montserrat"/>
                <a:sym typeface="Montserrat"/>
              </a:defRPr>
            </a:lvl1pPr>
            <a:lvl2pPr lvl="1">
              <a:spcBef>
                <a:spcPts val="0"/>
              </a:spcBef>
              <a:spcAft>
                <a:spcPts val="0"/>
              </a:spcAft>
              <a:buClr>
                <a:schemeClr val="accent2"/>
              </a:buClr>
              <a:buSzPts val="1900"/>
              <a:buNone/>
              <a:defRPr>
                <a:solidFill>
                  <a:schemeClr val="accent2"/>
                </a:solidFill>
              </a:defRPr>
            </a:lvl2pPr>
            <a:lvl3pPr lvl="2">
              <a:spcBef>
                <a:spcPts val="0"/>
              </a:spcBef>
              <a:spcAft>
                <a:spcPts val="0"/>
              </a:spcAft>
              <a:buClr>
                <a:schemeClr val="accent2"/>
              </a:buClr>
              <a:buSzPts val="1900"/>
              <a:buNone/>
              <a:defRPr>
                <a:solidFill>
                  <a:schemeClr val="accent2"/>
                </a:solidFill>
              </a:defRPr>
            </a:lvl3pPr>
            <a:lvl4pPr lvl="3">
              <a:spcBef>
                <a:spcPts val="0"/>
              </a:spcBef>
              <a:spcAft>
                <a:spcPts val="0"/>
              </a:spcAft>
              <a:buClr>
                <a:schemeClr val="accent2"/>
              </a:buClr>
              <a:buSzPts val="1900"/>
              <a:buNone/>
              <a:defRPr>
                <a:solidFill>
                  <a:schemeClr val="accent2"/>
                </a:solidFill>
              </a:defRPr>
            </a:lvl4pPr>
            <a:lvl5pPr lvl="4">
              <a:spcBef>
                <a:spcPts val="0"/>
              </a:spcBef>
              <a:spcAft>
                <a:spcPts val="0"/>
              </a:spcAft>
              <a:buClr>
                <a:schemeClr val="accent2"/>
              </a:buClr>
              <a:buSzPts val="1900"/>
              <a:buNone/>
              <a:defRPr>
                <a:solidFill>
                  <a:schemeClr val="accent2"/>
                </a:solidFill>
              </a:defRPr>
            </a:lvl5pPr>
            <a:lvl6pPr lvl="5">
              <a:spcBef>
                <a:spcPts val="0"/>
              </a:spcBef>
              <a:spcAft>
                <a:spcPts val="0"/>
              </a:spcAft>
              <a:buClr>
                <a:schemeClr val="accent2"/>
              </a:buClr>
              <a:buSzPts val="1900"/>
              <a:buNone/>
              <a:defRPr>
                <a:solidFill>
                  <a:schemeClr val="accent2"/>
                </a:solidFill>
              </a:defRPr>
            </a:lvl6pPr>
            <a:lvl7pPr lvl="6">
              <a:spcBef>
                <a:spcPts val="0"/>
              </a:spcBef>
              <a:spcAft>
                <a:spcPts val="0"/>
              </a:spcAft>
              <a:buClr>
                <a:schemeClr val="accent2"/>
              </a:buClr>
              <a:buSzPts val="1900"/>
              <a:buNone/>
              <a:defRPr>
                <a:solidFill>
                  <a:schemeClr val="accent2"/>
                </a:solidFill>
              </a:defRPr>
            </a:lvl7pPr>
            <a:lvl8pPr lvl="7">
              <a:spcBef>
                <a:spcPts val="0"/>
              </a:spcBef>
              <a:spcAft>
                <a:spcPts val="0"/>
              </a:spcAft>
              <a:buClr>
                <a:schemeClr val="accent2"/>
              </a:buClr>
              <a:buSzPts val="1900"/>
              <a:buNone/>
              <a:defRPr>
                <a:solidFill>
                  <a:schemeClr val="accent2"/>
                </a:solidFill>
              </a:defRPr>
            </a:lvl8pPr>
            <a:lvl9pPr lvl="8">
              <a:spcBef>
                <a:spcPts val="0"/>
              </a:spcBef>
              <a:spcAft>
                <a:spcPts val="0"/>
              </a:spcAft>
              <a:buClr>
                <a:schemeClr val="accent2"/>
              </a:buClr>
              <a:buSzPts val="1900"/>
              <a:buNone/>
              <a:defRPr>
                <a:solidFill>
                  <a:schemeClr val="accent2"/>
                </a:solidFill>
              </a:defRPr>
            </a:lvl9pPr>
          </a:lstStyle>
          <a:p>
            <a:endParaRPr/>
          </a:p>
        </p:txBody>
      </p:sp>
    </p:spTree>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matchingName="Dark — map">
  <p:cSld name="CUSTOM_15_1_1">
    <p:bg>
      <p:bgPr>
        <a:solidFill>
          <a:schemeClr val="dk2"/>
        </a:solidFill>
        <a:effectLst/>
      </p:bgPr>
    </p:bg>
    <p:spTree>
      <p:nvGrpSpPr>
        <p:cNvPr id="1" name="Shape 2609"/>
        <p:cNvGrpSpPr/>
        <p:nvPr/>
      </p:nvGrpSpPr>
      <p:grpSpPr>
        <a:xfrm>
          <a:off x="0" y="0"/>
          <a:ext cx="0" cy="0"/>
          <a:chOff x="0" y="0"/>
          <a:chExt cx="0" cy="0"/>
        </a:xfrm>
      </p:grpSpPr>
      <p:pic>
        <p:nvPicPr>
          <p:cNvPr id="2610" name="Google Shape;2610;g395a5d8f997_0_18639" title="map_blue.png"/>
          <p:cNvPicPr preferRelativeResize="0"/>
          <p:nvPr/>
        </p:nvPicPr>
        <p:blipFill>
          <a:blip r:embed="rId2">
            <a:alphaModFix/>
          </a:blip>
          <a:stretch>
            <a:fillRect/>
          </a:stretch>
        </p:blipFill>
        <p:spPr>
          <a:xfrm>
            <a:off x="3504283" y="1638400"/>
            <a:ext cx="8480650" cy="4174068"/>
          </a:xfrm>
          <a:prstGeom prst="rect">
            <a:avLst/>
          </a:prstGeom>
          <a:noFill/>
          <a:ln>
            <a:noFill/>
          </a:ln>
        </p:spPr>
      </p:pic>
      <p:sp>
        <p:nvSpPr>
          <p:cNvPr id="2611" name="Google Shape;2611;g395a5d8f997_0_18639"/>
          <p:cNvSpPr txBox="1">
            <a:spLocks noGrp="1"/>
          </p:cNvSpPr>
          <p:nvPr>
            <p:ph type="title"/>
          </p:nvPr>
        </p:nvSpPr>
        <p:spPr>
          <a:xfrm>
            <a:off x="609590" y="1581733"/>
            <a:ext cx="4572000" cy="2407200"/>
          </a:xfrm>
          <a:prstGeom prst="rect">
            <a:avLst/>
          </a:prstGeom>
          <a:ln>
            <a:noFill/>
          </a:ln>
        </p:spPr>
        <p:txBody>
          <a:bodyPr spcFirstLastPara="1" wrap="square" lIns="0" tIns="0" rIns="0" bIns="0" anchor="t" anchorCtr="0">
            <a:noAutofit/>
          </a:bodyPr>
          <a:lstStyle>
            <a:lvl1pPr lvl="0">
              <a:lnSpc>
                <a:spcPct val="85000"/>
              </a:lnSpc>
              <a:spcBef>
                <a:spcPts val="0"/>
              </a:spcBef>
              <a:spcAft>
                <a:spcPts val="0"/>
              </a:spcAft>
              <a:buClr>
                <a:srgbClr val="BFDFE0"/>
              </a:buClr>
              <a:buSzPts val="4800"/>
              <a:buFont typeface="Montserrat"/>
              <a:buNone/>
              <a:defRPr sz="4800" b="1">
                <a:solidFill>
                  <a:srgbClr val="BFDFE0"/>
                </a:solidFill>
                <a:latin typeface="Montserrat"/>
                <a:ea typeface="Montserrat"/>
                <a:cs typeface="Montserrat"/>
                <a:sym typeface="Montserrat"/>
              </a:defRPr>
            </a:lvl1pPr>
            <a:lvl2pPr lvl="1" algn="r">
              <a:spcBef>
                <a:spcPts val="100"/>
              </a:spcBef>
              <a:spcAft>
                <a:spcPts val="0"/>
              </a:spcAft>
              <a:buClr>
                <a:srgbClr val="BFDFE0"/>
              </a:buClr>
              <a:buSzPts val="4800"/>
              <a:buNone/>
              <a:defRPr sz="4800">
                <a:solidFill>
                  <a:srgbClr val="BFDFE0"/>
                </a:solidFill>
              </a:defRPr>
            </a:lvl2pPr>
            <a:lvl3pPr lvl="2" algn="r">
              <a:spcBef>
                <a:spcPts val="0"/>
              </a:spcBef>
              <a:spcAft>
                <a:spcPts val="0"/>
              </a:spcAft>
              <a:buClr>
                <a:srgbClr val="BFDFE0"/>
              </a:buClr>
              <a:buSzPts val="4800"/>
              <a:buNone/>
              <a:defRPr sz="4800">
                <a:solidFill>
                  <a:srgbClr val="BFDFE0"/>
                </a:solidFill>
              </a:defRPr>
            </a:lvl3pPr>
            <a:lvl4pPr lvl="3" algn="r">
              <a:spcBef>
                <a:spcPts val="0"/>
              </a:spcBef>
              <a:spcAft>
                <a:spcPts val="0"/>
              </a:spcAft>
              <a:buClr>
                <a:srgbClr val="BFDFE0"/>
              </a:buClr>
              <a:buSzPts val="4800"/>
              <a:buNone/>
              <a:defRPr sz="4800">
                <a:solidFill>
                  <a:srgbClr val="BFDFE0"/>
                </a:solidFill>
              </a:defRPr>
            </a:lvl4pPr>
            <a:lvl5pPr lvl="4" algn="r">
              <a:spcBef>
                <a:spcPts val="0"/>
              </a:spcBef>
              <a:spcAft>
                <a:spcPts val="0"/>
              </a:spcAft>
              <a:buClr>
                <a:srgbClr val="BFDFE0"/>
              </a:buClr>
              <a:buSzPts val="4800"/>
              <a:buNone/>
              <a:defRPr sz="4800">
                <a:solidFill>
                  <a:srgbClr val="BFDFE0"/>
                </a:solidFill>
              </a:defRPr>
            </a:lvl5pPr>
            <a:lvl6pPr lvl="5" algn="r">
              <a:spcBef>
                <a:spcPts val="0"/>
              </a:spcBef>
              <a:spcAft>
                <a:spcPts val="0"/>
              </a:spcAft>
              <a:buClr>
                <a:srgbClr val="BFDFE0"/>
              </a:buClr>
              <a:buSzPts val="4800"/>
              <a:buNone/>
              <a:defRPr sz="4800">
                <a:solidFill>
                  <a:srgbClr val="BFDFE0"/>
                </a:solidFill>
              </a:defRPr>
            </a:lvl6pPr>
            <a:lvl7pPr lvl="6" algn="r">
              <a:spcBef>
                <a:spcPts val="0"/>
              </a:spcBef>
              <a:spcAft>
                <a:spcPts val="0"/>
              </a:spcAft>
              <a:buClr>
                <a:srgbClr val="BFDFE0"/>
              </a:buClr>
              <a:buSzPts val="4800"/>
              <a:buNone/>
              <a:defRPr sz="4800">
                <a:solidFill>
                  <a:srgbClr val="BFDFE0"/>
                </a:solidFill>
              </a:defRPr>
            </a:lvl7pPr>
            <a:lvl8pPr lvl="7" algn="r">
              <a:spcBef>
                <a:spcPts val="0"/>
              </a:spcBef>
              <a:spcAft>
                <a:spcPts val="0"/>
              </a:spcAft>
              <a:buClr>
                <a:srgbClr val="BFDFE0"/>
              </a:buClr>
              <a:buSzPts val="4800"/>
              <a:buNone/>
              <a:defRPr sz="4800">
                <a:solidFill>
                  <a:srgbClr val="BFDFE0"/>
                </a:solidFill>
              </a:defRPr>
            </a:lvl8pPr>
            <a:lvl9pPr lvl="8" algn="r">
              <a:spcBef>
                <a:spcPts val="0"/>
              </a:spcBef>
              <a:spcAft>
                <a:spcPts val="0"/>
              </a:spcAft>
              <a:buClr>
                <a:srgbClr val="BFDFE0"/>
              </a:buClr>
              <a:buSzPts val="4800"/>
              <a:buNone/>
              <a:defRPr sz="4800">
                <a:solidFill>
                  <a:srgbClr val="BFDFE0"/>
                </a:solidFill>
              </a:defRPr>
            </a:lvl9pPr>
          </a:lstStyle>
          <a:p>
            <a:endParaRPr/>
          </a:p>
        </p:txBody>
      </p:sp>
      <p:sp>
        <p:nvSpPr>
          <p:cNvPr id="2612" name="Google Shape;2612;g395a5d8f997_0_18639"/>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200"/>
              <a:buFont typeface="Montserrat"/>
              <a:buNone/>
              <a:defRPr sz="1200" b="1">
                <a:solidFill>
                  <a:schemeClr val="accent2"/>
                </a:solidFill>
                <a:latin typeface="Montserrat"/>
                <a:ea typeface="Montserrat"/>
                <a:cs typeface="Montserrat"/>
                <a:sym typeface="Montserrat"/>
              </a:defRPr>
            </a:lvl1pPr>
            <a:lvl2pPr lvl="1">
              <a:spcBef>
                <a:spcPts val="0"/>
              </a:spcBef>
              <a:spcAft>
                <a:spcPts val="0"/>
              </a:spcAft>
              <a:buClr>
                <a:schemeClr val="accent2"/>
              </a:buClr>
              <a:buSzPts val="1900"/>
              <a:buNone/>
              <a:defRPr>
                <a:solidFill>
                  <a:schemeClr val="accent2"/>
                </a:solidFill>
              </a:defRPr>
            </a:lvl2pPr>
            <a:lvl3pPr lvl="2">
              <a:spcBef>
                <a:spcPts val="0"/>
              </a:spcBef>
              <a:spcAft>
                <a:spcPts val="0"/>
              </a:spcAft>
              <a:buClr>
                <a:schemeClr val="accent2"/>
              </a:buClr>
              <a:buSzPts val="1900"/>
              <a:buNone/>
              <a:defRPr>
                <a:solidFill>
                  <a:schemeClr val="accent2"/>
                </a:solidFill>
              </a:defRPr>
            </a:lvl3pPr>
            <a:lvl4pPr lvl="3">
              <a:spcBef>
                <a:spcPts val="0"/>
              </a:spcBef>
              <a:spcAft>
                <a:spcPts val="0"/>
              </a:spcAft>
              <a:buClr>
                <a:schemeClr val="accent2"/>
              </a:buClr>
              <a:buSzPts val="1900"/>
              <a:buNone/>
              <a:defRPr>
                <a:solidFill>
                  <a:schemeClr val="accent2"/>
                </a:solidFill>
              </a:defRPr>
            </a:lvl4pPr>
            <a:lvl5pPr lvl="4">
              <a:spcBef>
                <a:spcPts val="0"/>
              </a:spcBef>
              <a:spcAft>
                <a:spcPts val="0"/>
              </a:spcAft>
              <a:buClr>
                <a:schemeClr val="accent2"/>
              </a:buClr>
              <a:buSzPts val="1900"/>
              <a:buNone/>
              <a:defRPr>
                <a:solidFill>
                  <a:schemeClr val="accent2"/>
                </a:solidFill>
              </a:defRPr>
            </a:lvl5pPr>
            <a:lvl6pPr lvl="5">
              <a:spcBef>
                <a:spcPts val="0"/>
              </a:spcBef>
              <a:spcAft>
                <a:spcPts val="0"/>
              </a:spcAft>
              <a:buClr>
                <a:schemeClr val="accent2"/>
              </a:buClr>
              <a:buSzPts val="1900"/>
              <a:buNone/>
              <a:defRPr>
                <a:solidFill>
                  <a:schemeClr val="accent2"/>
                </a:solidFill>
              </a:defRPr>
            </a:lvl6pPr>
            <a:lvl7pPr lvl="6">
              <a:spcBef>
                <a:spcPts val="0"/>
              </a:spcBef>
              <a:spcAft>
                <a:spcPts val="0"/>
              </a:spcAft>
              <a:buClr>
                <a:schemeClr val="accent2"/>
              </a:buClr>
              <a:buSzPts val="1900"/>
              <a:buNone/>
              <a:defRPr>
                <a:solidFill>
                  <a:schemeClr val="accent2"/>
                </a:solidFill>
              </a:defRPr>
            </a:lvl7pPr>
            <a:lvl8pPr lvl="7">
              <a:spcBef>
                <a:spcPts val="0"/>
              </a:spcBef>
              <a:spcAft>
                <a:spcPts val="0"/>
              </a:spcAft>
              <a:buClr>
                <a:schemeClr val="accent2"/>
              </a:buClr>
              <a:buSzPts val="1900"/>
              <a:buNone/>
              <a:defRPr>
                <a:solidFill>
                  <a:schemeClr val="accent2"/>
                </a:solidFill>
              </a:defRPr>
            </a:lvl8pPr>
            <a:lvl9pPr lvl="8">
              <a:spcBef>
                <a:spcPts val="0"/>
              </a:spcBef>
              <a:spcAft>
                <a:spcPts val="0"/>
              </a:spcAft>
              <a:buClr>
                <a:schemeClr val="accent2"/>
              </a:buClr>
              <a:buSzPts val="1900"/>
              <a:buNone/>
              <a:defRPr>
                <a:solidFill>
                  <a:schemeClr val="accent2"/>
                </a:solidFill>
              </a:defRPr>
            </a:lvl9pPr>
          </a:lstStyle>
          <a:p>
            <a:endParaRPr/>
          </a:p>
        </p:txBody>
      </p:sp>
      <p:sp>
        <p:nvSpPr>
          <p:cNvPr id="2613" name="Google Shape;2613;g395a5d8f997_0_18639"/>
          <p:cNvSpPr txBox="1">
            <a:spLocks noGrp="1"/>
          </p:cNvSpPr>
          <p:nvPr>
            <p:ph type="subTitle" idx="2"/>
          </p:nvPr>
        </p:nvSpPr>
        <p:spPr>
          <a:xfrm>
            <a:off x="609434" y="4645067"/>
            <a:ext cx="4572000" cy="12753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900"/>
              <a:buNone/>
              <a:defRPr sz="1900">
                <a:solidFill>
                  <a:schemeClr val="lt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matchingName="Dark — Layout 2">
  <p:cSld name="CUSTOM_16_2_1">
    <p:bg>
      <p:bgPr>
        <a:solidFill>
          <a:schemeClr val="dk2"/>
        </a:solidFill>
        <a:effectLst/>
      </p:bgPr>
    </p:bg>
    <p:spTree>
      <p:nvGrpSpPr>
        <p:cNvPr id="1" name="Shape 2614"/>
        <p:cNvGrpSpPr/>
        <p:nvPr/>
      </p:nvGrpSpPr>
      <p:grpSpPr>
        <a:xfrm>
          <a:off x="0" y="0"/>
          <a:ext cx="0" cy="0"/>
          <a:chOff x="0" y="0"/>
          <a:chExt cx="0" cy="0"/>
        </a:xfrm>
      </p:grpSpPr>
      <p:sp>
        <p:nvSpPr>
          <p:cNvPr id="2615" name="Google Shape;2615;g395a5d8f997_0_18644"/>
          <p:cNvSpPr txBox="1">
            <a:spLocks noGrp="1"/>
          </p:cNvSpPr>
          <p:nvPr>
            <p:ph type="title"/>
          </p:nvPr>
        </p:nvSpPr>
        <p:spPr>
          <a:xfrm>
            <a:off x="609600" y="4328160"/>
            <a:ext cx="4876800" cy="1207500"/>
          </a:xfrm>
          <a:prstGeom prst="rect">
            <a:avLst/>
          </a:prstGeom>
          <a:ln>
            <a:noFill/>
          </a:ln>
        </p:spPr>
        <p:txBody>
          <a:bodyPr spcFirstLastPara="1" wrap="square" lIns="0" tIns="0" rIns="0" bIns="0" anchor="t" anchorCtr="0">
            <a:noAutofit/>
          </a:bodyPr>
          <a:lstStyle>
            <a:lvl1pPr lvl="0" algn="ctr">
              <a:lnSpc>
                <a:spcPct val="85000"/>
              </a:lnSpc>
              <a:spcBef>
                <a:spcPts val="0"/>
              </a:spcBef>
              <a:spcAft>
                <a:spcPts val="0"/>
              </a:spcAft>
              <a:buClr>
                <a:srgbClr val="BFDFE0"/>
              </a:buClr>
              <a:buSzPts val="4800"/>
              <a:buFont typeface="Montserrat"/>
              <a:buNone/>
              <a:defRPr sz="4800" b="1">
                <a:solidFill>
                  <a:srgbClr val="BFDFE0"/>
                </a:solidFill>
                <a:latin typeface="Montserrat"/>
                <a:ea typeface="Montserrat"/>
                <a:cs typeface="Montserrat"/>
                <a:sym typeface="Montserrat"/>
              </a:defRPr>
            </a:lvl1pPr>
            <a:lvl2pPr lvl="1" algn="r">
              <a:spcBef>
                <a:spcPts val="100"/>
              </a:spcBef>
              <a:spcAft>
                <a:spcPts val="0"/>
              </a:spcAft>
              <a:buClr>
                <a:schemeClr val="accent3"/>
              </a:buClr>
              <a:buSzPts val="6400"/>
              <a:buNone/>
              <a:defRPr sz="6400">
                <a:solidFill>
                  <a:schemeClr val="accent3"/>
                </a:solidFill>
              </a:defRPr>
            </a:lvl2pPr>
            <a:lvl3pPr lvl="2" algn="r">
              <a:spcBef>
                <a:spcPts val="0"/>
              </a:spcBef>
              <a:spcAft>
                <a:spcPts val="0"/>
              </a:spcAft>
              <a:buClr>
                <a:schemeClr val="accent3"/>
              </a:buClr>
              <a:buSzPts val="6400"/>
              <a:buNone/>
              <a:defRPr sz="6400">
                <a:solidFill>
                  <a:schemeClr val="accent3"/>
                </a:solidFill>
              </a:defRPr>
            </a:lvl3pPr>
            <a:lvl4pPr lvl="3" algn="r">
              <a:spcBef>
                <a:spcPts val="0"/>
              </a:spcBef>
              <a:spcAft>
                <a:spcPts val="0"/>
              </a:spcAft>
              <a:buClr>
                <a:schemeClr val="accent3"/>
              </a:buClr>
              <a:buSzPts val="6400"/>
              <a:buNone/>
              <a:defRPr sz="6400">
                <a:solidFill>
                  <a:schemeClr val="accent3"/>
                </a:solidFill>
              </a:defRPr>
            </a:lvl4pPr>
            <a:lvl5pPr lvl="4" algn="r">
              <a:spcBef>
                <a:spcPts val="0"/>
              </a:spcBef>
              <a:spcAft>
                <a:spcPts val="0"/>
              </a:spcAft>
              <a:buClr>
                <a:schemeClr val="accent3"/>
              </a:buClr>
              <a:buSzPts val="6400"/>
              <a:buNone/>
              <a:defRPr sz="6400">
                <a:solidFill>
                  <a:schemeClr val="accent3"/>
                </a:solidFill>
              </a:defRPr>
            </a:lvl5pPr>
            <a:lvl6pPr lvl="5" algn="r">
              <a:spcBef>
                <a:spcPts val="0"/>
              </a:spcBef>
              <a:spcAft>
                <a:spcPts val="0"/>
              </a:spcAft>
              <a:buClr>
                <a:schemeClr val="accent3"/>
              </a:buClr>
              <a:buSzPts val="6400"/>
              <a:buNone/>
              <a:defRPr sz="6400">
                <a:solidFill>
                  <a:schemeClr val="accent3"/>
                </a:solidFill>
              </a:defRPr>
            </a:lvl6pPr>
            <a:lvl7pPr lvl="6" algn="r">
              <a:spcBef>
                <a:spcPts val="0"/>
              </a:spcBef>
              <a:spcAft>
                <a:spcPts val="0"/>
              </a:spcAft>
              <a:buClr>
                <a:schemeClr val="accent3"/>
              </a:buClr>
              <a:buSzPts val="6400"/>
              <a:buNone/>
              <a:defRPr sz="6400">
                <a:solidFill>
                  <a:schemeClr val="accent3"/>
                </a:solidFill>
              </a:defRPr>
            </a:lvl7pPr>
            <a:lvl8pPr lvl="7" algn="r">
              <a:spcBef>
                <a:spcPts val="0"/>
              </a:spcBef>
              <a:spcAft>
                <a:spcPts val="0"/>
              </a:spcAft>
              <a:buClr>
                <a:schemeClr val="accent3"/>
              </a:buClr>
              <a:buSzPts val="6400"/>
              <a:buNone/>
              <a:defRPr sz="6400">
                <a:solidFill>
                  <a:schemeClr val="accent3"/>
                </a:solidFill>
              </a:defRPr>
            </a:lvl8pPr>
            <a:lvl9pPr lvl="8" algn="r">
              <a:spcBef>
                <a:spcPts val="0"/>
              </a:spcBef>
              <a:spcAft>
                <a:spcPts val="0"/>
              </a:spcAft>
              <a:buClr>
                <a:schemeClr val="accent3"/>
              </a:buClr>
              <a:buSzPts val="6400"/>
              <a:buNone/>
              <a:defRPr sz="6400">
                <a:solidFill>
                  <a:schemeClr val="accent3"/>
                </a:solidFill>
              </a:defRPr>
            </a:lvl9pPr>
          </a:lstStyle>
          <a:p>
            <a:endParaRPr/>
          </a:p>
        </p:txBody>
      </p:sp>
      <p:sp>
        <p:nvSpPr>
          <p:cNvPr id="2616" name="Google Shape;2616;g395a5d8f997_0_18644"/>
          <p:cNvSpPr/>
          <p:nvPr/>
        </p:nvSpPr>
        <p:spPr>
          <a:xfrm>
            <a:off x="6705600" y="1318100"/>
            <a:ext cx="4876800" cy="4991100"/>
          </a:xfrm>
          <a:prstGeom prst="roundRect">
            <a:avLst>
              <a:gd name="adj" fmla="val 0"/>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617" name="Google Shape;2617;g395a5d8f997_0_18644"/>
          <p:cNvSpPr txBox="1">
            <a:spLocks noGrp="1"/>
          </p:cNvSpPr>
          <p:nvPr>
            <p:ph type="title" idx="2"/>
          </p:nvPr>
        </p:nvSpPr>
        <p:spPr>
          <a:xfrm>
            <a:off x="7245667" y="2369742"/>
            <a:ext cx="3870000" cy="2144700"/>
          </a:xfrm>
          <a:prstGeom prst="rect">
            <a:avLst/>
          </a:prstGeom>
        </p:spPr>
        <p:txBody>
          <a:bodyPr spcFirstLastPara="1" wrap="square" lIns="0" tIns="0" rIns="0" bIns="0" anchor="t" anchorCtr="0">
            <a:noAutofit/>
          </a:bodyPr>
          <a:lstStyle>
            <a:lvl1pPr lvl="0" algn="ctr">
              <a:lnSpc>
                <a:spcPct val="70000"/>
              </a:lnSpc>
              <a:spcBef>
                <a:spcPts val="0"/>
              </a:spcBef>
              <a:spcAft>
                <a:spcPts val="0"/>
              </a:spcAft>
              <a:buSzPts val="12000"/>
              <a:buFont typeface="Oswald Medium"/>
              <a:buNone/>
              <a:defRPr sz="12000" b="0">
                <a:latin typeface="Oswald Medium"/>
                <a:ea typeface="Oswald Medium"/>
                <a:cs typeface="Oswald Medium"/>
                <a:sym typeface="Oswald Medium"/>
              </a:defRPr>
            </a:lvl1pPr>
            <a:lvl2pPr lvl="1">
              <a:spcBef>
                <a:spcPts val="100"/>
              </a:spcBef>
              <a:spcAft>
                <a:spcPts val="0"/>
              </a:spcAft>
              <a:buClr>
                <a:schemeClr val="dk2"/>
              </a:buClr>
              <a:buSzPts val="12000"/>
              <a:buFont typeface="Oswald Medium"/>
              <a:buNone/>
              <a:defRPr sz="12000">
                <a:solidFill>
                  <a:schemeClr val="dk2"/>
                </a:solidFill>
                <a:latin typeface="Oswald Medium"/>
                <a:ea typeface="Oswald Medium"/>
                <a:cs typeface="Oswald Medium"/>
                <a:sym typeface="Oswald Medium"/>
              </a:defRPr>
            </a:lvl2pPr>
            <a:lvl3pPr lvl="2">
              <a:spcBef>
                <a:spcPts val="0"/>
              </a:spcBef>
              <a:spcAft>
                <a:spcPts val="0"/>
              </a:spcAft>
              <a:buClr>
                <a:schemeClr val="dk2"/>
              </a:buClr>
              <a:buSzPts val="12000"/>
              <a:buFont typeface="Oswald Medium"/>
              <a:buNone/>
              <a:defRPr sz="12000">
                <a:solidFill>
                  <a:schemeClr val="dk2"/>
                </a:solidFill>
                <a:latin typeface="Oswald Medium"/>
                <a:ea typeface="Oswald Medium"/>
                <a:cs typeface="Oswald Medium"/>
                <a:sym typeface="Oswald Medium"/>
              </a:defRPr>
            </a:lvl3pPr>
            <a:lvl4pPr lvl="3">
              <a:spcBef>
                <a:spcPts val="0"/>
              </a:spcBef>
              <a:spcAft>
                <a:spcPts val="0"/>
              </a:spcAft>
              <a:buClr>
                <a:schemeClr val="dk2"/>
              </a:buClr>
              <a:buSzPts val="12000"/>
              <a:buFont typeface="Oswald Medium"/>
              <a:buNone/>
              <a:defRPr sz="12000">
                <a:solidFill>
                  <a:schemeClr val="dk2"/>
                </a:solidFill>
                <a:latin typeface="Oswald Medium"/>
                <a:ea typeface="Oswald Medium"/>
                <a:cs typeface="Oswald Medium"/>
                <a:sym typeface="Oswald Medium"/>
              </a:defRPr>
            </a:lvl4pPr>
            <a:lvl5pPr lvl="4">
              <a:spcBef>
                <a:spcPts val="0"/>
              </a:spcBef>
              <a:spcAft>
                <a:spcPts val="0"/>
              </a:spcAft>
              <a:buClr>
                <a:schemeClr val="dk2"/>
              </a:buClr>
              <a:buSzPts val="12000"/>
              <a:buFont typeface="Oswald Medium"/>
              <a:buNone/>
              <a:defRPr sz="12000">
                <a:solidFill>
                  <a:schemeClr val="dk2"/>
                </a:solidFill>
                <a:latin typeface="Oswald Medium"/>
                <a:ea typeface="Oswald Medium"/>
                <a:cs typeface="Oswald Medium"/>
                <a:sym typeface="Oswald Medium"/>
              </a:defRPr>
            </a:lvl5pPr>
            <a:lvl6pPr lvl="5">
              <a:spcBef>
                <a:spcPts val="0"/>
              </a:spcBef>
              <a:spcAft>
                <a:spcPts val="0"/>
              </a:spcAft>
              <a:buClr>
                <a:schemeClr val="dk2"/>
              </a:buClr>
              <a:buSzPts val="12000"/>
              <a:buFont typeface="Oswald Medium"/>
              <a:buNone/>
              <a:defRPr sz="12000">
                <a:solidFill>
                  <a:schemeClr val="dk2"/>
                </a:solidFill>
                <a:latin typeface="Oswald Medium"/>
                <a:ea typeface="Oswald Medium"/>
                <a:cs typeface="Oswald Medium"/>
                <a:sym typeface="Oswald Medium"/>
              </a:defRPr>
            </a:lvl6pPr>
            <a:lvl7pPr lvl="6">
              <a:spcBef>
                <a:spcPts val="0"/>
              </a:spcBef>
              <a:spcAft>
                <a:spcPts val="0"/>
              </a:spcAft>
              <a:buClr>
                <a:schemeClr val="dk2"/>
              </a:buClr>
              <a:buSzPts val="12000"/>
              <a:buFont typeface="Oswald Medium"/>
              <a:buNone/>
              <a:defRPr sz="12000">
                <a:solidFill>
                  <a:schemeClr val="dk2"/>
                </a:solidFill>
                <a:latin typeface="Oswald Medium"/>
                <a:ea typeface="Oswald Medium"/>
                <a:cs typeface="Oswald Medium"/>
                <a:sym typeface="Oswald Medium"/>
              </a:defRPr>
            </a:lvl7pPr>
            <a:lvl8pPr lvl="7">
              <a:spcBef>
                <a:spcPts val="0"/>
              </a:spcBef>
              <a:spcAft>
                <a:spcPts val="0"/>
              </a:spcAft>
              <a:buClr>
                <a:schemeClr val="dk2"/>
              </a:buClr>
              <a:buSzPts val="12000"/>
              <a:buFont typeface="Oswald Medium"/>
              <a:buNone/>
              <a:defRPr sz="12000">
                <a:solidFill>
                  <a:schemeClr val="dk2"/>
                </a:solidFill>
                <a:latin typeface="Oswald Medium"/>
                <a:ea typeface="Oswald Medium"/>
                <a:cs typeface="Oswald Medium"/>
                <a:sym typeface="Oswald Medium"/>
              </a:defRPr>
            </a:lvl8pPr>
            <a:lvl9pPr lvl="8">
              <a:spcBef>
                <a:spcPts val="0"/>
              </a:spcBef>
              <a:spcAft>
                <a:spcPts val="0"/>
              </a:spcAft>
              <a:buClr>
                <a:schemeClr val="dk2"/>
              </a:buClr>
              <a:buSzPts val="12000"/>
              <a:buFont typeface="Oswald Medium"/>
              <a:buNone/>
              <a:defRPr sz="12000">
                <a:solidFill>
                  <a:schemeClr val="dk2"/>
                </a:solidFill>
                <a:latin typeface="Oswald Medium"/>
                <a:ea typeface="Oswald Medium"/>
                <a:cs typeface="Oswald Medium"/>
                <a:sym typeface="Oswald Medium"/>
              </a:defRPr>
            </a:lvl9pPr>
          </a:lstStyle>
          <a:p>
            <a:endParaRPr/>
          </a:p>
        </p:txBody>
      </p:sp>
      <p:sp>
        <p:nvSpPr>
          <p:cNvPr id="2618" name="Google Shape;2618;g395a5d8f997_0_18644"/>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200"/>
              <a:buFont typeface="Montserrat"/>
              <a:buNone/>
              <a:defRPr sz="1200" b="1">
                <a:solidFill>
                  <a:schemeClr val="accent2"/>
                </a:solidFill>
                <a:latin typeface="Montserrat"/>
                <a:ea typeface="Montserrat"/>
                <a:cs typeface="Montserrat"/>
                <a:sym typeface="Montserrat"/>
              </a:defRPr>
            </a:lvl1pPr>
            <a:lvl2pPr lvl="1">
              <a:spcBef>
                <a:spcPts val="0"/>
              </a:spcBef>
              <a:spcAft>
                <a:spcPts val="0"/>
              </a:spcAft>
              <a:buClr>
                <a:schemeClr val="accent2"/>
              </a:buClr>
              <a:buSzPts val="1900"/>
              <a:buNone/>
              <a:defRPr>
                <a:solidFill>
                  <a:schemeClr val="accent2"/>
                </a:solidFill>
              </a:defRPr>
            </a:lvl2pPr>
            <a:lvl3pPr lvl="2">
              <a:spcBef>
                <a:spcPts val="0"/>
              </a:spcBef>
              <a:spcAft>
                <a:spcPts val="0"/>
              </a:spcAft>
              <a:buClr>
                <a:schemeClr val="accent2"/>
              </a:buClr>
              <a:buSzPts val="1900"/>
              <a:buNone/>
              <a:defRPr>
                <a:solidFill>
                  <a:schemeClr val="accent2"/>
                </a:solidFill>
              </a:defRPr>
            </a:lvl3pPr>
            <a:lvl4pPr lvl="3">
              <a:spcBef>
                <a:spcPts val="0"/>
              </a:spcBef>
              <a:spcAft>
                <a:spcPts val="0"/>
              </a:spcAft>
              <a:buClr>
                <a:schemeClr val="accent2"/>
              </a:buClr>
              <a:buSzPts val="1900"/>
              <a:buNone/>
              <a:defRPr>
                <a:solidFill>
                  <a:schemeClr val="accent2"/>
                </a:solidFill>
              </a:defRPr>
            </a:lvl4pPr>
            <a:lvl5pPr lvl="4">
              <a:spcBef>
                <a:spcPts val="0"/>
              </a:spcBef>
              <a:spcAft>
                <a:spcPts val="0"/>
              </a:spcAft>
              <a:buClr>
                <a:schemeClr val="accent2"/>
              </a:buClr>
              <a:buSzPts val="1900"/>
              <a:buNone/>
              <a:defRPr>
                <a:solidFill>
                  <a:schemeClr val="accent2"/>
                </a:solidFill>
              </a:defRPr>
            </a:lvl5pPr>
            <a:lvl6pPr lvl="5">
              <a:spcBef>
                <a:spcPts val="0"/>
              </a:spcBef>
              <a:spcAft>
                <a:spcPts val="0"/>
              </a:spcAft>
              <a:buClr>
                <a:schemeClr val="accent2"/>
              </a:buClr>
              <a:buSzPts val="1900"/>
              <a:buNone/>
              <a:defRPr>
                <a:solidFill>
                  <a:schemeClr val="accent2"/>
                </a:solidFill>
              </a:defRPr>
            </a:lvl6pPr>
            <a:lvl7pPr lvl="6">
              <a:spcBef>
                <a:spcPts val="0"/>
              </a:spcBef>
              <a:spcAft>
                <a:spcPts val="0"/>
              </a:spcAft>
              <a:buClr>
                <a:schemeClr val="accent2"/>
              </a:buClr>
              <a:buSzPts val="1900"/>
              <a:buNone/>
              <a:defRPr>
                <a:solidFill>
                  <a:schemeClr val="accent2"/>
                </a:solidFill>
              </a:defRPr>
            </a:lvl7pPr>
            <a:lvl8pPr lvl="7">
              <a:spcBef>
                <a:spcPts val="0"/>
              </a:spcBef>
              <a:spcAft>
                <a:spcPts val="0"/>
              </a:spcAft>
              <a:buClr>
                <a:schemeClr val="accent2"/>
              </a:buClr>
              <a:buSzPts val="1900"/>
              <a:buNone/>
              <a:defRPr>
                <a:solidFill>
                  <a:schemeClr val="accent2"/>
                </a:solidFill>
              </a:defRPr>
            </a:lvl8pPr>
            <a:lvl9pPr lvl="8">
              <a:spcBef>
                <a:spcPts val="0"/>
              </a:spcBef>
              <a:spcAft>
                <a:spcPts val="0"/>
              </a:spcAft>
              <a:buClr>
                <a:schemeClr val="accent2"/>
              </a:buClr>
              <a:buSzPts val="1900"/>
              <a:buNone/>
              <a:defRPr>
                <a:solidFill>
                  <a:schemeClr val="accent2"/>
                </a:solidFill>
              </a:defRPr>
            </a:lvl9pPr>
          </a:lstStyle>
          <a:p>
            <a:endParaRPr/>
          </a:p>
        </p:txBody>
      </p:sp>
    </p:spTree>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matchingName="Dark — 3 Large Data Points">
  <p:cSld name="CUSTOM_25">
    <p:bg>
      <p:bgPr>
        <a:solidFill>
          <a:schemeClr val="dk2"/>
        </a:solidFill>
        <a:effectLst/>
      </p:bgPr>
    </p:bg>
    <p:spTree>
      <p:nvGrpSpPr>
        <p:cNvPr id="1" name="Shape 2619"/>
        <p:cNvGrpSpPr/>
        <p:nvPr/>
      </p:nvGrpSpPr>
      <p:grpSpPr>
        <a:xfrm>
          <a:off x="0" y="0"/>
          <a:ext cx="0" cy="0"/>
          <a:chOff x="0" y="0"/>
          <a:chExt cx="0" cy="0"/>
        </a:xfrm>
      </p:grpSpPr>
      <p:grpSp>
        <p:nvGrpSpPr>
          <p:cNvPr id="2620" name="Google Shape;2620;g395a5d8f997_0_18649"/>
          <p:cNvGrpSpPr/>
          <p:nvPr/>
        </p:nvGrpSpPr>
        <p:grpSpPr>
          <a:xfrm>
            <a:off x="0" y="1828800"/>
            <a:ext cx="12201695" cy="3962569"/>
            <a:chOff x="0" y="1283300"/>
            <a:chExt cx="9151500" cy="3207000"/>
          </a:xfrm>
        </p:grpSpPr>
        <p:sp>
          <p:nvSpPr>
            <p:cNvPr id="2621" name="Google Shape;2621;g395a5d8f997_0_18649"/>
            <p:cNvSpPr/>
            <p:nvPr/>
          </p:nvSpPr>
          <p:spPr>
            <a:xfrm>
              <a:off x="0" y="1283300"/>
              <a:ext cx="9151500" cy="3207000"/>
            </a:xfrm>
            <a:prstGeom prst="rect">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cxnSp>
          <p:nvCxnSpPr>
            <p:cNvPr id="2622" name="Google Shape;2622;g395a5d8f997_0_18649"/>
            <p:cNvCxnSpPr/>
            <p:nvPr/>
          </p:nvCxnSpPr>
          <p:spPr>
            <a:xfrm>
              <a:off x="3143938" y="1651550"/>
              <a:ext cx="0" cy="2470500"/>
            </a:xfrm>
            <a:prstGeom prst="straightConnector1">
              <a:avLst/>
            </a:prstGeom>
            <a:noFill/>
            <a:ln w="25400" cap="flat" cmpd="sng">
              <a:solidFill>
                <a:srgbClr val="BFDFE0"/>
              </a:solidFill>
              <a:prstDash val="solid"/>
              <a:round/>
              <a:headEnd type="none" w="med" len="med"/>
              <a:tailEnd type="none" w="med" len="med"/>
            </a:ln>
          </p:spPr>
        </p:cxnSp>
        <p:cxnSp>
          <p:nvCxnSpPr>
            <p:cNvPr id="2623" name="Google Shape;2623;g395a5d8f997_0_18649"/>
            <p:cNvCxnSpPr/>
            <p:nvPr/>
          </p:nvCxnSpPr>
          <p:spPr>
            <a:xfrm>
              <a:off x="5942363" y="1651550"/>
              <a:ext cx="0" cy="2470500"/>
            </a:xfrm>
            <a:prstGeom prst="straightConnector1">
              <a:avLst/>
            </a:prstGeom>
            <a:noFill/>
            <a:ln w="25400" cap="flat" cmpd="sng">
              <a:solidFill>
                <a:srgbClr val="BFDFE0"/>
              </a:solidFill>
              <a:prstDash val="solid"/>
              <a:round/>
              <a:headEnd type="none" w="med" len="med"/>
              <a:tailEnd type="none" w="med" len="med"/>
            </a:ln>
          </p:spPr>
        </p:cxnSp>
      </p:grpSp>
      <p:sp>
        <p:nvSpPr>
          <p:cNvPr id="2624" name="Google Shape;2624;g395a5d8f997_0_18649"/>
          <p:cNvSpPr txBox="1">
            <a:spLocks noGrp="1"/>
          </p:cNvSpPr>
          <p:nvPr>
            <p:ph type="title"/>
          </p:nvPr>
        </p:nvSpPr>
        <p:spPr>
          <a:xfrm>
            <a:off x="609600" y="914400"/>
            <a:ext cx="10363200" cy="788100"/>
          </a:xfrm>
          <a:prstGeom prst="rect">
            <a:avLst/>
          </a:prstGeom>
        </p:spPr>
        <p:txBody>
          <a:bodyPr spcFirstLastPara="1" wrap="square" lIns="0" tIns="0" rIns="0" bIns="0" anchor="t" anchorCtr="0">
            <a:normAutofit/>
          </a:bodyPr>
          <a:lstStyle>
            <a:lvl1pPr lvl="0">
              <a:spcBef>
                <a:spcPts val="0"/>
              </a:spcBef>
              <a:spcAft>
                <a:spcPts val="0"/>
              </a:spcAft>
              <a:buClr>
                <a:srgbClr val="BFDFE0"/>
              </a:buClr>
              <a:buSzPts val="4800"/>
              <a:buNone/>
              <a:defRPr>
                <a:solidFill>
                  <a:srgbClr val="BFDFE0"/>
                </a:solidFill>
              </a:defRPr>
            </a:lvl1pPr>
            <a:lvl2pPr lvl="1">
              <a:spcBef>
                <a:spcPts val="10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625" name="Google Shape;2625;g395a5d8f997_0_18649"/>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200"/>
              <a:buFont typeface="Montserrat"/>
              <a:buNone/>
              <a:defRPr sz="1200" b="1">
                <a:solidFill>
                  <a:schemeClr val="accent2"/>
                </a:solidFill>
                <a:latin typeface="Montserrat"/>
                <a:ea typeface="Montserrat"/>
                <a:cs typeface="Montserrat"/>
                <a:sym typeface="Montserrat"/>
              </a:defRPr>
            </a:lvl1pPr>
            <a:lvl2pPr lvl="1">
              <a:spcBef>
                <a:spcPts val="0"/>
              </a:spcBef>
              <a:spcAft>
                <a:spcPts val="0"/>
              </a:spcAft>
              <a:buClr>
                <a:schemeClr val="accent2"/>
              </a:buClr>
              <a:buSzPts val="1900"/>
              <a:buNone/>
              <a:defRPr>
                <a:solidFill>
                  <a:schemeClr val="accent2"/>
                </a:solidFill>
              </a:defRPr>
            </a:lvl2pPr>
            <a:lvl3pPr lvl="2">
              <a:spcBef>
                <a:spcPts val="0"/>
              </a:spcBef>
              <a:spcAft>
                <a:spcPts val="0"/>
              </a:spcAft>
              <a:buClr>
                <a:schemeClr val="accent2"/>
              </a:buClr>
              <a:buSzPts val="1900"/>
              <a:buNone/>
              <a:defRPr>
                <a:solidFill>
                  <a:schemeClr val="accent2"/>
                </a:solidFill>
              </a:defRPr>
            </a:lvl3pPr>
            <a:lvl4pPr lvl="3">
              <a:spcBef>
                <a:spcPts val="0"/>
              </a:spcBef>
              <a:spcAft>
                <a:spcPts val="0"/>
              </a:spcAft>
              <a:buClr>
                <a:schemeClr val="accent2"/>
              </a:buClr>
              <a:buSzPts val="1900"/>
              <a:buNone/>
              <a:defRPr>
                <a:solidFill>
                  <a:schemeClr val="accent2"/>
                </a:solidFill>
              </a:defRPr>
            </a:lvl4pPr>
            <a:lvl5pPr lvl="4">
              <a:spcBef>
                <a:spcPts val="0"/>
              </a:spcBef>
              <a:spcAft>
                <a:spcPts val="0"/>
              </a:spcAft>
              <a:buClr>
                <a:schemeClr val="accent2"/>
              </a:buClr>
              <a:buSzPts val="1900"/>
              <a:buNone/>
              <a:defRPr>
                <a:solidFill>
                  <a:schemeClr val="accent2"/>
                </a:solidFill>
              </a:defRPr>
            </a:lvl5pPr>
            <a:lvl6pPr lvl="5">
              <a:spcBef>
                <a:spcPts val="0"/>
              </a:spcBef>
              <a:spcAft>
                <a:spcPts val="0"/>
              </a:spcAft>
              <a:buClr>
                <a:schemeClr val="accent2"/>
              </a:buClr>
              <a:buSzPts val="1900"/>
              <a:buNone/>
              <a:defRPr>
                <a:solidFill>
                  <a:schemeClr val="accent2"/>
                </a:solidFill>
              </a:defRPr>
            </a:lvl6pPr>
            <a:lvl7pPr lvl="6">
              <a:spcBef>
                <a:spcPts val="0"/>
              </a:spcBef>
              <a:spcAft>
                <a:spcPts val="0"/>
              </a:spcAft>
              <a:buClr>
                <a:schemeClr val="accent2"/>
              </a:buClr>
              <a:buSzPts val="1900"/>
              <a:buNone/>
              <a:defRPr>
                <a:solidFill>
                  <a:schemeClr val="accent2"/>
                </a:solidFill>
              </a:defRPr>
            </a:lvl7pPr>
            <a:lvl8pPr lvl="7">
              <a:spcBef>
                <a:spcPts val="0"/>
              </a:spcBef>
              <a:spcAft>
                <a:spcPts val="0"/>
              </a:spcAft>
              <a:buClr>
                <a:schemeClr val="accent2"/>
              </a:buClr>
              <a:buSzPts val="1900"/>
              <a:buNone/>
              <a:defRPr>
                <a:solidFill>
                  <a:schemeClr val="accent2"/>
                </a:solidFill>
              </a:defRPr>
            </a:lvl8pPr>
            <a:lvl9pPr lvl="8">
              <a:spcBef>
                <a:spcPts val="0"/>
              </a:spcBef>
              <a:spcAft>
                <a:spcPts val="0"/>
              </a:spcAft>
              <a:buClr>
                <a:schemeClr val="accent2"/>
              </a:buClr>
              <a:buSzPts val="1900"/>
              <a:buNone/>
              <a:defRPr>
                <a:solidFill>
                  <a:schemeClr val="accent2"/>
                </a:solidFill>
              </a:defRPr>
            </a:lvl9pPr>
          </a:lstStyle>
          <a:p>
            <a:endParaRPr/>
          </a:p>
        </p:txBody>
      </p:sp>
      <p:sp>
        <p:nvSpPr>
          <p:cNvPr id="2626" name="Google Shape;2626;g395a5d8f997_0_18649"/>
          <p:cNvSpPr txBox="1">
            <a:spLocks noGrp="1"/>
          </p:cNvSpPr>
          <p:nvPr>
            <p:ph type="title" idx="2"/>
          </p:nvPr>
        </p:nvSpPr>
        <p:spPr>
          <a:xfrm>
            <a:off x="633617" y="2377440"/>
            <a:ext cx="3048000" cy="677100"/>
          </a:xfrm>
          <a:prstGeom prst="rect">
            <a:avLst/>
          </a:prstGeom>
        </p:spPr>
        <p:txBody>
          <a:bodyPr spcFirstLastPara="1" wrap="square" lIns="0" tIns="0" rIns="0" bIns="0" anchor="t" anchorCtr="0">
            <a:normAutofit/>
          </a:bodyPr>
          <a:lstStyle>
            <a:lvl1pPr lvl="0" algn="ctr">
              <a:lnSpc>
                <a:spcPct val="80000"/>
              </a:lnSpc>
              <a:spcBef>
                <a:spcPts val="0"/>
              </a:spcBef>
              <a:spcAft>
                <a:spcPts val="0"/>
              </a:spcAft>
              <a:buSzPts val="6000"/>
              <a:buFont typeface="Oswald Medium"/>
              <a:buNone/>
              <a:defRPr sz="6000" b="0">
                <a:latin typeface="Oswald Medium"/>
                <a:ea typeface="Oswald Medium"/>
                <a:cs typeface="Oswald Medium"/>
                <a:sym typeface="Oswald Medium"/>
              </a:defRPr>
            </a:lvl1pPr>
            <a:lvl2pPr lvl="1"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2pPr>
            <a:lvl3pPr lvl="2"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3pPr>
            <a:lvl4pPr lvl="3"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4pPr>
            <a:lvl5pPr lvl="4"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5pPr>
            <a:lvl6pPr lvl="5"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6pPr>
            <a:lvl7pPr lvl="6"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7pPr>
            <a:lvl8pPr lvl="7"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8pPr>
            <a:lvl9pPr lvl="8" algn="ctr">
              <a:lnSpc>
                <a:spcPct val="80000"/>
              </a:lnSpc>
              <a:spcBef>
                <a:spcPts val="100"/>
              </a:spcBef>
              <a:spcAft>
                <a:spcPts val="100"/>
              </a:spcAft>
              <a:buSzPts val="6000"/>
              <a:buFont typeface="Oswald Medium"/>
              <a:buNone/>
              <a:defRPr sz="6000">
                <a:latin typeface="Oswald Medium"/>
                <a:ea typeface="Oswald Medium"/>
                <a:cs typeface="Oswald Medium"/>
                <a:sym typeface="Oswald Medium"/>
              </a:defRPr>
            </a:lvl9pPr>
          </a:lstStyle>
          <a:p>
            <a:endParaRPr/>
          </a:p>
        </p:txBody>
      </p:sp>
      <p:sp>
        <p:nvSpPr>
          <p:cNvPr id="2627" name="Google Shape;2627;g395a5d8f997_0_18649"/>
          <p:cNvSpPr txBox="1">
            <a:spLocks noGrp="1"/>
          </p:cNvSpPr>
          <p:nvPr>
            <p:ph type="title" idx="3"/>
          </p:nvPr>
        </p:nvSpPr>
        <p:spPr>
          <a:xfrm>
            <a:off x="4572000" y="2377440"/>
            <a:ext cx="3048000" cy="677100"/>
          </a:xfrm>
          <a:prstGeom prst="rect">
            <a:avLst/>
          </a:prstGeom>
        </p:spPr>
        <p:txBody>
          <a:bodyPr spcFirstLastPara="1" wrap="square" lIns="0" tIns="0" rIns="0" bIns="0" anchor="t" anchorCtr="0">
            <a:normAutofit/>
          </a:bodyPr>
          <a:lstStyle>
            <a:lvl1pPr lvl="0" algn="ctr">
              <a:lnSpc>
                <a:spcPct val="80000"/>
              </a:lnSpc>
              <a:spcBef>
                <a:spcPts val="0"/>
              </a:spcBef>
              <a:spcAft>
                <a:spcPts val="0"/>
              </a:spcAft>
              <a:buSzPts val="6000"/>
              <a:buFont typeface="Oswald Medium"/>
              <a:buNone/>
              <a:defRPr sz="6000" b="0">
                <a:latin typeface="Oswald Medium"/>
                <a:ea typeface="Oswald Medium"/>
                <a:cs typeface="Oswald Medium"/>
                <a:sym typeface="Oswald Medium"/>
              </a:defRPr>
            </a:lvl1pPr>
            <a:lvl2pPr lvl="1"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2pPr>
            <a:lvl3pPr lvl="2"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3pPr>
            <a:lvl4pPr lvl="3"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4pPr>
            <a:lvl5pPr lvl="4"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5pPr>
            <a:lvl6pPr lvl="5"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6pPr>
            <a:lvl7pPr lvl="6"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7pPr>
            <a:lvl8pPr lvl="7"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8pPr>
            <a:lvl9pPr lvl="8" algn="ctr">
              <a:lnSpc>
                <a:spcPct val="80000"/>
              </a:lnSpc>
              <a:spcBef>
                <a:spcPts val="100"/>
              </a:spcBef>
              <a:spcAft>
                <a:spcPts val="100"/>
              </a:spcAft>
              <a:buSzPts val="6000"/>
              <a:buFont typeface="Oswald Medium"/>
              <a:buNone/>
              <a:defRPr sz="6000">
                <a:latin typeface="Oswald Medium"/>
                <a:ea typeface="Oswald Medium"/>
                <a:cs typeface="Oswald Medium"/>
                <a:sym typeface="Oswald Medium"/>
              </a:defRPr>
            </a:lvl9pPr>
          </a:lstStyle>
          <a:p>
            <a:endParaRPr/>
          </a:p>
        </p:txBody>
      </p:sp>
      <p:sp>
        <p:nvSpPr>
          <p:cNvPr id="2628" name="Google Shape;2628;g395a5d8f997_0_18649"/>
          <p:cNvSpPr txBox="1">
            <a:spLocks noGrp="1"/>
          </p:cNvSpPr>
          <p:nvPr>
            <p:ph type="title" idx="4"/>
          </p:nvPr>
        </p:nvSpPr>
        <p:spPr>
          <a:xfrm>
            <a:off x="8510383" y="2377440"/>
            <a:ext cx="3048000" cy="677100"/>
          </a:xfrm>
          <a:prstGeom prst="rect">
            <a:avLst/>
          </a:prstGeom>
        </p:spPr>
        <p:txBody>
          <a:bodyPr spcFirstLastPara="1" wrap="square" lIns="0" tIns="0" rIns="0" bIns="0" anchor="t" anchorCtr="0">
            <a:normAutofit/>
          </a:bodyPr>
          <a:lstStyle>
            <a:lvl1pPr lvl="0" algn="ctr">
              <a:lnSpc>
                <a:spcPct val="80000"/>
              </a:lnSpc>
              <a:spcBef>
                <a:spcPts val="0"/>
              </a:spcBef>
              <a:spcAft>
                <a:spcPts val="0"/>
              </a:spcAft>
              <a:buSzPts val="6000"/>
              <a:buFont typeface="Oswald Medium"/>
              <a:buNone/>
              <a:defRPr sz="6000" b="0">
                <a:latin typeface="Oswald Medium"/>
                <a:ea typeface="Oswald Medium"/>
                <a:cs typeface="Oswald Medium"/>
                <a:sym typeface="Oswald Medium"/>
              </a:defRPr>
            </a:lvl1pPr>
            <a:lvl2pPr lvl="1" algn="ctr">
              <a:lnSpc>
                <a:spcPct val="80000"/>
              </a:lnSpc>
              <a:spcBef>
                <a:spcPts val="100"/>
              </a:spcBef>
              <a:spcAft>
                <a:spcPts val="0"/>
              </a:spcAft>
              <a:buClr>
                <a:schemeClr val="dk2"/>
              </a:buClr>
              <a:buSzPts val="6000"/>
              <a:buFont typeface="Oswald Medium"/>
              <a:buNone/>
              <a:defRPr sz="6000">
                <a:solidFill>
                  <a:schemeClr val="dk2"/>
                </a:solidFill>
                <a:latin typeface="Oswald Medium"/>
                <a:ea typeface="Oswald Medium"/>
                <a:cs typeface="Oswald Medium"/>
                <a:sym typeface="Oswald Medium"/>
              </a:defRPr>
            </a:lvl2pPr>
            <a:lvl3pPr lvl="2" algn="ctr">
              <a:lnSpc>
                <a:spcPct val="80000"/>
              </a:lnSpc>
              <a:spcBef>
                <a:spcPts val="100"/>
              </a:spcBef>
              <a:spcAft>
                <a:spcPts val="0"/>
              </a:spcAft>
              <a:buClr>
                <a:schemeClr val="dk2"/>
              </a:buClr>
              <a:buSzPts val="6000"/>
              <a:buFont typeface="Oswald Medium"/>
              <a:buNone/>
              <a:defRPr sz="6000">
                <a:solidFill>
                  <a:schemeClr val="dk2"/>
                </a:solidFill>
                <a:latin typeface="Oswald Medium"/>
                <a:ea typeface="Oswald Medium"/>
                <a:cs typeface="Oswald Medium"/>
                <a:sym typeface="Oswald Medium"/>
              </a:defRPr>
            </a:lvl3pPr>
            <a:lvl4pPr lvl="3" algn="ctr">
              <a:lnSpc>
                <a:spcPct val="80000"/>
              </a:lnSpc>
              <a:spcBef>
                <a:spcPts val="100"/>
              </a:spcBef>
              <a:spcAft>
                <a:spcPts val="0"/>
              </a:spcAft>
              <a:buClr>
                <a:schemeClr val="dk2"/>
              </a:buClr>
              <a:buSzPts val="6000"/>
              <a:buFont typeface="Oswald Medium"/>
              <a:buNone/>
              <a:defRPr sz="6000">
                <a:solidFill>
                  <a:schemeClr val="dk2"/>
                </a:solidFill>
                <a:latin typeface="Oswald Medium"/>
                <a:ea typeface="Oswald Medium"/>
                <a:cs typeface="Oswald Medium"/>
                <a:sym typeface="Oswald Medium"/>
              </a:defRPr>
            </a:lvl4pPr>
            <a:lvl5pPr lvl="4" algn="ctr">
              <a:lnSpc>
                <a:spcPct val="80000"/>
              </a:lnSpc>
              <a:spcBef>
                <a:spcPts val="100"/>
              </a:spcBef>
              <a:spcAft>
                <a:spcPts val="0"/>
              </a:spcAft>
              <a:buClr>
                <a:schemeClr val="dk2"/>
              </a:buClr>
              <a:buSzPts val="6000"/>
              <a:buFont typeface="Oswald Medium"/>
              <a:buNone/>
              <a:defRPr sz="6000">
                <a:solidFill>
                  <a:schemeClr val="dk2"/>
                </a:solidFill>
                <a:latin typeface="Oswald Medium"/>
                <a:ea typeface="Oswald Medium"/>
                <a:cs typeface="Oswald Medium"/>
                <a:sym typeface="Oswald Medium"/>
              </a:defRPr>
            </a:lvl5pPr>
            <a:lvl6pPr lvl="5" algn="ctr">
              <a:lnSpc>
                <a:spcPct val="80000"/>
              </a:lnSpc>
              <a:spcBef>
                <a:spcPts val="100"/>
              </a:spcBef>
              <a:spcAft>
                <a:spcPts val="0"/>
              </a:spcAft>
              <a:buClr>
                <a:schemeClr val="dk2"/>
              </a:buClr>
              <a:buSzPts val="6000"/>
              <a:buFont typeface="Oswald Medium"/>
              <a:buNone/>
              <a:defRPr sz="6000">
                <a:solidFill>
                  <a:schemeClr val="dk2"/>
                </a:solidFill>
                <a:latin typeface="Oswald Medium"/>
                <a:ea typeface="Oswald Medium"/>
                <a:cs typeface="Oswald Medium"/>
                <a:sym typeface="Oswald Medium"/>
              </a:defRPr>
            </a:lvl6pPr>
            <a:lvl7pPr lvl="6" algn="ctr">
              <a:lnSpc>
                <a:spcPct val="80000"/>
              </a:lnSpc>
              <a:spcBef>
                <a:spcPts val="100"/>
              </a:spcBef>
              <a:spcAft>
                <a:spcPts val="0"/>
              </a:spcAft>
              <a:buClr>
                <a:schemeClr val="dk2"/>
              </a:buClr>
              <a:buSzPts val="6000"/>
              <a:buFont typeface="Oswald Medium"/>
              <a:buNone/>
              <a:defRPr sz="6000">
                <a:solidFill>
                  <a:schemeClr val="dk2"/>
                </a:solidFill>
                <a:latin typeface="Oswald Medium"/>
                <a:ea typeface="Oswald Medium"/>
                <a:cs typeface="Oswald Medium"/>
                <a:sym typeface="Oswald Medium"/>
              </a:defRPr>
            </a:lvl7pPr>
            <a:lvl8pPr lvl="7" algn="ctr">
              <a:lnSpc>
                <a:spcPct val="80000"/>
              </a:lnSpc>
              <a:spcBef>
                <a:spcPts val="100"/>
              </a:spcBef>
              <a:spcAft>
                <a:spcPts val="0"/>
              </a:spcAft>
              <a:buClr>
                <a:schemeClr val="dk2"/>
              </a:buClr>
              <a:buSzPts val="6000"/>
              <a:buFont typeface="Oswald Medium"/>
              <a:buNone/>
              <a:defRPr sz="6000">
                <a:solidFill>
                  <a:schemeClr val="dk2"/>
                </a:solidFill>
                <a:latin typeface="Oswald Medium"/>
                <a:ea typeface="Oswald Medium"/>
                <a:cs typeface="Oswald Medium"/>
                <a:sym typeface="Oswald Medium"/>
              </a:defRPr>
            </a:lvl8pPr>
            <a:lvl9pPr lvl="8" algn="ctr">
              <a:lnSpc>
                <a:spcPct val="80000"/>
              </a:lnSpc>
              <a:spcBef>
                <a:spcPts val="100"/>
              </a:spcBef>
              <a:spcAft>
                <a:spcPts val="100"/>
              </a:spcAft>
              <a:buClr>
                <a:schemeClr val="dk2"/>
              </a:buClr>
              <a:buSzPts val="6000"/>
              <a:buFont typeface="Oswald Medium"/>
              <a:buNone/>
              <a:defRPr sz="6000">
                <a:solidFill>
                  <a:schemeClr val="dk2"/>
                </a:solidFill>
                <a:latin typeface="Oswald Medium"/>
                <a:ea typeface="Oswald Medium"/>
                <a:cs typeface="Oswald Medium"/>
                <a:sym typeface="Oswald Medium"/>
              </a:defRPr>
            </a:lvl9pPr>
          </a:lstStyle>
          <a:p>
            <a:endParaRPr/>
          </a:p>
        </p:txBody>
      </p:sp>
      <p:sp>
        <p:nvSpPr>
          <p:cNvPr id="2629" name="Google Shape;2629;g395a5d8f997_0_18649"/>
          <p:cNvSpPr txBox="1">
            <a:spLocks noGrp="1"/>
          </p:cNvSpPr>
          <p:nvPr>
            <p:ph type="subTitle" idx="5"/>
          </p:nvPr>
        </p:nvSpPr>
        <p:spPr>
          <a:xfrm>
            <a:off x="633633" y="3226270"/>
            <a:ext cx="3048000" cy="3225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SzPts val="2400"/>
              <a:buFont typeface="Oswald Medium"/>
              <a:buNone/>
              <a:defRPr sz="2400" b="0">
                <a:latin typeface="Oswald Medium"/>
                <a:ea typeface="Oswald Medium"/>
                <a:cs typeface="Oswald Medium"/>
                <a:sym typeface="Oswald Medium"/>
              </a:defRPr>
            </a:lvl1pPr>
            <a:lvl2pPr lvl="1"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2pPr>
            <a:lvl3pPr lvl="2"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3pPr>
            <a:lvl4pPr lvl="3"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4pPr>
            <a:lvl5pPr lvl="4"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5pPr>
            <a:lvl6pPr lvl="5"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6pPr>
            <a:lvl7pPr lvl="6"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7pPr>
            <a:lvl8pPr lvl="7"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8pPr>
            <a:lvl9pPr lvl="8"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9pPr>
          </a:lstStyle>
          <a:p>
            <a:endParaRPr/>
          </a:p>
        </p:txBody>
      </p:sp>
      <p:sp>
        <p:nvSpPr>
          <p:cNvPr id="2630" name="Google Shape;2630;g395a5d8f997_0_18649"/>
          <p:cNvSpPr txBox="1">
            <a:spLocks noGrp="1"/>
          </p:cNvSpPr>
          <p:nvPr>
            <p:ph type="subTitle" idx="6"/>
          </p:nvPr>
        </p:nvSpPr>
        <p:spPr>
          <a:xfrm>
            <a:off x="4577433" y="3226270"/>
            <a:ext cx="3048000" cy="3225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SzPts val="2400"/>
              <a:buFont typeface="Oswald Medium"/>
              <a:buNone/>
              <a:defRPr sz="2400" b="0">
                <a:latin typeface="Oswald Medium"/>
                <a:ea typeface="Oswald Medium"/>
                <a:cs typeface="Oswald Medium"/>
                <a:sym typeface="Oswald Medium"/>
              </a:defRPr>
            </a:lvl1pPr>
            <a:lvl2pPr lvl="1"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2pPr>
            <a:lvl3pPr lvl="2"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3pPr>
            <a:lvl4pPr lvl="3"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4pPr>
            <a:lvl5pPr lvl="4"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5pPr>
            <a:lvl6pPr lvl="5"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6pPr>
            <a:lvl7pPr lvl="6"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7pPr>
            <a:lvl8pPr lvl="7"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8pPr>
            <a:lvl9pPr lvl="8"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9pPr>
          </a:lstStyle>
          <a:p>
            <a:endParaRPr/>
          </a:p>
        </p:txBody>
      </p:sp>
      <p:sp>
        <p:nvSpPr>
          <p:cNvPr id="2631" name="Google Shape;2631;g395a5d8f997_0_18649"/>
          <p:cNvSpPr txBox="1">
            <a:spLocks noGrp="1"/>
          </p:cNvSpPr>
          <p:nvPr>
            <p:ph type="subTitle" idx="7"/>
          </p:nvPr>
        </p:nvSpPr>
        <p:spPr>
          <a:xfrm>
            <a:off x="8521233" y="3226270"/>
            <a:ext cx="3048000" cy="3225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SzPts val="2400"/>
              <a:buFont typeface="Oswald Medium"/>
              <a:buNone/>
              <a:defRPr sz="2400" b="0">
                <a:latin typeface="Oswald Medium"/>
                <a:ea typeface="Oswald Medium"/>
                <a:cs typeface="Oswald Medium"/>
                <a:sym typeface="Oswald Medium"/>
              </a:defRPr>
            </a:lvl1pPr>
            <a:lvl2pPr lvl="1"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2pPr>
            <a:lvl3pPr lvl="2"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3pPr>
            <a:lvl4pPr lvl="3"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4pPr>
            <a:lvl5pPr lvl="4"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5pPr>
            <a:lvl6pPr lvl="5"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6pPr>
            <a:lvl7pPr lvl="6"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7pPr>
            <a:lvl8pPr lvl="7"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8pPr>
            <a:lvl9pPr lvl="8"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9pPr>
          </a:lstStyle>
          <a:p>
            <a:endParaRPr/>
          </a:p>
        </p:txBody>
      </p:sp>
      <p:sp>
        <p:nvSpPr>
          <p:cNvPr id="2632" name="Google Shape;2632;g395a5d8f997_0_18649"/>
          <p:cNvSpPr txBox="1">
            <a:spLocks noGrp="1"/>
          </p:cNvSpPr>
          <p:nvPr>
            <p:ph type="subTitle" idx="8"/>
          </p:nvPr>
        </p:nvSpPr>
        <p:spPr>
          <a:xfrm>
            <a:off x="628200" y="3665577"/>
            <a:ext cx="3048000" cy="3225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900"/>
              <a:buNone/>
              <a:defRPr sz="1900" b="0">
                <a:solidFill>
                  <a:schemeClr val="dk1"/>
                </a:solidFill>
              </a:defRPr>
            </a:lvl1pPr>
            <a:lvl2pPr lvl="1"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2pPr>
            <a:lvl3pPr lvl="2"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3pPr>
            <a:lvl4pPr lvl="3"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4pPr>
            <a:lvl5pPr lvl="4"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5pPr>
            <a:lvl6pPr lvl="5"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6pPr>
            <a:lvl7pPr lvl="6"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7pPr>
            <a:lvl8pPr lvl="7"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8pPr>
            <a:lvl9pPr lvl="8"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9pPr>
          </a:lstStyle>
          <a:p>
            <a:endParaRPr/>
          </a:p>
        </p:txBody>
      </p:sp>
      <p:sp>
        <p:nvSpPr>
          <p:cNvPr id="2633" name="Google Shape;2633;g395a5d8f997_0_18649"/>
          <p:cNvSpPr txBox="1">
            <a:spLocks noGrp="1"/>
          </p:cNvSpPr>
          <p:nvPr>
            <p:ph type="subTitle" idx="9"/>
          </p:nvPr>
        </p:nvSpPr>
        <p:spPr>
          <a:xfrm>
            <a:off x="4572000" y="3665577"/>
            <a:ext cx="3048000" cy="3225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900"/>
              <a:buNone/>
              <a:defRPr sz="1900" b="0">
                <a:solidFill>
                  <a:schemeClr val="dk1"/>
                </a:solidFill>
              </a:defRPr>
            </a:lvl1pPr>
            <a:lvl2pPr lvl="1"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2pPr>
            <a:lvl3pPr lvl="2"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3pPr>
            <a:lvl4pPr lvl="3"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4pPr>
            <a:lvl5pPr lvl="4"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5pPr>
            <a:lvl6pPr lvl="5"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6pPr>
            <a:lvl7pPr lvl="6"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7pPr>
            <a:lvl8pPr lvl="7"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8pPr>
            <a:lvl9pPr lvl="8"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9pPr>
          </a:lstStyle>
          <a:p>
            <a:endParaRPr/>
          </a:p>
        </p:txBody>
      </p:sp>
      <p:sp>
        <p:nvSpPr>
          <p:cNvPr id="2634" name="Google Shape;2634;g395a5d8f997_0_18649"/>
          <p:cNvSpPr txBox="1">
            <a:spLocks noGrp="1"/>
          </p:cNvSpPr>
          <p:nvPr>
            <p:ph type="subTitle" idx="13"/>
          </p:nvPr>
        </p:nvSpPr>
        <p:spPr>
          <a:xfrm>
            <a:off x="8515800" y="3665577"/>
            <a:ext cx="3048000" cy="3225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900"/>
              <a:buNone/>
              <a:defRPr sz="1900" b="0">
                <a:solidFill>
                  <a:schemeClr val="dk1"/>
                </a:solidFill>
              </a:defRPr>
            </a:lvl1pPr>
            <a:lvl2pPr lvl="1"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2pPr>
            <a:lvl3pPr lvl="2"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3pPr>
            <a:lvl4pPr lvl="3"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4pPr>
            <a:lvl5pPr lvl="4"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5pPr>
            <a:lvl6pPr lvl="5"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6pPr>
            <a:lvl7pPr lvl="6"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7pPr>
            <a:lvl8pPr lvl="7"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8pPr>
            <a:lvl9pPr lvl="8"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9pPr>
          </a:lstStyle>
          <a:p>
            <a:endParaRPr/>
          </a:p>
        </p:txBody>
      </p:sp>
    </p:spTree>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matchingName="Partner Logos">
  <p:cSld name="CUSTOM_17">
    <p:bg>
      <p:bgPr>
        <a:solidFill>
          <a:schemeClr val="lt1"/>
        </a:solidFill>
        <a:effectLst/>
      </p:bgPr>
    </p:bg>
    <p:spTree>
      <p:nvGrpSpPr>
        <p:cNvPr id="1" name="Shape 2635"/>
        <p:cNvGrpSpPr/>
        <p:nvPr/>
      </p:nvGrpSpPr>
      <p:grpSpPr>
        <a:xfrm>
          <a:off x="0" y="0"/>
          <a:ext cx="0" cy="0"/>
          <a:chOff x="0" y="0"/>
          <a:chExt cx="0" cy="0"/>
        </a:xfrm>
      </p:grpSpPr>
      <p:sp>
        <p:nvSpPr>
          <p:cNvPr id="2636" name="Google Shape;2636;g395a5d8f997_0_18665"/>
          <p:cNvSpPr txBox="1">
            <a:spLocks noGrp="1"/>
          </p:cNvSpPr>
          <p:nvPr>
            <p:ph type="title"/>
          </p:nvPr>
        </p:nvSpPr>
        <p:spPr>
          <a:xfrm>
            <a:off x="304800" y="5153033"/>
            <a:ext cx="11582400" cy="1393200"/>
          </a:xfrm>
          <a:prstGeom prst="rect">
            <a:avLst/>
          </a:prstGeom>
          <a:ln>
            <a:noFill/>
          </a:ln>
        </p:spPr>
        <p:txBody>
          <a:bodyPr spcFirstLastPara="1" wrap="square" lIns="0" tIns="0" rIns="0" bIns="0" anchor="b" anchorCtr="0">
            <a:noAutofit/>
          </a:bodyPr>
          <a:lstStyle>
            <a:lvl1pPr lvl="0" algn="ctr">
              <a:lnSpc>
                <a:spcPct val="85000"/>
              </a:lnSpc>
              <a:spcBef>
                <a:spcPts val="0"/>
              </a:spcBef>
              <a:spcAft>
                <a:spcPts val="0"/>
              </a:spcAft>
              <a:buSzPts val="4800"/>
              <a:buFont typeface="Montserrat"/>
              <a:buNone/>
              <a:defRPr sz="4800" b="1">
                <a:latin typeface="Montserrat"/>
                <a:ea typeface="Montserrat"/>
                <a:cs typeface="Montserrat"/>
                <a:sym typeface="Montserrat"/>
              </a:defRPr>
            </a:lvl1pPr>
            <a:lvl2pPr lvl="1" algn="r">
              <a:spcBef>
                <a:spcPts val="100"/>
              </a:spcBef>
              <a:spcAft>
                <a:spcPts val="0"/>
              </a:spcAft>
              <a:buClr>
                <a:schemeClr val="accent3"/>
              </a:buClr>
              <a:buSzPts val="6400"/>
              <a:buNone/>
              <a:defRPr sz="6400">
                <a:solidFill>
                  <a:schemeClr val="accent3"/>
                </a:solidFill>
              </a:defRPr>
            </a:lvl2pPr>
            <a:lvl3pPr lvl="2" algn="r">
              <a:spcBef>
                <a:spcPts val="0"/>
              </a:spcBef>
              <a:spcAft>
                <a:spcPts val="0"/>
              </a:spcAft>
              <a:buClr>
                <a:schemeClr val="accent3"/>
              </a:buClr>
              <a:buSzPts val="6400"/>
              <a:buNone/>
              <a:defRPr sz="6400">
                <a:solidFill>
                  <a:schemeClr val="accent3"/>
                </a:solidFill>
              </a:defRPr>
            </a:lvl3pPr>
            <a:lvl4pPr lvl="3" algn="r">
              <a:spcBef>
                <a:spcPts val="0"/>
              </a:spcBef>
              <a:spcAft>
                <a:spcPts val="0"/>
              </a:spcAft>
              <a:buClr>
                <a:schemeClr val="accent3"/>
              </a:buClr>
              <a:buSzPts val="6400"/>
              <a:buNone/>
              <a:defRPr sz="6400">
                <a:solidFill>
                  <a:schemeClr val="accent3"/>
                </a:solidFill>
              </a:defRPr>
            </a:lvl4pPr>
            <a:lvl5pPr lvl="4" algn="r">
              <a:spcBef>
                <a:spcPts val="0"/>
              </a:spcBef>
              <a:spcAft>
                <a:spcPts val="0"/>
              </a:spcAft>
              <a:buClr>
                <a:schemeClr val="accent3"/>
              </a:buClr>
              <a:buSzPts val="6400"/>
              <a:buNone/>
              <a:defRPr sz="6400">
                <a:solidFill>
                  <a:schemeClr val="accent3"/>
                </a:solidFill>
              </a:defRPr>
            </a:lvl5pPr>
            <a:lvl6pPr lvl="5" algn="r">
              <a:spcBef>
                <a:spcPts val="0"/>
              </a:spcBef>
              <a:spcAft>
                <a:spcPts val="0"/>
              </a:spcAft>
              <a:buClr>
                <a:schemeClr val="accent3"/>
              </a:buClr>
              <a:buSzPts val="6400"/>
              <a:buNone/>
              <a:defRPr sz="6400">
                <a:solidFill>
                  <a:schemeClr val="accent3"/>
                </a:solidFill>
              </a:defRPr>
            </a:lvl6pPr>
            <a:lvl7pPr lvl="6" algn="r">
              <a:spcBef>
                <a:spcPts val="0"/>
              </a:spcBef>
              <a:spcAft>
                <a:spcPts val="0"/>
              </a:spcAft>
              <a:buClr>
                <a:schemeClr val="accent3"/>
              </a:buClr>
              <a:buSzPts val="6400"/>
              <a:buNone/>
              <a:defRPr sz="6400">
                <a:solidFill>
                  <a:schemeClr val="accent3"/>
                </a:solidFill>
              </a:defRPr>
            </a:lvl7pPr>
            <a:lvl8pPr lvl="7" algn="r">
              <a:spcBef>
                <a:spcPts val="0"/>
              </a:spcBef>
              <a:spcAft>
                <a:spcPts val="0"/>
              </a:spcAft>
              <a:buClr>
                <a:schemeClr val="accent3"/>
              </a:buClr>
              <a:buSzPts val="6400"/>
              <a:buNone/>
              <a:defRPr sz="6400">
                <a:solidFill>
                  <a:schemeClr val="accent3"/>
                </a:solidFill>
              </a:defRPr>
            </a:lvl8pPr>
            <a:lvl9pPr lvl="8" algn="r">
              <a:spcBef>
                <a:spcPts val="0"/>
              </a:spcBef>
              <a:spcAft>
                <a:spcPts val="0"/>
              </a:spcAft>
              <a:buClr>
                <a:schemeClr val="accent3"/>
              </a:buClr>
              <a:buSzPts val="6400"/>
              <a:buNone/>
              <a:defRPr sz="6400">
                <a:solidFill>
                  <a:schemeClr val="accent3"/>
                </a:solidFill>
              </a:defRPr>
            </a:lvl9pPr>
          </a:lstStyle>
          <a:p>
            <a:endParaRPr/>
          </a:p>
        </p:txBody>
      </p:sp>
      <p:sp>
        <p:nvSpPr>
          <p:cNvPr id="2637" name="Google Shape;2637;g395a5d8f997_0_18665"/>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1pPr>
            <a:lvl2pPr lvl="1">
              <a:spcBef>
                <a:spcPts val="0"/>
              </a:spcBef>
              <a:spcAft>
                <a:spcPts val="0"/>
              </a:spcAft>
              <a:buClr>
                <a:schemeClr val="dk2"/>
              </a:buClr>
              <a:buSzPts val="1900"/>
              <a:buNone/>
              <a:defRPr>
                <a:solidFill>
                  <a:schemeClr val="dk2"/>
                </a:solidFill>
              </a:defRPr>
            </a:lvl2pPr>
            <a:lvl3pPr lvl="2">
              <a:spcBef>
                <a:spcPts val="0"/>
              </a:spcBef>
              <a:spcAft>
                <a:spcPts val="0"/>
              </a:spcAft>
              <a:buClr>
                <a:schemeClr val="dk2"/>
              </a:buClr>
              <a:buSzPts val="1900"/>
              <a:buNone/>
              <a:defRPr>
                <a:solidFill>
                  <a:schemeClr val="dk2"/>
                </a:solidFill>
              </a:defRPr>
            </a:lvl3pPr>
            <a:lvl4pPr lvl="3">
              <a:spcBef>
                <a:spcPts val="0"/>
              </a:spcBef>
              <a:spcAft>
                <a:spcPts val="0"/>
              </a:spcAft>
              <a:buClr>
                <a:schemeClr val="dk2"/>
              </a:buClr>
              <a:buSzPts val="1900"/>
              <a:buNone/>
              <a:defRPr>
                <a:solidFill>
                  <a:schemeClr val="dk2"/>
                </a:solidFill>
              </a:defRPr>
            </a:lvl4pPr>
            <a:lvl5pPr lvl="4">
              <a:spcBef>
                <a:spcPts val="0"/>
              </a:spcBef>
              <a:spcAft>
                <a:spcPts val="0"/>
              </a:spcAft>
              <a:buClr>
                <a:schemeClr val="dk2"/>
              </a:buClr>
              <a:buSzPts val="1900"/>
              <a:buNone/>
              <a:defRPr>
                <a:solidFill>
                  <a:schemeClr val="dk2"/>
                </a:solidFill>
              </a:defRPr>
            </a:lvl5pPr>
            <a:lvl6pPr lvl="5">
              <a:spcBef>
                <a:spcPts val="0"/>
              </a:spcBef>
              <a:spcAft>
                <a:spcPts val="0"/>
              </a:spcAft>
              <a:buClr>
                <a:schemeClr val="dk2"/>
              </a:buClr>
              <a:buSzPts val="1900"/>
              <a:buNone/>
              <a:defRPr>
                <a:solidFill>
                  <a:schemeClr val="dk2"/>
                </a:solidFill>
              </a:defRPr>
            </a:lvl6pPr>
            <a:lvl7pPr lvl="6">
              <a:spcBef>
                <a:spcPts val="0"/>
              </a:spcBef>
              <a:spcAft>
                <a:spcPts val="0"/>
              </a:spcAft>
              <a:buClr>
                <a:schemeClr val="dk2"/>
              </a:buClr>
              <a:buSzPts val="1900"/>
              <a:buNone/>
              <a:defRPr>
                <a:solidFill>
                  <a:schemeClr val="dk2"/>
                </a:solidFill>
              </a:defRPr>
            </a:lvl7pPr>
            <a:lvl8pPr lvl="7">
              <a:spcBef>
                <a:spcPts val="0"/>
              </a:spcBef>
              <a:spcAft>
                <a:spcPts val="0"/>
              </a:spcAft>
              <a:buClr>
                <a:schemeClr val="dk2"/>
              </a:buClr>
              <a:buSzPts val="1900"/>
              <a:buNone/>
              <a:defRPr>
                <a:solidFill>
                  <a:schemeClr val="dk2"/>
                </a:solidFill>
              </a:defRPr>
            </a:lvl8pPr>
            <a:lvl9pPr lvl="8">
              <a:spcBef>
                <a:spcPts val="0"/>
              </a:spcBef>
              <a:spcAft>
                <a:spcPts val="0"/>
              </a:spcAft>
              <a:buClr>
                <a:schemeClr val="dk2"/>
              </a:buClr>
              <a:buSzPts val="1900"/>
              <a:buNone/>
              <a:defRPr>
                <a:solidFill>
                  <a:schemeClr val="dk2"/>
                </a:solidFill>
              </a:defRPr>
            </a:lvl9pPr>
          </a:lstStyle>
          <a:p>
            <a:endParaRPr/>
          </a:p>
        </p:txBody>
      </p:sp>
    </p:spTree>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matchingName="Large Data Point">
  <p:cSld name="CUSTOM_18_1">
    <p:spTree>
      <p:nvGrpSpPr>
        <p:cNvPr id="1" name="Shape 2638"/>
        <p:cNvGrpSpPr/>
        <p:nvPr/>
      </p:nvGrpSpPr>
      <p:grpSpPr>
        <a:xfrm>
          <a:off x="0" y="0"/>
          <a:ext cx="0" cy="0"/>
          <a:chOff x="0" y="0"/>
          <a:chExt cx="0" cy="0"/>
        </a:xfrm>
      </p:grpSpPr>
      <p:sp>
        <p:nvSpPr>
          <p:cNvPr id="2639" name="Google Shape;2639;g395a5d8f997_0_18668"/>
          <p:cNvSpPr>
            <a:spLocks noGrp="1"/>
          </p:cNvSpPr>
          <p:nvPr>
            <p:ph type="pic" idx="2"/>
          </p:nvPr>
        </p:nvSpPr>
        <p:spPr>
          <a:xfrm>
            <a:off x="23400" y="0"/>
            <a:ext cx="12192000" cy="4170900"/>
          </a:xfrm>
          <a:prstGeom prst="rect">
            <a:avLst/>
          </a:prstGeom>
          <a:noFill/>
          <a:ln>
            <a:noFill/>
          </a:ln>
        </p:spPr>
      </p:sp>
      <p:sp>
        <p:nvSpPr>
          <p:cNvPr id="2640" name="Google Shape;2640;g395a5d8f997_0_18668"/>
          <p:cNvSpPr txBox="1">
            <a:spLocks noGrp="1"/>
          </p:cNvSpPr>
          <p:nvPr>
            <p:ph type="title"/>
          </p:nvPr>
        </p:nvSpPr>
        <p:spPr>
          <a:xfrm>
            <a:off x="569800" y="4554533"/>
            <a:ext cx="5486400" cy="1788300"/>
          </a:xfrm>
          <a:prstGeom prst="rect">
            <a:avLst/>
          </a:prstGeom>
          <a:ln>
            <a:noFill/>
          </a:ln>
        </p:spPr>
        <p:txBody>
          <a:bodyPr spcFirstLastPara="1" wrap="square" lIns="0" tIns="0" rIns="0" bIns="0" anchor="t" anchorCtr="0">
            <a:noAutofit/>
          </a:bodyPr>
          <a:lstStyle>
            <a:lvl1pPr lvl="0" algn="r">
              <a:lnSpc>
                <a:spcPct val="90000"/>
              </a:lnSpc>
              <a:spcBef>
                <a:spcPts val="0"/>
              </a:spcBef>
              <a:spcAft>
                <a:spcPts val="0"/>
              </a:spcAft>
              <a:buSzPts val="4800"/>
              <a:buFont typeface="Montserrat"/>
              <a:buNone/>
              <a:defRPr sz="4800" b="1">
                <a:latin typeface="Montserrat"/>
                <a:ea typeface="Montserrat"/>
                <a:cs typeface="Montserrat"/>
                <a:sym typeface="Montserrat"/>
              </a:defRPr>
            </a:lvl1pPr>
            <a:lvl2pPr lvl="1" algn="r">
              <a:spcBef>
                <a:spcPts val="100"/>
              </a:spcBef>
              <a:spcAft>
                <a:spcPts val="0"/>
              </a:spcAft>
              <a:buClr>
                <a:schemeClr val="dk2"/>
              </a:buClr>
              <a:buSzPts val="4800"/>
              <a:buNone/>
              <a:defRPr sz="4800">
                <a:solidFill>
                  <a:schemeClr val="dk2"/>
                </a:solidFill>
              </a:defRPr>
            </a:lvl2pPr>
            <a:lvl3pPr lvl="2" algn="r">
              <a:spcBef>
                <a:spcPts val="0"/>
              </a:spcBef>
              <a:spcAft>
                <a:spcPts val="0"/>
              </a:spcAft>
              <a:buClr>
                <a:schemeClr val="dk2"/>
              </a:buClr>
              <a:buSzPts val="4800"/>
              <a:buNone/>
              <a:defRPr sz="4800">
                <a:solidFill>
                  <a:schemeClr val="dk2"/>
                </a:solidFill>
              </a:defRPr>
            </a:lvl3pPr>
            <a:lvl4pPr lvl="3" algn="r">
              <a:spcBef>
                <a:spcPts val="0"/>
              </a:spcBef>
              <a:spcAft>
                <a:spcPts val="0"/>
              </a:spcAft>
              <a:buClr>
                <a:schemeClr val="dk2"/>
              </a:buClr>
              <a:buSzPts val="4800"/>
              <a:buNone/>
              <a:defRPr sz="4800">
                <a:solidFill>
                  <a:schemeClr val="dk2"/>
                </a:solidFill>
              </a:defRPr>
            </a:lvl4pPr>
            <a:lvl5pPr lvl="4" algn="r">
              <a:spcBef>
                <a:spcPts val="0"/>
              </a:spcBef>
              <a:spcAft>
                <a:spcPts val="0"/>
              </a:spcAft>
              <a:buClr>
                <a:schemeClr val="dk2"/>
              </a:buClr>
              <a:buSzPts val="4800"/>
              <a:buNone/>
              <a:defRPr sz="4800">
                <a:solidFill>
                  <a:schemeClr val="dk2"/>
                </a:solidFill>
              </a:defRPr>
            </a:lvl5pPr>
            <a:lvl6pPr lvl="5" algn="r">
              <a:spcBef>
                <a:spcPts val="0"/>
              </a:spcBef>
              <a:spcAft>
                <a:spcPts val="0"/>
              </a:spcAft>
              <a:buClr>
                <a:schemeClr val="dk2"/>
              </a:buClr>
              <a:buSzPts val="4800"/>
              <a:buNone/>
              <a:defRPr sz="4800">
                <a:solidFill>
                  <a:schemeClr val="dk2"/>
                </a:solidFill>
              </a:defRPr>
            </a:lvl6pPr>
            <a:lvl7pPr lvl="6" algn="r">
              <a:spcBef>
                <a:spcPts val="0"/>
              </a:spcBef>
              <a:spcAft>
                <a:spcPts val="0"/>
              </a:spcAft>
              <a:buClr>
                <a:schemeClr val="dk2"/>
              </a:buClr>
              <a:buSzPts val="4800"/>
              <a:buNone/>
              <a:defRPr sz="4800">
                <a:solidFill>
                  <a:schemeClr val="dk2"/>
                </a:solidFill>
              </a:defRPr>
            </a:lvl7pPr>
            <a:lvl8pPr lvl="7" algn="r">
              <a:spcBef>
                <a:spcPts val="0"/>
              </a:spcBef>
              <a:spcAft>
                <a:spcPts val="0"/>
              </a:spcAft>
              <a:buClr>
                <a:schemeClr val="dk2"/>
              </a:buClr>
              <a:buSzPts val="4800"/>
              <a:buNone/>
              <a:defRPr sz="4800">
                <a:solidFill>
                  <a:schemeClr val="dk2"/>
                </a:solidFill>
              </a:defRPr>
            </a:lvl8pPr>
            <a:lvl9pPr lvl="8" algn="r">
              <a:spcBef>
                <a:spcPts val="0"/>
              </a:spcBef>
              <a:spcAft>
                <a:spcPts val="0"/>
              </a:spcAft>
              <a:buClr>
                <a:schemeClr val="dk2"/>
              </a:buClr>
              <a:buSzPts val="4800"/>
              <a:buNone/>
              <a:defRPr sz="4800">
                <a:solidFill>
                  <a:schemeClr val="dk2"/>
                </a:solidFill>
              </a:defRPr>
            </a:lvl9pPr>
          </a:lstStyle>
          <a:p>
            <a:endParaRPr/>
          </a:p>
        </p:txBody>
      </p:sp>
      <p:sp>
        <p:nvSpPr>
          <p:cNvPr id="2641" name="Google Shape;2641;g395a5d8f997_0_18668"/>
          <p:cNvSpPr txBox="1">
            <a:spLocks noGrp="1"/>
          </p:cNvSpPr>
          <p:nvPr>
            <p:ph type="title" idx="3"/>
          </p:nvPr>
        </p:nvSpPr>
        <p:spPr>
          <a:xfrm>
            <a:off x="7031800" y="4727545"/>
            <a:ext cx="4876800" cy="1788300"/>
          </a:xfrm>
          <a:prstGeom prst="rect">
            <a:avLst/>
          </a:prstGeom>
        </p:spPr>
        <p:txBody>
          <a:bodyPr spcFirstLastPara="1" wrap="square" lIns="0" tIns="0" rIns="0" bIns="0" anchor="t" anchorCtr="0">
            <a:noAutofit/>
          </a:bodyPr>
          <a:lstStyle>
            <a:lvl1pPr lvl="0">
              <a:lnSpc>
                <a:spcPct val="70000"/>
              </a:lnSpc>
              <a:spcBef>
                <a:spcPts val="0"/>
              </a:spcBef>
              <a:spcAft>
                <a:spcPts val="0"/>
              </a:spcAft>
              <a:buClr>
                <a:schemeClr val="accent1"/>
              </a:buClr>
              <a:buSzPts val="12000"/>
              <a:buFont typeface="Oswald Medium"/>
              <a:buNone/>
              <a:defRPr sz="12000" b="0">
                <a:solidFill>
                  <a:schemeClr val="accent1"/>
                </a:solidFill>
                <a:latin typeface="Oswald Medium"/>
                <a:ea typeface="Oswald Medium"/>
                <a:cs typeface="Oswald Medium"/>
                <a:sym typeface="Oswald Medium"/>
              </a:defRPr>
            </a:lvl1pPr>
            <a:lvl2pPr lvl="1">
              <a:spcBef>
                <a:spcPts val="100"/>
              </a:spcBef>
              <a:spcAft>
                <a:spcPts val="0"/>
              </a:spcAft>
              <a:buClr>
                <a:schemeClr val="accent4"/>
              </a:buClr>
              <a:buSzPts val="13300"/>
              <a:buNone/>
              <a:defRPr sz="13300">
                <a:solidFill>
                  <a:schemeClr val="accent4"/>
                </a:solidFill>
              </a:defRPr>
            </a:lvl2pPr>
            <a:lvl3pPr lvl="2">
              <a:spcBef>
                <a:spcPts val="0"/>
              </a:spcBef>
              <a:spcAft>
                <a:spcPts val="0"/>
              </a:spcAft>
              <a:buClr>
                <a:schemeClr val="accent4"/>
              </a:buClr>
              <a:buSzPts val="13300"/>
              <a:buNone/>
              <a:defRPr sz="13300">
                <a:solidFill>
                  <a:schemeClr val="accent4"/>
                </a:solidFill>
              </a:defRPr>
            </a:lvl3pPr>
            <a:lvl4pPr lvl="3">
              <a:spcBef>
                <a:spcPts val="0"/>
              </a:spcBef>
              <a:spcAft>
                <a:spcPts val="0"/>
              </a:spcAft>
              <a:buClr>
                <a:schemeClr val="accent4"/>
              </a:buClr>
              <a:buSzPts val="13300"/>
              <a:buNone/>
              <a:defRPr sz="13300">
                <a:solidFill>
                  <a:schemeClr val="accent4"/>
                </a:solidFill>
              </a:defRPr>
            </a:lvl4pPr>
            <a:lvl5pPr lvl="4">
              <a:spcBef>
                <a:spcPts val="0"/>
              </a:spcBef>
              <a:spcAft>
                <a:spcPts val="0"/>
              </a:spcAft>
              <a:buClr>
                <a:schemeClr val="accent4"/>
              </a:buClr>
              <a:buSzPts val="13300"/>
              <a:buNone/>
              <a:defRPr sz="13300">
                <a:solidFill>
                  <a:schemeClr val="accent4"/>
                </a:solidFill>
              </a:defRPr>
            </a:lvl5pPr>
            <a:lvl6pPr lvl="5">
              <a:spcBef>
                <a:spcPts val="0"/>
              </a:spcBef>
              <a:spcAft>
                <a:spcPts val="0"/>
              </a:spcAft>
              <a:buClr>
                <a:schemeClr val="accent4"/>
              </a:buClr>
              <a:buSzPts val="13300"/>
              <a:buNone/>
              <a:defRPr sz="13300">
                <a:solidFill>
                  <a:schemeClr val="accent4"/>
                </a:solidFill>
              </a:defRPr>
            </a:lvl6pPr>
            <a:lvl7pPr lvl="6">
              <a:spcBef>
                <a:spcPts val="0"/>
              </a:spcBef>
              <a:spcAft>
                <a:spcPts val="0"/>
              </a:spcAft>
              <a:buClr>
                <a:schemeClr val="accent4"/>
              </a:buClr>
              <a:buSzPts val="13300"/>
              <a:buNone/>
              <a:defRPr sz="13300">
                <a:solidFill>
                  <a:schemeClr val="accent4"/>
                </a:solidFill>
              </a:defRPr>
            </a:lvl7pPr>
            <a:lvl8pPr lvl="7">
              <a:spcBef>
                <a:spcPts val="0"/>
              </a:spcBef>
              <a:spcAft>
                <a:spcPts val="0"/>
              </a:spcAft>
              <a:buClr>
                <a:schemeClr val="accent4"/>
              </a:buClr>
              <a:buSzPts val="13300"/>
              <a:buNone/>
              <a:defRPr sz="13300">
                <a:solidFill>
                  <a:schemeClr val="accent4"/>
                </a:solidFill>
              </a:defRPr>
            </a:lvl8pPr>
            <a:lvl9pPr lvl="8">
              <a:spcBef>
                <a:spcPts val="0"/>
              </a:spcBef>
              <a:spcAft>
                <a:spcPts val="0"/>
              </a:spcAft>
              <a:buClr>
                <a:schemeClr val="accent4"/>
              </a:buClr>
              <a:buSzPts val="13300"/>
              <a:buNone/>
              <a:defRPr sz="13300">
                <a:solidFill>
                  <a:schemeClr val="accent4"/>
                </a:solidFill>
              </a:defRPr>
            </a:lvl9pPr>
          </a:lstStyle>
          <a:p>
            <a:endParaRPr/>
          </a:p>
        </p:txBody>
      </p:sp>
      <p:sp>
        <p:nvSpPr>
          <p:cNvPr id="2642" name="Google Shape;2642;g395a5d8f997_0_18668"/>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200"/>
              <a:buFont typeface="Montserrat"/>
              <a:buNone/>
              <a:defRPr sz="1200" b="1">
                <a:solidFill>
                  <a:schemeClr val="lt1"/>
                </a:solidFill>
                <a:latin typeface="Montserrat"/>
                <a:ea typeface="Montserrat"/>
                <a:cs typeface="Montserrat"/>
                <a:sym typeface="Montserrat"/>
              </a:defRPr>
            </a:lvl1pPr>
            <a:lvl2pPr lvl="1">
              <a:spcBef>
                <a:spcPts val="0"/>
              </a:spcBef>
              <a:spcAft>
                <a:spcPts val="0"/>
              </a:spcAft>
              <a:buClr>
                <a:schemeClr val="lt1"/>
              </a:buClr>
              <a:buSzPts val="1900"/>
              <a:buNone/>
              <a:defRPr>
                <a:solidFill>
                  <a:schemeClr val="lt1"/>
                </a:solidFill>
              </a:defRPr>
            </a:lvl2pPr>
            <a:lvl3pPr lvl="2">
              <a:spcBef>
                <a:spcPts val="0"/>
              </a:spcBef>
              <a:spcAft>
                <a:spcPts val="0"/>
              </a:spcAft>
              <a:buClr>
                <a:schemeClr val="lt1"/>
              </a:buClr>
              <a:buSzPts val="1900"/>
              <a:buNone/>
              <a:defRPr>
                <a:solidFill>
                  <a:schemeClr val="lt1"/>
                </a:solidFill>
              </a:defRPr>
            </a:lvl3pPr>
            <a:lvl4pPr lvl="3">
              <a:spcBef>
                <a:spcPts val="0"/>
              </a:spcBef>
              <a:spcAft>
                <a:spcPts val="0"/>
              </a:spcAft>
              <a:buClr>
                <a:schemeClr val="lt1"/>
              </a:buClr>
              <a:buSzPts val="1900"/>
              <a:buNone/>
              <a:defRPr>
                <a:solidFill>
                  <a:schemeClr val="lt1"/>
                </a:solidFill>
              </a:defRPr>
            </a:lvl4pPr>
            <a:lvl5pPr lvl="4">
              <a:spcBef>
                <a:spcPts val="0"/>
              </a:spcBef>
              <a:spcAft>
                <a:spcPts val="0"/>
              </a:spcAft>
              <a:buClr>
                <a:schemeClr val="lt1"/>
              </a:buClr>
              <a:buSzPts val="1900"/>
              <a:buNone/>
              <a:defRPr>
                <a:solidFill>
                  <a:schemeClr val="lt1"/>
                </a:solidFill>
              </a:defRPr>
            </a:lvl5pPr>
            <a:lvl6pPr lvl="5">
              <a:spcBef>
                <a:spcPts val="0"/>
              </a:spcBef>
              <a:spcAft>
                <a:spcPts val="0"/>
              </a:spcAft>
              <a:buClr>
                <a:schemeClr val="lt1"/>
              </a:buClr>
              <a:buSzPts val="1900"/>
              <a:buNone/>
              <a:defRPr>
                <a:solidFill>
                  <a:schemeClr val="lt1"/>
                </a:solidFill>
              </a:defRPr>
            </a:lvl6pPr>
            <a:lvl7pPr lvl="6">
              <a:spcBef>
                <a:spcPts val="0"/>
              </a:spcBef>
              <a:spcAft>
                <a:spcPts val="0"/>
              </a:spcAft>
              <a:buClr>
                <a:schemeClr val="lt1"/>
              </a:buClr>
              <a:buSzPts val="1900"/>
              <a:buNone/>
              <a:defRPr>
                <a:solidFill>
                  <a:schemeClr val="lt1"/>
                </a:solidFill>
              </a:defRPr>
            </a:lvl7pPr>
            <a:lvl8pPr lvl="7">
              <a:spcBef>
                <a:spcPts val="0"/>
              </a:spcBef>
              <a:spcAft>
                <a:spcPts val="0"/>
              </a:spcAft>
              <a:buClr>
                <a:schemeClr val="lt1"/>
              </a:buClr>
              <a:buSzPts val="1900"/>
              <a:buNone/>
              <a:defRPr>
                <a:solidFill>
                  <a:schemeClr val="lt1"/>
                </a:solidFill>
              </a:defRPr>
            </a:lvl8pPr>
            <a:lvl9pPr lvl="8">
              <a:spcBef>
                <a:spcPts val="0"/>
              </a:spcBef>
              <a:spcAft>
                <a:spcPts val="0"/>
              </a:spcAft>
              <a:buClr>
                <a:schemeClr val="lt1"/>
              </a:buClr>
              <a:buSzPts val="1900"/>
              <a:buNone/>
              <a:defRPr>
                <a:solidFill>
                  <a:schemeClr val="lt1"/>
                </a:solidFill>
              </a:defRPr>
            </a:lvl9pPr>
          </a:lstStyle>
          <a:p>
            <a:endParaRPr/>
          </a:p>
        </p:txBody>
      </p:sp>
      <p:sp>
        <p:nvSpPr>
          <p:cNvPr id="2643" name="Google Shape;2643;g395a5d8f997_0_18668"/>
          <p:cNvSpPr/>
          <p:nvPr/>
        </p:nvSpPr>
        <p:spPr>
          <a:xfrm>
            <a:off x="10668000" y="0"/>
            <a:ext cx="1219200" cy="731700"/>
          </a:xfrm>
          <a:prstGeom prst="rect">
            <a:avLst/>
          </a:prstGeom>
          <a:solidFill>
            <a:srgbClr val="FFFFFF"/>
          </a:solidFill>
          <a:ln w="12700"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2644" name="Google Shape;2644;g395a5d8f997_0_18668" title="CI_logo_classic_nt.jpg"/>
          <p:cNvPicPr preferRelativeResize="0"/>
          <p:nvPr/>
        </p:nvPicPr>
        <p:blipFill>
          <a:blip r:embed="rId2">
            <a:alphaModFix/>
          </a:blip>
          <a:stretch>
            <a:fillRect/>
          </a:stretch>
        </p:blipFill>
        <p:spPr>
          <a:xfrm>
            <a:off x="10820400" y="163318"/>
            <a:ext cx="914396" cy="404948"/>
          </a:xfrm>
          <a:prstGeom prst="rect">
            <a:avLst/>
          </a:prstGeom>
          <a:noFill/>
          <a:ln>
            <a:noFill/>
          </a:ln>
        </p:spPr>
      </p:pic>
    </p:spTree>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matchingName="Image — Blue — Left">
  <p:cSld name="CUSTOM_18">
    <p:spTree>
      <p:nvGrpSpPr>
        <p:cNvPr id="1" name="Shape 2645"/>
        <p:cNvGrpSpPr/>
        <p:nvPr/>
      </p:nvGrpSpPr>
      <p:grpSpPr>
        <a:xfrm>
          <a:off x="0" y="0"/>
          <a:ext cx="0" cy="0"/>
          <a:chOff x="0" y="0"/>
          <a:chExt cx="0" cy="0"/>
        </a:xfrm>
      </p:grpSpPr>
      <p:sp>
        <p:nvSpPr>
          <p:cNvPr id="2646" name="Google Shape;2646;g395a5d8f997_0_18675"/>
          <p:cNvSpPr>
            <a:spLocks noGrp="1"/>
          </p:cNvSpPr>
          <p:nvPr>
            <p:ph type="pic" idx="2"/>
          </p:nvPr>
        </p:nvSpPr>
        <p:spPr>
          <a:xfrm>
            <a:off x="0" y="0"/>
            <a:ext cx="12192000" cy="6858000"/>
          </a:xfrm>
          <a:prstGeom prst="rect">
            <a:avLst/>
          </a:prstGeom>
          <a:noFill/>
          <a:ln>
            <a:noFill/>
          </a:ln>
        </p:spPr>
      </p:sp>
      <p:sp>
        <p:nvSpPr>
          <p:cNvPr id="2647" name="Google Shape;2647;g395a5d8f997_0_18675"/>
          <p:cNvSpPr/>
          <p:nvPr/>
        </p:nvSpPr>
        <p:spPr>
          <a:xfrm rot="5400000">
            <a:off x="2349450" y="2102217"/>
            <a:ext cx="1397100" cy="6096000"/>
          </a:xfrm>
          <a:prstGeom prst="round2SameRect">
            <a:avLst>
              <a:gd name="adj1" fmla="val 0"/>
              <a:gd name="adj2" fmla="val 0"/>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648" name="Google Shape;2648;g395a5d8f997_0_18675"/>
          <p:cNvSpPr txBox="1">
            <a:spLocks noGrp="1"/>
          </p:cNvSpPr>
          <p:nvPr>
            <p:ph type="title"/>
          </p:nvPr>
        </p:nvSpPr>
        <p:spPr>
          <a:xfrm>
            <a:off x="609600" y="4691400"/>
            <a:ext cx="5486400" cy="9459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1pPr>
            <a:lvl2pPr lvl="1" algn="r">
              <a:lnSpc>
                <a:spcPct val="90000"/>
              </a:lnSpc>
              <a:spcBef>
                <a:spcPts val="100"/>
              </a:spcBef>
              <a:spcAft>
                <a:spcPts val="0"/>
              </a:spcAft>
              <a:buClr>
                <a:schemeClr val="lt1"/>
              </a:buClr>
              <a:buSzPts val="2400"/>
              <a:buNone/>
              <a:defRPr sz="2400">
                <a:solidFill>
                  <a:schemeClr val="lt1"/>
                </a:solidFill>
              </a:defRPr>
            </a:lvl2pPr>
            <a:lvl3pPr lvl="2" algn="r">
              <a:lnSpc>
                <a:spcPct val="90000"/>
              </a:lnSpc>
              <a:spcBef>
                <a:spcPts val="0"/>
              </a:spcBef>
              <a:spcAft>
                <a:spcPts val="0"/>
              </a:spcAft>
              <a:buClr>
                <a:schemeClr val="lt1"/>
              </a:buClr>
              <a:buSzPts val="2400"/>
              <a:buNone/>
              <a:defRPr sz="2400">
                <a:solidFill>
                  <a:schemeClr val="lt1"/>
                </a:solidFill>
              </a:defRPr>
            </a:lvl3pPr>
            <a:lvl4pPr lvl="3" algn="r">
              <a:lnSpc>
                <a:spcPct val="90000"/>
              </a:lnSpc>
              <a:spcBef>
                <a:spcPts val="0"/>
              </a:spcBef>
              <a:spcAft>
                <a:spcPts val="0"/>
              </a:spcAft>
              <a:buClr>
                <a:schemeClr val="lt1"/>
              </a:buClr>
              <a:buSzPts val="2400"/>
              <a:buNone/>
              <a:defRPr sz="2400">
                <a:solidFill>
                  <a:schemeClr val="lt1"/>
                </a:solidFill>
              </a:defRPr>
            </a:lvl4pPr>
            <a:lvl5pPr lvl="4" algn="r">
              <a:lnSpc>
                <a:spcPct val="90000"/>
              </a:lnSpc>
              <a:spcBef>
                <a:spcPts val="0"/>
              </a:spcBef>
              <a:spcAft>
                <a:spcPts val="0"/>
              </a:spcAft>
              <a:buClr>
                <a:schemeClr val="lt1"/>
              </a:buClr>
              <a:buSzPts val="2400"/>
              <a:buNone/>
              <a:defRPr sz="2400">
                <a:solidFill>
                  <a:schemeClr val="lt1"/>
                </a:solidFill>
              </a:defRPr>
            </a:lvl5pPr>
            <a:lvl6pPr lvl="5" algn="r">
              <a:lnSpc>
                <a:spcPct val="90000"/>
              </a:lnSpc>
              <a:spcBef>
                <a:spcPts val="0"/>
              </a:spcBef>
              <a:spcAft>
                <a:spcPts val="0"/>
              </a:spcAft>
              <a:buClr>
                <a:schemeClr val="lt1"/>
              </a:buClr>
              <a:buSzPts val="2400"/>
              <a:buNone/>
              <a:defRPr sz="2400">
                <a:solidFill>
                  <a:schemeClr val="lt1"/>
                </a:solidFill>
              </a:defRPr>
            </a:lvl6pPr>
            <a:lvl7pPr lvl="6" algn="r">
              <a:lnSpc>
                <a:spcPct val="90000"/>
              </a:lnSpc>
              <a:spcBef>
                <a:spcPts val="0"/>
              </a:spcBef>
              <a:spcAft>
                <a:spcPts val="0"/>
              </a:spcAft>
              <a:buClr>
                <a:schemeClr val="lt1"/>
              </a:buClr>
              <a:buSzPts val="2400"/>
              <a:buNone/>
              <a:defRPr sz="2400">
                <a:solidFill>
                  <a:schemeClr val="lt1"/>
                </a:solidFill>
              </a:defRPr>
            </a:lvl7pPr>
            <a:lvl8pPr lvl="7" algn="r">
              <a:lnSpc>
                <a:spcPct val="90000"/>
              </a:lnSpc>
              <a:spcBef>
                <a:spcPts val="0"/>
              </a:spcBef>
              <a:spcAft>
                <a:spcPts val="0"/>
              </a:spcAft>
              <a:buClr>
                <a:schemeClr val="lt1"/>
              </a:buClr>
              <a:buSzPts val="2400"/>
              <a:buNone/>
              <a:defRPr sz="2400">
                <a:solidFill>
                  <a:schemeClr val="lt1"/>
                </a:solidFill>
              </a:defRPr>
            </a:lvl8pPr>
            <a:lvl9pPr lvl="8" algn="r">
              <a:lnSpc>
                <a:spcPct val="90000"/>
              </a:lnSpc>
              <a:spcBef>
                <a:spcPts val="0"/>
              </a:spcBef>
              <a:spcAft>
                <a:spcPts val="0"/>
              </a:spcAft>
              <a:buClr>
                <a:schemeClr val="lt1"/>
              </a:buClr>
              <a:buSzPts val="2400"/>
              <a:buNone/>
              <a:defRPr sz="2400">
                <a:solidFill>
                  <a:schemeClr val="lt1"/>
                </a:solidFill>
              </a:defRPr>
            </a:lvl9pPr>
          </a:lstStyle>
          <a:p>
            <a:endParaRPr/>
          </a:p>
        </p:txBody>
      </p:sp>
      <p:sp>
        <p:nvSpPr>
          <p:cNvPr id="2649" name="Google Shape;2649;g395a5d8f997_0_18675"/>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1pPr>
            <a:lvl2pPr lvl="1">
              <a:spcBef>
                <a:spcPts val="0"/>
              </a:spcBef>
              <a:spcAft>
                <a:spcPts val="0"/>
              </a:spcAft>
              <a:buClr>
                <a:schemeClr val="dk2"/>
              </a:buClr>
              <a:buSzPts val="1900"/>
              <a:buNone/>
              <a:defRPr>
                <a:solidFill>
                  <a:schemeClr val="dk2"/>
                </a:solidFill>
              </a:defRPr>
            </a:lvl2pPr>
            <a:lvl3pPr lvl="2">
              <a:spcBef>
                <a:spcPts val="0"/>
              </a:spcBef>
              <a:spcAft>
                <a:spcPts val="0"/>
              </a:spcAft>
              <a:buClr>
                <a:schemeClr val="dk2"/>
              </a:buClr>
              <a:buSzPts val="1900"/>
              <a:buNone/>
              <a:defRPr>
                <a:solidFill>
                  <a:schemeClr val="dk2"/>
                </a:solidFill>
              </a:defRPr>
            </a:lvl3pPr>
            <a:lvl4pPr lvl="3">
              <a:spcBef>
                <a:spcPts val="0"/>
              </a:spcBef>
              <a:spcAft>
                <a:spcPts val="0"/>
              </a:spcAft>
              <a:buClr>
                <a:schemeClr val="dk2"/>
              </a:buClr>
              <a:buSzPts val="1900"/>
              <a:buNone/>
              <a:defRPr>
                <a:solidFill>
                  <a:schemeClr val="dk2"/>
                </a:solidFill>
              </a:defRPr>
            </a:lvl4pPr>
            <a:lvl5pPr lvl="4">
              <a:spcBef>
                <a:spcPts val="0"/>
              </a:spcBef>
              <a:spcAft>
                <a:spcPts val="0"/>
              </a:spcAft>
              <a:buClr>
                <a:schemeClr val="dk2"/>
              </a:buClr>
              <a:buSzPts val="1900"/>
              <a:buNone/>
              <a:defRPr>
                <a:solidFill>
                  <a:schemeClr val="dk2"/>
                </a:solidFill>
              </a:defRPr>
            </a:lvl5pPr>
            <a:lvl6pPr lvl="5">
              <a:spcBef>
                <a:spcPts val="0"/>
              </a:spcBef>
              <a:spcAft>
                <a:spcPts val="0"/>
              </a:spcAft>
              <a:buClr>
                <a:schemeClr val="dk2"/>
              </a:buClr>
              <a:buSzPts val="1900"/>
              <a:buNone/>
              <a:defRPr>
                <a:solidFill>
                  <a:schemeClr val="dk2"/>
                </a:solidFill>
              </a:defRPr>
            </a:lvl6pPr>
            <a:lvl7pPr lvl="6">
              <a:spcBef>
                <a:spcPts val="0"/>
              </a:spcBef>
              <a:spcAft>
                <a:spcPts val="0"/>
              </a:spcAft>
              <a:buClr>
                <a:schemeClr val="dk2"/>
              </a:buClr>
              <a:buSzPts val="1900"/>
              <a:buNone/>
              <a:defRPr>
                <a:solidFill>
                  <a:schemeClr val="dk2"/>
                </a:solidFill>
              </a:defRPr>
            </a:lvl7pPr>
            <a:lvl8pPr lvl="7">
              <a:spcBef>
                <a:spcPts val="0"/>
              </a:spcBef>
              <a:spcAft>
                <a:spcPts val="0"/>
              </a:spcAft>
              <a:buClr>
                <a:schemeClr val="dk2"/>
              </a:buClr>
              <a:buSzPts val="1900"/>
              <a:buNone/>
              <a:defRPr>
                <a:solidFill>
                  <a:schemeClr val="dk2"/>
                </a:solidFill>
              </a:defRPr>
            </a:lvl8pPr>
            <a:lvl9pPr lvl="8">
              <a:spcBef>
                <a:spcPts val="0"/>
              </a:spcBef>
              <a:spcAft>
                <a:spcPts val="0"/>
              </a:spcAft>
              <a:buClr>
                <a:schemeClr val="dk2"/>
              </a:buClr>
              <a:buSzPts val="1900"/>
              <a:buNone/>
              <a:defRPr>
                <a:solidFill>
                  <a:schemeClr val="dk2"/>
                </a:solidFill>
              </a:defRPr>
            </a:lvl9pPr>
          </a:lstStyle>
          <a:p>
            <a:endParaRPr/>
          </a:p>
        </p:txBody>
      </p:sp>
      <p:sp>
        <p:nvSpPr>
          <p:cNvPr id="2650" name="Google Shape;2650;g395a5d8f997_0_18675"/>
          <p:cNvSpPr/>
          <p:nvPr/>
        </p:nvSpPr>
        <p:spPr>
          <a:xfrm>
            <a:off x="10668000" y="0"/>
            <a:ext cx="1219200" cy="731700"/>
          </a:xfrm>
          <a:prstGeom prst="rect">
            <a:avLst/>
          </a:prstGeom>
          <a:solidFill>
            <a:srgbClr val="FFFFFF"/>
          </a:solidFill>
          <a:ln w="12700"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2651" name="Google Shape;2651;g395a5d8f997_0_18675" title="CI_logo_classic_nt.jpg"/>
          <p:cNvPicPr preferRelativeResize="0"/>
          <p:nvPr/>
        </p:nvPicPr>
        <p:blipFill>
          <a:blip r:embed="rId2">
            <a:alphaModFix/>
          </a:blip>
          <a:stretch>
            <a:fillRect/>
          </a:stretch>
        </p:blipFill>
        <p:spPr>
          <a:xfrm>
            <a:off x="10820400" y="163318"/>
            <a:ext cx="914396" cy="404948"/>
          </a:xfrm>
          <a:prstGeom prst="rect">
            <a:avLst/>
          </a:prstGeom>
          <a:noFill/>
          <a:ln>
            <a:noFill/>
          </a:ln>
        </p:spPr>
      </p:pic>
    </p:spTree>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matchingName="Image — Blue — Right">
  <p:cSld name="CUSTOM_18_3">
    <p:spTree>
      <p:nvGrpSpPr>
        <p:cNvPr id="1" name="Shape 2652"/>
        <p:cNvGrpSpPr/>
        <p:nvPr/>
      </p:nvGrpSpPr>
      <p:grpSpPr>
        <a:xfrm>
          <a:off x="0" y="0"/>
          <a:ext cx="0" cy="0"/>
          <a:chOff x="0" y="0"/>
          <a:chExt cx="0" cy="0"/>
        </a:xfrm>
      </p:grpSpPr>
      <p:sp>
        <p:nvSpPr>
          <p:cNvPr id="2653" name="Google Shape;2653;g395a5d8f997_0_18682"/>
          <p:cNvSpPr>
            <a:spLocks noGrp="1"/>
          </p:cNvSpPr>
          <p:nvPr>
            <p:ph type="pic" idx="2"/>
          </p:nvPr>
        </p:nvSpPr>
        <p:spPr>
          <a:xfrm>
            <a:off x="0" y="0"/>
            <a:ext cx="12192000" cy="6858000"/>
          </a:xfrm>
          <a:prstGeom prst="rect">
            <a:avLst/>
          </a:prstGeom>
          <a:noFill/>
          <a:ln>
            <a:noFill/>
          </a:ln>
        </p:spPr>
      </p:sp>
      <p:sp>
        <p:nvSpPr>
          <p:cNvPr id="2654" name="Google Shape;2654;g395a5d8f997_0_18682"/>
          <p:cNvSpPr/>
          <p:nvPr/>
        </p:nvSpPr>
        <p:spPr>
          <a:xfrm rot="-5400000">
            <a:off x="8445450" y="2102317"/>
            <a:ext cx="1397100" cy="6096000"/>
          </a:xfrm>
          <a:prstGeom prst="round2SameRect">
            <a:avLst>
              <a:gd name="adj1" fmla="val 0"/>
              <a:gd name="adj2" fmla="val 0"/>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655" name="Google Shape;2655;g395a5d8f997_0_18682"/>
          <p:cNvSpPr txBox="1">
            <a:spLocks noGrp="1"/>
          </p:cNvSpPr>
          <p:nvPr>
            <p:ph type="title"/>
          </p:nvPr>
        </p:nvSpPr>
        <p:spPr>
          <a:xfrm>
            <a:off x="6096000" y="4691400"/>
            <a:ext cx="5486400" cy="945900"/>
          </a:xfrm>
          <a:prstGeom prst="rect">
            <a:avLst/>
          </a:prstGeom>
          <a:ln>
            <a:noFill/>
          </a:ln>
        </p:spPr>
        <p:txBody>
          <a:bodyPr spcFirstLastPara="1" wrap="square" lIns="0" tIns="0" rIns="0" bIns="0" anchor="t" anchorCtr="0">
            <a:noAutofit/>
          </a:bodyPr>
          <a:lstStyle>
            <a:lvl1pPr lvl="0" algn="r">
              <a:lnSpc>
                <a:spcPct val="9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1pPr>
            <a:lvl2pPr lvl="1" algn="r">
              <a:lnSpc>
                <a:spcPct val="90000"/>
              </a:lnSpc>
              <a:spcBef>
                <a:spcPts val="100"/>
              </a:spcBef>
              <a:spcAft>
                <a:spcPts val="0"/>
              </a:spcAft>
              <a:buClr>
                <a:schemeClr val="lt1"/>
              </a:buClr>
              <a:buSzPts val="2400"/>
              <a:buNone/>
              <a:defRPr sz="2400">
                <a:solidFill>
                  <a:schemeClr val="lt1"/>
                </a:solidFill>
              </a:defRPr>
            </a:lvl2pPr>
            <a:lvl3pPr lvl="2" algn="r">
              <a:lnSpc>
                <a:spcPct val="90000"/>
              </a:lnSpc>
              <a:spcBef>
                <a:spcPts val="0"/>
              </a:spcBef>
              <a:spcAft>
                <a:spcPts val="0"/>
              </a:spcAft>
              <a:buClr>
                <a:schemeClr val="lt1"/>
              </a:buClr>
              <a:buSzPts val="2400"/>
              <a:buNone/>
              <a:defRPr sz="2400">
                <a:solidFill>
                  <a:schemeClr val="lt1"/>
                </a:solidFill>
              </a:defRPr>
            </a:lvl3pPr>
            <a:lvl4pPr lvl="3" algn="r">
              <a:lnSpc>
                <a:spcPct val="90000"/>
              </a:lnSpc>
              <a:spcBef>
                <a:spcPts val="0"/>
              </a:spcBef>
              <a:spcAft>
                <a:spcPts val="0"/>
              </a:spcAft>
              <a:buClr>
                <a:schemeClr val="lt1"/>
              </a:buClr>
              <a:buSzPts val="2400"/>
              <a:buNone/>
              <a:defRPr sz="2400">
                <a:solidFill>
                  <a:schemeClr val="lt1"/>
                </a:solidFill>
              </a:defRPr>
            </a:lvl4pPr>
            <a:lvl5pPr lvl="4" algn="r">
              <a:lnSpc>
                <a:spcPct val="90000"/>
              </a:lnSpc>
              <a:spcBef>
                <a:spcPts val="0"/>
              </a:spcBef>
              <a:spcAft>
                <a:spcPts val="0"/>
              </a:spcAft>
              <a:buClr>
                <a:schemeClr val="lt1"/>
              </a:buClr>
              <a:buSzPts val="2400"/>
              <a:buNone/>
              <a:defRPr sz="2400">
                <a:solidFill>
                  <a:schemeClr val="lt1"/>
                </a:solidFill>
              </a:defRPr>
            </a:lvl5pPr>
            <a:lvl6pPr lvl="5" algn="r">
              <a:lnSpc>
                <a:spcPct val="90000"/>
              </a:lnSpc>
              <a:spcBef>
                <a:spcPts val="0"/>
              </a:spcBef>
              <a:spcAft>
                <a:spcPts val="0"/>
              </a:spcAft>
              <a:buClr>
                <a:schemeClr val="lt1"/>
              </a:buClr>
              <a:buSzPts val="2400"/>
              <a:buNone/>
              <a:defRPr sz="2400">
                <a:solidFill>
                  <a:schemeClr val="lt1"/>
                </a:solidFill>
              </a:defRPr>
            </a:lvl6pPr>
            <a:lvl7pPr lvl="6" algn="r">
              <a:lnSpc>
                <a:spcPct val="90000"/>
              </a:lnSpc>
              <a:spcBef>
                <a:spcPts val="0"/>
              </a:spcBef>
              <a:spcAft>
                <a:spcPts val="0"/>
              </a:spcAft>
              <a:buClr>
                <a:schemeClr val="lt1"/>
              </a:buClr>
              <a:buSzPts val="2400"/>
              <a:buNone/>
              <a:defRPr sz="2400">
                <a:solidFill>
                  <a:schemeClr val="lt1"/>
                </a:solidFill>
              </a:defRPr>
            </a:lvl7pPr>
            <a:lvl8pPr lvl="7" algn="r">
              <a:lnSpc>
                <a:spcPct val="90000"/>
              </a:lnSpc>
              <a:spcBef>
                <a:spcPts val="0"/>
              </a:spcBef>
              <a:spcAft>
                <a:spcPts val="0"/>
              </a:spcAft>
              <a:buClr>
                <a:schemeClr val="lt1"/>
              </a:buClr>
              <a:buSzPts val="2400"/>
              <a:buNone/>
              <a:defRPr sz="2400">
                <a:solidFill>
                  <a:schemeClr val="lt1"/>
                </a:solidFill>
              </a:defRPr>
            </a:lvl8pPr>
            <a:lvl9pPr lvl="8" algn="r">
              <a:lnSpc>
                <a:spcPct val="90000"/>
              </a:lnSpc>
              <a:spcBef>
                <a:spcPts val="0"/>
              </a:spcBef>
              <a:spcAft>
                <a:spcPts val="0"/>
              </a:spcAft>
              <a:buClr>
                <a:schemeClr val="lt1"/>
              </a:buClr>
              <a:buSzPts val="2400"/>
              <a:buNone/>
              <a:defRPr sz="2400">
                <a:solidFill>
                  <a:schemeClr val="lt1"/>
                </a:solidFill>
              </a:defRPr>
            </a:lvl9pPr>
          </a:lstStyle>
          <a:p>
            <a:endParaRPr/>
          </a:p>
        </p:txBody>
      </p:sp>
      <p:sp>
        <p:nvSpPr>
          <p:cNvPr id="2656" name="Google Shape;2656;g395a5d8f997_0_18682"/>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1pPr>
            <a:lvl2pPr lvl="1">
              <a:spcBef>
                <a:spcPts val="0"/>
              </a:spcBef>
              <a:spcAft>
                <a:spcPts val="0"/>
              </a:spcAft>
              <a:buClr>
                <a:schemeClr val="dk2"/>
              </a:buClr>
              <a:buSzPts val="1900"/>
              <a:buNone/>
              <a:defRPr>
                <a:solidFill>
                  <a:schemeClr val="dk2"/>
                </a:solidFill>
              </a:defRPr>
            </a:lvl2pPr>
            <a:lvl3pPr lvl="2">
              <a:spcBef>
                <a:spcPts val="0"/>
              </a:spcBef>
              <a:spcAft>
                <a:spcPts val="0"/>
              </a:spcAft>
              <a:buClr>
                <a:schemeClr val="dk2"/>
              </a:buClr>
              <a:buSzPts val="1900"/>
              <a:buNone/>
              <a:defRPr>
                <a:solidFill>
                  <a:schemeClr val="dk2"/>
                </a:solidFill>
              </a:defRPr>
            </a:lvl3pPr>
            <a:lvl4pPr lvl="3">
              <a:spcBef>
                <a:spcPts val="0"/>
              </a:spcBef>
              <a:spcAft>
                <a:spcPts val="0"/>
              </a:spcAft>
              <a:buClr>
                <a:schemeClr val="dk2"/>
              </a:buClr>
              <a:buSzPts val="1900"/>
              <a:buNone/>
              <a:defRPr>
                <a:solidFill>
                  <a:schemeClr val="dk2"/>
                </a:solidFill>
              </a:defRPr>
            </a:lvl4pPr>
            <a:lvl5pPr lvl="4">
              <a:spcBef>
                <a:spcPts val="0"/>
              </a:spcBef>
              <a:spcAft>
                <a:spcPts val="0"/>
              </a:spcAft>
              <a:buClr>
                <a:schemeClr val="dk2"/>
              </a:buClr>
              <a:buSzPts val="1900"/>
              <a:buNone/>
              <a:defRPr>
                <a:solidFill>
                  <a:schemeClr val="dk2"/>
                </a:solidFill>
              </a:defRPr>
            </a:lvl5pPr>
            <a:lvl6pPr lvl="5">
              <a:spcBef>
                <a:spcPts val="0"/>
              </a:spcBef>
              <a:spcAft>
                <a:spcPts val="0"/>
              </a:spcAft>
              <a:buClr>
                <a:schemeClr val="dk2"/>
              </a:buClr>
              <a:buSzPts val="1900"/>
              <a:buNone/>
              <a:defRPr>
                <a:solidFill>
                  <a:schemeClr val="dk2"/>
                </a:solidFill>
              </a:defRPr>
            </a:lvl6pPr>
            <a:lvl7pPr lvl="6">
              <a:spcBef>
                <a:spcPts val="0"/>
              </a:spcBef>
              <a:spcAft>
                <a:spcPts val="0"/>
              </a:spcAft>
              <a:buClr>
                <a:schemeClr val="dk2"/>
              </a:buClr>
              <a:buSzPts val="1900"/>
              <a:buNone/>
              <a:defRPr>
                <a:solidFill>
                  <a:schemeClr val="dk2"/>
                </a:solidFill>
              </a:defRPr>
            </a:lvl7pPr>
            <a:lvl8pPr lvl="7">
              <a:spcBef>
                <a:spcPts val="0"/>
              </a:spcBef>
              <a:spcAft>
                <a:spcPts val="0"/>
              </a:spcAft>
              <a:buClr>
                <a:schemeClr val="dk2"/>
              </a:buClr>
              <a:buSzPts val="1900"/>
              <a:buNone/>
              <a:defRPr>
                <a:solidFill>
                  <a:schemeClr val="dk2"/>
                </a:solidFill>
              </a:defRPr>
            </a:lvl8pPr>
            <a:lvl9pPr lvl="8">
              <a:spcBef>
                <a:spcPts val="0"/>
              </a:spcBef>
              <a:spcAft>
                <a:spcPts val="0"/>
              </a:spcAft>
              <a:buClr>
                <a:schemeClr val="dk2"/>
              </a:buClr>
              <a:buSzPts val="1900"/>
              <a:buNone/>
              <a:defRPr>
                <a:solidFill>
                  <a:schemeClr val="dk2"/>
                </a:solidFill>
              </a:defRPr>
            </a:lvl9pPr>
          </a:lstStyle>
          <a:p>
            <a:endParaRPr/>
          </a:p>
        </p:txBody>
      </p:sp>
      <p:grpSp>
        <p:nvGrpSpPr>
          <p:cNvPr id="2657" name="Google Shape;2657;g395a5d8f997_0_18682"/>
          <p:cNvGrpSpPr/>
          <p:nvPr/>
        </p:nvGrpSpPr>
        <p:grpSpPr>
          <a:xfrm>
            <a:off x="11277314" y="0"/>
            <a:ext cx="609585" cy="945976"/>
            <a:chOff x="8577608" y="0"/>
            <a:chExt cx="457200" cy="709500"/>
          </a:xfrm>
        </p:grpSpPr>
        <p:sp>
          <p:nvSpPr>
            <p:cNvPr id="2658" name="Google Shape;2658;g395a5d8f997_0_18682"/>
            <p:cNvSpPr/>
            <p:nvPr/>
          </p:nvSpPr>
          <p:spPr>
            <a:xfrm>
              <a:off x="8577608" y="0"/>
              <a:ext cx="457200" cy="709500"/>
            </a:xfrm>
            <a:prstGeom prst="rect">
              <a:avLst/>
            </a:prstGeom>
            <a:solidFill>
              <a:srgbClr val="FFFFFF"/>
            </a:solidFill>
            <a:ln w="12700"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59" name="Google Shape;2659;g395a5d8f997_0_18682"/>
            <p:cNvSpPr txBox="1"/>
            <p:nvPr/>
          </p:nvSpPr>
          <p:spPr>
            <a:xfrm>
              <a:off x="8649458" y="430402"/>
              <a:ext cx="313500" cy="2283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fld id="{00000000-1234-1234-1234-123412341234}" type="slidenum">
                <a:rPr lang="en-US" sz="1300">
                  <a:solidFill>
                    <a:schemeClr val="accent1"/>
                  </a:solidFill>
                  <a:latin typeface="Oswald Medium"/>
                  <a:ea typeface="Oswald Medium"/>
                  <a:cs typeface="Oswald Medium"/>
                  <a:sym typeface="Oswald Medium"/>
                </a:rPr>
                <a:t>‹Nº›</a:t>
              </a:fld>
              <a:endParaRPr sz="1300">
                <a:solidFill>
                  <a:schemeClr val="accent1"/>
                </a:solidFill>
                <a:latin typeface="Oswald Medium"/>
                <a:ea typeface="Oswald Medium"/>
                <a:cs typeface="Oswald Medium"/>
                <a:sym typeface="Oswald Medium"/>
              </a:endParaRPr>
            </a:p>
          </p:txBody>
        </p:sp>
        <p:pic>
          <p:nvPicPr>
            <p:cNvPr id="2660" name="Google Shape;2660;g395a5d8f997_0_18682" title="250331_CI_2025-Slides_assets_Logo mark.png"/>
            <p:cNvPicPr preferRelativeResize="0"/>
            <p:nvPr/>
          </p:nvPicPr>
          <p:blipFill>
            <a:blip r:embed="rId2">
              <a:alphaModFix/>
            </a:blip>
            <a:stretch>
              <a:fillRect/>
            </a:stretch>
          </p:blipFill>
          <p:spPr>
            <a:xfrm>
              <a:off x="8666583" y="71725"/>
              <a:ext cx="279250" cy="325575"/>
            </a:xfrm>
            <a:prstGeom prst="rect">
              <a:avLst/>
            </a:prstGeom>
            <a:noFill/>
            <a:ln>
              <a:noFill/>
            </a:ln>
          </p:spPr>
        </p:pic>
      </p:grpSp>
    </p:spTree>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matchingName="Image — White — Left">
  <p:cSld name="CUSTOM_18_2">
    <p:spTree>
      <p:nvGrpSpPr>
        <p:cNvPr id="1" name="Shape 2661"/>
        <p:cNvGrpSpPr/>
        <p:nvPr/>
      </p:nvGrpSpPr>
      <p:grpSpPr>
        <a:xfrm>
          <a:off x="0" y="0"/>
          <a:ext cx="0" cy="0"/>
          <a:chOff x="0" y="0"/>
          <a:chExt cx="0" cy="0"/>
        </a:xfrm>
      </p:grpSpPr>
      <p:sp>
        <p:nvSpPr>
          <p:cNvPr id="2662" name="Google Shape;2662;g395a5d8f997_0_18691"/>
          <p:cNvSpPr>
            <a:spLocks noGrp="1"/>
          </p:cNvSpPr>
          <p:nvPr>
            <p:ph type="pic" idx="2"/>
          </p:nvPr>
        </p:nvSpPr>
        <p:spPr>
          <a:xfrm>
            <a:off x="0" y="0"/>
            <a:ext cx="12192000" cy="6858000"/>
          </a:xfrm>
          <a:prstGeom prst="rect">
            <a:avLst/>
          </a:prstGeom>
          <a:noFill/>
          <a:ln>
            <a:noFill/>
          </a:ln>
        </p:spPr>
      </p:sp>
      <p:sp>
        <p:nvSpPr>
          <p:cNvPr id="2663" name="Google Shape;2663;g395a5d8f997_0_18691"/>
          <p:cNvSpPr/>
          <p:nvPr/>
        </p:nvSpPr>
        <p:spPr>
          <a:xfrm rot="5400000">
            <a:off x="2349450" y="2102217"/>
            <a:ext cx="1397100" cy="6096000"/>
          </a:xfrm>
          <a:prstGeom prst="round2SameRect">
            <a:avLst>
              <a:gd name="adj1" fmla="val 0"/>
              <a:gd name="adj2" fmla="val 0"/>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664" name="Google Shape;2664;g395a5d8f997_0_18691"/>
          <p:cNvSpPr txBox="1">
            <a:spLocks noGrp="1"/>
          </p:cNvSpPr>
          <p:nvPr>
            <p:ph type="title"/>
          </p:nvPr>
        </p:nvSpPr>
        <p:spPr>
          <a:xfrm>
            <a:off x="609600" y="4691400"/>
            <a:ext cx="5486400" cy="9459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SzPts val="2400"/>
              <a:buFont typeface="Montserrat"/>
              <a:buNone/>
              <a:defRPr sz="2400" b="1">
                <a:latin typeface="Montserrat"/>
                <a:ea typeface="Montserrat"/>
                <a:cs typeface="Montserrat"/>
                <a:sym typeface="Montserrat"/>
              </a:defRPr>
            </a:lvl1pPr>
            <a:lvl2pPr lvl="1" algn="r">
              <a:lnSpc>
                <a:spcPct val="90000"/>
              </a:lnSpc>
              <a:spcBef>
                <a:spcPts val="100"/>
              </a:spcBef>
              <a:spcAft>
                <a:spcPts val="0"/>
              </a:spcAft>
              <a:buClr>
                <a:schemeClr val="lt1"/>
              </a:buClr>
              <a:buSzPts val="2400"/>
              <a:buNone/>
              <a:defRPr sz="2400">
                <a:solidFill>
                  <a:schemeClr val="lt1"/>
                </a:solidFill>
              </a:defRPr>
            </a:lvl2pPr>
            <a:lvl3pPr lvl="2" algn="r">
              <a:lnSpc>
                <a:spcPct val="90000"/>
              </a:lnSpc>
              <a:spcBef>
                <a:spcPts val="0"/>
              </a:spcBef>
              <a:spcAft>
                <a:spcPts val="0"/>
              </a:spcAft>
              <a:buClr>
                <a:schemeClr val="lt1"/>
              </a:buClr>
              <a:buSzPts val="2400"/>
              <a:buNone/>
              <a:defRPr sz="2400">
                <a:solidFill>
                  <a:schemeClr val="lt1"/>
                </a:solidFill>
              </a:defRPr>
            </a:lvl3pPr>
            <a:lvl4pPr lvl="3" algn="r">
              <a:lnSpc>
                <a:spcPct val="90000"/>
              </a:lnSpc>
              <a:spcBef>
                <a:spcPts val="0"/>
              </a:spcBef>
              <a:spcAft>
                <a:spcPts val="0"/>
              </a:spcAft>
              <a:buClr>
                <a:schemeClr val="lt1"/>
              </a:buClr>
              <a:buSzPts val="2400"/>
              <a:buNone/>
              <a:defRPr sz="2400">
                <a:solidFill>
                  <a:schemeClr val="lt1"/>
                </a:solidFill>
              </a:defRPr>
            </a:lvl4pPr>
            <a:lvl5pPr lvl="4" algn="r">
              <a:lnSpc>
                <a:spcPct val="90000"/>
              </a:lnSpc>
              <a:spcBef>
                <a:spcPts val="0"/>
              </a:spcBef>
              <a:spcAft>
                <a:spcPts val="0"/>
              </a:spcAft>
              <a:buClr>
                <a:schemeClr val="lt1"/>
              </a:buClr>
              <a:buSzPts val="2400"/>
              <a:buNone/>
              <a:defRPr sz="2400">
                <a:solidFill>
                  <a:schemeClr val="lt1"/>
                </a:solidFill>
              </a:defRPr>
            </a:lvl5pPr>
            <a:lvl6pPr lvl="5" algn="r">
              <a:lnSpc>
                <a:spcPct val="90000"/>
              </a:lnSpc>
              <a:spcBef>
                <a:spcPts val="0"/>
              </a:spcBef>
              <a:spcAft>
                <a:spcPts val="0"/>
              </a:spcAft>
              <a:buClr>
                <a:schemeClr val="lt1"/>
              </a:buClr>
              <a:buSzPts val="2400"/>
              <a:buNone/>
              <a:defRPr sz="2400">
                <a:solidFill>
                  <a:schemeClr val="lt1"/>
                </a:solidFill>
              </a:defRPr>
            </a:lvl6pPr>
            <a:lvl7pPr lvl="6" algn="r">
              <a:lnSpc>
                <a:spcPct val="90000"/>
              </a:lnSpc>
              <a:spcBef>
                <a:spcPts val="0"/>
              </a:spcBef>
              <a:spcAft>
                <a:spcPts val="0"/>
              </a:spcAft>
              <a:buClr>
                <a:schemeClr val="lt1"/>
              </a:buClr>
              <a:buSzPts val="2400"/>
              <a:buNone/>
              <a:defRPr sz="2400">
                <a:solidFill>
                  <a:schemeClr val="lt1"/>
                </a:solidFill>
              </a:defRPr>
            </a:lvl7pPr>
            <a:lvl8pPr lvl="7" algn="r">
              <a:lnSpc>
                <a:spcPct val="90000"/>
              </a:lnSpc>
              <a:spcBef>
                <a:spcPts val="0"/>
              </a:spcBef>
              <a:spcAft>
                <a:spcPts val="0"/>
              </a:spcAft>
              <a:buClr>
                <a:schemeClr val="lt1"/>
              </a:buClr>
              <a:buSzPts val="2400"/>
              <a:buNone/>
              <a:defRPr sz="2400">
                <a:solidFill>
                  <a:schemeClr val="lt1"/>
                </a:solidFill>
              </a:defRPr>
            </a:lvl8pPr>
            <a:lvl9pPr lvl="8" algn="r">
              <a:lnSpc>
                <a:spcPct val="90000"/>
              </a:lnSpc>
              <a:spcBef>
                <a:spcPts val="0"/>
              </a:spcBef>
              <a:spcAft>
                <a:spcPts val="0"/>
              </a:spcAft>
              <a:buClr>
                <a:schemeClr val="lt1"/>
              </a:buClr>
              <a:buSzPts val="2400"/>
              <a:buNone/>
              <a:defRPr sz="2400">
                <a:solidFill>
                  <a:schemeClr val="lt1"/>
                </a:solidFill>
              </a:defRPr>
            </a:lvl9pPr>
          </a:lstStyle>
          <a:p>
            <a:endParaRPr/>
          </a:p>
        </p:txBody>
      </p:sp>
      <p:sp>
        <p:nvSpPr>
          <p:cNvPr id="2665" name="Google Shape;2665;g395a5d8f997_0_18691"/>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1pPr>
            <a:lvl2pPr lvl="1">
              <a:spcBef>
                <a:spcPts val="0"/>
              </a:spcBef>
              <a:spcAft>
                <a:spcPts val="0"/>
              </a:spcAft>
              <a:buClr>
                <a:schemeClr val="dk2"/>
              </a:buClr>
              <a:buSzPts val="1900"/>
              <a:buNone/>
              <a:defRPr>
                <a:solidFill>
                  <a:schemeClr val="dk2"/>
                </a:solidFill>
              </a:defRPr>
            </a:lvl2pPr>
            <a:lvl3pPr lvl="2">
              <a:spcBef>
                <a:spcPts val="0"/>
              </a:spcBef>
              <a:spcAft>
                <a:spcPts val="0"/>
              </a:spcAft>
              <a:buClr>
                <a:schemeClr val="dk2"/>
              </a:buClr>
              <a:buSzPts val="1900"/>
              <a:buNone/>
              <a:defRPr>
                <a:solidFill>
                  <a:schemeClr val="dk2"/>
                </a:solidFill>
              </a:defRPr>
            </a:lvl3pPr>
            <a:lvl4pPr lvl="3">
              <a:spcBef>
                <a:spcPts val="0"/>
              </a:spcBef>
              <a:spcAft>
                <a:spcPts val="0"/>
              </a:spcAft>
              <a:buClr>
                <a:schemeClr val="dk2"/>
              </a:buClr>
              <a:buSzPts val="1900"/>
              <a:buNone/>
              <a:defRPr>
                <a:solidFill>
                  <a:schemeClr val="dk2"/>
                </a:solidFill>
              </a:defRPr>
            </a:lvl4pPr>
            <a:lvl5pPr lvl="4">
              <a:spcBef>
                <a:spcPts val="0"/>
              </a:spcBef>
              <a:spcAft>
                <a:spcPts val="0"/>
              </a:spcAft>
              <a:buClr>
                <a:schemeClr val="dk2"/>
              </a:buClr>
              <a:buSzPts val="1900"/>
              <a:buNone/>
              <a:defRPr>
                <a:solidFill>
                  <a:schemeClr val="dk2"/>
                </a:solidFill>
              </a:defRPr>
            </a:lvl5pPr>
            <a:lvl6pPr lvl="5">
              <a:spcBef>
                <a:spcPts val="0"/>
              </a:spcBef>
              <a:spcAft>
                <a:spcPts val="0"/>
              </a:spcAft>
              <a:buClr>
                <a:schemeClr val="dk2"/>
              </a:buClr>
              <a:buSzPts val="1900"/>
              <a:buNone/>
              <a:defRPr>
                <a:solidFill>
                  <a:schemeClr val="dk2"/>
                </a:solidFill>
              </a:defRPr>
            </a:lvl6pPr>
            <a:lvl7pPr lvl="6">
              <a:spcBef>
                <a:spcPts val="0"/>
              </a:spcBef>
              <a:spcAft>
                <a:spcPts val="0"/>
              </a:spcAft>
              <a:buClr>
                <a:schemeClr val="dk2"/>
              </a:buClr>
              <a:buSzPts val="1900"/>
              <a:buNone/>
              <a:defRPr>
                <a:solidFill>
                  <a:schemeClr val="dk2"/>
                </a:solidFill>
              </a:defRPr>
            </a:lvl7pPr>
            <a:lvl8pPr lvl="7">
              <a:spcBef>
                <a:spcPts val="0"/>
              </a:spcBef>
              <a:spcAft>
                <a:spcPts val="0"/>
              </a:spcAft>
              <a:buClr>
                <a:schemeClr val="dk2"/>
              </a:buClr>
              <a:buSzPts val="1900"/>
              <a:buNone/>
              <a:defRPr>
                <a:solidFill>
                  <a:schemeClr val="dk2"/>
                </a:solidFill>
              </a:defRPr>
            </a:lvl8pPr>
            <a:lvl9pPr lvl="8">
              <a:spcBef>
                <a:spcPts val="0"/>
              </a:spcBef>
              <a:spcAft>
                <a:spcPts val="0"/>
              </a:spcAft>
              <a:buClr>
                <a:schemeClr val="dk2"/>
              </a:buClr>
              <a:buSzPts val="1900"/>
              <a:buNone/>
              <a:defRPr>
                <a:solidFill>
                  <a:schemeClr val="dk2"/>
                </a:solidFill>
              </a:defRPr>
            </a:lvl9pPr>
          </a:lstStyle>
          <a:p>
            <a:endParaRPr/>
          </a:p>
        </p:txBody>
      </p:sp>
      <p:sp>
        <p:nvSpPr>
          <p:cNvPr id="2666" name="Google Shape;2666;g395a5d8f997_0_18691"/>
          <p:cNvSpPr/>
          <p:nvPr/>
        </p:nvSpPr>
        <p:spPr>
          <a:xfrm>
            <a:off x="10668000" y="0"/>
            <a:ext cx="1219200" cy="731700"/>
          </a:xfrm>
          <a:prstGeom prst="rect">
            <a:avLst/>
          </a:prstGeom>
          <a:solidFill>
            <a:srgbClr val="FFFFFF"/>
          </a:solidFill>
          <a:ln w="12700"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2667" name="Google Shape;2667;g395a5d8f997_0_18691" title="CI_logo_classic_nt.jpg"/>
          <p:cNvPicPr preferRelativeResize="0"/>
          <p:nvPr/>
        </p:nvPicPr>
        <p:blipFill>
          <a:blip r:embed="rId2">
            <a:alphaModFix/>
          </a:blip>
          <a:stretch>
            <a:fillRect/>
          </a:stretch>
        </p:blipFill>
        <p:spPr>
          <a:xfrm>
            <a:off x="10820400" y="163318"/>
            <a:ext cx="914396" cy="404948"/>
          </a:xfrm>
          <a:prstGeom prst="rect">
            <a:avLst/>
          </a:prstGeom>
          <a:noFill/>
          <a:ln>
            <a:noFill/>
          </a:ln>
        </p:spPr>
      </p:pic>
    </p:spTree>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matchingName="Image — White — Right">
  <p:cSld name="CUSTOM_18_2_1">
    <p:spTree>
      <p:nvGrpSpPr>
        <p:cNvPr id="1" name="Shape 2668"/>
        <p:cNvGrpSpPr/>
        <p:nvPr/>
      </p:nvGrpSpPr>
      <p:grpSpPr>
        <a:xfrm>
          <a:off x="0" y="0"/>
          <a:ext cx="0" cy="0"/>
          <a:chOff x="0" y="0"/>
          <a:chExt cx="0" cy="0"/>
        </a:xfrm>
      </p:grpSpPr>
      <p:sp>
        <p:nvSpPr>
          <p:cNvPr id="2669" name="Google Shape;2669;g395a5d8f997_0_18698"/>
          <p:cNvSpPr>
            <a:spLocks noGrp="1"/>
          </p:cNvSpPr>
          <p:nvPr>
            <p:ph type="pic" idx="2"/>
          </p:nvPr>
        </p:nvSpPr>
        <p:spPr>
          <a:xfrm>
            <a:off x="0" y="0"/>
            <a:ext cx="12192000" cy="6858000"/>
          </a:xfrm>
          <a:prstGeom prst="rect">
            <a:avLst/>
          </a:prstGeom>
          <a:noFill/>
          <a:ln>
            <a:noFill/>
          </a:ln>
        </p:spPr>
      </p:sp>
      <p:sp>
        <p:nvSpPr>
          <p:cNvPr id="2670" name="Google Shape;2670;g395a5d8f997_0_18698"/>
          <p:cNvSpPr/>
          <p:nvPr/>
        </p:nvSpPr>
        <p:spPr>
          <a:xfrm rot="-5400000">
            <a:off x="8445450" y="2102317"/>
            <a:ext cx="1397100" cy="6096000"/>
          </a:xfrm>
          <a:prstGeom prst="round2SameRect">
            <a:avLst>
              <a:gd name="adj1" fmla="val 0"/>
              <a:gd name="adj2" fmla="val 0"/>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671" name="Google Shape;2671;g395a5d8f997_0_18698"/>
          <p:cNvSpPr txBox="1">
            <a:spLocks noGrp="1"/>
          </p:cNvSpPr>
          <p:nvPr>
            <p:ph type="title"/>
          </p:nvPr>
        </p:nvSpPr>
        <p:spPr>
          <a:xfrm>
            <a:off x="6096000" y="4691400"/>
            <a:ext cx="5486400" cy="945900"/>
          </a:xfrm>
          <a:prstGeom prst="rect">
            <a:avLst/>
          </a:prstGeom>
          <a:ln>
            <a:noFill/>
          </a:ln>
        </p:spPr>
        <p:txBody>
          <a:bodyPr spcFirstLastPara="1" wrap="square" lIns="0" tIns="0" rIns="0" bIns="0" anchor="t" anchorCtr="0">
            <a:noAutofit/>
          </a:bodyPr>
          <a:lstStyle>
            <a:lvl1pPr lvl="0" algn="r">
              <a:lnSpc>
                <a:spcPct val="90000"/>
              </a:lnSpc>
              <a:spcBef>
                <a:spcPts val="0"/>
              </a:spcBef>
              <a:spcAft>
                <a:spcPts val="0"/>
              </a:spcAft>
              <a:buSzPts val="2400"/>
              <a:buFont typeface="Montserrat"/>
              <a:buNone/>
              <a:defRPr sz="2400" b="1">
                <a:latin typeface="Montserrat"/>
                <a:ea typeface="Montserrat"/>
                <a:cs typeface="Montserrat"/>
                <a:sym typeface="Montserrat"/>
              </a:defRPr>
            </a:lvl1pPr>
            <a:lvl2pPr lvl="1" algn="r">
              <a:lnSpc>
                <a:spcPct val="90000"/>
              </a:lnSpc>
              <a:spcBef>
                <a:spcPts val="100"/>
              </a:spcBef>
              <a:spcAft>
                <a:spcPts val="0"/>
              </a:spcAft>
              <a:buClr>
                <a:schemeClr val="lt1"/>
              </a:buClr>
              <a:buSzPts val="2400"/>
              <a:buNone/>
              <a:defRPr sz="2400">
                <a:solidFill>
                  <a:schemeClr val="lt1"/>
                </a:solidFill>
              </a:defRPr>
            </a:lvl2pPr>
            <a:lvl3pPr lvl="2" algn="r">
              <a:lnSpc>
                <a:spcPct val="90000"/>
              </a:lnSpc>
              <a:spcBef>
                <a:spcPts val="0"/>
              </a:spcBef>
              <a:spcAft>
                <a:spcPts val="0"/>
              </a:spcAft>
              <a:buClr>
                <a:schemeClr val="lt1"/>
              </a:buClr>
              <a:buSzPts val="2400"/>
              <a:buNone/>
              <a:defRPr sz="2400">
                <a:solidFill>
                  <a:schemeClr val="lt1"/>
                </a:solidFill>
              </a:defRPr>
            </a:lvl3pPr>
            <a:lvl4pPr lvl="3" algn="r">
              <a:lnSpc>
                <a:spcPct val="90000"/>
              </a:lnSpc>
              <a:spcBef>
                <a:spcPts val="0"/>
              </a:spcBef>
              <a:spcAft>
                <a:spcPts val="0"/>
              </a:spcAft>
              <a:buClr>
                <a:schemeClr val="lt1"/>
              </a:buClr>
              <a:buSzPts val="2400"/>
              <a:buNone/>
              <a:defRPr sz="2400">
                <a:solidFill>
                  <a:schemeClr val="lt1"/>
                </a:solidFill>
              </a:defRPr>
            </a:lvl4pPr>
            <a:lvl5pPr lvl="4" algn="r">
              <a:lnSpc>
                <a:spcPct val="90000"/>
              </a:lnSpc>
              <a:spcBef>
                <a:spcPts val="0"/>
              </a:spcBef>
              <a:spcAft>
                <a:spcPts val="0"/>
              </a:spcAft>
              <a:buClr>
                <a:schemeClr val="lt1"/>
              </a:buClr>
              <a:buSzPts val="2400"/>
              <a:buNone/>
              <a:defRPr sz="2400">
                <a:solidFill>
                  <a:schemeClr val="lt1"/>
                </a:solidFill>
              </a:defRPr>
            </a:lvl5pPr>
            <a:lvl6pPr lvl="5" algn="r">
              <a:lnSpc>
                <a:spcPct val="90000"/>
              </a:lnSpc>
              <a:spcBef>
                <a:spcPts val="0"/>
              </a:spcBef>
              <a:spcAft>
                <a:spcPts val="0"/>
              </a:spcAft>
              <a:buClr>
                <a:schemeClr val="lt1"/>
              </a:buClr>
              <a:buSzPts val="2400"/>
              <a:buNone/>
              <a:defRPr sz="2400">
                <a:solidFill>
                  <a:schemeClr val="lt1"/>
                </a:solidFill>
              </a:defRPr>
            </a:lvl6pPr>
            <a:lvl7pPr lvl="6" algn="r">
              <a:lnSpc>
                <a:spcPct val="90000"/>
              </a:lnSpc>
              <a:spcBef>
                <a:spcPts val="0"/>
              </a:spcBef>
              <a:spcAft>
                <a:spcPts val="0"/>
              </a:spcAft>
              <a:buClr>
                <a:schemeClr val="lt1"/>
              </a:buClr>
              <a:buSzPts val="2400"/>
              <a:buNone/>
              <a:defRPr sz="2400">
                <a:solidFill>
                  <a:schemeClr val="lt1"/>
                </a:solidFill>
              </a:defRPr>
            </a:lvl7pPr>
            <a:lvl8pPr lvl="7" algn="r">
              <a:lnSpc>
                <a:spcPct val="90000"/>
              </a:lnSpc>
              <a:spcBef>
                <a:spcPts val="0"/>
              </a:spcBef>
              <a:spcAft>
                <a:spcPts val="0"/>
              </a:spcAft>
              <a:buClr>
                <a:schemeClr val="lt1"/>
              </a:buClr>
              <a:buSzPts val="2400"/>
              <a:buNone/>
              <a:defRPr sz="2400">
                <a:solidFill>
                  <a:schemeClr val="lt1"/>
                </a:solidFill>
              </a:defRPr>
            </a:lvl8pPr>
            <a:lvl9pPr lvl="8" algn="r">
              <a:lnSpc>
                <a:spcPct val="90000"/>
              </a:lnSpc>
              <a:spcBef>
                <a:spcPts val="0"/>
              </a:spcBef>
              <a:spcAft>
                <a:spcPts val="0"/>
              </a:spcAft>
              <a:buClr>
                <a:schemeClr val="lt1"/>
              </a:buClr>
              <a:buSzPts val="2400"/>
              <a:buNone/>
              <a:defRPr sz="2400">
                <a:solidFill>
                  <a:schemeClr val="lt1"/>
                </a:solidFill>
              </a:defRPr>
            </a:lvl9pPr>
          </a:lstStyle>
          <a:p>
            <a:endParaRPr/>
          </a:p>
        </p:txBody>
      </p:sp>
      <p:sp>
        <p:nvSpPr>
          <p:cNvPr id="2672" name="Google Shape;2672;g395a5d8f997_0_18698"/>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1pPr>
            <a:lvl2pPr lvl="1">
              <a:spcBef>
                <a:spcPts val="0"/>
              </a:spcBef>
              <a:spcAft>
                <a:spcPts val="0"/>
              </a:spcAft>
              <a:buClr>
                <a:schemeClr val="dk2"/>
              </a:buClr>
              <a:buSzPts val="1900"/>
              <a:buNone/>
              <a:defRPr>
                <a:solidFill>
                  <a:schemeClr val="dk2"/>
                </a:solidFill>
              </a:defRPr>
            </a:lvl2pPr>
            <a:lvl3pPr lvl="2">
              <a:spcBef>
                <a:spcPts val="0"/>
              </a:spcBef>
              <a:spcAft>
                <a:spcPts val="0"/>
              </a:spcAft>
              <a:buClr>
                <a:schemeClr val="dk2"/>
              </a:buClr>
              <a:buSzPts val="1900"/>
              <a:buNone/>
              <a:defRPr>
                <a:solidFill>
                  <a:schemeClr val="dk2"/>
                </a:solidFill>
              </a:defRPr>
            </a:lvl3pPr>
            <a:lvl4pPr lvl="3">
              <a:spcBef>
                <a:spcPts val="0"/>
              </a:spcBef>
              <a:spcAft>
                <a:spcPts val="0"/>
              </a:spcAft>
              <a:buClr>
                <a:schemeClr val="dk2"/>
              </a:buClr>
              <a:buSzPts val="1900"/>
              <a:buNone/>
              <a:defRPr>
                <a:solidFill>
                  <a:schemeClr val="dk2"/>
                </a:solidFill>
              </a:defRPr>
            </a:lvl4pPr>
            <a:lvl5pPr lvl="4">
              <a:spcBef>
                <a:spcPts val="0"/>
              </a:spcBef>
              <a:spcAft>
                <a:spcPts val="0"/>
              </a:spcAft>
              <a:buClr>
                <a:schemeClr val="dk2"/>
              </a:buClr>
              <a:buSzPts val="1900"/>
              <a:buNone/>
              <a:defRPr>
                <a:solidFill>
                  <a:schemeClr val="dk2"/>
                </a:solidFill>
              </a:defRPr>
            </a:lvl5pPr>
            <a:lvl6pPr lvl="5">
              <a:spcBef>
                <a:spcPts val="0"/>
              </a:spcBef>
              <a:spcAft>
                <a:spcPts val="0"/>
              </a:spcAft>
              <a:buClr>
                <a:schemeClr val="dk2"/>
              </a:buClr>
              <a:buSzPts val="1900"/>
              <a:buNone/>
              <a:defRPr>
                <a:solidFill>
                  <a:schemeClr val="dk2"/>
                </a:solidFill>
              </a:defRPr>
            </a:lvl6pPr>
            <a:lvl7pPr lvl="6">
              <a:spcBef>
                <a:spcPts val="0"/>
              </a:spcBef>
              <a:spcAft>
                <a:spcPts val="0"/>
              </a:spcAft>
              <a:buClr>
                <a:schemeClr val="dk2"/>
              </a:buClr>
              <a:buSzPts val="1900"/>
              <a:buNone/>
              <a:defRPr>
                <a:solidFill>
                  <a:schemeClr val="dk2"/>
                </a:solidFill>
              </a:defRPr>
            </a:lvl7pPr>
            <a:lvl8pPr lvl="7">
              <a:spcBef>
                <a:spcPts val="0"/>
              </a:spcBef>
              <a:spcAft>
                <a:spcPts val="0"/>
              </a:spcAft>
              <a:buClr>
                <a:schemeClr val="dk2"/>
              </a:buClr>
              <a:buSzPts val="1900"/>
              <a:buNone/>
              <a:defRPr>
                <a:solidFill>
                  <a:schemeClr val="dk2"/>
                </a:solidFill>
              </a:defRPr>
            </a:lvl8pPr>
            <a:lvl9pPr lvl="8">
              <a:spcBef>
                <a:spcPts val="0"/>
              </a:spcBef>
              <a:spcAft>
                <a:spcPts val="0"/>
              </a:spcAft>
              <a:buClr>
                <a:schemeClr val="dk2"/>
              </a:buClr>
              <a:buSzPts val="1900"/>
              <a:buNone/>
              <a:defRPr>
                <a:solidFill>
                  <a:schemeClr val="dk2"/>
                </a:solidFill>
              </a:defRPr>
            </a:lvl9pPr>
          </a:lstStyle>
          <a:p>
            <a:endParaRPr/>
          </a:p>
        </p:txBody>
      </p:sp>
      <p:sp>
        <p:nvSpPr>
          <p:cNvPr id="2673" name="Google Shape;2673;g395a5d8f997_0_18698"/>
          <p:cNvSpPr/>
          <p:nvPr/>
        </p:nvSpPr>
        <p:spPr>
          <a:xfrm>
            <a:off x="10668000" y="0"/>
            <a:ext cx="1219200" cy="731700"/>
          </a:xfrm>
          <a:prstGeom prst="rect">
            <a:avLst/>
          </a:prstGeom>
          <a:solidFill>
            <a:srgbClr val="FFFFFF"/>
          </a:solidFill>
          <a:ln w="12700"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2674" name="Google Shape;2674;g395a5d8f997_0_18698" title="CI_logo_classic_nt.jpg"/>
          <p:cNvPicPr preferRelativeResize="0"/>
          <p:nvPr/>
        </p:nvPicPr>
        <p:blipFill>
          <a:blip r:embed="rId2">
            <a:alphaModFix/>
          </a:blip>
          <a:stretch>
            <a:fillRect/>
          </a:stretch>
        </p:blipFill>
        <p:spPr>
          <a:xfrm>
            <a:off x="10820400" y="163318"/>
            <a:ext cx="914396" cy="404948"/>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Image — White — Left">
  <p:cSld name="CUSTOM_18_2">
    <p:spTree>
      <p:nvGrpSpPr>
        <p:cNvPr id="1" name="Shape 292"/>
        <p:cNvGrpSpPr/>
        <p:nvPr/>
      </p:nvGrpSpPr>
      <p:grpSpPr>
        <a:xfrm>
          <a:off x="0" y="0"/>
          <a:ext cx="0" cy="0"/>
          <a:chOff x="0" y="0"/>
          <a:chExt cx="0" cy="0"/>
        </a:xfrm>
      </p:grpSpPr>
      <p:sp>
        <p:nvSpPr>
          <p:cNvPr id="293" name="Google Shape;293;g36335525d1a_0_621"/>
          <p:cNvSpPr>
            <a:spLocks noGrp="1"/>
          </p:cNvSpPr>
          <p:nvPr>
            <p:ph type="pic" idx="2"/>
          </p:nvPr>
        </p:nvSpPr>
        <p:spPr>
          <a:xfrm>
            <a:off x="0" y="0"/>
            <a:ext cx="12192000" cy="6858000"/>
          </a:xfrm>
          <a:prstGeom prst="rect">
            <a:avLst/>
          </a:prstGeom>
          <a:noFill/>
          <a:ln>
            <a:noFill/>
          </a:ln>
        </p:spPr>
      </p:sp>
      <p:sp>
        <p:nvSpPr>
          <p:cNvPr id="294" name="Google Shape;294;g36335525d1a_0_621"/>
          <p:cNvSpPr/>
          <p:nvPr/>
        </p:nvSpPr>
        <p:spPr>
          <a:xfrm rot="5400000">
            <a:off x="2349450" y="2102217"/>
            <a:ext cx="1397100" cy="6096000"/>
          </a:xfrm>
          <a:prstGeom prst="round2SameRect">
            <a:avLst>
              <a:gd name="adj1" fmla="val 0"/>
              <a:gd name="adj2" fmla="val 0"/>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95" name="Google Shape;295;g36335525d1a_0_621"/>
          <p:cNvSpPr txBox="1">
            <a:spLocks noGrp="1"/>
          </p:cNvSpPr>
          <p:nvPr>
            <p:ph type="title"/>
          </p:nvPr>
        </p:nvSpPr>
        <p:spPr>
          <a:xfrm>
            <a:off x="609600" y="4691400"/>
            <a:ext cx="5486400" cy="9459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SzPts val="2400"/>
              <a:buFont typeface="Montserrat"/>
              <a:buNone/>
              <a:defRPr sz="2400" b="1">
                <a:latin typeface="Montserrat"/>
                <a:ea typeface="Montserrat"/>
                <a:cs typeface="Montserrat"/>
                <a:sym typeface="Montserrat"/>
              </a:defRPr>
            </a:lvl1pPr>
            <a:lvl2pPr lvl="1" algn="r">
              <a:lnSpc>
                <a:spcPct val="90000"/>
              </a:lnSpc>
              <a:spcBef>
                <a:spcPts val="100"/>
              </a:spcBef>
              <a:spcAft>
                <a:spcPts val="0"/>
              </a:spcAft>
              <a:buClr>
                <a:schemeClr val="lt1"/>
              </a:buClr>
              <a:buSzPts val="2400"/>
              <a:buNone/>
              <a:defRPr sz="2400">
                <a:solidFill>
                  <a:schemeClr val="lt1"/>
                </a:solidFill>
              </a:defRPr>
            </a:lvl2pPr>
            <a:lvl3pPr lvl="2" algn="r">
              <a:lnSpc>
                <a:spcPct val="90000"/>
              </a:lnSpc>
              <a:spcBef>
                <a:spcPts val="0"/>
              </a:spcBef>
              <a:spcAft>
                <a:spcPts val="0"/>
              </a:spcAft>
              <a:buClr>
                <a:schemeClr val="lt1"/>
              </a:buClr>
              <a:buSzPts val="2400"/>
              <a:buNone/>
              <a:defRPr sz="2400">
                <a:solidFill>
                  <a:schemeClr val="lt1"/>
                </a:solidFill>
              </a:defRPr>
            </a:lvl3pPr>
            <a:lvl4pPr lvl="3" algn="r">
              <a:lnSpc>
                <a:spcPct val="90000"/>
              </a:lnSpc>
              <a:spcBef>
                <a:spcPts val="0"/>
              </a:spcBef>
              <a:spcAft>
                <a:spcPts val="0"/>
              </a:spcAft>
              <a:buClr>
                <a:schemeClr val="lt1"/>
              </a:buClr>
              <a:buSzPts val="2400"/>
              <a:buNone/>
              <a:defRPr sz="2400">
                <a:solidFill>
                  <a:schemeClr val="lt1"/>
                </a:solidFill>
              </a:defRPr>
            </a:lvl4pPr>
            <a:lvl5pPr lvl="4" algn="r">
              <a:lnSpc>
                <a:spcPct val="90000"/>
              </a:lnSpc>
              <a:spcBef>
                <a:spcPts val="0"/>
              </a:spcBef>
              <a:spcAft>
                <a:spcPts val="0"/>
              </a:spcAft>
              <a:buClr>
                <a:schemeClr val="lt1"/>
              </a:buClr>
              <a:buSzPts val="2400"/>
              <a:buNone/>
              <a:defRPr sz="2400">
                <a:solidFill>
                  <a:schemeClr val="lt1"/>
                </a:solidFill>
              </a:defRPr>
            </a:lvl5pPr>
            <a:lvl6pPr lvl="5" algn="r">
              <a:lnSpc>
                <a:spcPct val="90000"/>
              </a:lnSpc>
              <a:spcBef>
                <a:spcPts val="0"/>
              </a:spcBef>
              <a:spcAft>
                <a:spcPts val="0"/>
              </a:spcAft>
              <a:buClr>
                <a:schemeClr val="lt1"/>
              </a:buClr>
              <a:buSzPts val="2400"/>
              <a:buNone/>
              <a:defRPr sz="2400">
                <a:solidFill>
                  <a:schemeClr val="lt1"/>
                </a:solidFill>
              </a:defRPr>
            </a:lvl6pPr>
            <a:lvl7pPr lvl="6" algn="r">
              <a:lnSpc>
                <a:spcPct val="90000"/>
              </a:lnSpc>
              <a:spcBef>
                <a:spcPts val="0"/>
              </a:spcBef>
              <a:spcAft>
                <a:spcPts val="0"/>
              </a:spcAft>
              <a:buClr>
                <a:schemeClr val="lt1"/>
              </a:buClr>
              <a:buSzPts val="2400"/>
              <a:buNone/>
              <a:defRPr sz="2400">
                <a:solidFill>
                  <a:schemeClr val="lt1"/>
                </a:solidFill>
              </a:defRPr>
            </a:lvl7pPr>
            <a:lvl8pPr lvl="7" algn="r">
              <a:lnSpc>
                <a:spcPct val="90000"/>
              </a:lnSpc>
              <a:spcBef>
                <a:spcPts val="0"/>
              </a:spcBef>
              <a:spcAft>
                <a:spcPts val="0"/>
              </a:spcAft>
              <a:buClr>
                <a:schemeClr val="lt1"/>
              </a:buClr>
              <a:buSzPts val="2400"/>
              <a:buNone/>
              <a:defRPr sz="2400">
                <a:solidFill>
                  <a:schemeClr val="lt1"/>
                </a:solidFill>
              </a:defRPr>
            </a:lvl8pPr>
            <a:lvl9pPr lvl="8" algn="r">
              <a:lnSpc>
                <a:spcPct val="90000"/>
              </a:lnSpc>
              <a:spcBef>
                <a:spcPts val="0"/>
              </a:spcBef>
              <a:spcAft>
                <a:spcPts val="0"/>
              </a:spcAft>
              <a:buClr>
                <a:schemeClr val="lt1"/>
              </a:buClr>
              <a:buSzPts val="2400"/>
              <a:buNone/>
              <a:defRPr sz="2400">
                <a:solidFill>
                  <a:schemeClr val="lt1"/>
                </a:solidFill>
              </a:defRPr>
            </a:lvl9pPr>
          </a:lstStyle>
          <a:p>
            <a:endParaRPr/>
          </a:p>
        </p:txBody>
      </p:sp>
      <p:sp>
        <p:nvSpPr>
          <p:cNvPr id="296" name="Google Shape;296;g36335525d1a_0_621"/>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1pPr>
            <a:lvl2pPr lvl="1">
              <a:spcBef>
                <a:spcPts val="0"/>
              </a:spcBef>
              <a:spcAft>
                <a:spcPts val="0"/>
              </a:spcAft>
              <a:buClr>
                <a:schemeClr val="dk2"/>
              </a:buClr>
              <a:buSzPts val="1900"/>
              <a:buNone/>
              <a:defRPr>
                <a:solidFill>
                  <a:schemeClr val="dk2"/>
                </a:solidFill>
              </a:defRPr>
            </a:lvl2pPr>
            <a:lvl3pPr lvl="2">
              <a:spcBef>
                <a:spcPts val="0"/>
              </a:spcBef>
              <a:spcAft>
                <a:spcPts val="0"/>
              </a:spcAft>
              <a:buClr>
                <a:schemeClr val="dk2"/>
              </a:buClr>
              <a:buSzPts val="1900"/>
              <a:buNone/>
              <a:defRPr>
                <a:solidFill>
                  <a:schemeClr val="dk2"/>
                </a:solidFill>
              </a:defRPr>
            </a:lvl3pPr>
            <a:lvl4pPr lvl="3">
              <a:spcBef>
                <a:spcPts val="0"/>
              </a:spcBef>
              <a:spcAft>
                <a:spcPts val="0"/>
              </a:spcAft>
              <a:buClr>
                <a:schemeClr val="dk2"/>
              </a:buClr>
              <a:buSzPts val="1900"/>
              <a:buNone/>
              <a:defRPr>
                <a:solidFill>
                  <a:schemeClr val="dk2"/>
                </a:solidFill>
              </a:defRPr>
            </a:lvl4pPr>
            <a:lvl5pPr lvl="4">
              <a:spcBef>
                <a:spcPts val="0"/>
              </a:spcBef>
              <a:spcAft>
                <a:spcPts val="0"/>
              </a:spcAft>
              <a:buClr>
                <a:schemeClr val="dk2"/>
              </a:buClr>
              <a:buSzPts val="1900"/>
              <a:buNone/>
              <a:defRPr>
                <a:solidFill>
                  <a:schemeClr val="dk2"/>
                </a:solidFill>
              </a:defRPr>
            </a:lvl5pPr>
            <a:lvl6pPr lvl="5">
              <a:spcBef>
                <a:spcPts val="0"/>
              </a:spcBef>
              <a:spcAft>
                <a:spcPts val="0"/>
              </a:spcAft>
              <a:buClr>
                <a:schemeClr val="dk2"/>
              </a:buClr>
              <a:buSzPts val="1900"/>
              <a:buNone/>
              <a:defRPr>
                <a:solidFill>
                  <a:schemeClr val="dk2"/>
                </a:solidFill>
              </a:defRPr>
            </a:lvl6pPr>
            <a:lvl7pPr lvl="6">
              <a:spcBef>
                <a:spcPts val="0"/>
              </a:spcBef>
              <a:spcAft>
                <a:spcPts val="0"/>
              </a:spcAft>
              <a:buClr>
                <a:schemeClr val="dk2"/>
              </a:buClr>
              <a:buSzPts val="1900"/>
              <a:buNone/>
              <a:defRPr>
                <a:solidFill>
                  <a:schemeClr val="dk2"/>
                </a:solidFill>
              </a:defRPr>
            </a:lvl7pPr>
            <a:lvl8pPr lvl="7">
              <a:spcBef>
                <a:spcPts val="0"/>
              </a:spcBef>
              <a:spcAft>
                <a:spcPts val="0"/>
              </a:spcAft>
              <a:buClr>
                <a:schemeClr val="dk2"/>
              </a:buClr>
              <a:buSzPts val="1900"/>
              <a:buNone/>
              <a:defRPr>
                <a:solidFill>
                  <a:schemeClr val="dk2"/>
                </a:solidFill>
              </a:defRPr>
            </a:lvl8pPr>
            <a:lvl9pPr lvl="8">
              <a:spcBef>
                <a:spcPts val="0"/>
              </a:spcBef>
              <a:spcAft>
                <a:spcPts val="0"/>
              </a:spcAft>
              <a:buClr>
                <a:schemeClr val="dk2"/>
              </a:buClr>
              <a:buSzPts val="1900"/>
              <a:buNone/>
              <a:defRPr>
                <a:solidFill>
                  <a:schemeClr val="dk2"/>
                </a:solidFill>
              </a:defRPr>
            </a:lvl9pPr>
          </a:lstStyle>
          <a:p>
            <a:endParaRPr/>
          </a:p>
        </p:txBody>
      </p:sp>
    </p:spTree>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matchingName="Call to Action 1">
  <p:cSld name="CUSTOM_9">
    <p:spTree>
      <p:nvGrpSpPr>
        <p:cNvPr id="1" name="Shape 2675"/>
        <p:cNvGrpSpPr/>
        <p:nvPr/>
      </p:nvGrpSpPr>
      <p:grpSpPr>
        <a:xfrm>
          <a:off x="0" y="0"/>
          <a:ext cx="0" cy="0"/>
          <a:chOff x="0" y="0"/>
          <a:chExt cx="0" cy="0"/>
        </a:xfrm>
      </p:grpSpPr>
      <p:sp>
        <p:nvSpPr>
          <p:cNvPr id="2676" name="Google Shape;2676;g395a5d8f997_0_18705"/>
          <p:cNvSpPr/>
          <p:nvPr/>
        </p:nvSpPr>
        <p:spPr>
          <a:xfrm>
            <a:off x="0" y="0"/>
            <a:ext cx="12192000"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900">
                <a:latin typeface="Montserrat"/>
                <a:ea typeface="Montserrat"/>
                <a:cs typeface="Montserrat"/>
                <a:sym typeface="Montserrat"/>
              </a:rPr>
              <a:t> </a:t>
            </a:r>
            <a:endParaRPr sz="1900">
              <a:latin typeface="Montserrat"/>
              <a:ea typeface="Montserrat"/>
              <a:cs typeface="Montserrat"/>
              <a:sym typeface="Montserrat"/>
            </a:endParaRPr>
          </a:p>
        </p:txBody>
      </p:sp>
      <p:sp>
        <p:nvSpPr>
          <p:cNvPr id="2677" name="Google Shape;2677;g395a5d8f997_0_18705"/>
          <p:cNvSpPr/>
          <p:nvPr/>
        </p:nvSpPr>
        <p:spPr>
          <a:xfrm>
            <a:off x="7113300" y="1360733"/>
            <a:ext cx="4340100" cy="4277100"/>
          </a:xfrm>
          <a:prstGeom prst="roundRect">
            <a:avLst>
              <a:gd name="adj" fmla="val 0"/>
            </a:avLst>
          </a:prstGeom>
          <a:solidFill>
            <a:schemeClr val="accen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678" name="Google Shape;2678;g395a5d8f997_0_18705"/>
          <p:cNvSpPr>
            <a:spLocks noGrp="1"/>
          </p:cNvSpPr>
          <p:nvPr>
            <p:ph type="pic" idx="2"/>
          </p:nvPr>
        </p:nvSpPr>
        <p:spPr>
          <a:xfrm>
            <a:off x="7680713" y="1896734"/>
            <a:ext cx="3205200" cy="3205200"/>
          </a:xfrm>
          <a:prstGeom prst="rect">
            <a:avLst/>
          </a:prstGeom>
          <a:noFill/>
          <a:ln>
            <a:noFill/>
          </a:ln>
        </p:spPr>
      </p:sp>
      <p:sp>
        <p:nvSpPr>
          <p:cNvPr id="2679" name="Google Shape;2679;g395a5d8f997_0_18705"/>
          <p:cNvSpPr txBox="1">
            <a:spLocks noGrp="1"/>
          </p:cNvSpPr>
          <p:nvPr>
            <p:ph type="title"/>
          </p:nvPr>
        </p:nvSpPr>
        <p:spPr>
          <a:xfrm>
            <a:off x="609600" y="1219200"/>
            <a:ext cx="6096000" cy="2078700"/>
          </a:xfrm>
          <a:prstGeom prst="rect">
            <a:avLst/>
          </a:prstGeom>
        </p:spPr>
        <p:txBody>
          <a:bodyPr spcFirstLastPara="1" wrap="square" lIns="0" tIns="0" rIns="0" bIns="0" anchor="b" anchorCtr="0">
            <a:noAutofit/>
          </a:bodyPr>
          <a:lstStyle>
            <a:lvl1pPr lvl="0">
              <a:lnSpc>
                <a:spcPct val="90000"/>
              </a:lnSpc>
              <a:spcBef>
                <a:spcPts val="0"/>
              </a:spcBef>
              <a:spcAft>
                <a:spcPts val="0"/>
              </a:spcAft>
              <a:buClr>
                <a:schemeClr val="lt1"/>
              </a:buClr>
              <a:buSzPts val="4800"/>
              <a:buFont typeface="Montserrat"/>
              <a:buNone/>
              <a:defRPr b="1">
                <a:solidFill>
                  <a:schemeClr val="lt1"/>
                </a:solidFill>
                <a:latin typeface="Montserrat"/>
                <a:ea typeface="Montserrat"/>
                <a:cs typeface="Montserrat"/>
                <a:sym typeface="Montserrat"/>
              </a:defRPr>
            </a:lvl1pPr>
            <a:lvl2pPr lvl="1">
              <a:spcBef>
                <a:spcPts val="10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a:endParaRPr/>
          </a:p>
        </p:txBody>
      </p:sp>
      <p:sp>
        <p:nvSpPr>
          <p:cNvPr id="2680" name="Google Shape;2680;g395a5d8f997_0_18705"/>
          <p:cNvSpPr txBox="1">
            <a:spLocks noGrp="1"/>
          </p:cNvSpPr>
          <p:nvPr>
            <p:ph type="subTitle" idx="1"/>
          </p:nvPr>
        </p:nvSpPr>
        <p:spPr>
          <a:xfrm>
            <a:off x="609600" y="3657600"/>
            <a:ext cx="6096000" cy="19416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1900"/>
              <a:buNone/>
              <a:defRPr sz="1900" b="0">
                <a:solidFill>
                  <a:schemeClr val="lt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matchingName="Call to Action 2">
  <p:cSld name="CUSTOM_19">
    <p:bg>
      <p:bgPr>
        <a:solidFill>
          <a:schemeClr val="dk2"/>
        </a:solidFill>
        <a:effectLst/>
      </p:bgPr>
    </p:bg>
    <p:spTree>
      <p:nvGrpSpPr>
        <p:cNvPr id="1" name="Shape 2681"/>
        <p:cNvGrpSpPr/>
        <p:nvPr/>
      </p:nvGrpSpPr>
      <p:grpSpPr>
        <a:xfrm>
          <a:off x="0" y="0"/>
          <a:ext cx="0" cy="0"/>
          <a:chOff x="0" y="0"/>
          <a:chExt cx="0" cy="0"/>
        </a:xfrm>
      </p:grpSpPr>
      <p:sp>
        <p:nvSpPr>
          <p:cNvPr id="2682" name="Google Shape;2682;g395a5d8f997_0_18711"/>
          <p:cNvSpPr/>
          <p:nvPr/>
        </p:nvSpPr>
        <p:spPr>
          <a:xfrm>
            <a:off x="0" y="1706880"/>
            <a:ext cx="12201900" cy="4275900"/>
          </a:xfrm>
          <a:prstGeom prst="rect">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683" name="Google Shape;2683;g395a5d8f997_0_18711"/>
          <p:cNvSpPr txBox="1">
            <a:spLocks noGrp="1"/>
          </p:cNvSpPr>
          <p:nvPr>
            <p:ph type="title"/>
          </p:nvPr>
        </p:nvSpPr>
        <p:spPr>
          <a:xfrm>
            <a:off x="855450" y="2172147"/>
            <a:ext cx="3027900" cy="20787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SzPts val="4300"/>
              <a:buFont typeface="Oswald Medium"/>
              <a:buNone/>
              <a:defRPr sz="4300" b="0">
                <a:latin typeface="Oswald Medium"/>
                <a:ea typeface="Oswald Medium"/>
                <a:cs typeface="Oswald Medium"/>
                <a:sym typeface="Oswald Medium"/>
              </a:defRPr>
            </a:lvl1pPr>
            <a:lvl2pPr lvl="1" algn="ctr">
              <a:spcBef>
                <a:spcPts val="10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2pPr>
            <a:lvl3pPr lvl="2"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3pPr>
            <a:lvl4pPr lvl="3"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4pPr>
            <a:lvl5pPr lvl="4"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5pPr>
            <a:lvl6pPr lvl="5"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6pPr>
            <a:lvl7pPr lvl="6"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7pPr>
            <a:lvl8pPr lvl="7"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8pPr>
            <a:lvl9pPr lvl="8"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9pPr>
          </a:lstStyle>
          <a:p>
            <a:endParaRPr/>
          </a:p>
        </p:txBody>
      </p:sp>
      <p:sp>
        <p:nvSpPr>
          <p:cNvPr id="2684" name="Google Shape;2684;g395a5d8f997_0_18711"/>
          <p:cNvSpPr txBox="1">
            <a:spLocks noGrp="1"/>
          </p:cNvSpPr>
          <p:nvPr>
            <p:ph type="title" idx="2"/>
          </p:nvPr>
        </p:nvSpPr>
        <p:spPr>
          <a:xfrm>
            <a:off x="4482950" y="2172147"/>
            <a:ext cx="3027900" cy="20787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SzPts val="4300"/>
              <a:buFont typeface="Oswald Medium"/>
              <a:buNone/>
              <a:defRPr sz="4300" b="0">
                <a:latin typeface="Oswald Medium"/>
                <a:ea typeface="Oswald Medium"/>
                <a:cs typeface="Oswald Medium"/>
                <a:sym typeface="Oswald Medium"/>
              </a:defRPr>
            </a:lvl1pPr>
            <a:lvl2pPr lvl="1" algn="ctr">
              <a:spcBef>
                <a:spcPts val="10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2pPr>
            <a:lvl3pPr lvl="2"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3pPr>
            <a:lvl4pPr lvl="3"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4pPr>
            <a:lvl5pPr lvl="4"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5pPr>
            <a:lvl6pPr lvl="5"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6pPr>
            <a:lvl7pPr lvl="6"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7pPr>
            <a:lvl8pPr lvl="7"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8pPr>
            <a:lvl9pPr lvl="8"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9pPr>
          </a:lstStyle>
          <a:p>
            <a:endParaRPr/>
          </a:p>
        </p:txBody>
      </p:sp>
      <p:sp>
        <p:nvSpPr>
          <p:cNvPr id="2685" name="Google Shape;2685;g395a5d8f997_0_18711"/>
          <p:cNvSpPr txBox="1">
            <a:spLocks noGrp="1"/>
          </p:cNvSpPr>
          <p:nvPr>
            <p:ph type="title" idx="3"/>
          </p:nvPr>
        </p:nvSpPr>
        <p:spPr>
          <a:xfrm>
            <a:off x="8215350" y="2172147"/>
            <a:ext cx="3027900" cy="20787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SzPts val="4300"/>
              <a:buFont typeface="Oswald Medium"/>
              <a:buNone/>
              <a:defRPr sz="4300" b="0">
                <a:latin typeface="Oswald Medium"/>
                <a:ea typeface="Oswald Medium"/>
                <a:cs typeface="Oswald Medium"/>
                <a:sym typeface="Oswald Medium"/>
              </a:defRPr>
            </a:lvl1pPr>
            <a:lvl2pPr lvl="1" algn="ctr">
              <a:spcBef>
                <a:spcPts val="10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2pPr>
            <a:lvl3pPr lvl="2"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3pPr>
            <a:lvl4pPr lvl="3"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4pPr>
            <a:lvl5pPr lvl="4"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5pPr>
            <a:lvl6pPr lvl="5"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6pPr>
            <a:lvl7pPr lvl="6"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7pPr>
            <a:lvl8pPr lvl="7"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8pPr>
            <a:lvl9pPr lvl="8"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9pPr>
          </a:lstStyle>
          <a:p>
            <a:endParaRPr/>
          </a:p>
        </p:txBody>
      </p:sp>
      <p:sp>
        <p:nvSpPr>
          <p:cNvPr id="2686" name="Google Shape;2686;g395a5d8f997_0_18711"/>
          <p:cNvSpPr txBox="1">
            <a:spLocks noGrp="1"/>
          </p:cNvSpPr>
          <p:nvPr>
            <p:ph type="subTitle" idx="1"/>
          </p:nvPr>
        </p:nvSpPr>
        <p:spPr>
          <a:xfrm>
            <a:off x="855450" y="4427113"/>
            <a:ext cx="3121200" cy="1232700"/>
          </a:xfrm>
          <a:prstGeom prst="rect">
            <a:avLst/>
          </a:prstGeom>
        </p:spPr>
        <p:txBody>
          <a:bodyPr spcFirstLastPara="1" wrap="square" lIns="0" tIns="0" rIns="0" bIns="0" anchor="t" anchorCtr="0">
            <a:noAutofit/>
          </a:bodyPr>
          <a:lstStyle>
            <a:lvl1pPr lvl="0" algn="ctr">
              <a:spcBef>
                <a:spcPts val="0"/>
              </a:spcBef>
              <a:spcAft>
                <a:spcPts val="0"/>
              </a:spcAft>
              <a:buSzPts val="1200"/>
              <a:buFont typeface="Montserrat"/>
              <a:buNone/>
              <a:defRPr>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2687" name="Google Shape;2687;g395a5d8f997_0_18711"/>
          <p:cNvSpPr txBox="1">
            <a:spLocks noGrp="1"/>
          </p:cNvSpPr>
          <p:nvPr>
            <p:ph type="subTitle" idx="4"/>
          </p:nvPr>
        </p:nvSpPr>
        <p:spPr>
          <a:xfrm>
            <a:off x="4482950" y="4427113"/>
            <a:ext cx="3121200" cy="1232700"/>
          </a:xfrm>
          <a:prstGeom prst="rect">
            <a:avLst/>
          </a:prstGeom>
        </p:spPr>
        <p:txBody>
          <a:bodyPr spcFirstLastPara="1" wrap="square" lIns="0" tIns="0" rIns="0" bIns="0" anchor="t" anchorCtr="0">
            <a:noAutofit/>
          </a:bodyPr>
          <a:lstStyle>
            <a:lvl1pPr lvl="0" algn="ctr">
              <a:spcBef>
                <a:spcPts val="0"/>
              </a:spcBef>
              <a:spcAft>
                <a:spcPts val="0"/>
              </a:spcAft>
              <a:buSzPts val="1200"/>
              <a:buFont typeface="Montserrat"/>
              <a:buNone/>
              <a:defRPr>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2688" name="Google Shape;2688;g395a5d8f997_0_18711"/>
          <p:cNvSpPr txBox="1">
            <a:spLocks noGrp="1"/>
          </p:cNvSpPr>
          <p:nvPr>
            <p:ph type="subTitle" idx="5"/>
          </p:nvPr>
        </p:nvSpPr>
        <p:spPr>
          <a:xfrm>
            <a:off x="8215350" y="4427113"/>
            <a:ext cx="3121200" cy="1232700"/>
          </a:xfrm>
          <a:prstGeom prst="rect">
            <a:avLst/>
          </a:prstGeom>
        </p:spPr>
        <p:txBody>
          <a:bodyPr spcFirstLastPara="1" wrap="square" lIns="0" tIns="0" rIns="0" bIns="0" anchor="t" anchorCtr="0">
            <a:noAutofit/>
          </a:bodyPr>
          <a:lstStyle>
            <a:lvl1pPr lvl="0" algn="ctr">
              <a:spcBef>
                <a:spcPts val="0"/>
              </a:spcBef>
              <a:spcAft>
                <a:spcPts val="0"/>
              </a:spcAft>
              <a:buSzPts val="1200"/>
              <a:buFont typeface="Montserrat"/>
              <a:buNone/>
              <a:defRPr>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2689" name="Google Shape;2689;g395a5d8f997_0_18711"/>
          <p:cNvSpPr txBox="1">
            <a:spLocks noGrp="1"/>
          </p:cNvSpPr>
          <p:nvPr>
            <p:ph type="subTitle" idx="6"/>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200"/>
              <a:buFont typeface="Montserrat"/>
              <a:buNone/>
              <a:defRPr sz="1200" b="1">
                <a:solidFill>
                  <a:schemeClr val="lt1"/>
                </a:solidFill>
                <a:latin typeface="Montserrat"/>
                <a:ea typeface="Montserrat"/>
                <a:cs typeface="Montserrat"/>
                <a:sym typeface="Montserrat"/>
              </a:defRPr>
            </a:lvl1pPr>
            <a:lvl2pPr lvl="1">
              <a:spcBef>
                <a:spcPts val="0"/>
              </a:spcBef>
              <a:spcAft>
                <a:spcPts val="0"/>
              </a:spcAft>
              <a:buClr>
                <a:schemeClr val="lt1"/>
              </a:buClr>
              <a:buSzPts val="1900"/>
              <a:buNone/>
              <a:defRPr>
                <a:solidFill>
                  <a:schemeClr val="lt1"/>
                </a:solidFill>
              </a:defRPr>
            </a:lvl2pPr>
            <a:lvl3pPr lvl="2">
              <a:spcBef>
                <a:spcPts val="0"/>
              </a:spcBef>
              <a:spcAft>
                <a:spcPts val="0"/>
              </a:spcAft>
              <a:buClr>
                <a:schemeClr val="lt1"/>
              </a:buClr>
              <a:buSzPts val="1900"/>
              <a:buNone/>
              <a:defRPr>
                <a:solidFill>
                  <a:schemeClr val="lt1"/>
                </a:solidFill>
              </a:defRPr>
            </a:lvl3pPr>
            <a:lvl4pPr lvl="3">
              <a:spcBef>
                <a:spcPts val="0"/>
              </a:spcBef>
              <a:spcAft>
                <a:spcPts val="0"/>
              </a:spcAft>
              <a:buClr>
                <a:schemeClr val="lt1"/>
              </a:buClr>
              <a:buSzPts val="1900"/>
              <a:buNone/>
              <a:defRPr>
                <a:solidFill>
                  <a:schemeClr val="lt1"/>
                </a:solidFill>
              </a:defRPr>
            </a:lvl4pPr>
            <a:lvl5pPr lvl="4">
              <a:spcBef>
                <a:spcPts val="0"/>
              </a:spcBef>
              <a:spcAft>
                <a:spcPts val="0"/>
              </a:spcAft>
              <a:buClr>
                <a:schemeClr val="lt1"/>
              </a:buClr>
              <a:buSzPts val="1900"/>
              <a:buNone/>
              <a:defRPr>
                <a:solidFill>
                  <a:schemeClr val="lt1"/>
                </a:solidFill>
              </a:defRPr>
            </a:lvl5pPr>
            <a:lvl6pPr lvl="5">
              <a:spcBef>
                <a:spcPts val="0"/>
              </a:spcBef>
              <a:spcAft>
                <a:spcPts val="0"/>
              </a:spcAft>
              <a:buClr>
                <a:schemeClr val="lt1"/>
              </a:buClr>
              <a:buSzPts val="1900"/>
              <a:buNone/>
              <a:defRPr>
                <a:solidFill>
                  <a:schemeClr val="lt1"/>
                </a:solidFill>
              </a:defRPr>
            </a:lvl6pPr>
            <a:lvl7pPr lvl="6">
              <a:spcBef>
                <a:spcPts val="0"/>
              </a:spcBef>
              <a:spcAft>
                <a:spcPts val="0"/>
              </a:spcAft>
              <a:buClr>
                <a:schemeClr val="lt1"/>
              </a:buClr>
              <a:buSzPts val="1900"/>
              <a:buNone/>
              <a:defRPr>
                <a:solidFill>
                  <a:schemeClr val="lt1"/>
                </a:solidFill>
              </a:defRPr>
            </a:lvl7pPr>
            <a:lvl8pPr lvl="7">
              <a:spcBef>
                <a:spcPts val="0"/>
              </a:spcBef>
              <a:spcAft>
                <a:spcPts val="0"/>
              </a:spcAft>
              <a:buClr>
                <a:schemeClr val="lt1"/>
              </a:buClr>
              <a:buSzPts val="1900"/>
              <a:buNone/>
              <a:defRPr>
                <a:solidFill>
                  <a:schemeClr val="lt1"/>
                </a:solidFill>
              </a:defRPr>
            </a:lvl8pPr>
            <a:lvl9pPr lvl="8">
              <a:spcBef>
                <a:spcPts val="0"/>
              </a:spcBef>
              <a:spcAft>
                <a:spcPts val="0"/>
              </a:spcAft>
              <a:buClr>
                <a:schemeClr val="lt1"/>
              </a:buClr>
              <a:buSzPts val="1900"/>
              <a:buNone/>
              <a:defRPr>
                <a:solidFill>
                  <a:schemeClr val="lt1"/>
                </a:solidFill>
              </a:defRPr>
            </a:lvl9pPr>
          </a:lstStyle>
          <a:p>
            <a:endParaRPr/>
          </a:p>
        </p:txBody>
      </p:sp>
      <p:cxnSp>
        <p:nvCxnSpPr>
          <p:cNvPr id="2690" name="Google Shape;2690;g395a5d8f997_0_18711"/>
          <p:cNvCxnSpPr/>
          <p:nvPr/>
        </p:nvCxnSpPr>
        <p:spPr>
          <a:xfrm>
            <a:off x="4191917" y="2197880"/>
            <a:ext cx="0" cy="3294000"/>
          </a:xfrm>
          <a:prstGeom prst="straightConnector1">
            <a:avLst/>
          </a:prstGeom>
          <a:noFill/>
          <a:ln w="25400" cap="flat" cmpd="sng">
            <a:solidFill>
              <a:srgbClr val="BFDFE0"/>
            </a:solidFill>
            <a:prstDash val="solid"/>
            <a:round/>
            <a:headEnd type="none" w="med" len="med"/>
            <a:tailEnd type="none" w="med" len="med"/>
          </a:ln>
        </p:spPr>
      </p:cxnSp>
      <p:cxnSp>
        <p:nvCxnSpPr>
          <p:cNvPr id="2691" name="Google Shape;2691;g395a5d8f997_0_18711"/>
          <p:cNvCxnSpPr/>
          <p:nvPr/>
        </p:nvCxnSpPr>
        <p:spPr>
          <a:xfrm>
            <a:off x="7923150" y="2197880"/>
            <a:ext cx="0" cy="3294000"/>
          </a:xfrm>
          <a:prstGeom prst="straightConnector1">
            <a:avLst/>
          </a:prstGeom>
          <a:noFill/>
          <a:ln w="25400" cap="flat" cmpd="sng">
            <a:solidFill>
              <a:srgbClr val="BFDFE0"/>
            </a:solidFill>
            <a:prstDash val="solid"/>
            <a:round/>
            <a:headEnd type="none" w="med" len="med"/>
            <a:tailEnd type="none" w="med" len="med"/>
          </a:ln>
        </p:spPr>
      </p:cxnSp>
    </p:spTree>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matchingName="Thank You">
  <p:cSld name="CUSTOM_19_1">
    <p:bg>
      <p:bgPr>
        <a:solidFill>
          <a:schemeClr val="dk2"/>
        </a:solidFill>
        <a:effectLst/>
      </p:bgPr>
    </p:bg>
    <p:spTree>
      <p:nvGrpSpPr>
        <p:cNvPr id="1" name="Shape 2692"/>
        <p:cNvGrpSpPr/>
        <p:nvPr/>
      </p:nvGrpSpPr>
      <p:grpSpPr>
        <a:xfrm>
          <a:off x="0" y="0"/>
          <a:ext cx="0" cy="0"/>
          <a:chOff x="0" y="0"/>
          <a:chExt cx="0" cy="0"/>
        </a:xfrm>
      </p:grpSpPr>
      <p:sp>
        <p:nvSpPr>
          <p:cNvPr id="2693" name="Google Shape;2693;g395a5d8f997_0_18722"/>
          <p:cNvSpPr/>
          <p:nvPr/>
        </p:nvSpPr>
        <p:spPr>
          <a:xfrm>
            <a:off x="0" y="1706880"/>
            <a:ext cx="12201900" cy="4275900"/>
          </a:xfrm>
          <a:prstGeom prst="rect">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694" name="Google Shape;2694;g395a5d8f997_0_18722"/>
          <p:cNvSpPr txBox="1">
            <a:spLocks noGrp="1"/>
          </p:cNvSpPr>
          <p:nvPr>
            <p:ph type="title"/>
          </p:nvPr>
        </p:nvSpPr>
        <p:spPr>
          <a:xfrm>
            <a:off x="1385400" y="2336800"/>
            <a:ext cx="9421200" cy="716400"/>
          </a:xfrm>
          <a:prstGeom prst="rect">
            <a:avLst/>
          </a:prstGeom>
        </p:spPr>
        <p:txBody>
          <a:bodyPr spcFirstLastPara="1" wrap="square" lIns="0" tIns="0" rIns="0" bIns="0" anchor="t" anchorCtr="0">
            <a:normAutofit/>
          </a:bodyPr>
          <a:lstStyle>
            <a:lvl1pPr lvl="0" algn="ctr">
              <a:lnSpc>
                <a:spcPct val="80000"/>
              </a:lnSpc>
              <a:spcBef>
                <a:spcPts val="0"/>
              </a:spcBef>
              <a:spcAft>
                <a:spcPts val="0"/>
              </a:spcAft>
              <a:buSzPts val="8700"/>
              <a:buFont typeface="Oswald Medium"/>
              <a:buNone/>
              <a:defRPr sz="8700" b="0">
                <a:latin typeface="Oswald Medium"/>
                <a:ea typeface="Oswald Medium"/>
                <a:cs typeface="Oswald Medium"/>
                <a:sym typeface="Oswald Medium"/>
              </a:defRPr>
            </a:lvl1pPr>
            <a:lvl2pPr lvl="1" algn="ctr">
              <a:lnSpc>
                <a:spcPct val="80000"/>
              </a:lnSpc>
              <a:spcBef>
                <a:spcPts val="100"/>
              </a:spcBef>
              <a:spcAft>
                <a:spcPts val="0"/>
              </a:spcAft>
              <a:buSzPts val="9300"/>
              <a:buNone/>
              <a:defRPr sz="9300"/>
            </a:lvl2pPr>
            <a:lvl3pPr lvl="2" algn="ctr">
              <a:lnSpc>
                <a:spcPct val="80000"/>
              </a:lnSpc>
              <a:spcBef>
                <a:spcPts val="100"/>
              </a:spcBef>
              <a:spcAft>
                <a:spcPts val="0"/>
              </a:spcAft>
              <a:buSzPts val="9300"/>
              <a:buNone/>
              <a:defRPr sz="9300"/>
            </a:lvl3pPr>
            <a:lvl4pPr lvl="3" algn="ctr">
              <a:lnSpc>
                <a:spcPct val="80000"/>
              </a:lnSpc>
              <a:spcBef>
                <a:spcPts val="100"/>
              </a:spcBef>
              <a:spcAft>
                <a:spcPts val="0"/>
              </a:spcAft>
              <a:buSzPts val="9300"/>
              <a:buNone/>
              <a:defRPr sz="9300"/>
            </a:lvl4pPr>
            <a:lvl5pPr lvl="4" algn="ctr">
              <a:lnSpc>
                <a:spcPct val="80000"/>
              </a:lnSpc>
              <a:spcBef>
                <a:spcPts val="100"/>
              </a:spcBef>
              <a:spcAft>
                <a:spcPts val="0"/>
              </a:spcAft>
              <a:buSzPts val="9300"/>
              <a:buNone/>
              <a:defRPr sz="9300"/>
            </a:lvl5pPr>
            <a:lvl6pPr lvl="5" algn="ctr">
              <a:lnSpc>
                <a:spcPct val="80000"/>
              </a:lnSpc>
              <a:spcBef>
                <a:spcPts val="100"/>
              </a:spcBef>
              <a:spcAft>
                <a:spcPts val="0"/>
              </a:spcAft>
              <a:buSzPts val="9300"/>
              <a:buNone/>
              <a:defRPr sz="9300"/>
            </a:lvl6pPr>
            <a:lvl7pPr lvl="6" algn="ctr">
              <a:lnSpc>
                <a:spcPct val="80000"/>
              </a:lnSpc>
              <a:spcBef>
                <a:spcPts val="100"/>
              </a:spcBef>
              <a:spcAft>
                <a:spcPts val="0"/>
              </a:spcAft>
              <a:buSzPts val="9300"/>
              <a:buNone/>
              <a:defRPr sz="9300"/>
            </a:lvl7pPr>
            <a:lvl8pPr lvl="7" algn="ctr">
              <a:lnSpc>
                <a:spcPct val="80000"/>
              </a:lnSpc>
              <a:spcBef>
                <a:spcPts val="100"/>
              </a:spcBef>
              <a:spcAft>
                <a:spcPts val="0"/>
              </a:spcAft>
              <a:buSzPts val="9300"/>
              <a:buNone/>
              <a:defRPr sz="9300"/>
            </a:lvl8pPr>
            <a:lvl9pPr lvl="8" algn="ctr">
              <a:lnSpc>
                <a:spcPct val="80000"/>
              </a:lnSpc>
              <a:spcBef>
                <a:spcPts val="100"/>
              </a:spcBef>
              <a:spcAft>
                <a:spcPts val="100"/>
              </a:spcAft>
              <a:buSzPts val="9300"/>
              <a:buNone/>
              <a:defRPr sz="9300"/>
            </a:lvl9pPr>
          </a:lstStyle>
          <a:p>
            <a:endParaRPr/>
          </a:p>
        </p:txBody>
      </p:sp>
      <p:sp>
        <p:nvSpPr>
          <p:cNvPr id="2695" name="Google Shape;2695;g395a5d8f997_0_18722"/>
          <p:cNvSpPr txBox="1">
            <a:spLocks noGrp="1"/>
          </p:cNvSpPr>
          <p:nvPr>
            <p:ph type="subTitle" idx="1"/>
          </p:nvPr>
        </p:nvSpPr>
        <p:spPr>
          <a:xfrm>
            <a:off x="3048000" y="3581400"/>
            <a:ext cx="6096000" cy="3411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Tree>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96"/>
        <p:cNvGrpSpPr/>
        <p:nvPr/>
      </p:nvGrpSpPr>
      <p:grpSpPr>
        <a:xfrm>
          <a:off x="0" y="0"/>
          <a:ext cx="0" cy="0"/>
          <a:chOff x="0" y="0"/>
          <a:chExt cx="0" cy="0"/>
        </a:xfrm>
      </p:grpSpPr>
    </p:spTree>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matchingName="Cover 1 with image">
  <p:cSld name="TITLE_1_1">
    <p:spTree>
      <p:nvGrpSpPr>
        <p:cNvPr id="1" name="Shape 2702"/>
        <p:cNvGrpSpPr/>
        <p:nvPr/>
      </p:nvGrpSpPr>
      <p:grpSpPr>
        <a:xfrm>
          <a:off x="0" y="0"/>
          <a:ext cx="0" cy="0"/>
          <a:chOff x="0" y="0"/>
          <a:chExt cx="0" cy="0"/>
        </a:xfrm>
      </p:grpSpPr>
      <p:sp>
        <p:nvSpPr>
          <p:cNvPr id="2703" name="Google Shape;2703;g395a5d8f997_0_20319"/>
          <p:cNvSpPr/>
          <p:nvPr/>
        </p:nvSpPr>
        <p:spPr>
          <a:xfrm>
            <a:off x="0" y="0"/>
            <a:ext cx="9144000"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704" name="Google Shape;2704;g395a5d8f997_0_20319"/>
          <p:cNvSpPr txBox="1">
            <a:spLocks noGrp="1"/>
          </p:cNvSpPr>
          <p:nvPr>
            <p:ph type="ctrTitle"/>
          </p:nvPr>
        </p:nvSpPr>
        <p:spPr>
          <a:xfrm>
            <a:off x="613567" y="1297467"/>
            <a:ext cx="6280500" cy="2954400"/>
          </a:xfrm>
          <a:prstGeom prst="rect">
            <a:avLst/>
          </a:prstGeom>
          <a:noFill/>
          <a:ln>
            <a:noFill/>
          </a:ln>
        </p:spPr>
        <p:txBody>
          <a:bodyPr spcFirstLastPara="1" wrap="square" lIns="0" tIns="0" rIns="0" bIns="0" anchor="b" anchorCtr="0">
            <a:noAutofit/>
          </a:bodyPr>
          <a:lstStyle>
            <a:lvl1pPr lvl="0">
              <a:lnSpc>
                <a:spcPct val="90000"/>
              </a:lnSpc>
              <a:spcBef>
                <a:spcPts val="0"/>
              </a:spcBef>
              <a:spcAft>
                <a:spcPts val="0"/>
              </a:spcAft>
              <a:buClr>
                <a:srgbClr val="BFDFE0"/>
              </a:buClr>
              <a:buSzPts val="5300"/>
              <a:buFont typeface="Montserrat"/>
              <a:buNone/>
              <a:defRPr sz="5300" b="1">
                <a:solidFill>
                  <a:srgbClr val="BFDFE0"/>
                </a:solidFill>
                <a:latin typeface="Montserrat"/>
                <a:ea typeface="Montserrat"/>
                <a:cs typeface="Montserrat"/>
                <a:sym typeface="Montserrat"/>
              </a:defRPr>
            </a:lvl1pPr>
            <a:lvl2pPr lvl="1" algn="ctr">
              <a:spcBef>
                <a:spcPts val="100"/>
              </a:spcBef>
              <a:spcAft>
                <a:spcPts val="0"/>
              </a:spcAft>
              <a:buSzPts val="6300"/>
              <a:buNone/>
              <a:defRPr sz="6300"/>
            </a:lvl2pPr>
            <a:lvl3pPr lvl="2" algn="ctr">
              <a:spcBef>
                <a:spcPts val="0"/>
              </a:spcBef>
              <a:spcAft>
                <a:spcPts val="0"/>
              </a:spcAft>
              <a:buSzPts val="6300"/>
              <a:buNone/>
              <a:defRPr sz="6300"/>
            </a:lvl3pPr>
            <a:lvl4pPr lvl="3" algn="ctr">
              <a:spcBef>
                <a:spcPts val="0"/>
              </a:spcBef>
              <a:spcAft>
                <a:spcPts val="0"/>
              </a:spcAft>
              <a:buSzPts val="6300"/>
              <a:buNone/>
              <a:defRPr sz="6300"/>
            </a:lvl4pPr>
            <a:lvl5pPr lvl="4" algn="ctr">
              <a:spcBef>
                <a:spcPts val="0"/>
              </a:spcBef>
              <a:spcAft>
                <a:spcPts val="0"/>
              </a:spcAft>
              <a:buSzPts val="6300"/>
              <a:buNone/>
              <a:defRPr sz="6300"/>
            </a:lvl5pPr>
            <a:lvl6pPr lvl="5" algn="ctr">
              <a:spcBef>
                <a:spcPts val="0"/>
              </a:spcBef>
              <a:spcAft>
                <a:spcPts val="0"/>
              </a:spcAft>
              <a:buSzPts val="6300"/>
              <a:buNone/>
              <a:defRPr sz="6300"/>
            </a:lvl6pPr>
            <a:lvl7pPr lvl="6" algn="ctr">
              <a:spcBef>
                <a:spcPts val="0"/>
              </a:spcBef>
              <a:spcAft>
                <a:spcPts val="0"/>
              </a:spcAft>
              <a:buSzPts val="6300"/>
              <a:buNone/>
              <a:defRPr sz="6300"/>
            </a:lvl7pPr>
            <a:lvl8pPr lvl="7" algn="ctr">
              <a:spcBef>
                <a:spcPts val="0"/>
              </a:spcBef>
              <a:spcAft>
                <a:spcPts val="0"/>
              </a:spcAft>
              <a:buSzPts val="6300"/>
              <a:buNone/>
              <a:defRPr sz="6300"/>
            </a:lvl8pPr>
            <a:lvl9pPr lvl="8" algn="ctr">
              <a:spcBef>
                <a:spcPts val="0"/>
              </a:spcBef>
              <a:spcAft>
                <a:spcPts val="0"/>
              </a:spcAft>
              <a:buSzPts val="6300"/>
              <a:buNone/>
              <a:defRPr sz="6300"/>
            </a:lvl9pPr>
          </a:lstStyle>
          <a:p>
            <a:endParaRPr/>
          </a:p>
        </p:txBody>
      </p:sp>
      <p:sp>
        <p:nvSpPr>
          <p:cNvPr id="2705" name="Google Shape;2705;g395a5d8f997_0_20319"/>
          <p:cNvSpPr txBox="1">
            <a:spLocks noGrp="1"/>
          </p:cNvSpPr>
          <p:nvPr>
            <p:ph type="subTitle" idx="1"/>
          </p:nvPr>
        </p:nvSpPr>
        <p:spPr>
          <a:xfrm>
            <a:off x="613566" y="4455100"/>
            <a:ext cx="6686700" cy="986700"/>
          </a:xfrm>
          <a:prstGeom prst="rect">
            <a:avLst/>
          </a:prstGeom>
          <a:noFill/>
        </p:spPr>
        <p:txBody>
          <a:bodyPr spcFirstLastPara="1" wrap="square" lIns="0" tIns="0" rIns="0" bIns="0" anchor="t" anchorCtr="0">
            <a:noAutofit/>
          </a:bodyPr>
          <a:lstStyle>
            <a:lvl1pPr lvl="0">
              <a:lnSpc>
                <a:spcPct val="100000"/>
              </a:lnSpc>
              <a:spcBef>
                <a:spcPts val="0"/>
              </a:spcBef>
              <a:spcAft>
                <a:spcPts val="0"/>
              </a:spcAft>
              <a:buClr>
                <a:schemeClr val="lt1"/>
              </a:buClr>
              <a:buSzPts val="3200"/>
              <a:buFont typeface="Oswald Medium"/>
              <a:buNone/>
              <a:defRPr sz="3200" b="0">
                <a:solidFill>
                  <a:schemeClr val="lt1"/>
                </a:solidFill>
                <a:latin typeface="Oswald Medium"/>
                <a:ea typeface="Oswald Medium"/>
                <a:cs typeface="Oswald Medium"/>
                <a:sym typeface="Oswald Medium"/>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pic>
        <p:nvPicPr>
          <p:cNvPr id="2706" name="Google Shape;2706;g395a5d8f997_0_20319" title="CI_logo_bluebackground_nt.png"/>
          <p:cNvPicPr preferRelativeResize="0"/>
          <p:nvPr/>
        </p:nvPicPr>
        <p:blipFill>
          <a:blip r:embed="rId2">
            <a:alphaModFix/>
          </a:blip>
          <a:stretch>
            <a:fillRect/>
          </a:stretch>
        </p:blipFill>
        <p:spPr>
          <a:xfrm>
            <a:off x="613567" y="654048"/>
            <a:ext cx="2438398" cy="919276"/>
          </a:xfrm>
          <a:prstGeom prst="rect">
            <a:avLst/>
          </a:prstGeom>
          <a:noFill/>
          <a:ln>
            <a:noFill/>
          </a:ln>
        </p:spPr>
      </p:pic>
      <p:sp>
        <p:nvSpPr>
          <p:cNvPr id="2707" name="Google Shape;2707;g395a5d8f997_0_20319"/>
          <p:cNvSpPr/>
          <p:nvPr/>
        </p:nvSpPr>
        <p:spPr>
          <a:xfrm>
            <a:off x="10179200" y="0"/>
            <a:ext cx="2012700" cy="986700"/>
          </a:xfrm>
          <a:prstGeom prst="rect">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708" name="Google Shape;2708;g395a5d8f997_0_20319"/>
          <p:cNvSpPr/>
          <p:nvPr/>
        </p:nvSpPr>
        <p:spPr>
          <a:xfrm>
            <a:off x="7112000" y="1016000"/>
            <a:ext cx="4673700" cy="4673700"/>
          </a:xfrm>
          <a:prstGeom prst="rect">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709" name="Google Shape;2709;g395a5d8f997_0_20319"/>
          <p:cNvSpPr>
            <a:spLocks noGrp="1"/>
          </p:cNvSpPr>
          <p:nvPr>
            <p:ph type="pic" idx="2"/>
          </p:nvPr>
        </p:nvSpPr>
        <p:spPr>
          <a:xfrm>
            <a:off x="7315200" y="1219200"/>
            <a:ext cx="4267200" cy="4267200"/>
          </a:xfrm>
          <a:prstGeom prst="rect">
            <a:avLst/>
          </a:prstGeom>
          <a:noFill/>
          <a:ln>
            <a:noFill/>
          </a:ln>
        </p:spPr>
      </p:sp>
    </p:spTree>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matchingName="Cover 2">
  <p:cSld name="TITLE_1_1_1">
    <p:spTree>
      <p:nvGrpSpPr>
        <p:cNvPr id="1" name="Shape 2710"/>
        <p:cNvGrpSpPr/>
        <p:nvPr/>
      </p:nvGrpSpPr>
      <p:grpSpPr>
        <a:xfrm>
          <a:off x="0" y="0"/>
          <a:ext cx="0" cy="0"/>
          <a:chOff x="0" y="0"/>
          <a:chExt cx="0" cy="0"/>
        </a:xfrm>
      </p:grpSpPr>
      <p:sp>
        <p:nvSpPr>
          <p:cNvPr id="2711" name="Google Shape;2711;g395a5d8f997_0_20327"/>
          <p:cNvSpPr/>
          <p:nvPr/>
        </p:nvSpPr>
        <p:spPr>
          <a:xfrm>
            <a:off x="0" y="33"/>
            <a:ext cx="12192000"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900">
                <a:latin typeface="Montserrat"/>
                <a:ea typeface="Montserrat"/>
                <a:cs typeface="Montserrat"/>
                <a:sym typeface="Montserrat"/>
              </a:rPr>
              <a:t>       </a:t>
            </a:r>
            <a:endParaRPr sz="1900">
              <a:latin typeface="Montserrat"/>
              <a:ea typeface="Montserrat"/>
              <a:cs typeface="Montserrat"/>
              <a:sym typeface="Montserrat"/>
            </a:endParaRPr>
          </a:p>
        </p:txBody>
      </p:sp>
      <p:sp>
        <p:nvSpPr>
          <p:cNvPr id="2712" name="Google Shape;2712;g395a5d8f997_0_20327"/>
          <p:cNvSpPr txBox="1">
            <a:spLocks noGrp="1"/>
          </p:cNvSpPr>
          <p:nvPr>
            <p:ph type="ctrTitle"/>
          </p:nvPr>
        </p:nvSpPr>
        <p:spPr>
          <a:xfrm>
            <a:off x="613567" y="1297467"/>
            <a:ext cx="10359300" cy="2954400"/>
          </a:xfrm>
          <a:prstGeom prst="rect">
            <a:avLst/>
          </a:prstGeom>
          <a:noFill/>
          <a:ln>
            <a:noFill/>
          </a:ln>
        </p:spPr>
        <p:txBody>
          <a:bodyPr spcFirstLastPara="1" wrap="square" lIns="0" tIns="0" rIns="0" bIns="0" anchor="b" anchorCtr="0">
            <a:noAutofit/>
          </a:bodyPr>
          <a:lstStyle>
            <a:lvl1pPr lvl="0">
              <a:lnSpc>
                <a:spcPct val="90000"/>
              </a:lnSpc>
              <a:spcBef>
                <a:spcPts val="0"/>
              </a:spcBef>
              <a:spcAft>
                <a:spcPts val="0"/>
              </a:spcAft>
              <a:buClr>
                <a:srgbClr val="BFDFE0"/>
              </a:buClr>
              <a:buSzPts val="6700"/>
              <a:buFont typeface="Montserrat"/>
              <a:buNone/>
              <a:defRPr sz="6700" b="1">
                <a:solidFill>
                  <a:srgbClr val="BFDFE0"/>
                </a:solidFill>
                <a:latin typeface="Montserrat"/>
                <a:ea typeface="Montserrat"/>
                <a:cs typeface="Montserrat"/>
                <a:sym typeface="Montserrat"/>
              </a:defRPr>
            </a:lvl1pPr>
            <a:lvl2pPr lvl="1" algn="ctr">
              <a:spcBef>
                <a:spcPts val="100"/>
              </a:spcBef>
              <a:spcAft>
                <a:spcPts val="0"/>
              </a:spcAft>
              <a:buSzPts val="6300"/>
              <a:buNone/>
              <a:defRPr sz="6300"/>
            </a:lvl2pPr>
            <a:lvl3pPr lvl="2" algn="ctr">
              <a:spcBef>
                <a:spcPts val="0"/>
              </a:spcBef>
              <a:spcAft>
                <a:spcPts val="0"/>
              </a:spcAft>
              <a:buSzPts val="6300"/>
              <a:buNone/>
              <a:defRPr sz="6300"/>
            </a:lvl3pPr>
            <a:lvl4pPr lvl="3" algn="ctr">
              <a:spcBef>
                <a:spcPts val="0"/>
              </a:spcBef>
              <a:spcAft>
                <a:spcPts val="0"/>
              </a:spcAft>
              <a:buSzPts val="6300"/>
              <a:buNone/>
              <a:defRPr sz="6300"/>
            </a:lvl4pPr>
            <a:lvl5pPr lvl="4" algn="ctr">
              <a:spcBef>
                <a:spcPts val="0"/>
              </a:spcBef>
              <a:spcAft>
                <a:spcPts val="0"/>
              </a:spcAft>
              <a:buSzPts val="6300"/>
              <a:buNone/>
              <a:defRPr sz="6300"/>
            </a:lvl5pPr>
            <a:lvl6pPr lvl="5" algn="ctr">
              <a:spcBef>
                <a:spcPts val="0"/>
              </a:spcBef>
              <a:spcAft>
                <a:spcPts val="0"/>
              </a:spcAft>
              <a:buSzPts val="6300"/>
              <a:buNone/>
              <a:defRPr sz="6300"/>
            </a:lvl6pPr>
            <a:lvl7pPr lvl="6" algn="ctr">
              <a:spcBef>
                <a:spcPts val="0"/>
              </a:spcBef>
              <a:spcAft>
                <a:spcPts val="0"/>
              </a:spcAft>
              <a:buSzPts val="6300"/>
              <a:buNone/>
              <a:defRPr sz="6300"/>
            </a:lvl7pPr>
            <a:lvl8pPr lvl="7" algn="ctr">
              <a:spcBef>
                <a:spcPts val="0"/>
              </a:spcBef>
              <a:spcAft>
                <a:spcPts val="0"/>
              </a:spcAft>
              <a:buSzPts val="6300"/>
              <a:buNone/>
              <a:defRPr sz="6300"/>
            </a:lvl8pPr>
            <a:lvl9pPr lvl="8" algn="ctr">
              <a:spcBef>
                <a:spcPts val="0"/>
              </a:spcBef>
              <a:spcAft>
                <a:spcPts val="0"/>
              </a:spcAft>
              <a:buSzPts val="6300"/>
              <a:buNone/>
              <a:defRPr sz="6300"/>
            </a:lvl9pPr>
          </a:lstStyle>
          <a:p>
            <a:endParaRPr/>
          </a:p>
        </p:txBody>
      </p:sp>
      <p:sp>
        <p:nvSpPr>
          <p:cNvPr id="2713" name="Google Shape;2713;g395a5d8f997_0_20327"/>
          <p:cNvSpPr txBox="1">
            <a:spLocks noGrp="1"/>
          </p:cNvSpPr>
          <p:nvPr>
            <p:ph type="subTitle" idx="1"/>
          </p:nvPr>
        </p:nvSpPr>
        <p:spPr>
          <a:xfrm>
            <a:off x="613566" y="4455100"/>
            <a:ext cx="8534400" cy="986700"/>
          </a:xfrm>
          <a:prstGeom prst="rect">
            <a:avLst/>
          </a:prstGeom>
          <a:noFill/>
        </p:spPr>
        <p:txBody>
          <a:bodyPr spcFirstLastPara="1" wrap="square" lIns="0" tIns="0" rIns="0" bIns="0" anchor="t" anchorCtr="0">
            <a:noAutofit/>
          </a:bodyPr>
          <a:lstStyle>
            <a:lvl1pPr lvl="0">
              <a:lnSpc>
                <a:spcPct val="100000"/>
              </a:lnSpc>
              <a:spcBef>
                <a:spcPts val="0"/>
              </a:spcBef>
              <a:spcAft>
                <a:spcPts val="0"/>
              </a:spcAft>
              <a:buClr>
                <a:schemeClr val="lt1"/>
              </a:buClr>
              <a:buSzPts val="4000"/>
              <a:buFont typeface="Oswald Medium"/>
              <a:buNone/>
              <a:defRPr sz="4000" b="0">
                <a:solidFill>
                  <a:schemeClr val="lt1"/>
                </a:solidFill>
                <a:latin typeface="Oswald Medium"/>
                <a:ea typeface="Oswald Medium"/>
                <a:cs typeface="Oswald Medium"/>
                <a:sym typeface="Oswald Medium"/>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pic>
        <p:nvPicPr>
          <p:cNvPr id="2714" name="Google Shape;2714;g395a5d8f997_0_20327" title="CI_logo_bluebackground_nt.png"/>
          <p:cNvPicPr preferRelativeResize="0"/>
          <p:nvPr/>
        </p:nvPicPr>
        <p:blipFill>
          <a:blip r:embed="rId2">
            <a:alphaModFix/>
          </a:blip>
          <a:stretch>
            <a:fillRect/>
          </a:stretch>
        </p:blipFill>
        <p:spPr>
          <a:xfrm>
            <a:off x="613567" y="654048"/>
            <a:ext cx="2438398" cy="919276"/>
          </a:xfrm>
          <a:prstGeom prst="rect">
            <a:avLst/>
          </a:prstGeom>
          <a:noFill/>
          <a:ln>
            <a:noFill/>
          </a:ln>
        </p:spPr>
      </p:pic>
    </p:spTree>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matchingName="TOC">
  <p:cSld name="SECTION_HEADER_1">
    <p:bg>
      <p:bgPr>
        <a:solidFill>
          <a:schemeClr val="lt1"/>
        </a:solidFill>
        <a:effectLst/>
      </p:bgPr>
    </p:bg>
    <p:spTree>
      <p:nvGrpSpPr>
        <p:cNvPr id="1" name="Shape 2715"/>
        <p:cNvGrpSpPr/>
        <p:nvPr/>
      </p:nvGrpSpPr>
      <p:grpSpPr>
        <a:xfrm>
          <a:off x="0" y="0"/>
          <a:ext cx="0" cy="0"/>
          <a:chOff x="0" y="0"/>
          <a:chExt cx="0" cy="0"/>
        </a:xfrm>
      </p:grpSpPr>
      <p:sp>
        <p:nvSpPr>
          <p:cNvPr id="2716" name="Google Shape;2716;g395a5d8f997_0_20332"/>
          <p:cNvSpPr/>
          <p:nvPr/>
        </p:nvSpPr>
        <p:spPr>
          <a:xfrm>
            <a:off x="-2800" y="0"/>
            <a:ext cx="3962400"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graphicFrame>
        <p:nvGraphicFramePr>
          <p:cNvPr id="2717" name="Google Shape;2717;g395a5d8f997_0_20332"/>
          <p:cNvGraphicFramePr/>
          <p:nvPr/>
        </p:nvGraphicFramePr>
        <p:xfrm>
          <a:off x="4764733" y="1219200"/>
          <a:ext cx="3000000" cy="3000000"/>
        </p:xfrm>
        <a:graphic>
          <a:graphicData uri="http://schemas.openxmlformats.org/drawingml/2006/table">
            <a:tbl>
              <a:tblPr>
                <a:noFill/>
                <a:tableStyleId>{F714C82F-D19C-4DDF-884D-B962782E8352}</a:tableStyleId>
              </a:tblPr>
              <a:tblGrid>
                <a:gridCol w="2812925">
                  <a:extLst>
                    <a:ext uri="{9D8B030D-6E8A-4147-A177-3AD203B41FA5}">
                      <a16:colId xmlns:a16="http://schemas.microsoft.com/office/drawing/2014/main" val="20000"/>
                    </a:ext>
                  </a:extLst>
                </a:gridCol>
                <a:gridCol w="2812925">
                  <a:extLst>
                    <a:ext uri="{9D8B030D-6E8A-4147-A177-3AD203B41FA5}">
                      <a16:colId xmlns:a16="http://schemas.microsoft.com/office/drawing/2014/main" val="20001"/>
                    </a:ext>
                  </a:extLst>
                </a:gridCol>
              </a:tblGrid>
              <a:tr h="508000">
                <a:tc>
                  <a:txBody>
                    <a:bodyPr/>
                    <a:lstStyle/>
                    <a:p>
                      <a:pPr marL="0" lvl="0" indent="0" algn="l" rtl="0">
                        <a:spcBef>
                          <a:spcPts val="0"/>
                        </a:spcBef>
                        <a:spcAft>
                          <a:spcPts val="0"/>
                        </a:spcAft>
                        <a:buNone/>
                      </a:pPr>
                      <a:endParaRPr/>
                    </a:p>
                  </a:txBody>
                  <a:tcPr marL="121900" marR="121900" marT="121900" marB="121900">
                    <a:lnL w="12700" cap="flat" cmpd="sng">
                      <a:solidFill>
                        <a:srgbClr val="9E9E9E">
                          <a:alpha val="0"/>
                        </a:srgbClr>
                      </a:solidFill>
                      <a:prstDash val="solid"/>
                      <a:round/>
                      <a:headEnd type="none" w="sm" len="sm"/>
                      <a:tailEnd type="none" w="sm" len="sm"/>
                    </a:lnL>
                    <a:lnR w="12700" cap="flat" cmpd="sng">
                      <a:solidFill>
                        <a:srgbClr val="9E9E9E">
                          <a:alpha val="0"/>
                        </a:srgbClr>
                      </a:solidFill>
                      <a:prstDash val="solid"/>
                      <a:round/>
                      <a:headEnd type="none" w="sm" len="sm"/>
                      <a:tailEnd type="none" w="sm" len="sm"/>
                    </a:lnR>
                    <a:lnT w="12700" cap="flat" cmpd="sng">
                      <a:solidFill>
                        <a:srgbClr val="9E9E9E">
                          <a:alpha val="0"/>
                        </a:srgbClr>
                      </a:solidFill>
                      <a:prstDash val="solid"/>
                      <a:round/>
                      <a:headEnd type="none" w="sm" len="sm"/>
                      <a:tailEnd type="none" w="sm" len="sm"/>
                    </a:lnT>
                    <a:lnB w="12700"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121900" marR="121900" marT="121900" marB="121900">
                    <a:lnL w="12700" cap="flat" cmpd="sng">
                      <a:solidFill>
                        <a:srgbClr val="9E9E9E">
                          <a:alpha val="0"/>
                        </a:srgbClr>
                      </a:solidFill>
                      <a:prstDash val="solid"/>
                      <a:round/>
                      <a:headEnd type="none" w="sm" len="sm"/>
                      <a:tailEnd type="none" w="sm" len="sm"/>
                    </a:lnL>
                    <a:lnR w="12700" cap="flat" cmpd="sng">
                      <a:solidFill>
                        <a:srgbClr val="9E9E9E">
                          <a:alpha val="0"/>
                        </a:srgbClr>
                      </a:solidFill>
                      <a:prstDash val="solid"/>
                      <a:round/>
                      <a:headEnd type="none" w="sm" len="sm"/>
                      <a:tailEnd type="none" w="sm" len="sm"/>
                    </a:lnR>
                    <a:lnT w="12700" cap="flat" cmpd="sng">
                      <a:solidFill>
                        <a:srgbClr val="9E9E9E">
                          <a:alpha val="0"/>
                        </a:srgbClr>
                      </a:solidFill>
                      <a:prstDash val="solid"/>
                      <a:round/>
                      <a:headEnd type="none" w="sm" len="sm"/>
                      <a:tailEnd type="none" w="sm" len="sm"/>
                    </a:lnT>
                    <a:lnB w="12700"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508000">
                <a:tc>
                  <a:txBody>
                    <a:bodyPr/>
                    <a:lstStyle/>
                    <a:p>
                      <a:pPr marL="0" lvl="0" indent="0" algn="l" rtl="0">
                        <a:spcBef>
                          <a:spcPts val="0"/>
                        </a:spcBef>
                        <a:spcAft>
                          <a:spcPts val="0"/>
                        </a:spcAft>
                        <a:buNone/>
                      </a:pPr>
                      <a:endParaRPr/>
                    </a:p>
                  </a:txBody>
                  <a:tcPr marL="121900" marR="121900" marT="121900" marB="121900">
                    <a:lnL w="12700" cap="flat" cmpd="sng">
                      <a:solidFill>
                        <a:srgbClr val="9E9E9E">
                          <a:alpha val="0"/>
                        </a:srgbClr>
                      </a:solidFill>
                      <a:prstDash val="solid"/>
                      <a:round/>
                      <a:headEnd type="none" w="sm" len="sm"/>
                      <a:tailEnd type="none" w="sm" len="sm"/>
                    </a:lnL>
                    <a:lnR w="12700" cap="flat" cmpd="sng">
                      <a:solidFill>
                        <a:srgbClr val="9E9E9E">
                          <a:alpha val="0"/>
                        </a:srgbClr>
                      </a:solidFill>
                      <a:prstDash val="solid"/>
                      <a:round/>
                      <a:headEnd type="none" w="sm" len="sm"/>
                      <a:tailEnd type="none" w="sm" len="sm"/>
                    </a:lnR>
                    <a:lnT w="12700" cap="flat" cmpd="sng">
                      <a:solidFill>
                        <a:srgbClr val="9E9E9E">
                          <a:alpha val="0"/>
                        </a:srgbClr>
                      </a:solidFill>
                      <a:prstDash val="solid"/>
                      <a:round/>
                      <a:headEnd type="none" w="sm" len="sm"/>
                      <a:tailEnd type="none" w="sm" len="sm"/>
                    </a:lnT>
                    <a:lnB w="12700"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121900" marR="121900" marT="121900" marB="121900">
                    <a:lnL w="12700" cap="flat" cmpd="sng">
                      <a:solidFill>
                        <a:srgbClr val="9E9E9E">
                          <a:alpha val="0"/>
                        </a:srgbClr>
                      </a:solidFill>
                      <a:prstDash val="solid"/>
                      <a:round/>
                      <a:headEnd type="none" w="sm" len="sm"/>
                      <a:tailEnd type="none" w="sm" len="sm"/>
                    </a:lnL>
                    <a:lnR w="12700" cap="flat" cmpd="sng">
                      <a:solidFill>
                        <a:srgbClr val="9E9E9E">
                          <a:alpha val="0"/>
                        </a:srgbClr>
                      </a:solidFill>
                      <a:prstDash val="solid"/>
                      <a:round/>
                      <a:headEnd type="none" w="sm" len="sm"/>
                      <a:tailEnd type="none" w="sm" len="sm"/>
                    </a:lnR>
                    <a:lnT w="12700" cap="flat" cmpd="sng">
                      <a:solidFill>
                        <a:srgbClr val="9E9E9E">
                          <a:alpha val="0"/>
                        </a:srgbClr>
                      </a:solidFill>
                      <a:prstDash val="solid"/>
                      <a:round/>
                      <a:headEnd type="none" w="sm" len="sm"/>
                      <a:tailEnd type="none" w="sm" len="sm"/>
                    </a:lnT>
                    <a:lnB w="12700"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508000">
                <a:tc>
                  <a:txBody>
                    <a:bodyPr/>
                    <a:lstStyle/>
                    <a:p>
                      <a:pPr marL="0" lvl="0" indent="0" algn="l" rtl="0">
                        <a:spcBef>
                          <a:spcPts val="0"/>
                        </a:spcBef>
                        <a:spcAft>
                          <a:spcPts val="0"/>
                        </a:spcAft>
                        <a:buNone/>
                      </a:pPr>
                      <a:endParaRPr/>
                    </a:p>
                  </a:txBody>
                  <a:tcPr marL="121900" marR="121900" marT="121900" marB="121900">
                    <a:lnL w="12700" cap="flat" cmpd="sng">
                      <a:solidFill>
                        <a:srgbClr val="9E9E9E">
                          <a:alpha val="0"/>
                        </a:srgbClr>
                      </a:solidFill>
                      <a:prstDash val="solid"/>
                      <a:round/>
                      <a:headEnd type="none" w="sm" len="sm"/>
                      <a:tailEnd type="none" w="sm" len="sm"/>
                    </a:lnL>
                    <a:lnR w="12700" cap="flat" cmpd="sng">
                      <a:solidFill>
                        <a:srgbClr val="9E9E9E">
                          <a:alpha val="0"/>
                        </a:srgbClr>
                      </a:solidFill>
                      <a:prstDash val="solid"/>
                      <a:round/>
                      <a:headEnd type="none" w="sm" len="sm"/>
                      <a:tailEnd type="none" w="sm" len="sm"/>
                    </a:lnR>
                    <a:lnT w="12700" cap="flat" cmpd="sng">
                      <a:solidFill>
                        <a:srgbClr val="9E9E9E">
                          <a:alpha val="0"/>
                        </a:srgbClr>
                      </a:solidFill>
                      <a:prstDash val="solid"/>
                      <a:round/>
                      <a:headEnd type="none" w="sm" len="sm"/>
                      <a:tailEnd type="none" w="sm" len="sm"/>
                    </a:lnT>
                    <a:lnB w="12700"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121900" marR="121900" marT="121900" marB="121900">
                    <a:lnL w="12700" cap="flat" cmpd="sng">
                      <a:solidFill>
                        <a:srgbClr val="9E9E9E">
                          <a:alpha val="0"/>
                        </a:srgbClr>
                      </a:solidFill>
                      <a:prstDash val="solid"/>
                      <a:round/>
                      <a:headEnd type="none" w="sm" len="sm"/>
                      <a:tailEnd type="none" w="sm" len="sm"/>
                    </a:lnL>
                    <a:lnR w="12700" cap="flat" cmpd="sng">
                      <a:solidFill>
                        <a:srgbClr val="9E9E9E">
                          <a:alpha val="0"/>
                        </a:srgbClr>
                      </a:solidFill>
                      <a:prstDash val="solid"/>
                      <a:round/>
                      <a:headEnd type="none" w="sm" len="sm"/>
                      <a:tailEnd type="none" w="sm" len="sm"/>
                    </a:lnR>
                    <a:lnT w="12700" cap="flat" cmpd="sng">
                      <a:solidFill>
                        <a:srgbClr val="9E9E9E">
                          <a:alpha val="0"/>
                        </a:srgbClr>
                      </a:solidFill>
                      <a:prstDash val="solid"/>
                      <a:round/>
                      <a:headEnd type="none" w="sm" len="sm"/>
                      <a:tailEnd type="none" w="sm" len="sm"/>
                    </a:lnT>
                    <a:lnB w="12700"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718" name="Google Shape;2718;g395a5d8f997_0_20332"/>
          <p:cNvSpPr txBox="1">
            <a:spLocks noGrp="1"/>
          </p:cNvSpPr>
          <p:nvPr>
            <p:ph type="title"/>
          </p:nvPr>
        </p:nvSpPr>
        <p:spPr>
          <a:xfrm>
            <a:off x="0" y="1402080"/>
            <a:ext cx="3956700" cy="6888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Clr>
                <a:schemeClr val="lt1"/>
              </a:buClr>
              <a:buSzPts val="5300"/>
              <a:buFont typeface="Oswald Medium"/>
              <a:buNone/>
              <a:defRPr sz="5300" b="0">
                <a:solidFill>
                  <a:schemeClr val="lt1"/>
                </a:solidFill>
                <a:latin typeface="Oswald Medium"/>
                <a:ea typeface="Oswald Medium"/>
                <a:cs typeface="Oswald Medium"/>
                <a:sym typeface="Oswald Medium"/>
              </a:defRPr>
            </a:lvl1pPr>
            <a:lvl2pPr lvl="1" algn="ctr">
              <a:spcBef>
                <a:spcPts val="0"/>
              </a:spcBef>
              <a:spcAft>
                <a:spcPts val="0"/>
              </a:spcAft>
              <a:buClr>
                <a:schemeClr val="lt1"/>
              </a:buClr>
              <a:buSzPts val="3700"/>
              <a:buNone/>
              <a:defRPr>
                <a:solidFill>
                  <a:schemeClr val="lt1"/>
                </a:solidFill>
              </a:defRPr>
            </a:lvl2pPr>
            <a:lvl3pPr lvl="2" algn="ctr">
              <a:spcBef>
                <a:spcPts val="0"/>
              </a:spcBef>
              <a:spcAft>
                <a:spcPts val="0"/>
              </a:spcAft>
              <a:buClr>
                <a:schemeClr val="lt1"/>
              </a:buClr>
              <a:buSzPts val="3700"/>
              <a:buNone/>
              <a:defRPr>
                <a:solidFill>
                  <a:schemeClr val="lt1"/>
                </a:solidFill>
              </a:defRPr>
            </a:lvl3pPr>
            <a:lvl4pPr lvl="3" algn="ctr">
              <a:spcBef>
                <a:spcPts val="0"/>
              </a:spcBef>
              <a:spcAft>
                <a:spcPts val="0"/>
              </a:spcAft>
              <a:buClr>
                <a:schemeClr val="lt1"/>
              </a:buClr>
              <a:buSzPts val="3700"/>
              <a:buNone/>
              <a:defRPr>
                <a:solidFill>
                  <a:schemeClr val="lt1"/>
                </a:solidFill>
              </a:defRPr>
            </a:lvl4pPr>
            <a:lvl5pPr lvl="4" algn="ctr">
              <a:spcBef>
                <a:spcPts val="0"/>
              </a:spcBef>
              <a:spcAft>
                <a:spcPts val="0"/>
              </a:spcAft>
              <a:buClr>
                <a:schemeClr val="lt1"/>
              </a:buClr>
              <a:buSzPts val="3700"/>
              <a:buNone/>
              <a:defRPr>
                <a:solidFill>
                  <a:schemeClr val="lt1"/>
                </a:solidFill>
              </a:defRPr>
            </a:lvl5pPr>
            <a:lvl6pPr lvl="5" algn="ctr">
              <a:spcBef>
                <a:spcPts val="0"/>
              </a:spcBef>
              <a:spcAft>
                <a:spcPts val="0"/>
              </a:spcAft>
              <a:buClr>
                <a:schemeClr val="lt1"/>
              </a:buClr>
              <a:buSzPts val="3700"/>
              <a:buNone/>
              <a:defRPr>
                <a:solidFill>
                  <a:schemeClr val="lt1"/>
                </a:solidFill>
              </a:defRPr>
            </a:lvl6pPr>
            <a:lvl7pPr lvl="6" algn="ctr">
              <a:spcBef>
                <a:spcPts val="0"/>
              </a:spcBef>
              <a:spcAft>
                <a:spcPts val="0"/>
              </a:spcAft>
              <a:buClr>
                <a:schemeClr val="lt1"/>
              </a:buClr>
              <a:buSzPts val="3700"/>
              <a:buNone/>
              <a:defRPr>
                <a:solidFill>
                  <a:schemeClr val="lt1"/>
                </a:solidFill>
              </a:defRPr>
            </a:lvl7pPr>
            <a:lvl8pPr lvl="7" algn="ctr">
              <a:spcBef>
                <a:spcPts val="0"/>
              </a:spcBef>
              <a:spcAft>
                <a:spcPts val="0"/>
              </a:spcAft>
              <a:buClr>
                <a:schemeClr val="lt1"/>
              </a:buClr>
              <a:buSzPts val="3700"/>
              <a:buNone/>
              <a:defRPr>
                <a:solidFill>
                  <a:schemeClr val="lt1"/>
                </a:solidFill>
              </a:defRPr>
            </a:lvl8pPr>
            <a:lvl9pPr lvl="8" algn="ctr">
              <a:spcBef>
                <a:spcPts val="0"/>
              </a:spcBef>
              <a:spcAft>
                <a:spcPts val="0"/>
              </a:spcAft>
              <a:buClr>
                <a:schemeClr val="lt1"/>
              </a:buClr>
              <a:buSzPts val="3700"/>
              <a:buNone/>
              <a:defRPr>
                <a:solidFill>
                  <a:schemeClr val="lt1"/>
                </a:solidFill>
              </a:defRPr>
            </a:lvl9pPr>
          </a:lstStyle>
          <a:p>
            <a:endParaRPr/>
          </a:p>
        </p:txBody>
      </p:sp>
    </p:spTree>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matchingName="Section Divider">
  <p:cSld name="CUSTOM_3">
    <p:spTree>
      <p:nvGrpSpPr>
        <p:cNvPr id="1" name="Shape 2719"/>
        <p:cNvGrpSpPr/>
        <p:nvPr/>
      </p:nvGrpSpPr>
      <p:grpSpPr>
        <a:xfrm>
          <a:off x="0" y="0"/>
          <a:ext cx="0" cy="0"/>
          <a:chOff x="0" y="0"/>
          <a:chExt cx="0" cy="0"/>
        </a:xfrm>
      </p:grpSpPr>
      <p:sp>
        <p:nvSpPr>
          <p:cNvPr id="2720" name="Google Shape;2720;g395a5d8f997_0_20336"/>
          <p:cNvSpPr txBox="1">
            <a:spLocks noGrp="1"/>
          </p:cNvSpPr>
          <p:nvPr>
            <p:ph type="title"/>
          </p:nvPr>
        </p:nvSpPr>
        <p:spPr>
          <a:xfrm>
            <a:off x="609600" y="3444600"/>
            <a:ext cx="10972800" cy="3413700"/>
          </a:xfrm>
          <a:prstGeom prst="rect">
            <a:avLst/>
          </a:prstGeom>
          <a:ln>
            <a:noFill/>
          </a:ln>
        </p:spPr>
        <p:txBody>
          <a:bodyPr spcFirstLastPara="1" wrap="square" lIns="0" tIns="0" rIns="0" bIns="0" anchor="ctr" anchorCtr="0">
            <a:noAutofit/>
          </a:bodyPr>
          <a:lstStyle>
            <a:lvl1pPr lvl="0" algn="ctr">
              <a:lnSpc>
                <a:spcPct val="90000"/>
              </a:lnSpc>
              <a:spcBef>
                <a:spcPts val="0"/>
              </a:spcBef>
              <a:spcAft>
                <a:spcPts val="0"/>
              </a:spcAft>
              <a:buSzPts val="5300"/>
              <a:buFont typeface="Oswald Medium"/>
              <a:buNone/>
              <a:defRPr sz="5300" b="0">
                <a:latin typeface="Oswald Medium"/>
                <a:ea typeface="Oswald Medium"/>
                <a:cs typeface="Oswald Medium"/>
                <a:sym typeface="Oswald Medium"/>
              </a:defRPr>
            </a:lvl1pPr>
            <a:lvl2pPr lvl="1">
              <a:spcBef>
                <a:spcPts val="100"/>
              </a:spcBef>
              <a:spcAft>
                <a:spcPts val="0"/>
              </a:spcAft>
              <a:buClr>
                <a:schemeClr val="lt1"/>
              </a:buClr>
              <a:buSzPts val="3700"/>
              <a:buNone/>
              <a:defRPr>
                <a:solidFill>
                  <a:schemeClr val="lt1"/>
                </a:solidFill>
              </a:defRPr>
            </a:lvl2pPr>
            <a:lvl3pPr lvl="2">
              <a:spcBef>
                <a:spcPts val="0"/>
              </a:spcBef>
              <a:spcAft>
                <a:spcPts val="0"/>
              </a:spcAft>
              <a:buClr>
                <a:schemeClr val="lt1"/>
              </a:buClr>
              <a:buSzPts val="3700"/>
              <a:buNone/>
              <a:defRPr>
                <a:solidFill>
                  <a:schemeClr val="lt1"/>
                </a:solidFill>
              </a:defRPr>
            </a:lvl3pPr>
            <a:lvl4pPr lvl="3">
              <a:spcBef>
                <a:spcPts val="0"/>
              </a:spcBef>
              <a:spcAft>
                <a:spcPts val="0"/>
              </a:spcAft>
              <a:buClr>
                <a:schemeClr val="lt1"/>
              </a:buClr>
              <a:buSzPts val="3700"/>
              <a:buNone/>
              <a:defRPr>
                <a:solidFill>
                  <a:schemeClr val="lt1"/>
                </a:solidFill>
              </a:defRPr>
            </a:lvl4pPr>
            <a:lvl5pPr lvl="4">
              <a:spcBef>
                <a:spcPts val="0"/>
              </a:spcBef>
              <a:spcAft>
                <a:spcPts val="0"/>
              </a:spcAft>
              <a:buClr>
                <a:schemeClr val="lt1"/>
              </a:buClr>
              <a:buSzPts val="3700"/>
              <a:buNone/>
              <a:defRPr>
                <a:solidFill>
                  <a:schemeClr val="lt1"/>
                </a:solidFill>
              </a:defRPr>
            </a:lvl5pPr>
            <a:lvl6pPr lvl="5">
              <a:spcBef>
                <a:spcPts val="0"/>
              </a:spcBef>
              <a:spcAft>
                <a:spcPts val="0"/>
              </a:spcAft>
              <a:buClr>
                <a:schemeClr val="lt1"/>
              </a:buClr>
              <a:buSzPts val="3700"/>
              <a:buNone/>
              <a:defRPr>
                <a:solidFill>
                  <a:schemeClr val="lt1"/>
                </a:solidFill>
              </a:defRPr>
            </a:lvl6pPr>
            <a:lvl7pPr lvl="6">
              <a:spcBef>
                <a:spcPts val="0"/>
              </a:spcBef>
              <a:spcAft>
                <a:spcPts val="0"/>
              </a:spcAft>
              <a:buClr>
                <a:schemeClr val="lt1"/>
              </a:buClr>
              <a:buSzPts val="3700"/>
              <a:buNone/>
              <a:defRPr>
                <a:solidFill>
                  <a:schemeClr val="lt1"/>
                </a:solidFill>
              </a:defRPr>
            </a:lvl7pPr>
            <a:lvl8pPr lvl="7">
              <a:spcBef>
                <a:spcPts val="0"/>
              </a:spcBef>
              <a:spcAft>
                <a:spcPts val="0"/>
              </a:spcAft>
              <a:buClr>
                <a:schemeClr val="lt1"/>
              </a:buClr>
              <a:buSzPts val="3700"/>
              <a:buNone/>
              <a:defRPr>
                <a:solidFill>
                  <a:schemeClr val="lt1"/>
                </a:solidFill>
              </a:defRPr>
            </a:lvl8pPr>
            <a:lvl9pPr lvl="8">
              <a:spcBef>
                <a:spcPts val="0"/>
              </a:spcBef>
              <a:spcAft>
                <a:spcPts val="0"/>
              </a:spcAft>
              <a:buClr>
                <a:schemeClr val="lt1"/>
              </a:buClr>
              <a:buSzPts val="3700"/>
              <a:buNone/>
              <a:defRPr>
                <a:solidFill>
                  <a:schemeClr val="lt1"/>
                </a:solidFill>
              </a:defRPr>
            </a:lvl9pPr>
          </a:lstStyle>
          <a:p>
            <a:endParaRPr/>
          </a:p>
        </p:txBody>
      </p:sp>
      <p:sp>
        <p:nvSpPr>
          <p:cNvPr id="2721" name="Google Shape;2721;g395a5d8f997_0_20336"/>
          <p:cNvSpPr/>
          <p:nvPr/>
        </p:nvSpPr>
        <p:spPr>
          <a:xfrm>
            <a:off x="0" y="0"/>
            <a:ext cx="12192000" cy="34137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Tree>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matchingName="General Figures">
  <p:cSld name="CUSTOM_21">
    <p:spTree>
      <p:nvGrpSpPr>
        <p:cNvPr id="1" name="Shape 2722"/>
        <p:cNvGrpSpPr/>
        <p:nvPr/>
      </p:nvGrpSpPr>
      <p:grpSpPr>
        <a:xfrm>
          <a:off x="0" y="0"/>
          <a:ext cx="0" cy="0"/>
          <a:chOff x="0" y="0"/>
          <a:chExt cx="0" cy="0"/>
        </a:xfrm>
      </p:grpSpPr>
      <p:sp>
        <p:nvSpPr>
          <p:cNvPr id="2723" name="Google Shape;2723;g395a5d8f997_0_20339"/>
          <p:cNvSpPr txBox="1">
            <a:spLocks noGrp="1"/>
          </p:cNvSpPr>
          <p:nvPr>
            <p:ph type="title"/>
          </p:nvPr>
        </p:nvSpPr>
        <p:spPr>
          <a:xfrm>
            <a:off x="609600" y="914400"/>
            <a:ext cx="10363200" cy="7881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1pPr>
            <a:lvl2pPr lvl="1">
              <a:spcBef>
                <a:spcPts val="10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a:endParaRPr/>
          </a:p>
        </p:txBody>
      </p:sp>
      <p:sp>
        <p:nvSpPr>
          <p:cNvPr id="2724" name="Google Shape;2724;g395a5d8f997_0_20339"/>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2725" name="Google Shape;2725;g395a5d8f997_0_20339"/>
          <p:cNvSpPr>
            <a:spLocks noGrp="1"/>
          </p:cNvSpPr>
          <p:nvPr>
            <p:ph type="pic" idx="2"/>
          </p:nvPr>
        </p:nvSpPr>
        <p:spPr>
          <a:xfrm>
            <a:off x="609600" y="1828800"/>
            <a:ext cx="7010400" cy="4267200"/>
          </a:xfrm>
          <a:prstGeom prst="rect">
            <a:avLst/>
          </a:prstGeom>
          <a:noFill/>
          <a:ln>
            <a:noFill/>
          </a:ln>
        </p:spPr>
      </p:sp>
      <p:sp>
        <p:nvSpPr>
          <p:cNvPr id="2726" name="Google Shape;2726;g395a5d8f997_0_20339"/>
          <p:cNvSpPr txBox="1">
            <a:spLocks noGrp="1"/>
          </p:cNvSpPr>
          <p:nvPr>
            <p:ph type="title" idx="3"/>
          </p:nvPr>
        </p:nvSpPr>
        <p:spPr>
          <a:xfrm>
            <a:off x="8229600" y="1828800"/>
            <a:ext cx="3657600" cy="821100"/>
          </a:xfrm>
          <a:prstGeom prst="rect">
            <a:avLst/>
          </a:prstGeom>
        </p:spPr>
        <p:txBody>
          <a:bodyPr spcFirstLastPara="1" wrap="square" lIns="0" tIns="0" rIns="0" bIns="0" anchor="t" anchorCtr="0">
            <a:noAutofit/>
          </a:bodyPr>
          <a:lstStyle>
            <a:lvl1pPr lvl="0">
              <a:spcBef>
                <a:spcPts val="0"/>
              </a:spcBef>
              <a:spcAft>
                <a:spcPts val="0"/>
              </a:spcAft>
              <a:buSzPts val="3600"/>
              <a:buFont typeface="Bebas Neue"/>
              <a:buNone/>
              <a:defRPr sz="3600" b="0">
                <a:latin typeface="Bebas Neue"/>
                <a:ea typeface="Bebas Neue"/>
                <a:cs typeface="Bebas Neue"/>
                <a:sym typeface="Bebas Neue"/>
              </a:defRPr>
            </a:lvl1pPr>
            <a:lvl2pPr lvl="1">
              <a:spcBef>
                <a:spcPts val="100"/>
              </a:spcBef>
              <a:spcAft>
                <a:spcPts val="0"/>
              </a:spcAft>
              <a:buSzPts val="3300"/>
              <a:buNone/>
              <a:defRPr sz="3300"/>
            </a:lvl2pPr>
            <a:lvl3pPr lvl="2">
              <a:spcBef>
                <a:spcPts val="0"/>
              </a:spcBef>
              <a:spcAft>
                <a:spcPts val="0"/>
              </a:spcAft>
              <a:buSzPts val="3300"/>
              <a:buNone/>
              <a:defRPr sz="3300"/>
            </a:lvl3pPr>
            <a:lvl4pPr lvl="3">
              <a:spcBef>
                <a:spcPts val="0"/>
              </a:spcBef>
              <a:spcAft>
                <a:spcPts val="0"/>
              </a:spcAft>
              <a:buSzPts val="3300"/>
              <a:buNone/>
              <a:defRPr sz="3300"/>
            </a:lvl4pPr>
            <a:lvl5pPr lvl="4">
              <a:spcBef>
                <a:spcPts val="0"/>
              </a:spcBef>
              <a:spcAft>
                <a:spcPts val="0"/>
              </a:spcAft>
              <a:buSzPts val="3300"/>
              <a:buNone/>
              <a:defRPr sz="3300"/>
            </a:lvl5pPr>
            <a:lvl6pPr lvl="5">
              <a:spcBef>
                <a:spcPts val="0"/>
              </a:spcBef>
              <a:spcAft>
                <a:spcPts val="0"/>
              </a:spcAft>
              <a:buSzPts val="3300"/>
              <a:buNone/>
              <a:defRPr sz="3300"/>
            </a:lvl6pPr>
            <a:lvl7pPr lvl="6">
              <a:spcBef>
                <a:spcPts val="0"/>
              </a:spcBef>
              <a:spcAft>
                <a:spcPts val="0"/>
              </a:spcAft>
              <a:buSzPts val="3300"/>
              <a:buNone/>
              <a:defRPr sz="3300"/>
            </a:lvl7pPr>
            <a:lvl8pPr lvl="7">
              <a:spcBef>
                <a:spcPts val="0"/>
              </a:spcBef>
              <a:spcAft>
                <a:spcPts val="0"/>
              </a:spcAft>
              <a:buSzPts val="3300"/>
              <a:buNone/>
              <a:defRPr sz="3300"/>
            </a:lvl8pPr>
            <a:lvl9pPr lvl="8">
              <a:spcBef>
                <a:spcPts val="0"/>
              </a:spcBef>
              <a:spcAft>
                <a:spcPts val="0"/>
              </a:spcAft>
              <a:buSzPts val="3300"/>
              <a:buNone/>
              <a:defRPr sz="3300"/>
            </a:lvl9pPr>
          </a:lstStyle>
          <a:p>
            <a:endParaRPr/>
          </a:p>
        </p:txBody>
      </p:sp>
      <p:sp>
        <p:nvSpPr>
          <p:cNvPr id="2727" name="Google Shape;2727;g395a5d8f997_0_20339"/>
          <p:cNvSpPr txBox="1">
            <a:spLocks noGrp="1"/>
          </p:cNvSpPr>
          <p:nvPr>
            <p:ph type="subTitle" idx="4"/>
          </p:nvPr>
        </p:nvSpPr>
        <p:spPr>
          <a:xfrm>
            <a:off x="8229600" y="2342548"/>
            <a:ext cx="3607500" cy="391200"/>
          </a:xfrm>
          <a:prstGeom prst="rect">
            <a:avLst/>
          </a:prstGeom>
        </p:spPr>
        <p:txBody>
          <a:bodyPr spcFirstLastPara="1" wrap="square" lIns="0" tIns="0" rIns="0" bIns="0" anchor="t" anchorCtr="0">
            <a:noAutofit/>
          </a:bodyPr>
          <a:lstStyle>
            <a:lvl1pPr lvl="0">
              <a:spcBef>
                <a:spcPts val="0"/>
              </a:spcBef>
              <a:spcAft>
                <a:spcPts val="0"/>
              </a:spcAft>
              <a:buSzPts val="1900"/>
              <a:buFont typeface="Oswald Medium"/>
              <a:buNone/>
              <a:defRPr sz="1900" b="0">
                <a:latin typeface="Oswald Medium"/>
                <a:ea typeface="Oswald Medium"/>
                <a:cs typeface="Oswald Medium"/>
                <a:sym typeface="Oswald Medium"/>
              </a:defRPr>
            </a:lvl1pPr>
            <a:lvl2pPr lvl="1">
              <a:spcBef>
                <a:spcPts val="0"/>
              </a:spcBef>
              <a:spcAft>
                <a:spcPts val="0"/>
              </a:spcAft>
              <a:buSzPts val="1900"/>
              <a:buFont typeface="Oswald Medium"/>
              <a:buNone/>
              <a:defRPr>
                <a:latin typeface="Oswald Medium"/>
                <a:ea typeface="Oswald Medium"/>
                <a:cs typeface="Oswald Medium"/>
                <a:sym typeface="Oswald Medium"/>
              </a:defRPr>
            </a:lvl2pPr>
            <a:lvl3pPr lvl="2">
              <a:spcBef>
                <a:spcPts val="0"/>
              </a:spcBef>
              <a:spcAft>
                <a:spcPts val="0"/>
              </a:spcAft>
              <a:buSzPts val="1900"/>
              <a:buFont typeface="Oswald Medium"/>
              <a:buNone/>
              <a:defRPr>
                <a:latin typeface="Oswald Medium"/>
                <a:ea typeface="Oswald Medium"/>
                <a:cs typeface="Oswald Medium"/>
                <a:sym typeface="Oswald Medium"/>
              </a:defRPr>
            </a:lvl3pPr>
            <a:lvl4pPr lvl="3">
              <a:spcBef>
                <a:spcPts val="0"/>
              </a:spcBef>
              <a:spcAft>
                <a:spcPts val="0"/>
              </a:spcAft>
              <a:buSzPts val="1900"/>
              <a:buFont typeface="Oswald Medium"/>
              <a:buNone/>
              <a:defRPr>
                <a:latin typeface="Oswald Medium"/>
                <a:ea typeface="Oswald Medium"/>
                <a:cs typeface="Oswald Medium"/>
                <a:sym typeface="Oswald Medium"/>
              </a:defRPr>
            </a:lvl4pPr>
            <a:lvl5pPr lvl="4">
              <a:spcBef>
                <a:spcPts val="0"/>
              </a:spcBef>
              <a:spcAft>
                <a:spcPts val="0"/>
              </a:spcAft>
              <a:buSzPts val="1900"/>
              <a:buFont typeface="Oswald Medium"/>
              <a:buNone/>
              <a:defRPr>
                <a:latin typeface="Oswald Medium"/>
                <a:ea typeface="Oswald Medium"/>
                <a:cs typeface="Oswald Medium"/>
                <a:sym typeface="Oswald Medium"/>
              </a:defRPr>
            </a:lvl5pPr>
            <a:lvl6pPr lvl="5">
              <a:spcBef>
                <a:spcPts val="0"/>
              </a:spcBef>
              <a:spcAft>
                <a:spcPts val="0"/>
              </a:spcAft>
              <a:buSzPts val="1900"/>
              <a:buFont typeface="Oswald Medium"/>
              <a:buNone/>
              <a:defRPr>
                <a:latin typeface="Oswald Medium"/>
                <a:ea typeface="Oswald Medium"/>
                <a:cs typeface="Oswald Medium"/>
                <a:sym typeface="Oswald Medium"/>
              </a:defRPr>
            </a:lvl6pPr>
            <a:lvl7pPr lvl="6">
              <a:spcBef>
                <a:spcPts val="0"/>
              </a:spcBef>
              <a:spcAft>
                <a:spcPts val="0"/>
              </a:spcAft>
              <a:buSzPts val="1900"/>
              <a:buFont typeface="Oswald Medium"/>
              <a:buNone/>
              <a:defRPr>
                <a:latin typeface="Oswald Medium"/>
                <a:ea typeface="Oswald Medium"/>
                <a:cs typeface="Oswald Medium"/>
                <a:sym typeface="Oswald Medium"/>
              </a:defRPr>
            </a:lvl7pPr>
            <a:lvl8pPr lvl="7">
              <a:spcBef>
                <a:spcPts val="0"/>
              </a:spcBef>
              <a:spcAft>
                <a:spcPts val="0"/>
              </a:spcAft>
              <a:buSzPts val="1900"/>
              <a:buFont typeface="Oswald Medium"/>
              <a:buNone/>
              <a:defRPr>
                <a:latin typeface="Oswald Medium"/>
                <a:ea typeface="Oswald Medium"/>
                <a:cs typeface="Oswald Medium"/>
                <a:sym typeface="Oswald Medium"/>
              </a:defRPr>
            </a:lvl8pPr>
            <a:lvl9pPr lvl="8">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2728" name="Google Shape;2728;g395a5d8f997_0_20339"/>
          <p:cNvSpPr txBox="1">
            <a:spLocks noGrp="1"/>
          </p:cNvSpPr>
          <p:nvPr>
            <p:ph type="subTitle" idx="5"/>
          </p:nvPr>
        </p:nvSpPr>
        <p:spPr>
          <a:xfrm>
            <a:off x="8229600" y="2764027"/>
            <a:ext cx="3607500" cy="391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2729" name="Google Shape;2729;g395a5d8f997_0_20339"/>
          <p:cNvSpPr txBox="1">
            <a:spLocks noGrp="1"/>
          </p:cNvSpPr>
          <p:nvPr>
            <p:ph type="title" idx="6"/>
          </p:nvPr>
        </p:nvSpPr>
        <p:spPr>
          <a:xfrm>
            <a:off x="8229600" y="3822733"/>
            <a:ext cx="3657600" cy="821100"/>
          </a:xfrm>
          <a:prstGeom prst="rect">
            <a:avLst/>
          </a:prstGeom>
        </p:spPr>
        <p:txBody>
          <a:bodyPr spcFirstLastPara="1" wrap="square" lIns="0" tIns="0" rIns="0" bIns="0" anchor="t" anchorCtr="0">
            <a:noAutofit/>
          </a:bodyPr>
          <a:lstStyle>
            <a:lvl1pPr lvl="0">
              <a:spcBef>
                <a:spcPts val="0"/>
              </a:spcBef>
              <a:spcAft>
                <a:spcPts val="0"/>
              </a:spcAft>
              <a:buSzPts val="3600"/>
              <a:buFont typeface="Bebas Neue"/>
              <a:buNone/>
              <a:defRPr sz="3600" b="0">
                <a:latin typeface="Bebas Neue"/>
                <a:ea typeface="Bebas Neue"/>
                <a:cs typeface="Bebas Neue"/>
                <a:sym typeface="Bebas Neue"/>
              </a:defRPr>
            </a:lvl1pPr>
            <a:lvl2pPr lvl="1">
              <a:spcBef>
                <a:spcPts val="100"/>
              </a:spcBef>
              <a:spcAft>
                <a:spcPts val="0"/>
              </a:spcAft>
              <a:buSzPts val="3300"/>
              <a:buNone/>
              <a:defRPr sz="3300"/>
            </a:lvl2pPr>
            <a:lvl3pPr lvl="2">
              <a:spcBef>
                <a:spcPts val="0"/>
              </a:spcBef>
              <a:spcAft>
                <a:spcPts val="0"/>
              </a:spcAft>
              <a:buSzPts val="3300"/>
              <a:buNone/>
              <a:defRPr sz="3300"/>
            </a:lvl3pPr>
            <a:lvl4pPr lvl="3">
              <a:spcBef>
                <a:spcPts val="0"/>
              </a:spcBef>
              <a:spcAft>
                <a:spcPts val="0"/>
              </a:spcAft>
              <a:buSzPts val="3300"/>
              <a:buNone/>
              <a:defRPr sz="3300"/>
            </a:lvl4pPr>
            <a:lvl5pPr lvl="4">
              <a:spcBef>
                <a:spcPts val="0"/>
              </a:spcBef>
              <a:spcAft>
                <a:spcPts val="0"/>
              </a:spcAft>
              <a:buSzPts val="3300"/>
              <a:buNone/>
              <a:defRPr sz="3300"/>
            </a:lvl5pPr>
            <a:lvl6pPr lvl="5">
              <a:spcBef>
                <a:spcPts val="0"/>
              </a:spcBef>
              <a:spcAft>
                <a:spcPts val="0"/>
              </a:spcAft>
              <a:buSzPts val="3300"/>
              <a:buNone/>
              <a:defRPr sz="3300"/>
            </a:lvl6pPr>
            <a:lvl7pPr lvl="6">
              <a:spcBef>
                <a:spcPts val="0"/>
              </a:spcBef>
              <a:spcAft>
                <a:spcPts val="0"/>
              </a:spcAft>
              <a:buSzPts val="3300"/>
              <a:buNone/>
              <a:defRPr sz="3300"/>
            </a:lvl7pPr>
            <a:lvl8pPr lvl="7">
              <a:spcBef>
                <a:spcPts val="0"/>
              </a:spcBef>
              <a:spcAft>
                <a:spcPts val="0"/>
              </a:spcAft>
              <a:buSzPts val="3300"/>
              <a:buNone/>
              <a:defRPr sz="3300"/>
            </a:lvl8pPr>
            <a:lvl9pPr lvl="8">
              <a:spcBef>
                <a:spcPts val="0"/>
              </a:spcBef>
              <a:spcAft>
                <a:spcPts val="0"/>
              </a:spcAft>
              <a:buSzPts val="3300"/>
              <a:buNone/>
              <a:defRPr sz="3300"/>
            </a:lvl9pPr>
          </a:lstStyle>
          <a:p>
            <a:endParaRPr/>
          </a:p>
        </p:txBody>
      </p:sp>
      <p:sp>
        <p:nvSpPr>
          <p:cNvPr id="2730" name="Google Shape;2730;g395a5d8f997_0_20339"/>
          <p:cNvSpPr txBox="1">
            <a:spLocks noGrp="1"/>
          </p:cNvSpPr>
          <p:nvPr>
            <p:ph type="subTitle" idx="7"/>
          </p:nvPr>
        </p:nvSpPr>
        <p:spPr>
          <a:xfrm>
            <a:off x="8229600" y="4336481"/>
            <a:ext cx="3607500" cy="391200"/>
          </a:xfrm>
          <a:prstGeom prst="rect">
            <a:avLst/>
          </a:prstGeom>
        </p:spPr>
        <p:txBody>
          <a:bodyPr spcFirstLastPara="1" wrap="square" lIns="0" tIns="0" rIns="0" bIns="0" anchor="t" anchorCtr="0">
            <a:noAutofit/>
          </a:bodyPr>
          <a:lstStyle>
            <a:lvl1pPr lvl="0">
              <a:spcBef>
                <a:spcPts val="0"/>
              </a:spcBef>
              <a:spcAft>
                <a:spcPts val="0"/>
              </a:spcAft>
              <a:buSzPts val="1900"/>
              <a:buFont typeface="Oswald Medium"/>
              <a:buNone/>
              <a:defRPr sz="1900" b="0">
                <a:latin typeface="Oswald Medium"/>
                <a:ea typeface="Oswald Medium"/>
                <a:cs typeface="Oswald Medium"/>
                <a:sym typeface="Oswald Medium"/>
              </a:defRPr>
            </a:lvl1pPr>
            <a:lvl2pPr lvl="1">
              <a:spcBef>
                <a:spcPts val="0"/>
              </a:spcBef>
              <a:spcAft>
                <a:spcPts val="0"/>
              </a:spcAft>
              <a:buSzPts val="1900"/>
              <a:buFont typeface="Oswald Medium"/>
              <a:buNone/>
              <a:defRPr>
                <a:latin typeface="Oswald Medium"/>
                <a:ea typeface="Oswald Medium"/>
                <a:cs typeface="Oswald Medium"/>
                <a:sym typeface="Oswald Medium"/>
              </a:defRPr>
            </a:lvl2pPr>
            <a:lvl3pPr lvl="2">
              <a:spcBef>
                <a:spcPts val="0"/>
              </a:spcBef>
              <a:spcAft>
                <a:spcPts val="0"/>
              </a:spcAft>
              <a:buSzPts val="1900"/>
              <a:buFont typeface="Oswald Medium"/>
              <a:buNone/>
              <a:defRPr>
                <a:latin typeface="Oswald Medium"/>
                <a:ea typeface="Oswald Medium"/>
                <a:cs typeface="Oswald Medium"/>
                <a:sym typeface="Oswald Medium"/>
              </a:defRPr>
            </a:lvl3pPr>
            <a:lvl4pPr lvl="3">
              <a:spcBef>
                <a:spcPts val="0"/>
              </a:spcBef>
              <a:spcAft>
                <a:spcPts val="0"/>
              </a:spcAft>
              <a:buSzPts val="1900"/>
              <a:buFont typeface="Oswald Medium"/>
              <a:buNone/>
              <a:defRPr>
                <a:latin typeface="Oswald Medium"/>
                <a:ea typeface="Oswald Medium"/>
                <a:cs typeface="Oswald Medium"/>
                <a:sym typeface="Oswald Medium"/>
              </a:defRPr>
            </a:lvl4pPr>
            <a:lvl5pPr lvl="4">
              <a:spcBef>
                <a:spcPts val="0"/>
              </a:spcBef>
              <a:spcAft>
                <a:spcPts val="0"/>
              </a:spcAft>
              <a:buSzPts val="1900"/>
              <a:buFont typeface="Oswald Medium"/>
              <a:buNone/>
              <a:defRPr>
                <a:latin typeface="Oswald Medium"/>
                <a:ea typeface="Oswald Medium"/>
                <a:cs typeface="Oswald Medium"/>
                <a:sym typeface="Oswald Medium"/>
              </a:defRPr>
            </a:lvl5pPr>
            <a:lvl6pPr lvl="5">
              <a:spcBef>
                <a:spcPts val="0"/>
              </a:spcBef>
              <a:spcAft>
                <a:spcPts val="0"/>
              </a:spcAft>
              <a:buSzPts val="1900"/>
              <a:buFont typeface="Oswald Medium"/>
              <a:buNone/>
              <a:defRPr>
                <a:latin typeface="Oswald Medium"/>
                <a:ea typeface="Oswald Medium"/>
                <a:cs typeface="Oswald Medium"/>
                <a:sym typeface="Oswald Medium"/>
              </a:defRPr>
            </a:lvl6pPr>
            <a:lvl7pPr lvl="6">
              <a:spcBef>
                <a:spcPts val="0"/>
              </a:spcBef>
              <a:spcAft>
                <a:spcPts val="0"/>
              </a:spcAft>
              <a:buSzPts val="1900"/>
              <a:buFont typeface="Oswald Medium"/>
              <a:buNone/>
              <a:defRPr>
                <a:latin typeface="Oswald Medium"/>
                <a:ea typeface="Oswald Medium"/>
                <a:cs typeface="Oswald Medium"/>
                <a:sym typeface="Oswald Medium"/>
              </a:defRPr>
            </a:lvl7pPr>
            <a:lvl8pPr lvl="7">
              <a:spcBef>
                <a:spcPts val="0"/>
              </a:spcBef>
              <a:spcAft>
                <a:spcPts val="0"/>
              </a:spcAft>
              <a:buSzPts val="1900"/>
              <a:buFont typeface="Oswald Medium"/>
              <a:buNone/>
              <a:defRPr>
                <a:latin typeface="Oswald Medium"/>
                <a:ea typeface="Oswald Medium"/>
                <a:cs typeface="Oswald Medium"/>
                <a:sym typeface="Oswald Medium"/>
              </a:defRPr>
            </a:lvl8pPr>
            <a:lvl9pPr lvl="8">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2731" name="Google Shape;2731;g395a5d8f997_0_20339"/>
          <p:cNvSpPr txBox="1">
            <a:spLocks noGrp="1"/>
          </p:cNvSpPr>
          <p:nvPr>
            <p:ph type="subTitle" idx="8"/>
          </p:nvPr>
        </p:nvSpPr>
        <p:spPr>
          <a:xfrm>
            <a:off x="8229600" y="4757960"/>
            <a:ext cx="3607500" cy="391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matchingName="General Figures 1">
  <p:cSld name="CUSTOM_21_1">
    <p:spTree>
      <p:nvGrpSpPr>
        <p:cNvPr id="1" name="Shape 2732"/>
        <p:cNvGrpSpPr/>
        <p:nvPr/>
      </p:nvGrpSpPr>
      <p:grpSpPr>
        <a:xfrm>
          <a:off x="0" y="0"/>
          <a:ext cx="0" cy="0"/>
          <a:chOff x="0" y="0"/>
          <a:chExt cx="0" cy="0"/>
        </a:xfrm>
      </p:grpSpPr>
      <p:sp>
        <p:nvSpPr>
          <p:cNvPr id="2733" name="Google Shape;2733;g395a5d8f997_0_20349"/>
          <p:cNvSpPr txBox="1">
            <a:spLocks noGrp="1"/>
          </p:cNvSpPr>
          <p:nvPr>
            <p:ph type="subTitle" idx="1"/>
          </p:nvPr>
        </p:nvSpPr>
        <p:spPr>
          <a:xfrm>
            <a:off x="406367" y="470233"/>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2734" name="Google Shape;2734;g395a5d8f997_0_20349"/>
          <p:cNvSpPr>
            <a:spLocks noGrp="1"/>
          </p:cNvSpPr>
          <p:nvPr>
            <p:ph type="pic" idx="2"/>
          </p:nvPr>
        </p:nvSpPr>
        <p:spPr>
          <a:xfrm>
            <a:off x="406367" y="1753872"/>
            <a:ext cx="7620000" cy="4638300"/>
          </a:xfrm>
          <a:prstGeom prst="rect">
            <a:avLst/>
          </a:prstGeom>
          <a:noFill/>
          <a:ln>
            <a:noFill/>
          </a:ln>
        </p:spPr>
      </p:sp>
      <p:sp>
        <p:nvSpPr>
          <p:cNvPr id="2735" name="Google Shape;2735;g395a5d8f997_0_20349"/>
          <p:cNvSpPr txBox="1">
            <a:spLocks noGrp="1"/>
          </p:cNvSpPr>
          <p:nvPr>
            <p:ph type="subTitle" idx="3"/>
          </p:nvPr>
        </p:nvSpPr>
        <p:spPr>
          <a:xfrm>
            <a:off x="8217967" y="1840816"/>
            <a:ext cx="3607500" cy="4519200"/>
          </a:xfrm>
          <a:prstGeom prst="rect">
            <a:avLst/>
          </a:prstGeom>
        </p:spPr>
        <p:txBody>
          <a:bodyPr spcFirstLastPara="1" wrap="square" lIns="0" tIns="0" rIns="0" bIns="0" anchor="t" anchorCtr="0">
            <a:noAutofit/>
          </a:bodyPr>
          <a:lstStyle>
            <a:lvl1pPr lvl="0">
              <a:spcBef>
                <a:spcPts val="0"/>
              </a:spcBef>
              <a:spcAft>
                <a:spcPts val="0"/>
              </a:spcAft>
              <a:buSzPts val="2100"/>
              <a:buFont typeface="Oswald Medium"/>
              <a:buNone/>
              <a:defRPr sz="2100" b="0">
                <a:latin typeface="Oswald Medium"/>
                <a:ea typeface="Oswald Medium"/>
                <a:cs typeface="Oswald Medium"/>
                <a:sym typeface="Oswald Medium"/>
              </a:defRPr>
            </a:lvl1pPr>
            <a:lvl2pPr lvl="1">
              <a:spcBef>
                <a:spcPts val="0"/>
              </a:spcBef>
              <a:spcAft>
                <a:spcPts val="0"/>
              </a:spcAft>
              <a:buSzPts val="2100"/>
              <a:buFont typeface="Oswald Medium"/>
              <a:buNone/>
              <a:defRPr sz="2100">
                <a:latin typeface="Oswald Medium"/>
                <a:ea typeface="Oswald Medium"/>
                <a:cs typeface="Oswald Medium"/>
                <a:sym typeface="Oswald Medium"/>
              </a:defRPr>
            </a:lvl2pPr>
            <a:lvl3pPr lvl="2">
              <a:spcBef>
                <a:spcPts val="0"/>
              </a:spcBef>
              <a:spcAft>
                <a:spcPts val="0"/>
              </a:spcAft>
              <a:buSzPts val="2100"/>
              <a:buFont typeface="Oswald Medium"/>
              <a:buNone/>
              <a:defRPr sz="2100">
                <a:latin typeface="Oswald Medium"/>
                <a:ea typeface="Oswald Medium"/>
                <a:cs typeface="Oswald Medium"/>
                <a:sym typeface="Oswald Medium"/>
              </a:defRPr>
            </a:lvl3pPr>
            <a:lvl4pPr lvl="3">
              <a:spcBef>
                <a:spcPts val="0"/>
              </a:spcBef>
              <a:spcAft>
                <a:spcPts val="0"/>
              </a:spcAft>
              <a:buSzPts val="2100"/>
              <a:buFont typeface="Oswald Medium"/>
              <a:buNone/>
              <a:defRPr sz="2100">
                <a:latin typeface="Oswald Medium"/>
                <a:ea typeface="Oswald Medium"/>
                <a:cs typeface="Oswald Medium"/>
                <a:sym typeface="Oswald Medium"/>
              </a:defRPr>
            </a:lvl4pPr>
            <a:lvl5pPr lvl="4">
              <a:spcBef>
                <a:spcPts val="0"/>
              </a:spcBef>
              <a:spcAft>
                <a:spcPts val="0"/>
              </a:spcAft>
              <a:buSzPts val="2100"/>
              <a:buFont typeface="Oswald Medium"/>
              <a:buNone/>
              <a:defRPr sz="2100">
                <a:latin typeface="Oswald Medium"/>
                <a:ea typeface="Oswald Medium"/>
                <a:cs typeface="Oswald Medium"/>
                <a:sym typeface="Oswald Medium"/>
              </a:defRPr>
            </a:lvl5pPr>
            <a:lvl6pPr lvl="5">
              <a:spcBef>
                <a:spcPts val="0"/>
              </a:spcBef>
              <a:spcAft>
                <a:spcPts val="0"/>
              </a:spcAft>
              <a:buSzPts val="2100"/>
              <a:buFont typeface="Oswald Medium"/>
              <a:buNone/>
              <a:defRPr sz="2100">
                <a:latin typeface="Oswald Medium"/>
                <a:ea typeface="Oswald Medium"/>
                <a:cs typeface="Oswald Medium"/>
                <a:sym typeface="Oswald Medium"/>
              </a:defRPr>
            </a:lvl6pPr>
            <a:lvl7pPr lvl="6">
              <a:spcBef>
                <a:spcPts val="0"/>
              </a:spcBef>
              <a:spcAft>
                <a:spcPts val="0"/>
              </a:spcAft>
              <a:buSzPts val="2100"/>
              <a:buFont typeface="Oswald Medium"/>
              <a:buNone/>
              <a:defRPr sz="2100">
                <a:latin typeface="Oswald Medium"/>
                <a:ea typeface="Oswald Medium"/>
                <a:cs typeface="Oswald Medium"/>
                <a:sym typeface="Oswald Medium"/>
              </a:defRPr>
            </a:lvl7pPr>
            <a:lvl8pPr lvl="7">
              <a:spcBef>
                <a:spcPts val="0"/>
              </a:spcBef>
              <a:spcAft>
                <a:spcPts val="0"/>
              </a:spcAft>
              <a:buSzPts val="2100"/>
              <a:buFont typeface="Oswald Medium"/>
              <a:buNone/>
              <a:defRPr sz="2100">
                <a:latin typeface="Oswald Medium"/>
                <a:ea typeface="Oswald Medium"/>
                <a:cs typeface="Oswald Medium"/>
                <a:sym typeface="Oswald Medium"/>
              </a:defRPr>
            </a:lvl8pPr>
            <a:lvl9pPr lvl="8">
              <a:spcBef>
                <a:spcPts val="0"/>
              </a:spcBef>
              <a:spcAft>
                <a:spcPts val="0"/>
              </a:spcAft>
              <a:buSzPts val="2100"/>
              <a:buFont typeface="Oswald Medium"/>
              <a:buNone/>
              <a:defRPr sz="2100">
                <a:latin typeface="Oswald Medium"/>
                <a:ea typeface="Oswald Medium"/>
                <a:cs typeface="Oswald Medium"/>
                <a:sym typeface="Oswald Medium"/>
              </a:defRPr>
            </a:lvl9pPr>
          </a:lstStyle>
          <a:p>
            <a:endParaRPr/>
          </a:p>
        </p:txBody>
      </p:sp>
      <p:sp>
        <p:nvSpPr>
          <p:cNvPr id="2736" name="Google Shape;2736;g395a5d8f997_0_20349"/>
          <p:cNvSpPr txBox="1">
            <a:spLocks noGrp="1"/>
          </p:cNvSpPr>
          <p:nvPr>
            <p:ph type="title"/>
          </p:nvPr>
        </p:nvSpPr>
        <p:spPr>
          <a:xfrm>
            <a:off x="406367" y="845433"/>
            <a:ext cx="10171200" cy="821100"/>
          </a:xfrm>
          <a:prstGeom prst="rect">
            <a:avLst/>
          </a:prstGeom>
        </p:spPr>
        <p:txBody>
          <a:bodyPr spcFirstLastPara="1" wrap="square" lIns="0" tIns="0" rIns="0" bIns="0" anchor="t" anchorCtr="0">
            <a:noAutofit/>
          </a:bodyPr>
          <a:lstStyle>
            <a:lvl1pPr lvl="0">
              <a:spcBef>
                <a:spcPts val="0"/>
              </a:spcBef>
              <a:spcAft>
                <a:spcPts val="0"/>
              </a:spcAft>
              <a:buSzPts val="3600"/>
              <a:buFont typeface="Bebas Neue"/>
              <a:buNone/>
              <a:defRPr sz="3600" b="0">
                <a:latin typeface="Bebas Neue"/>
                <a:ea typeface="Bebas Neue"/>
                <a:cs typeface="Bebas Neue"/>
                <a:sym typeface="Bebas Neue"/>
              </a:defRPr>
            </a:lvl1pPr>
            <a:lvl2pPr lvl="1">
              <a:spcBef>
                <a:spcPts val="100"/>
              </a:spcBef>
              <a:spcAft>
                <a:spcPts val="0"/>
              </a:spcAft>
              <a:buSzPts val="3300"/>
              <a:buNone/>
              <a:defRPr sz="3300"/>
            </a:lvl2pPr>
            <a:lvl3pPr lvl="2">
              <a:spcBef>
                <a:spcPts val="0"/>
              </a:spcBef>
              <a:spcAft>
                <a:spcPts val="0"/>
              </a:spcAft>
              <a:buSzPts val="3300"/>
              <a:buNone/>
              <a:defRPr sz="3300"/>
            </a:lvl3pPr>
            <a:lvl4pPr lvl="3">
              <a:spcBef>
                <a:spcPts val="0"/>
              </a:spcBef>
              <a:spcAft>
                <a:spcPts val="0"/>
              </a:spcAft>
              <a:buSzPts val="3300"/>
              <a:buNone/>
              <a:defRPr sz="3300"/>
            </a:lvl4pPr>
            <a:lvl5pPr lvl="4">
              <a:spcBef>
                <a:spcPts val="0"/>
              </a:spcBef>
              <a:spcAft>
                <a:spcPts val="0"/>
              </a:spcAft>
              <a:buSzPts val="3300"/>
              <a:buNone/>
              <a:defRPr sz="3300"/>
            </a:lvl5pPr>
            <a:lvl6pPr lvl="5">
              <a:spcBef>
                <a:spcPts val="0"/>
              </a:spcBef>
              <a:spcAft>
                <a:spcPts val="0"/>
              </a:spcAft>
              <a:buSzPts val="3300"/>
              <a:buNone/>
              <a:defRPr sz="3300"/>
            </a:lvl6pPr>
            <a:lvl7pPr lvl="6">
              <a:spcBef>
                <a:spcPts val="0"/>
              </a:spcBef>
              <a:spcAft>
                <a:spcPts val="0"/>
              </a:spcAft>
              <a:buSzPts val="3300"/>
              <a:buNone/>
              <a:defRPr sz="3300"/>
            </a:lvl7pPr>
            <a:lvl8pPr lvl="7">
              <a:spcBef>
                <a:spcPts val="0"/>
              </a:spcBef>
              <a:spcAft>
                <a:spcPts val="0"/>
              </a:spcAft>
              <a:buSzPts val="3300"/>
              <a:buNone/>
              <a:defRPr sz="3300"/>
            </a:lvl8pPr>
            <a:lvl9pPr lvl="8">
              <a:spcBef>
                <a:spcPts val="0"/>
              </a:spcBef>
              <a:spcAft>
                <a:spcPts val="0"/>
              </a:spcAft>
              <a:buSzPts val="3300"/>
              <a:buNone/>
              <a:defRPr sz="3300"/>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Image — White — Right">
  <p:cSld name="CUSTOM_18_2_1">
    <p:spTree>
      <p:nvGrpSpPr>
        <p:cNvPr id="1" name="Shape 297"/>
        <p:cNvGrpSpPr/>
        <p:nvPr/>
      </p:nvGrpSpPr>
      <p:grpSpPr>
        <a:xfrm>
          <a:off x="0" y="0"/>
          <a:ext cx="0" cy="0"/>
          <a:chOff x="0" y="0"/>
          <a:chExt cx="0" cy="0"/>
        </a:xfrm>
      </p:grpSpPr>
      <p:sp>
        <p:nvSpPr>
          <p:cNvPr id="298" name="Google Shape;298;g36335525d1a_0_628"/>
          <p:cNvSpPr>
            <a:spLocks noGrp="1"/>
          </p:cNvSpPr>
          <p:nvPr>
            <p:ph type="pic" idx="2"/>
          </p:nvPr>
        </p:nvSpPr>
        <p:spPr>
          <a:xfrm>
            <a:off x="0" y="0"/>
            <a:ext cx="12192000" cy="6858000"/>
          </a:xfrm>
          <a:prstGeom prst="rect">
            <a:avLst/>
          </a:prstGeom>
          <a:noFill/>
          <a:ln>
            <a:noFill/>
          </a:ln>
        </p:spPr>
      </p:sp>
      <p:sp>
        <p:nvSpPr>
          <p:cNvPr id="299" name="Google Shape;299;g36335525d1a_0_628"/>
          <p:cNvSpPr/>
          <p:nvPr/>
        </p:nvSpPr>
        <p:spPr>
          <a:xfrm rot="-5400000">
            <a:off x="8445450" y="2102317"/>
            <a:ext cx="1397100" cy="6096000"/>
          </a:xfrm>
          <a:prstGeom prst="round2SameRect">
            <a:avLst>
              <a:gd name="adj1" fmla="val 0"/>
              <a:gd name="adj2" fmla="val 0"/>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300" name="Google Shape;300;g36335525d1a_0_628"/>
          <p:cNvSpPr txBox="1">
            <a:spLocks noGrp="1"/>
          </p:cNvSpPr>
          <p:nvPr>
            <p:ph type="title"/>
          </p:nvPr>
        </p:nvSpPr>
        <p:spPr>
          <a:xfrm>
            <a:off x="6096000" y="4691400"/>
            <a:ext cx="5486400" cy="945900"/>
          </a:xfrm>
          <a:prstGeom prst="rect">
            <a:avLst/>
          </a:prstGeom>
          <a:ln>
            <a:noFill/>
          </a:ln>
        </p:spPr>
        <p:txBody>
          <a:bodyPr spcFirstLastPara="1" wrap="square" lIns="0" tIns="0" rIns="0" bIns="0" anchor="t" anchorCtr="0">
            <a:noAutofit/>
          </a:bodyPr>
          <a:lstStyle>
            <a:lvl1pPr lvl="0" algn="r">
              <a:lnSpc>
                <a:spcPct val="90000"/>
              </a:lnSpc>
              <a:spcBef>
                <a:spcPts val="0"/>
              </a:spcBef>
              <a:spcAft>
                <a:spcPts val="0"/>
              </a:spcAft>
              <a:buSzPts val="2400"/>
              <a:buFont typeface="Montserrat"/>
              <a:buNone/>
              <a:defRPr sz="2400" b="1">
                <a:latin typeface="Montserrat"/>
                <a:ea typeface="Montserrat"/>
                <a:cs typeface="Montserrat"/>
                <a:sym typeface="Montserrat"/>
              </a:defRPr>
            </a:lvl1pPr>
            <a:lvl2pPr lvl="1" algn="r">
              <a:lnSpc>
                <a:spcPct val="90000"/>
              </a:lnSpc>
              <a:spcBef>
                <a:spcPts val="100"/>
              </a:spcBef>
              <a:spcAft>
                <a:spcPts val="0"/>
              </a:spcAft>
              <a:buClr>
                <a:schemeClr val="lt1"/>
              </a:buClr>
              <a:buSzPts val="2400"/>
              <a:buNone/>
              <a:defRPr sz="2400">
                <a:solidFill>
                  <a:schemeClr val="lt1"/>
                </a:solidFill>
              </a:defRPr>
            </a:lvl2pPr>
            <a:lvl3pPr lvl="2" algn="r">
              <a:lnSpc>
                <a:spcPct val="90000"/>
              </a:lnSpc>
              <a:spcBef>
                <a:spcPts val="0"/>
              </a:spcBef>
              <a:spcAft>
                <a:spcPts val="0"/>
              </a:spcAft>
              <a:buClr>
                <a:schemeClr val="lt1"/>
              </a:buClr>
              <a:buSzPts val="2400"/>
              <a:buNone/>
              <a:defRPr sz="2400">
                <a:solidFill>
                  <a:schemeClr val="lt1"/>
                </a:solidFill>
              </a:defRPr>
            </a:lvl3pPr>
            <a:lvl4pPr lvl="3" algn="r">
              <a:lnSpc>
                <a:spcPct val="90000"/>
              </a:lnSpc>
              <a:spcBef>
                <a:spcPts val="0"/>
              </a:spcBef>
              <a:spcAft>
                <a:spcPts val="0"/>
              </a:spcAft>
              <a:buClr>
                <a:schemeClr val="lt1"/>
              </a:buClr>
              <a:buSzPts val="2400"/>
              <a:buNone/>
              <a:defRPr sz="2400">
                <a:solidFill>
                  <a:schemeClr val="lt1"/>
                </a:solidFill>
              </a:defRPr>
            </a:lvl4pPr>
            <a:lvl5pPr lvl="4" algn="r">
              <a:lnSpc>
                <a:spcPct val="90000"/>
              </a:lnSpc>
              <a:spcBef>
                <a:spcPts val="0"/>
              </a:spcBef>
              <a:spcAft>
                <a:spcPts val="0"/>
              </a:spcAft>
              <a:buClr>
                <a:schemeClr val="lt1"/>
              </a:buClr>
              <a:buSzPts val="2400"/>
              <a:buNone/>
              <a:defRPr sz="2400">
                <a:solidFill>
                  <a:schemeClr val="lt1"/>
                </a:solidFill>
              </a:defRPr>
            </a:lvl5pPr>
            <a:lvl6pPr lvl="5" algn="r">
              <a:lnSpc>
                <a:spcPct val="90000"/>
              </a:lnSpc>
              <a:spcBef>
                <a:spcPts val="0"/>
              </a:spcBef>
              <a:spcAft>
                <a:spcPts val="0"/>
              </a:spcAft>
              <a:buClr>
                <a:schemeClr val="lt1"/>
              </a:buClr>
              <a:buSzPts val="2400"/>
              <a:buNone/>
              <a:defRPr sz="2400">
                <a:solidFill>
                  <a:schemeClr val="lt1"/>
                </a:solidFill>
              </a:defRPr>
            </a:lvl6pPr>
            <a:lvl7pPr lvl="6" algn="r">
              <a:lnSpc>
                <a:spcPct val="90000"/>
              </a:lnSpc>
              <a:spcBef>
                <a:spcPts val="0"/>
              </a:spcBef>
              <a:spcAft>
                <a:spcPts val="0"/>
              </a:spcAft>
              <a:buClr>
                <a:schemeClr val="lt1"/>
              </a:buClr>
              <a:buSzPts val="2400"/>
              <a:buNone/>
              <a:defRPr sz="2400">
                <a:solidFill>
                  <a:schemeClr val="lt1"/>
                </a:solidFill>
              </a:defRPr>
            </a:lvl7pPr>
            <a:lvl8pPr lvl="7" algn="r">
              <a:lnSpc>
                <a:spcPct val="90000"/>
              </a:lnSpc>
              <a:spcBef>
                <a:spcPts val="0"/>
              </a:spcBef>
              <a:spcAft>
                <a:spcPts val="0"/>
              </a:spcAft>
              <a:buClr>
                <a:schemeClr val="lt1"/>
              </a:buClr>
              <a:buSzPts val="2400"/>
              <a:buNone/>
              <a:defRPr sz="2400">
                <a:solidFill>
                  <a:schemeClr val="lt1"/>
                </a:solidFill>
              </a:defRPr>
            </a:lvl8pPr>
            <a:lvl9pPr lvl="8" algn="r">
              <a:lnSpc>
                <a:spcPct val="90000"/>
              </a:lnSpc>
              <a:spcBef>
                <a:spcPts val="0"/>
              </a:spcBef>
              <a:spcAft>
                <a:spcPts val="0"/>
              </a:spcAft>
              <a:buClr>
                <a:schemeClr val="lt1"/>
              </a:buClr>
              <a:buSzPts val="2400"/>
              <a:buNone/>
              <a:defRPr sz="2400">
                <a:solidFill>
                  <a:schemeClr val="lt1"/>
                </a:solidFill>
              </a:defRPr>
            </a:lvl9pPr>
          </a:lstStyle>
          <a:p>
            <a:endParaRPr/>
          </a:p>
        </p:txBody>
      </p:sp>
      <p:sp>
        <p:nvSpPr>
          <p:cNvPr id="301" name="Google Shape;301;g36335525d1a_0_628"/>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1pPr>
            <a:lvl2pPr lvl="1">
              <a:spcBef>
                <a:spcPts val="0"/>
              </a:spcBef>
              <a:spcAft>
                <a:spcPts val="0"/>
              </a:spcAft>
              <a:buClr>
                <a:schemeClr val="dk2"/>
              </a:buClr>
              <a:buSzPts val="1900"/>
              <a:buNone/>
              <a:defRPr>
                <a:solidFill>
                  <a:schemeClr val="dk2"/>
                </a:solidFill>
              </a:defRPr>
            </a:lvl2pPr>
            <a:lvl3pPr lvl="2">
              <a:spcBef>
                <a:spcPts val="0"/>
              </a:spcBef>
              <a:spcAft>
                <a:spcPts val="0"/>
              </a:spcAft>
              <a:buClr>
                <a:schemeClr val="dk2"/>
              </a:buClr>
              <a:buSzPts val="1900"/>
              <a:buNone/>
              <a:defRPr>
                <a:solidFill>
                  <a:schemeClr val="dk2"/>
                </a:solidFill>
              </a:defRPr>
            </a:lvl3pPr>
            <a:lvl4pPr lvl="3">
              <a:spcBef>
                <a:spcPts val="0"/>
              </a:spcBef>
              <a:spcAft>
                <a:spcPts val="0"/>
              </a:spcAft>
              <a:buClr>
                <a:schemeClr val="dk2"/>
              </a:buClr>
              <a:buSzPts val="1900"/>
              <a:buNone/>
              <a:defRPr>
                <a:solidFill>
                  <a:schemeClr val="dk2"/>
                </a:solidFill>
              </a:defRPr>
            </a:lvl4pPr>
            <a:lvl5pPr lvl="4">
              <a:spcBef>
                <a:spcPts val="0"/>
              </a:spcBef>
              <a:spcAft>
                <a:spcPts val="0"/>
              </a:spcAft>
              <a:buClr>
                <a:schemeClr val="dk2"/>
              </a:buClr>
              <a:buSzPts val="1900"/>
              <a:buNone/>
              <a:defRPr>
                <a:solidFill>
                  <a:schemeClr val="dk2"/>
                </a:solidFill>
              </a:defRPr>
            </a:lvl5pPr>
            <a:lvl6pPr lvl="5">
              <a:spcBef>
                <a:spcPts val="0"/>
              </a:spcBef>
              <a:spcAft>
                <a:spcPts val="0"/>
              </a:spcAft>
              <a:buClr>
                <a:schemeClr val="dk2"/>
              </a:buClr>
              <a:buSzPts val="1900"/>
              <a:buNone/>
              <a:defRPr>
                <a:solidFill>
                  <a:schemeClr val="dk2"/>
                </a:solidFill>
              </a:defRPr>
            </a:lvl6pPr>
            <a:lvl7pPr lvl="6">
              <a:spcBef>
                <a:spcPts val="0"/>
              </a:spcBef>
              <a:spcAft>
                <a:spcPts val="0"/>
              </a:spcAft>
              <a:buClr>
                <a:schemeClr val="dk2"/>
              </a:buClr>
              <a:buSzPts val="1900"/>
              <a:buNone/>
              <a:defRPr>
                <a:solidFill>
                  <a:schemeClr val="dk2"/>
                </a:solidFill>
              </a:defRPr>
            </a:lvl7pPr>
            <a:lvl8pPr lvl="7">
              <a:spcBef>
                <a:spcPts val="0"/>
              </a:spcBef>
              <a:spcAft>
                <a:spcPts val="0"/>
              </a:spcAft>
              <a:buClr>
                <a:schemeClr val="dk2"/>
              </a:buClr>
              <a:buSzPts val="1900"/>
              <a:buNone/>
              <a:defRPr>
                <a:solidFill>
                  <a:schemeClr val="dk2"/>
                </a:solidFill>
              </a:defRPr>
            </a:lvl8pPr>
            <a:lvl9pPr lvl="8">
              <a:spcBef>
                <a:spcPts val="0"/>
              </a:spcBef>
              <a:spcAft>
                <a:spcPts val="0"/>
              </a:spcAft>
              <a:buClr>
                <a:schemeClr val="dk2"/>
              </a:buClr>
              <a:buSzPts val="1900"/>
              <a:buNone/>
              <a:defRPr>
                <a:solidFill>
                  <a:schemeClr val="dk2"/>
                </a:solidFill>
              </a:defRPr>
            </a:lvl9pPr>
          </a:lstStyle>
          <a:p>
            <a:endParaRPr/>
          </a:p>
        </p:txBody>
      </p:sp>
    </p:spTree>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matchingName="General Figures 1 1">
  <p:cSld name="CUSTOM_21_1_1">
    <p:spTree>
      <p:nvGrpSpPr>
        <p:cNvPr id="1" name="Shape 2737"/>
        <p:cNvGrpSpPr/>
        <p:nvPr/>
      </p:nvGrpSpPr>
      <p:grpSpPr>
        <a:xfrm>
          <a:off x="0" y="0"/>
          <a:ext cx="0" cy="0"/>
          <a:chOff x="0" y="0"/>
          <a:chExt cx="0" cy="0"/>
        </a:xfrm>
      </p:grpSpPr>
      <p:sp>
        <p:nvSpPr>
          <p:cNvPr id="2738" name="Google Shape;2738;g395a5d8f997_0_20354"/>
          <p:cNvSpPr txBox="1">
            <a:spLocks noGrp="1"/>
          </p:cNvSpPr>
          <p:nvPr>
            <p:ph type="subTitle" idx="1"/>
          </p:nvPr>
        </p:nvSpPr>
        <p:spPr>
          <a:xfrm>
            <a:off x="4244733" y="1225167"/>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2739" name="Google Shape;2739;g395a5d8f997_0_20354"/>
          <p:cNvSpPr>
            <a:spLocks noGrp="1"/>
          </p:cNvSpPr>
          <p:nvPr>
            <p:ph type="pic" idx="2"/>
          </p:nvPr>
        </p:nvSpPr>
        <p:spPr>
          <a:xfrm>
            <a:off x="4244733" y="1797772"/>
            <a:ext cx="7620000" cy="4638300"/>
          </a:xfrm>
          <a:prstGeom prst="rect">
            <a:avLst/>
          </a:prstGeom>
          <a:noFill/>
          <a:ln>
            <a:noFill/>
          </a:ln>
        </p:spPr>
      </p:sp>
      <p:sp>
        <p:nvSpPr>
          <p:cNvPr id="2740" name="Google Shape;2740;g395a5d8f997_0_20354"/>
          <p:cNvSpPr txBox="1">
            <a:spLocks noGrp="1"/>
          </p:cNvSpPr>
          <p:nvPr>
            <p:ph type="title"/>
          </p:nvPr>
        </p:nvSpPr>
        <p:spPr>
          <a:xfrm>
            <a:off x="4244733" y="485400"/>
            <a:ext cx="6332700" cy="559500"/>
          </a:xfrm>
          <a:prstGeom prst="rect">
            <a:avLst/>
          </a:prstGeom>
        </p:spPr>
        <p:txBody>
          <a:bodyPr spcFirstLastPara="1" wrap="square" lIns="0" tIns="0" rIns="0" bIns="0" anchor="t" anchorCtr="0">
            <a:noAutofit/>
          </a:bodyPr>
          <a:lstStyle>
            <a:lvl1pPr lvl="0">
              <a:spcBef>
                <a:spcPts val="0"/>
              </a:spcBef>
              <a:spcAft>
                <a:spcPts val="0"/>
              </a:spcAft>
              <a:buSzPts val="3600"/>
              <a:buFont typeface="Bebas Neue"/>
              <a:buNone/>
              <a:defRPr sz="3600" b="0">
                <a:latin typeface="Bebas Neue"/>
                <a:ea typeface="Bebas Neue"/>
                <a:cs typeface="Bebas Neue"/>
                <a:sym typeface="Bebas Neue"/>
              </a:defRPr>
            </a:lvl1pPr>
            <a:lvl2pPr lvl="1">
              <a:spcBef>
                <a:spcPts val="100"/>
              </a:spcBef>
              <a:spcAft>
                <a:spcPts val="0"/>
              </a:spcAft>
              <a:buSzPts val="3300"/>
              <a:buNone/>
              <a:defRPr sz="3300"/>
            </a:lvl2pPr>
            <a:lvl3pPr lvl="2">
              <a:spcBef>
                <a:spcPts val="0"/>
              </a:spcBef>
              <a:spcAft>
                <a:spcPts val="0"/>
              </a:spcAft>
              <a:buSzPts val="3300"/>
              <a:buNone/>
              <a:defRPr sz="3300"/>
            </a:lvl3pPr>
            <a:lvl4pPr lvl="3">
              <a:spcBef>
                <a:spcPts val="0"/>
              </a:spcBef>
              <a:spcAft>
                <a:spcPts val="0"/>
              </a:spcAft>
              <a:buSzPts val="3300"/>
              <a:buNone/>
              <a:defRPr sz="3300"/>
            </a:lvl4pPr>
            <a:lvl5pPr lvl="4">
              <a:spcBef>
                <a:spcPts val="0"/>
              </a:spcBef>
              <a:spcAft>
                <a:spcPts val="0"/>
              </a:spcAft>
              <a:buSzPts val="3300"/>
              <a:buNone/>
              <a:defRPr sz="3300"/>
            </a:lvl5pPr>
            <a:lvl6pPr lvl="5">
              <a:spcBef>
                <a:spcPts val="0"/>
              </a:spcBef>
              <a:spcAft>
                <a:spcPts val="0"/>
              </a:spcAft>
              <a:buSzPts val="3300"/>
              <a:buNone/>
              <a:defRPr sz="3300"/>
            </a:lvl6pPr>
            <a:lvl7pPr lvl="6">
              <a:spcBef>
                <a:spcPts val="0"/>
              </a:spcBef>
              <a:spcAft>
                <a:spcPts val="0"/>
              </a:spcAft>
              <a:buSzPts val="3300"/>
              <a:buNone/>
              <a:defRPr sz="3300"/>
            </a:lvl7pPr>
            <a:lvl8pPr lvl="7">
              <a:spcBef>
                <a:spcPts val="0"/>
              </a:spcBef>
              <a:spcAft>
                <a:spcPts val="0"/>
              </a:spcAft>
              <a:buSzPts val="3300"/>
              <a:buNone/>
              <a:defRPr sz="3300"/>
            </a:lvl8pPr>
            <a:lvl9pPr lvl="8">
              <a:spcBef>
                <a:spcPts val="0"/>
              </a:spcBef>
              <a:spcAft>
                <a:spcPts val="0"/>
              </a:spcAft>
              <a:buSzPts val="3300"/>
              <a:buNone/>
              <a:defRPr sz="3300"/>
            </a:lvl9pPr>
          </a:lstStyle>
          <a:p>
            <a:endParaRPr/>
          </a:p>
        </p:txBody>
      </p:sp>
      <p:sp>
        <p:nvSpPr>
          <p:cNvPr id="2741" name="Google Shape;2741;g395a5d8f997_0_20354"/>
          <p:cNvSpPr/>
          <p:nvPr/>
        </p:nvSpPr>
        <p:spPr>
          <a:xfrm>
            <a:off x="-2800" y="200"/>
            <a:ext cx="3962400"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742" name="Google Shape;2742;g395a5d8f997_0_20354"/>
          <p:cNvSpPr txBox="1">
            <a:spLocks noGrp="1"/>
          </p:cNvSpPr>
          <p:nvPr>
            <p:ph type="title" idx="3"/>
          </p:nvPr>
        </p:nvSpPr>
        <p:spPr>
          <a:xfrm>
            <a:off x="195800" y="1797767"/>
            <a:ext cx="3565200" cy="6888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3300"/>
              <a:buFont typeface="Oswald Medium"/>
              <a:buNone/>
              <a:defRPr sz="3300" b="0">
                <a:solidFill>
                  <a:schemeClr val="lt1"/>
                </a:solidFill>
                <a:latin typeface="Oswald Medium"/>
                <a:ea typeface="Oswald Medium"/>
                <a:cs typeface="Oswald Medium"/>
                <a:sym typeface="Oswald Medium"/>
              </a:defRPr>
            </a:lvl1pPr>
            <a:lvl2pPr lvl="1" algn="ctr">
              <a:spcBef>
                <a:spcPts val="0"/>
              </a:spcBef>
              <a:spcAft>
                <a:spcPts val="0"/>
              </a:spcAft>
              <a:buClr>
                <a:schemeClr val="lt1"/>
              </a:buClr>
              <a:buSzPts val="3500"/>
              <a:buNone/>
              <a:defRPr sz="3500">
                <a:solidFill>
                  <a:schemeClr val="lt1"/>
                </a:solidFill>
              </a:defRPr>
            </a:lvl2pPr>
            <a:lvl3pPr lvl="2" algn="ctr">
              <a:spcBef>
                <a:spcPts val="0"/>
              </a:spcBef>
              <a:spcAft>
                <a:spcPts val="0"/>
              </a:spcAft>
              <a:buClr>
                <a:schemeClr val="lt1"/>
              </a:buClr>
              <a:buSzPts val="3500"/>
              <a:buNone/>
              <a:defRPr sz="3500">
                <a:solidFill>
                  <a:schemeClr val="lt1"/>
                </a:solidFill>
              </a:defRPr>
            </a:lvl3pPr>
            <a:lvl4pPr lvl="3" algn="ctr">
              <a:spcBef>
                <a:spcPts val="0"/>
              </a:spcBef>
              <a:spcAft>
                <a:spcPts val="0"/>
              </a:spcAft>
              <a:buClr>
                <a:schemeClr val="lt1"/>
              </a:buClr>
              <a:buSzPts val="3500"/>
              <a:buNone/>
              <a:defRPr sz="3500">
                <a:solidFill>
                  <a:schemeClr val="lt1"/>
                </a:solidFill>
              </a:defRPr>
            </a:lvl4pPr>
            <a:lvl5pPr lvl="4" algn="ctr">
              <a:spcBef>
                <a:spcPts val="0"/>
              </a:spcBef>
              <a:spcAft>
                <a:spcPts val="0"/>
              </a:spcAft>
              <a:buClr>
                <a:schemeClr val="lt1"/>
              </a:buClr>
              <a:buSzPts val="3500"/>
              <a:buNone/>
              <a:defRPr sz="3500">
                <a:solidFill>
                  <a:schemeClr val="lt1"/>
                </a:solidFill>
              </a:defRPr>
            </a:lvl5pPr>
            <a:lvl6pPr lvl="5" algn="ctr">
              <a:spcBef>
                <a:spcPts val="0"/>
              </a:spcBef>
              <a:spcAft>
                <a:spcPts val="0"/>
              </a:spcAft>
              <a:buClr>
                <a:schemeClr val="lt1"/>
              </a:buClr>
              <a:buSzPts val="3500"/>
              <a:buNone/>
              <a:defRPr sz="3500">
                <a:solidFill>
                  <a:schemeClr val="lt1"/>
                </a:solidFill>
              </a:defRPr>
            </a:lvl6pPr>
            <a:lvl7pPr lvl="6" algn="ctr">
              <a:spcBef>
                <a:spcPts val="0"/>
              </a:spcBef>
              <a:spcAft>
                <a:spcPts val="0"/>
              </a:spcAft>
              <a:buClr>
                <a:schemeClr val="lt1"/>
              </a:buClr>
              <a:buSzPts val="3500"/>
              <a:buNone/>
              <a:defRPr sz="3500">
                <a:solidFill>
                  <a:schemeClr val="lt1"/>
                </a:solidFill>
              </a:defRPr>
            </a:lvl7pPr>
            <a:lvl8pPr lvl="7" algn="ctr">
              <a:spcBef>
                <a:spcPts val="0"/>
              </a:spcBef>
              <a:spcAft>
                <a:spcPts val="0"/>
              </a:spcAft>
              <a:buClr>
                <a:schemeClr val="lt1"/>
              </a:buClr>
              <a:buSzPts val="3500"/>
              <a:buNone/>
              <a:defRPr sz="3500">
                <a:solidFill>
                  <a:schemeClr val="lt1"/>
                </a:solidFill>
              </a:defRPr>
            </a:lvl8pPr>
            <a:lvl9pPr lvl="8" algn="ctr">
              <a:spcBef>
                <a:spcPts val="0"/>
              </a:spcBef>
              <a:spcAft>
                <a:spcPts val="0"/>
              </a:spcAft>
              <a:buClr>
                <a:schemeClr val="lt1"/>
              </a:buClr>
              <a:buSzPts val="3500"/>
              <a:buNone/>
              <a:defRPr sz="3500">
                <a:solidFill>
                  <a:schemeClr val="lt1"/>
                </a:solidFill>
              </a:defRPr>
            </a:lvl9pPr>
          </a:lstStyle>
          <a:p>
            <a:endParaRPr/>
          </a:p>
        </p:txBody>
      </p:sp>
      <p:sp>
        <p:nvSpPr>
          <p:cNvPr id="2743" name="Google Shape;2743;g395a5d8f997_0_20354"/>
          <p:cNvSpPr txBox="1">
            <a:spLocks noGrp="1"/>
          </p:cNvSpPr>
          <p:nvPr>
            <p:ph type="subTitle" idx="4"/>
          </p:nvPr>
        </p:nvSpPr>
        <p:spPr>
          <a:xfrm>
            <a:off x="8257133" y="6436160"/>
            <a:ext cx="3607500" cy="391200"/>
          </a:xfrm>
          <a:prstGeom prst="rect">
            <a:avLst/>
          </a:prstGeom>
        </p:spPr>
        <p:txBody>
          <a:bodyPr spcFirstLastPara="1" wrap="square" lIns="0" tIns="0" rIns="0" bIns="0" anchor="b" anchorCtr="0">
            <a:noAutofit/>
          </a:bodyPr>
          <a:lstStyle>
            <a:lvl1pPr lvl="0" algn="r">
              <a:spcBef>
                <a:spcPts val="0"/>
              </a:spcBef>
              <a:spcAft>
                <a:spcPts val="0"/>
              </a:spcAft>
              <a:buClr>
                <a:schemeClr val="dk1"/>
              </a:buClr>
              <a:buSzPts val="1200"/>
              <a:buNone/>
              <a:defRPr b="0">
                <a:solidFill>
                  <a:schemeClr val="dk1"/>
                </a:solidFill>
              </a:defRPr>
            </a:lvl1pPr>
            <a:lvl2pPr lvl="1" algn="r">
              <a:spcBef>
                <a:spcPts val="0"/>
              </a:spcBef>
              <a:spcAft>
                <a:spcPts val="0"/>
              </a:spcAft>
              <a:buSzPts val="1600"/>
              <a:buNone/>
              <a:defRPr sz="1600"/>
            </a:lvl2pPr>
            <a:lvl3pPr lvl="2" algn="r">
              <a:spcBef>
                <a:spcPts val="0"/>
              </a:spcBef>
              <a:spcAft>
                <a:spcPts val="0"/>
              </a:spcAft>
              <a:buSzPts val="1600"/>
              <a:buNone/>
              <a:defRPr sz="1600"/>
            </a:lvl3pPr>
            <a:lvl4pPr lvl="3" algn="r">
              <a:spcBef>
                <a:spcPts val="0"/>
              </a:spcBef>
              <a:spcAft>
                <a:spcPts val="0"/>
              </a:spcAft>
              <a:buSzPts val="1600"/>
              <a:buNone/>
              <a:defRPr sz="1600"/>
            </a:lvl4pPr>
            <a:lvl5pPr lvl="4" algn="r">
              <a:spcBef>
                <a:spcPts val="0"/>
              </a:spcBef>
              <a:spcAft>
                <a:spcPts val="0"/>
              </a:spcAft>
              <a:buSzPts val="1600"/>
              <a:buNone/>
              <a:defRPr sz="1600"/>
            </a:lvl5pPr>
            <a:lvl6pPr lvl="5" algn="r">
              <a:spcBef>
                <a:spcPts val="0"/>
              </a:spcBef>
              <a:spcAft>
                <a:spcPts val="0"/>
              </a:spcAft>
              <a:buSzPts val="1600"/>
              <a:buNone/>
              <a:defRPr sz="1600"/>
            </a:lvl6pPr>
            <a:lvl7pPr lvl="6" algn="r">
              <a:spcBef>
                <a:spcPts val="0"/>
              </a:spcBef>
              <a:spcAft>
                <a:spcPts val="0"/>
              </a:spcAft>
              <a:buSzPts val="1600"/>
              <a:buNone/>
              <a:defRPr sz="1600"/>
            </a:lvl7pPr>
            <a:lvl8pPr lvl="7" algn="r">
              <a:spcBef>
                <a:spcPts val="0"/>
              </a:spcBef>
              <a:spcAft>
                <a:spcPts val="0"/>
              </a:spcAft>
              <a:buSzPts val="1600"/>
              <a:buNone/>
              <a:defRPr sz="1600"/>
            </a:lvl8pPr>
            <a:lvl9pPr lvl="8" algn="r">
              <a:spcBef>
                <a:spcPts val="0"/>
              </a:spcBef>
              <a:spcAft>
                <a:spcPts val="0"/>
              </a:spcAft>
              <a:buSzPts val="1600"/>
              <a:buNone/>
              <a:defRPr sz="1600"/>
            </a:lvl9pPr>
          </a:lstStyle>
          <a:p>
            <a:endParaRPr/>
          </a:p>
        </p:txBody>
      </p:sp>
    </p:spTree>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matchingName="General Figures 1 1 1">
  <p:cSld name="CUSTOM_21_1_1_1">
    <p:spTree>
      <p:nvGrpSpPr>
        <p:cNvPr id="1" name="Shape 2744"/>
        <p:cNvGrpSpPr/>
        <p:nvPr/>
      </p:nvGrpSpPr>
      <p:grpSpPr>
        <a:xfrm>
          <a:off x="0" y="0"/>
          <a:ext cx="0" cy="0"/>
          <a:chOff x="0" y="0"/>
          <a:chExt cx="0" cy="0"/>
        </a:xfrm>
      </p:grpSpPr>
      <p:sp>
        <p:nvSpPr>
          <p:cNvPr id="2745" name="Google Shape;2745;g395a5d8f997_0_20361"/>
          <p:cNvSpPr txBox="1">
            <a:spLocks noGrp="1"/>
          </p:cNvSpPr>
          <p:nvPr>
            <p:ph type="subTitle" idx="1"/>
          </p:nvPr>
        </p:nvSpPr>
        <p:spPr>
          <a:xfrm>
            <a:off x="354100" y="13239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2746" name="Google Shape;2746;g395a5d8f997_0_20361"/>
          <p:cNvSpPr>
            <a:spLocks noGrp="1"/>
          </p:cNvSpPr>
          <p:nvPr>
            <p:ph type="pic" idx="2"/>
          </p:nvPr>
        </p:nvSpPr>
        <p:spPr>
          <a:xfrm>
            <a:off x="2243000" y="1699100"/>
            <a:ext cx="7706100" cy="4690800"/>
          </a:xfrm>
          <a:prstGeom prst="rect">
            <a:avLst/>
          </a:prstGeom>
          <a:noFill/>
          <a:ln>
            <a:noFill/>
          </a:ln>
        </p:spPr>
      </p:sp>
      <p:sp>
        <p:nvSpPr>
          <p:cNvPr id="2747" name="Google Shape;2747;g395a5d8f997_0_20361"/>
          <p:cNvSpPr txBox="1">
            <a:spLocks noGrp="1"/>
          </p:cNvSpPr>
          <p:nvPr>
            <p:ph type="title"/>
          </p:nvPr>
        </p:nvSpPr>
        <p:spPr>
          <a:xfrm>
            <a:off x="354100" y="584133"/>
            <a:ext cx="6332700" cy="559500"/>
          </a:xfrm>
          <a:prstGeom prst="rect">
            <a:avLst/>
          </a:prstGeom>
        </p:spPr>
        <p:txBody>
          <a:bodyPr spcFirstLastPara="1" wrap="square" lIns="0" tIns="0" rIns="0" bIns="0" anchor="t" anchorCtr="0">
            <a:noAutofit/>
          </a:bodyPr>
          <a:lstStyle>
            <a:lvl1pPr lvl="0">
              <a:spcBef>
                <a:spcPts val="0"/>
              </a:spcBef>
              <a:spcAft>
                <a:spcPts val="0"/>
              </a:spcAft>
              <a:buSzPts val="3600"/>
              <a:buFont typeface="Bebas Neue"/>
              <a:buNone/>
              <a:defRPr sz="3600" b="0">
                <a:latin typeface="Bebas Neue"/>
                <a:ea typeface="Bebas Neue"/>
                <a:cs typeface="Bebas Neue"/>
                <a:sym typeface="Bebas Neue"/>
              </a:defRPr>
            </a:lvl1pPr>
            <a:lvl2pPr lvl="1">
              <a:spcBef>
                <a:spcPts val="100"/>
              </a:spcBef>
              <a:spcAft>
                <a:spcPts val="0"/>
              </a:spcAft>
              <a:buSzPts val="3300"/>
              <a:buNone/>
              <a:defRPr sz="3300"/>
            </a:lvl2pPr>
            <a:lvl3pPr lvl="2">
              <a:spcBef>
                <a:spcPts val="0"/>
              </a:spcBef>
              <a:spcAft>
                <a:spcPts val="0"/>
              </a:spcAft>
              <a:buSzPts val="3300"/>
              <a:buNone/>
              <a:defRPr sz="3300"/>
            </a:lvl3pPr>
            <a:lvl4pPr lvl="3">
              <a:spcBef>
                <a:spcPts val="0"/>
              </a:spcBef>
              <a:spcAft>
                <a:spcPts val="0"/>
              </a:spcAft>
              <a:buSzPts val="3300"/>
              <a:buNone/>
              <a:defRPr sz="3300"/>
            </a:lvl4pPr>
            <a:lvl5pPr lvl="4">
              <a:spcBef>
                <a:spcPts val="0"/>
              </a:spcBef>
              <a:spcAft>
                <a:spcPts val="0"/>
              </a:spcAft>
              <a:buSzPts val="3300"/>
              <a:buNone/>
              <a:defRPr sz="3300"/>
            </a:lvl5pPr>
            <a:lvl6pPr lvl="5">
              <a:spcBef>
                <a:spcPts val="0"/>
              </a:spcBef>
              <a:spcAft>
                <a:spcPts val="0"/>
              </a:spcAft>
              <a:buSzPts val="3300"/>
              <a:buNone/>
              <a:defRPr sz="3300"/>
            </a:lvl6pPr>
            <a:lvl7pPr lvl="6">
              <a:spcBef>
                <a:spcPts val="0"/>
              </a:spcBef>
              <a:spcAft>
                <a:spcPts val="0"/>
              </a:spcAft>
              <a:buSzPts val="3300"/>
              <a:buNone/>
              <a:defRPr sz="3300"/>
            </a:lvl7pPr>
            <a:lvl8pPr lvl="7">
              <a:spcBef>
                <a:spcPts val="0"/>
              </a:spcBef>
              <a:spcAft>
                <a:spcPts val="0"/>
              </a:spcAft>
              <a:buSzPts val="3300"/>
              <a:buNone/>
              <a:defRPr sz="3300"/>
            </a:lvl8pPr>
            <a:lvl9pPr lvl="8">
              <a:spcBef>
                <a:spcPts val="0"/>
              </a:spcBef>
              <a:spcAft>
                <a:spcPts val="0"/>
              </a:spcAft>
              <a:buSzPts val="3300"/>
              <a:buNone/>
              <a:defRPr sz="3300"/>
            </a:lvl9pPr>
          </a:lstStyle>
          <a:p>
            <a:endParaRPr/>
          </a:p>
        </p:txBody>
      </p:sp>
      <p:sp>
        <p:nvSpPr>
          <p:cNvPr id="2748" name="Google Shape;2748;g395a5d8f997_0_20361"/>
          <p:cNvSpPr txBox="1">
            <a:spLocks noGrp="1"/>
          </p:cNvSpPr>
          <p:nvPr>
            <p:ph type="subTitle" idx="3"/>
          </p:nvPr>
        </p:nvSpPr>
        <p:spPr>
          <a:xfrm>
            <a:off x="6595500" y="6466800"/>
            <a:ext cx="5526300" cy="391200"/>
          </a:xfrm>
          <a:prstGeom prst="rect">
            <a:avLst/>
          </a:prstGeom>
        </p:spPr>
        <p:txBody>
          <a:bodyPr spcFirstLastPara="1" wrap="square" lIns="0" tIns="0" rIns="0" bIns="0" anchor="ctr" anchorCtr="0">
            <a:noAutofit/>
          </a:bodyPr>
          <a:lstStyle>
            <a:lvl1pPr lvl="0" algn="r">
              <a:spcBef>
                <a:spcPts val="0"/>
              </a:spcBef>
              <a:spcAft>
                <a:spcPts val="0"/>
              </a:spcAft>
              <a:buClr>
                <a:schemeClr val="dk1"/>
              </a:buClr>
              <a:buSzPts val="1200"/>
              <a:buNone/>
              <a:defRPr b="0">
                <a:solidFill>
                  <a:schemeClr val="dk1"/>
                </a:solidFill>
              </a:defRPr>
            </a:lvl1pPr>
            <a:lvl2pPr lvl="1" algn="r">
              <a:spcBef>
                <a:spcPts val="0"/>
              </a:spcBef>
              <a:spcAft>
                <a:spcPts val="0"/>
              </a:spcAft>
              <a:buSzPts val="1600"/>
              <a:buNone/>
              <a:defRPr sz="1600"/>
            </a:lvl2pPr>
            <a:lvl3pPr lvl="2" algn="r">
              <a:spcBef>
                <a:spcPts val="0"/>
              </a:spcBef>
              <a:spcAft>
                <a:spcPts val="0"/>
              </a:spcAft>
              <a:buSzPts val="1600"/>
              <a:buNone/>
              <a:defRPr sz="1600"/>
            </a:lvl3pPr>
            <a:lvl4pPr lvl="3" algn="r">
              <a:spcBef>
                <a:spcPts val="0"/>
              </a:spcBef>
              <a:spcAft>
                <a:spcPts val="0"/>
              </a:spcAft>
              <a:buSzPts val="1600"/>
              <a:buNone/>
              <a:defRPr sz="1600"/>
            </a:lvl4pPr>
            <a:lvl5pPr lvl="4" algn="r">
              <a:spcBef>
                <a:spcPts val="0"/>
              </a:spcBef>
              <a:spcAft>
                <a:spcPts val="0"/>
              </a:spcAft>
              <a:buSzPts val="1600"/>
              <a:buNone/>
              <a:defRPr sz="1600"/>
            </a:lvl5pPr>
            <a:lvl6pPr lvl="5" algn="r">
              <a:spcBef>
                <a:spcPts val="0"/>
              </a:spcBef>
              <a:spcAft>
                <a:spcPts val="0"/>
              </a:spcAft>
              <a:buSzPts val="1600"/>
              <a:buNone/>
              <a:defRPr sz="1600"/>
            </a:lvl6pPr>
            <a:lvl7pPr lvl="6" algn="r">
              <a:spcBef>
                <a:spcPts val="0"/>
              </a:spcBef>
              <a:spcAft>
                <a:spcPts val="0"/>
              </a:spcAft>
              <a:buSzPts val="1600"/>
              <a:buNone/>
              <a:defRPr sz="1600"/>
            </a:lvl7pPr>
            <a:lvl8pPr lvl="7" algn="r">
              <a:spcBef>
                <a:spcPts val="0"/>
              </a:spcBef>
              <a:spcAft>
                <a:spcPts val="0"/>
              </a:spcAft>
              <a:buSzPts val="1600"/>
              <a:buNone/>
              <a:defRPr sz="1600"/>
            </a:lvl8pPr>
            <a:lvl9pPr lvl="8" algn="r">
              <a:spcBef>
                <a:spcPts val="0"/>
              </a:spcBef>
              <a:spcAft>
                <a:spcPts val="0"/>
              </a:spcAft>
              <a:buSzPts val="1600"/>
              <a:buNone/>
              <a:defRPr sz="1600"/>
            </a:lvl9pPr>
          </a:lstStyle>
          <a:p>
            <a:endParaRPr/>
          </a:p>
        </p:txBody>
      </p:sp>
    </p:spTree>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matchingName="Thank You 1">
  <p:cSld name="CUSTOM_19_1_1">
    <p:bg>
      <p:bgPr>
        <a:solidFill>
          <a:schemeClr val="dk2"/>
        </a:solidFill>
        <a:effectLst/>
      </p:bgPr>
    </p:bg>
    <p:spTree>
      <p:nvGrpSpPr>
        <p:cNvPr id="1" name="Shape 2749"/>
        <p:cNvGrpSpPr/>
        <p:nvPr/>
      </p:nvGrpSpPr>
      <p:grpSpPr>
        <a:xfrm>
          <a:off x="0" y="0"/>
          <a:ext cx="0" cy="0"/>
          <a:chOff x="0" y="0"/>
          <a:chExt cx="0" cy="0"/>
        </a:xfrm>
      </p:grpSpPr>
      <p:sp>
        <p:nvSpPr>
          <p:cNvPr id="2750" name="Google Shape;2750;g395a5d8f997_0_20366"/>
          <p:cNvSpPr/>
          <p:nvPr/>
        </p:nvSpPr>
        <p:spPr>
          <a:xfrm>
            <a:off x="0" y="1414367"/>
            <a:ext cx="12201900" cy="5443500"/>
          </a:xfrm>
          <a:prstGeom prst="rect">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751" name="Google Shape;2751;g395a5d8f997_0_20366"/>
          <p:cNvSpPr txBox="1">
            <a:spLocks noGrp="1"/>
          </p:cNvSpPr>
          <p:nvPr>
            <p:ph type="subTitle" idx="1"/>
          </p:nvPr>
        </p:nvSpPr>
        <p:spPr>
          <a:xfrm>
            <a:off x="5972433" y="6516800"/>
            <a:ext cx="6096000" cy="341100"/>
          </a:xfrm>
          <a:prstGeom prst="rect">
            <a:avLst/>
          </a:prstGeom>
        </p:spPr>
        <p:txBody>
          <a:bodyPr spcFirstLastPara="1" wrap="square" lIns="0" tIns="0" rIns="0" bIns="0" anchor="ctr" anchorCtr="0">
            <a:noAutofit/>
          </a:bodyPr>
          <a:lstStyle>
            <a:lvl1pPr lvl="0" algn="r">
              <a:spcBef>
                <a:spcPts val="0"/>
              </a:spcBef>
              <a:spcAft>
                <a:spcPts val="0"/>
              </a:spcAft>
              <a:buClr>
                <a:srgbClr val="595959"/>
              </a:buClr>
              <a:buSzPts val="1200"/>
              <a:buNone/>
              <a:defRPr b="0">
                <a:solidFill>
                  <a:srgbClr val="595959"/>
                </a:solidFill>
              </a:defRPr>
            </a:lvl1pPr>
            <a:lvl2pPr lvl="1" algn="r">
              <a:spcBef>
                <a:spcPts val="0"/>
              </a:spcBef>
              <a:spcAft>
                <a:spcPts val="0"/>
              </a:spcAft>
              <a:buClr>
                <a:srgbClr val="595959"/>
              </a:buClr>
              <a:buSzPts val="1300"/>
              <a:buNone/>
              <a:defRPr sz="1300">
                <a:solidFill>
                  <a:srgbClr val="595959"/>
                </a:solidFill>
              </a:defRPr>
            </a:lvl2pPr>
            <a:lvl3pPr lvl="2" algn="r">
              <a:spcBef>
                <a:spcPts val="0"/>
              </a:spcBef>
              <a:spcAft>
                <a:spcPts val="0"/>
              </a:spcAft>
              <a:buClr>
                <a:srgbClr val="595959"/>
              </a:buClr>
              <a:buSzPts val="1300"/>
              <a:buNone/>
              <a:defRPr sz="1300">
                <a:solidFill>
                  <a:srgbClr val="595959"/>
                </a:solidFill>
              </a:defRPr>
            </a:lvl3pPr>
            <a:lvl4pPr lvl="3" algn="r">
              <a:spcBef>
                <a:spcPts val="0"/>
              </a:spcBef>
              <a:spcAft>
                <a:spcPts val="0"/>
              </a:spcAft>
              <a:buClr>
                <a:srgbClr val="595959"/>
              </a:buClr>
              <a:buSzPts val="1300"/>
              <a:buNone/>
              <a:defRPr sz="1300">
                <a:solidFill>
                  <a:srgbClr val="595959"/>
                </a:solidFill>
              </a:defRPr>
            </a:lvl4pPr>
            <a:lvl5pPr lvl="4" algn="r">
              <a:spcBef>
                <a:spcPts val="0"/>
              </a:spcBef>
              <a:spcAft>
                <a:spcPts val="0"/>
              </a:spcAft>
              <a:buClr>
                <a:srgbClr val="595959"/>
              </a:buClr>
              <a:buSzPts val="1300"/>
              <a:buNone/>
              <a:defRPr sz="1300">
                <a:solidFill>
                  <a:srgbClr val="595959"/>
                </a:solidFill>
              </a:defRPr>
            </a:lvl5pPr>
            <a:lvl6pPr lvl="5" algn="r">
              <a:spcBef>
                <a:spcPts val="0"/>
              </a:spcBef>
              <a:spcAft>
                <a:spcPts val="0"/>
              </a:spcAft>
              <a:buClr>
                <a:srgbClr val="595959"/>
              </a:buClr>
              <a:buSzPts val="1300"/>
              <a:buNone/>
              <a:defRPr sz="1300">
                <a:solidFill>
                  <a:srgbClr val="595959"/>
                </a:solidFill>
              </a:defRPr>
            </a:lvl6pPr>
            <a:lvl7pPr lvl="6" algn="r">
              <a:spcBef>
                <a:spcPts val="0"/>
              </a:spcBef>
              <a:spcAft>
                <a:spcPts val="0"/>
              </a:spcAft>
              <a:buClr>
                <a:srgbClr val="595959"/>
              </a:buClr>
              <a:buSzPts val="1300"/>
              <a:buNone/>
              <a:defRPr sz="1300">
                <a:solidFill>
                  <a:srgbClr val="595959"/>
                </a:solidFill>
              </a:defRPr>
            </a:lvl7pPr>
            <a:lvl8pPr lvl="7" algn="r">
              <a:spcBef>
                <a:spcPts val="0"/>
              </a:spcBef>
              <a:spcAft>
                <a:spcPts val="0"/>
              </a:spcAft>
              <a:buClr>
                <a:srgbClr val="595959"/>
              </a:buClr>
              <a:buSzPts val="1300"/>
              <a:buNone/>
              <a:defRPr sz="1300">
                <a:solidFill>
                  <a:srgbClr val="595959"/>
                </a:solidFill>
              </a:defRPr>
            </a:lvl8pPr>
            <a:lvl9pPr lvl="8" algn="r">
              <a:spcBef>
                <a:spcPts val="0"/>
              </a:spcBef>
              <a:spcAft>
                <a:spcPts val="0"/>
              </a:spcAft>
              <a:buClr>
                <a:srgbClr val="595959"/>
              </a:buClr>
              <a:buSzPts val="1300"/>
              <a:buNone/>
              <a:defRPr sz="1300">
                <a:solidFill>
                  <a:srgbClr val="595959"/>
                </a:solidFill>
              </a:defRPr>
            </a:lvl9pPr>
          </a:lstStyle>
          <a:p>
            <a:endParaRPr/>
          </a:p>
        </p:txBody>
      </p:sp>
      <p:sp>
        <p:nvSpPr>
          <p:cNvPr id="2752" name="Google Shape;2752;g395a5d8f997_0_20366"/>
          <p:cNvSpPr>
            <a:spLocks noGrp="1"/>
          </p:cNvSpPr>
          <p:nvPr>
            <p:ph type="pic" idx="2"/>
          </p:nvPr>
        </p:nvSpPr>
        <p:spPr>
          <a:xfrm>
            <a:off x="2232167" y="1822033"/>
            <a:ext cx="7658100" cy="4661700"/>
          </a:xfrm>
          <a:prstGeom prst="rect">
            <a:avLst/>
          </a:prstGeom>
          <a:noFill/>
          <a:ln>
            <a:noFill/>
          </a:ln>
        </p:spPr>
      </p:sp>
      <p:sp>
        <p:nvSpPr>
          <p:cNvPr id="2753" name="Google Shape;2753;g395a5d8f997_0_20366"/>
          <p:cNvSpPr txBox="1">
            <a:spLocks noGrp="1"/>
          </p:cNvSpPr>
          <p:nvPr>
            <p:ph type="subTitle" idx="3"/>
          </p:nvPr>
        </p:nvSpPr>
        <p:spPr>
          <a:xfrm>
            <a:off x="232167" y="208667"/>
            <a:ext cx="10287300" cy="967500"/>
          </a:xfrm>
          <a:prstGeom prst="rect">
            <a:avLst/>
          </a:prstGeom>
        </p:spPr>
        <p:txBody>
          <a:bodyPr spcFirstLastPara="1" wrap="square" lIns="0" tIns="0" rIns="0" bIns="0" anchor="t" anchorCtr="0">
            <a:noAutofit/>
          </a:bodyPr>
          <a:lstStyle>
            <a:lvl1pPr lvl="0">
              <a:lnSpc>
                <a:spcPct val="105000"/>
              </a:lnSpc>
              <a:spcBef>
                <a:spcPts val="0"/>
              </a:spcBef>
              <a:spcAft>
                <a:spcPts val="0"/>
              </a:spcAft>
              <a:buClr>
                <a:schemeClr val="lt1"/>
              </a:buClr>
              <a:buSzPts val="2300"/>
              <a:buNone/>
              <a:defRPr sz="2300">
                <a:solidFill>
                  <a:schemeClr val="lt1"/>
                </a:solidFill>
              </a:defRPr>
            </a:lvl1pPr>
            <a:lvl2pPr lvl="1">
              <a:spcBef>
                <a:spcPts val="0"/>
              </a:spcBef>
              <a:spcAft>
                <a:spcPts val="0"/>
              </a:spcAft>
              <a:buClr>
                <a:schemeClr val="lt1"/>
              </a:buClr>
              <a:buSzPts val="2100"/>
              <a:buNone/>
              <a:defRPr sz="2100">
                <a:solidFill>
                  <a:schemeClr val="lt1"/>
                </a:solidFill>
              </a:defRPr>
            </a:lvl2pPr>
            <a:lvl3pPr lvl="2">
              <a:spcBef>
                <a:spcPts val="0"/>
              </a:spcBef>
              <a:spcAft>
                <a:spcPts val="0"/>
              </a:spcAft>
              <a:buClr>
                <a:schemeClr val="lt1"/>
              </a:buClr>
              <a:buSzPts val="2100"/>
              <a:buNone/>
              <a:defRPr sz="2100">
                <a:solidFill>
                  <a:schemeClr val="lt1"/>
                </a:solidFill>
              </a:defRPr>
            </a:lvl3pPr>
            <a:lvl4pPr lvl="3">
              <a:spcBef>
                <a:spcPts val="0"/>
              </a:spcBef>
              <a:spcAft>
                <a:spcPts val="0"/>
              </a:spcAft>
              <a:buClr>
                <a:schemeClr val="lt1"/>
              </a:buClr>
              <a:buSzPts val="2100"/>
              <a:buNone/>
              <a:defRPr sz="2100">
                <a:solidFill>
                  <a:schemeClr val="lt1"/>
                </a:solidFill>
              </a:defRPr>
            </a:lvl4pPr>
            <a:lvl5pPr lvl="4">
              <a:spcBef>
                <a:spcPts val="0"/>
              </a:spcBef>
              <a:spcAft>
                <a:spcPts val="0"/>
              </a:spcAft>
              <a:buClr>
                <a:schemeClr val="lt1"/>
              </a:buClr>
              <a:buSzPts val="2100"/>
              <a:buNone/>
              <a:defRPr sz="2100">
                <a:solidFill>
                  <a:schemeClr val="lt1"/>
                </a:solidFill>
              </a:defRPr>
            </a:lvl5pPr>
            <a:lvl6pPr lvl="5">
              <a:spcBef>
                <a:spcPts val="0"/>
              </a:spcBef>
              <a:spcAft>
                <a:spcPts val="0"/>
              </a:spcAft>
              <a:buClr>
                <a:schemeClr val="lt1"/>
              </a:buClr>
              <a:buSzPts val="2100"/>
              <a:buNone/>
              <a:defRPr sz="2100">
                <a:solidFill>
                  <a:schemeClr val="lt1"/>
                </a:solidFill>
              </a:defRPr>
            </a:lvl6pPr>
            <a:lvl7pPr lvl="6">
              <a:spcBef>
                <a:spcPts val="0"/>
              </a:spcBef>
              <a:spcAft>
                <a:spcPts val="0"/>
              </a:spcAft>
              <a:buClr>
                <a:schemeClr val="lt1"/>
              </a:buClr>
              <a:buSzPts val="2100"/>
              <a:buNone/>
              <a:defRPr sz="2100">
                <a:solidFill>
                  <a:schemeClr val="lt1"/>
                </a:solidFill>
              </a:defRPr>
            </a:lvl7pPr>
            <a:lvl8pPr lvl="7">
              <a:spcBef>
                <a:spcPts val="0"/>
              </a:spcBef>
              <a:spcAft>
                <a:spcPts val="0"/>
              </a:spcAft>
              <a:buClr>
                <a:schemeClr val="lt1"/>
              </a:buClr>
              <a:buSzPts val="2100"/>
              <a:buNone/>
              <a:defRPr sz="2100">
                <a:solidFill>
                  <a:schemeClr val="lt1"/>
                </a:solidFill>
              </a:defRPr>
            </a:lvl8pPr>
            <a:lvl9pPr lvl="8">
              <a:spcBef>
                <a:spcPts val="0"/>
              </a:spcBef>
              <a:spcAft>
                <a:spcPts val="0"/>
              </a:spcAft>
              <a:buClr>
                <a:schemeClr val="lt1"/>
              </a:buClr>
              <a:buSzPts val="2100"/>
              <a:buNone/>
              <a:defRPr sz="2100">
                <a:solidFill>
                  <a:schemeClr val="lt1"/>
                </a:solidFill>
              </a:defRPr>
            </a:lvl9pPr>
          </a:lstStyle>
          <a:p>
            <a:endParaRPr/>
          </a:p>
        </p:txBody>
      </p:sp>
      <p:sp>
        <p:nvSpPr>
          <p:cNvPr id="2754" name="Google Shape;2754;g395a5d8f997_0_20366"/>
          <p:cNvSpPr txBox="1">
            <a:spLocks noGrp="1"/>
          </p:cNvSpPr>
          <p:nvPr>
            <p:ph type="title"/>
          </p:nvPr>
        </p:nvSpPr>
        <p:spPr>
          <a:xfrm>
            <a:off x="1865600" y="1600367"/>
            <a:ext cx="8460900" cy="559500"/>
          </a:xfrm>
          <a:prstGeom prst="rect">
            <a:avLst/>
          </a:prstGeom>
        </p:spPr>
        <p:txBody>
          <a:bodyPr spcFirstLastPara="1" wrap="square" lIns="0" tIns="0" rIns="0" bIns="0" anchor="t" anchorCtr="0">
            <a:noAutofit/>
          </a:bodyPr>
          <a:lstStyle>
            <a:lvl1pPr lvl="0" algn="ctr">
              <a:spcBef>
                <a:spcPts val="0"/>
              </a:spcBef>
              <a:spcAft>
                <a:spcPts val="0"/>
              </a:spcAft>
              <a:buSzPts val="2900"/>
              <a:buFont typeface="Bebas Neue"/>
              <a:buNone/>
              <a:defRPr sz="2900" b="0">
                <a:latin typeface="Bebas Neue"/>
                <a:ea typeface="Bebas Neue"/>
                <a:cs typeface="Bebas Neue"/>
                <a:sym typeface="Bebas Neue"/>
              </a:defRPr>
            </a:lvl1pPr>
            <a:lvl2pPr lvl="1" algn="ctr">
              <a:spcBef>
                <a:spcPts val="100"/>
              </a:spcBef>
              <a:spcAft>
                <a:spcPts val="0"/>
              </a:spcAft>
              <a:buSzPts val="2700"/>
              <a:buNone/>
              <a:defRPr sz="2700"/>
            </a:lvl2pPr>
            <a:lvl3pPr lvl="2" algn="ctr">
              <a:spcBef>
                <a:spcPts val="0"/>
              </a:spcBef>
              <a:spcAft>
                <a:spcPts val="0"/>
              </a:spcAft>
              <a:buSzPts val="2700"/>
              <a:buNone/>
              <a:defRPr sz="2700"/>
            </a:lvl3pPr>
            <a:lvl4pPr lvl="3" algn="ctr">
              <a:spcBef>
                <a:spcPts val="0"/>
              </a:spcBef>
              <a:spcAft>
                <a:spcPts val="0"/>
              </a:spcAft>
              <a:buSzPts val="2700"/>
              <a:buNone/>
              <a:defRPr sz="2700"/>
            </a:lvl4pPr>
            <a:lvl5pPr lvl="4" algn="ctr">
              <a:spcBef>
                <a:spcPts val="0"/>
              </a:spcBef>
              <a:spcAft>
                <a:spcPts val="0"/>
              </a:spcAft>
              <a:buSzPts val="2700"/>
              <a:buNone/>
              <a:defRPr sz="2700"/>
            </a:lvl5pPr>
            <a:lvl6pPr lvl="5" algn="ctr">
              <a:spcBef>
                <a:spcPts val="0"/>
              </a:spcBef>
              <a:spcAft>
                <a:spcPts val="0"/>
              </a:spcAft>
              <a:buSzPts val="2700"/>
              <a:buNone/>
              <a:defRPr sz="2700"/>
            </a:lvl6pPr>
            <a:lvl7pPr lvl="6" algn="ctr">
              <a:spcBef>
                <a:spcPts val="0"/>
              </a:spcBef>
              <a:spcAft>
                <a:spcPts val="0"/>
              </a:spcAft>
              <a:buSzPts val="2700"/>
              <a:buNone/>
              <a:defRPr sz="2700"/>
            </a:lvl7pPr>
            <a:lvl8pPr lvl="7" algn="ctr">
              <a:spcBef>
                <a:spcPts val="0"/>
              </a:spcBef>
              <a:spcAft>
                <a:spcPts val="0"/>
              </a:spcAft>
              <a:buSzPts val="2700"/>
              <a:buNone/>
              <a:defRPr sz="2700"/>
            </a:lvl8pPr>
            <a:lvl9pPr lvl="8" algn="ctr">
              <a:spcBef>
                <a:spcPts val="0"/>
              </a:spcBef>
              <a:spcAft>
                <a:spcPts val="0"/>
              </a:spcAft>
              <a:buSzPts val="2700"/>
              <a:buNone/>
              <a:defRPr sz="2700"/>
            </a:lvl9pPr>
          </a:lstStyle>
          <a:p>
            <a:endParaRPr/>
          </a:p>
        </p:txBody>
      </p:sp>
    </p:spTree>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matchingName="General">
  <p:cSld name="CUSTOM_22">
    <p:spTree>
      <p:nvGrpSpPr>
        <p:cNvPr id="1" name="Shape 2755"/>
        <p:cNvGrpSpPr/>
        <p:nvPr/>
      </p:nvGrpSpPr>
      <p:grpSpPr>
        <a:xfrm>
          <a:off x="0" y="0"/>
          <a:ext cx="0" cy="0"/>
          <a:chOff x="0" y="0"/>
          <a:chExt cx="0" cy="0"/>
        </a:xfrm>
      </p:grpSpPr>
      <p:sp>
        <p:nvSpPr>
          <p:cNvPr id="2756" name="Google Shape;2756;g395a5d8f997_0_20372"/>
          <p:cNvSpPr txBox="1">
            <a:spLocks noGrp="1"/>
          </p:cNvSpPr>
          <p:nvPr>
            <p:ph type="title"/>
          </p:nvPr>
        </p:nvSpPr>
        <p:spPr>
          <a:xfrm>
            <a:off x="609600" y="914400"/>
            <a:ext cx="10363200" cy="7881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4800"/>
              <a:buNone/>
              <a:defRPr/>
            </a:lvl1pPr>
            <a:lvl2pPr lvl="1">
              <a:lnSpc>
                <a:spcPct val="90000"/>
              </a:lnSpc>
              <a:spcBef>
                <a:spcPts val="100"/>
              </a:spcBef>
              <a:spcAft>
                <a:spcPts val="0"/>
              </a:spcAft>
              <a:buSzPts val="3700"/>
              <a:buNone/>
              <a:defRPr/>
            </a:lvl2pPr>
            <a:lvl3pPr lvl="2">
              <a:lnSpc>
                <a:spcPct val="90000"/>
              </a:lnSpc>
              <a:spcBef>
                <a:spcPts val="100"/>
              </a:spcBef>
              <a:spcAft>
                <a:spcPts val="0"/>
              </a:spcAft>
              <a:buSzPts val="3700"/>
              <a:buNone/>
              <a:defRPr/>
            </a:lvl3pPr>
            <a:lvl4pPr lvl="3">
              <a:lnSpc>
                <a:spcPct val="90000"/>
              </a:lnSpc>
              <a:spcBef>
                <a:spcPts val="100"/>
              </a:spcBef>
              <a:spcAft>
                <a:spcPts val="0"/>
              </a:spcAft>
              <a:buSzPts val="3700"/>
              <a:buNone/>
              <a:defRPr/>
            </a:lvl4pPr>
            <a:lvl5pPr lvl="4">
              <a:lnSpc>
                <a:spcPct val="90000"/>
              </a:lnSpc>
              <a:spcBef>
                <a:spcPts val="100"/>
              </a:spcBef>
              <a:spcAft>
                <a:spcPts val="0"/>
              </a:spcAft>
              <a:buSzPts val="3700"/>
              <a:buNone/>
              <a:defRPr/>
            </a:lvl5pPr>
            <a:lvl6pPr lvl="5">
              <a:lnSpc>
                <a:spcPct val="90000"/>
              </a:lnSpc>
              <a:spcBef>
                <a:spcPts val="100"/>
              </a:spcBef>
              <a:spcAft>
                <a:spcPts val="0"/>
              </a:spcAft>
              <a:buSzPts val="3700"/>
              <a:buNone/>
              <a:defRPr/>
            </a:lvl6pPr>
            <a:lvl7pPr lvl="6">
              <a:lnSpc>
                <a:spcPct val="90000"/>
              </a:lnSpc>
              <a:spcBef>
                <a:spcPts val="100"/>
              </a:spcBef>
              <a:spcAft>
                <a:spcPts val="0"/>
              </a:spcAft>
              <a:buSzPts val="3700"/>
              <a:buNone/>
              <a:defRPr/>
            </a:lvl7pPr>
            <a:lvl8pPr lvl="7">
              <a:lnSpc>
                <a:spcPct val="90000"/>
              </a:lnSpc>
              <a:spcBef>
                <a:spcPts val="100"/>
              </a:spcBef>
              <a:spcAft>
                <a:spcPts val="0"/>
              </a:spcAft>
              <a:buSzPts val="3700"/>
              <a:buNone/>
              <a:defRPr/>
            </a:lvl8pPr>
            <a:lvl9pPr lvl="8">
              <a:lnSpc>
                <a:spcPct val="90000"/>
              </a:lnSpc>
              <a:spcBef>
                <a:spcPts val="100"/>
              </a:spcBef>
              <a:spcAft>
                <a:spcPts val="100"/>
              </a:spcAft>
              <a:buSzPts val="3700"/>
              <a:buNone/>
              <a:defRPr/>
            </a:lvl9pPr>
          </a:lstStyle>
          <a:p>
            <a:endParaRPr/>
          </a:p>
        </p:txBody>
      </p:sp>
      <p:sp>
        <p:nvSpPr>
          <p:cNvPr id="2757" name="Google Shape;2757;g395a5d8f997_0_20372"/>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2758" name="Google Shape;2758;g395a5d8f997_0_20372"/>
          <p:cNvSpPr txBox="1">
            <a:spLocks noGrp="1"/>
          </p:cNvSpPr>
          <p:nvPr>
            <p:ph type="body" idx="2"/>
          </p:nvPr>
        </p:nvSpPr>
        <p:spPr>
          <a:xfrm>
            <a:off x="609600" y="1828800"/>
            <a:ext cx="10972800" cy="4267200"/>
          </a:xfrm>
          <a:prstGeom prst="rect">
            <a:avLst/>
          </a:prstGeom>
        </p:spPr>
        <p:txBody>
          <a:bodyPr spcFirstLastPara="1" wrap="square" lIns="0" tIns="0" rIns="0" bIns="0" anchor="t" anchorCtr="0">
            <a:noAutofit/>
          </a:bodyPr>
          <a:lstStyle>
            <a:lvl1pPr marL="457200" lvl="0" indent="-349250">
              <a:spcBef>
                <a:spcPts val="1300"/>
              </a:spcBef>
              <a:spcAft>
                <a:spcPts val="0"/>
              </a:spcAft>
              <a:buSzPts val="1900"/>
              <a:buChar char="●"/>
              <a:defRPr sz="1900"/>
            </a:lvl1pPr>
            <a:lvl2pPr marL="914400" lvl="1" indent="-349250">
              <a:spcBef>
                <a:spcPts val="1600"/>
              </a:spcBef>
              <a:spcAft>
                <a:spcPts val="0"/>
              </a:spcAft>
              <a:buSzPts val="1900"/>
              <a:buChar char="○"/>
              <a:defRPr/>
            </a:lvl2pPr>
            <a:lvl3pPr marL="1371600" lvl="2" indent="-349250">
              <a:spcBef>
                <a:spcPts val="1600"/>
              </a:spcBef>
              <a:spcAft>
                <a:spcPts val="0"/>
              </a:spcAft>
              <a:buSzPts val="1900"/>
              <a:buChar char="■"/>
              <a:defRPr/>
            </a:lvl3pPr>
            <a:lvl4pPr marL="1828800" lvl="3" indent="-349250">
              <a:spcBef>
                <a:spcPts val="1600"/>
              </a:spcBef>
              <a:spcAft>
                <a:spcPts val="0"/>
              </a:spcAft>
              <a:buSzPts val="1900"/>
              <a:buChar char="●"/>
              <a:defRPr/>
            </a:lvl4pPr>
            <a:lvl5pPr marL="2286000" lvl="4" indent="-349250">
              <a:spcBef>
                <a:spcPts val="1600"/>
              </a:spcBef>
              <a:spcAft>
                <a:spcPts val="0"/>
              </a:spcAft>
              <a:buSzPts val="1900"/>
              <a:buChar char="○"/>
              <a:defRPr/>
            </a:lvl5pPr>
            <a:lvl6pPr marL="2743200" lvl="5" indent="-349250">
              <a:spcBef>
                <a:spcPts val="1600"/>
              </a:spcBef>
              <a:spcAft>
                <a:spcPts val="0"/>
              </a:spcAft>
              <a:buSzPts val="1900"/>
              <a:buChar char="■"/>
              <a:defRPr/>
            </a:lvl6pPr>
            <a:lvl7pPr marL="3200400" lvl="6" indent="-349250">
              <a:spcBef>
                <a:spcPts val="1600"/>
              </a:spcBef>
              <a:spcAft>
                <a:spcPts val="0"/>
              </a:spcAft>
              <a:buSzPts val="1900"/>
              <a:buChar char="●"/>
              <a:defRPr/>
            </a:lvl7pPr>
            <a:lvl8pPr marL="3657600" lvl="7" indent="-349250">
              <a:spcBef>
                <a:spcPts val="1600"/>
              </a:spcBef>
              <a:spcAft>
                <a:spcPts val="0"/>
              </a:spcAft>
              <a:buSzPts val="1900"/>
              <a:buChar char="○"/>
              <a:defRPr/>
            </a:lvl8pPr>
            <a:lvl9pPr marL="4114800" lvl="8" indent="-349250">
              <a:spcBef>
                <a:spcPts val="1600"/>
              </a:spcBef>
              <a:spcAft>
                <a:spcPts val="1600"/>
              </a:spcAft>
              <a:buSzPts val="1900"/>
              <a:buChar char="■"/>
              <a:defRPr/>
            </a:lvl9pPr>
          </a:lstStyle>
          <a:p>
            <a:endParaRPr/>
          </a:p>
        </p:txBody>
      </p:sp>
    </p:spTree>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matchingName="3 Data Points">
  <p:cSld name="CUSTOM_22_2">
    <p:spTree>
      <p:nvGrpSpPr>
        <p:cNvPr id="1" name="Shape 2759"/>
        <p:cNvGrpSpPr/>
        <p:nvPr/>
      </p:nvGrpSpPr>
      <p:grpSpPr>
        <a:xfrm>
          <a:off x="0" y="0"/>
          <a:ext cx="0" cy="0"/>
          <a:chOff x="0" y="0"/>
          <a:chExt cx="0" cy="0"/>
        </a:xfrm>
      </p:grpSpPr>
      <p:sp>
        <p:nvSpPr>
          <p:cNvPr id="2760" name="Google Shape;2760;g395a5d8f997_0_20376"/>
          <p:cNvSpPr txBox="1">
            <a:spLocks noGrp="1"/>
          </p:cNvSpPr>
          <p:nvPr>
            <p:ph type="title"/>
          </p:nvPr>
        </p:nvSpPr>
        <p:spPr>
          <a:xfrm>
            <a:off x="609600" y="914400"/>
            <a:ext cx="10363200" cy="7881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4800"/>
              <a:buNone/>
              <a:defRPr/>
            </a:lvl1pPr>
            <a:lvl2pPr lvl="1">
              <a:spcBef>
                <a:spcPts val="10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761" name="Google Shape;2761;g395a5d8f997_0_20376"/>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2762" name="Google Shape;2762;g395a5d8f997_0_20376"/>
          <p:cNvSpPr txBox="1">
            <a:spLocks noGrp="1"/>
          </p:cNvSpPr>
          <p:nvPr>
            <p:ph type="body" idx="2"/>
          </p:nvPr>
        </p:nvSpPr>
        <p:spPr>
          <a:xfrm>
            <a:off x="609600" y="1828800"/>
            <a:ext cx="6705600" cy="2133600"/>
          </a:xfrm>
          <a:prstGeom prst="rect">
            <a:avLst/>
          </a:prstGeom>
        </p:spPr>
        <p:txBody>
          <a:bodyPr spcFirstLastPara="1" wrap="square" lIns="0" tIns="0" rIns="0" bIns="0" anchor="t" anchorCtr="0">
            <a:noAutofit/>
          </a:bodyPr>
          <a:lstStyle>
            <a:lvl1pPr marL="457200" lvl="0" indent="-349250">
              <a:spcBef>
                <a:spcPts val="1300"/>
              </a:spcBef>
              <a:spcAft>
                <a:spcPts val="0"/>
              </a:spcAft>
              <a:buSzPts val="1900"/>
              <a:buChar char="●"/>
              <a:defRPr sz="1900"/>
            </a:lvl1pPr>
            <a:lvl2pPr marL="914400" lvl="1" indent="-349250">
              <a:spcBef>
                <a:spcPts val="1600"/>
              </a:spcBef>
              <a:spcAft>
                <a:spcPts val="0"/>
              </a:spcAft>
              <a:buSzPts val="1900"/>
              <a:buChar char="○"/>
              <a:defRPr/>
            </a:lvl2pPr>
            <a:lvl3pPr marL="1371600" lvl="2" indent="-349250">
              <a:spcBef>
                <a:spcPts val="1600"/>
              </a:spcBef>
              <a:spcAft>
                <a:spcPts val="0"/>
              </a:spcAft>
              <a:buSzPts val="1900"/>
              <a:buChar char="■"/>
              <a:defRPr/>
            </a:lvl3pPr>
            <a:lvl4pPr marL="1828800" lvl="3" indent="-349250">
              <a:spcBef>
                <a:spcPts val="1600"/>
              </a:spcBef>
              <a:spcAft>
                <a:spcPts val="0"/>
              </a:spcAft>
              <a:buSzPts val="1900"/>
              <a:buChar char="●"/>
              <a:defRPr/>
            </a:lvl4pPr>
            <a:lvl5pPr marL="2286000" lvl="4" indent="-349250">
              <a:spcBef>
                <a:spcPts val="1600"/>
              </a:spcBef>
              <a:spcAft>
                <a:spcPts val="0"/>
              </a:spcAft>
              <a:buSzPts val="1900"/>
              <a:buChar char="○"/>
              <a:defRPr/>
            </a:lvl5pPr>
            <a:lvl6pPr marL="2743200" lvl="5" indent="-349250">
              <a:spcBef>
                <a:spcPts val="1600"/>
              </a:spcBef>
              <a:spcAft>
                <a:spcPts val="0"/>
              </a:spcAft>
              <a:buSzPts val="1900"/>
              <a:buChar char="■"/>
              <a:defRPr/>
            </a:lvl6pPr>
            <a:lvl7pPr marL="3200400" lvl="6" indent="-349250">
              <a:spcBef>
                <a:spcPts val="1600"/>
              </a:spcBef>
              <a:spcAft>
                <a:spcPts val="0"/>
              </a:spcAft>
              <a:buSzPts val="1900"/>
              <a:buChar char="●"/>
              <a:defRPr/>
            </a:lvl7pPr>
            <a:lvl8pPr marL="3657600" lvl="7" indent="-349250">
              <a:spcBef>
                <a:spcPts val="1600"/>
              </a:spcBef>
              <a:spcAft>
                <a:spcPts val="0"/>
              </a:spcAft>
              <a:buSzPts val="1900"/>
              <a:buChar char="○"/>
              <a:defRPr/>
            </a:lvl8pPr>
            <a:lvl9pPr marL="4114800" lvl="8" indent="-349250">
              <a:spcBef>
                <a:spcPts val="1600"/>
              </a:spcBef>
              <a:spcAft>
                <a:spcPts val="1600"/>
              </a:spcAft>
              <a:buSzPts val="1900"/>
              <a:buChar char="■"/>
              <a:defRPr/>
            </a:lvl9pPr>
          </a:lstStyle>
          <a:p>
            <a:endParaRPr/>
          </a:p>
        </p:txBody>
      </p:sp>
      <p:cxnSp>
        <p:nvCxnSpPr>
          <p:cNvPr id="2763" name="Google Shape;2763;g395a5d8f997_0_20376"/>
          <p:cNvCxnSpPr/>
          <p:nvPr/>
        </p:nvCxnSpPr>
        <p:spPr>
          <a:xfrm>
            <a:off x="4114800" y="4398100"/>
            <a:ext cx="0" cy="1951500"/>
          </a:xfrm>
          <a:prstGeom prst="straightConnector1">
            <a:avLst/>
          </a:prstGeom>
          <a:noFill/>
          <a:ln w="25400" cap="flat" cmpd="sng">
            <a:solidFill>
              <a:srgbClr val="BFDFE0"/>
            </a:solidFill>
            <a:prstDash val="solid"/>
            <a:round/>
            <a:headEnd type="none" w="med" len="med"/>
            <a:tailEnd type="none" w="med" len="med"/>
          </a:ln>
        </p:spPr>
      </p:cxnSp>
      <p:cxnSp>
        <p:nvCxnSpPr>
          <p:cNvPr id="2764" name="Google Shape;2764;g395a5d8f997_0_20376"/>
          <p:cNvCxnSpPr/>
          <p:nvPr/>
        </p:nvCxnSpPr>
        <p:spPr>
          <a:xfrm>
            <a:off x="8077200" y="4398100"/>
            <a:ext cx="0" cy="1951500"/>
          </a:xfrm>
          <a:prstGeom prst="straightConnector1">
            <a:avLst/>
          </a:prstGeom>
          <a:noFill/>
          <a:ln w="25400" cap="flat" cmpd="sng">
            <a:solidFill>
              <a:srgbClr val="BFDFE0"/>
            </a:solidFill>
            <a:prstDash val="solid"/>
            <a:round/>
            <a:headEnd type="none" w="med" len="med"/>
            <a:tailEnd type="none" w="med" len="med"/>
          </a:ln>
        </p:spPr>
      </p:cxnSp>
      <p:sp>
        <p:nvSpPr>
          <p:cNvPr id="2765" name="Google Shape;2765;g395a5d8f997_0_20376"/>
          <p:cNvSpPr txBox="1">
            <a:spLocks noGrp="1"/>
          </p:cNvSpPr>
          <p:nvPr>
            <p:ph type="title" idx="3"/>
          </p:nvPr>
        </p:nvSpPr>
        <p:spPr>
          <a:xfrm>
            <a:off x="609600" y="4467573"/>
            <a:ext cx="3048000" cy="677100"/>
          </a:xfrm>
          <a:prstGeom prst="rect">
            <a:avLst/>
          </a:prstGeom>
        </p:spPr>
        <p:txBody>
          <a:bodyPr spcFirstLastPara="1" wrap="square" lIns="0" tIns="0" rIns="0" bIns="0" anchor="t" anchorCtr="0">
            <a:normAutofit/>
          </a:bodyPr>
          <a:lstStyle>
            <a:lvl1pPr lvl="0">
              <a:lnSpc>
                <a:spcPct val="80000"/>
              </a:lnSpc>
              <a:spcBef>
                <a:spcPts val="0"/>
              </a:spcBef>
              <a:spcAft>
                <a:spcPts val="0"/>
              </a:spcAft>
              <a:buSzPts val="4700"/>
              <a:buFont typeface="Oswald Medium"/>
              <a:buNone/>
              <a:defRPr sz="4700" b="0">
                <a:latin typeface="Oswald Medium"/>
                <a:ea typeface="Oswald Medium"/>
                <a:cs typeface="Oswald Medium"/>
                <a:sym typeface="Oswald Medium"/>
              </a:defRPr>
            </a:lvl1pPr>
            <a:lvl2pPr lvl="1">
              <a:lnSpc>
                <a:spcPct val="80000"/>
              </a:lnSpc>
              <a:spcBef>
                <a:spcPts val="100"/>
              </a:spcBef>
              <a:spcAft>
                <a:spcPts val="0"/>
              </a:spcAft>
              <a:buSzPts val="7300"/>
              <a:buNone/>
              <a:defRPr sz="7300"/>
            </a:lvl2pPr>
            <a:lvl3pPr lvl="2">
              <a:lnSpc>
                <a:spcPct val="80000"/>
              </a:lnSpc>
              <a:spcBef>
                <a:spcPts val="100"/>
              </a:spcBef>
              <a:spcAft>
                <a:spcPts val="0"/>
              </a:spcAft>
              <a:buSzPts val="7300"/>
              <a:buNone/>
              <a:defRPr sz="7300"/>
            </a:lvl3pPr>
            <a:lvl4pPr lvl="3">
              <a:lnSpc>
                <a:spcPct val="80000"/>
              </a:lnSpc>
              <a:spcBef>
                <a:spcPts val="100"/>
              </a:spcBef>
              <a:spcAft>
                <a:spcPts val="0"/>
              </a:spcAft>
              <a:buSzPts val="7300"/>
              <a:buNone/>
              <a:defRPr sz="7300"/>
            </a:lvl4pPr>
            <a:lvl5pPr lvl="4">
              <a:lnSpc>
                <a:spcPct val="80000"/>
              </a:lnSpc>
              <a:spcBef>
                <a:spcPts val="100"/>
              </a:spcBef>
              <a:spcAft>
                <a:spcPts val="0"/>
              </a:spcAft>
              <a:buSzPts val="7300"/>
              <a:buNone/>
              <a:defRPr sz="7300"/>
            </a:lvl5pPr>
            <a:lvl6pPr lvl="5">
              <a:lnSpc>
                <a:spcPct val="80000"/>
              </a:lnSpc>
              <a:spcBef>
                <a:spcPts val="100"/>
              </a:spcBef>
              <a:spcAft>
                <a:spcPts val="0"/>
              </a:spcAft>
              <a:buSzPts val="7300"/>
              <a:buNone/>
              <a:defRPr sz="7300"/>
            </a:lvl6pPr>
            <a:lvl7pPr lvl="6">
              <a:lnSpc>
                <a:spcPct val="80000"/>
              </a:lnSpc>
              <a:spcBef>
                <a:spcPts val="100"/>
              </a:spcBef>
              <a:spcAft>
                <a:spcPts val="0"/>
              </a:spcAft>
              <a:buSzPts val="7300"/>
              <a:buNone/>
              <a:defRPr sz="7300"/>
            </a:lvl7pPr>
            <a:lvl8pPr lvl="7">
              <a:lnSpc>
                <a:spcPct val="80000"/>
              </a:lnSpc>
              <a:spcBef>
                <a:spcPts val="100"/>
              </a:spcBef>
              <a:spcAft>
                <a:spcPts val="0"/>
              </a:spcAft>
              <a:buSzPts val="7300"/>
              <a:buNone/>
              <a:defRPr sz="7300"/>
            </a:lvl8pPr>
            <a:lvl9pPr lvl="8">
              <a:lnSpc>
                <a:spcPct val="80000"/>
              </a:lnSpc>
              <a:spcBef>
                <a:spcPts val="100"/>
              </a:spcBef>
              <a:spcAft>
                <a:spcPts val="100"/>
              </a:spcAft>
              <a:buSzPts val="7300"/>
              <a:buNone/>
              <a:defRPr sz="7300"/>
            </a:lvl9pPr>
          </a:lstStyle>
          <a:p>
            <a:endParaRPr/>
          </a:p>
        </p:txBody>
      </p:sp>
      <p:sp>
        <p:nvSpPr>
          <p:cNvPr id="2766" name="Google Shape;2766;g395a5d8f997_0_20376"/>
          <p:cNvSpPr txBox="1">
            <a:spLocks noGrp="1"/>
          </p:cNvSpPr>
          <p:nvPr>
            <p:ph type="title" idx="4"/>
          </p:nvPr>
        </p:nvSpPr>
        <p:spPr>
          <a:xfrm>
            <a:off x="4572000" y="4467573"/>
            <a:ext cx="3048000" cy="677100"/>
          </a:xfrm>
          <a:prstGeom prst="rect">
            <a:avLst/>
          </a:prstGeom>
        </p:spPr>
        <p:txBody>
          <a:bodyPr spcFirstLastPara="1" wrap="square" lIns="0" tIns="0" rIns="0" bIns="0" anchor="t" anchorCtr="0">
            <a:normAutofit/>
          </a:bodyPr>
          <a:lstStyle>
            <a:lvl1pPr lvl="0">
              <a:lnSpc>
                <a:spcPct val="80000"/>
              </a:lnSpc>
              <a:spcBef>
                <a:spcPts val="0"/>
              </a:spcBef>
              <a:spcAft>
                <a:spcPts val="0"/>
              </a:spcAft>
              <a:buSzPts val="4700"/>
              <a:buFont typeface="Oswald Medium"/>
              <a:buNone/>
              <a:defRPr sz="4700" b="0">
                <a:latin typeface="Oswald Medium"/>
                <a:ea typeface="Oswald Medium"/>
                <a:cs typeface="Oswald Medium"/>
                <a:sym typeface="Oswald Medium"/>
              </a:defRPr>
            </a:lvl1pPr>
            <a:lvl2pPr lvl="1">
              <a:lnSpc>
                <a:spcPct val="80000"/>
              </a:lnSpc>
              <a:spcBef>
                <a:spcPts val="100"/>
              </a:spcBef>
              <a:spcAft>
                <a:spcPts val="0"/>
              </a:spcAft>
              <a:buSzPts val="5300"/>
              <a:buFont typeface="Oswald Medium"/>
              <a:buNone/>
              <a:defRPr sz="5300">
                <a:latin typeface="Oswald Medium"/>
                <a:ea typeface="Oswald Medium"/>
                <a:cs typeface="Oswald Medium"/>
                <a:sym typeface="Oswald Medium"/>
              </a:defRPr>
            </a:lvl2pPr>
            <a:lvl3pPr lvl="2">
              <a:lnSpc>
                <a:spcPct val="80000"/>
              </a:lnSpc>
              <a:spcBef>
                <a:spcPts val="100"/>
              </a:spcBef>
              <a:spcAft>
                <a:spcPts val="0"/>
              </a:spcAft>
              <a:buSzPts val="5300"/>
              <a:buFont typeface="Oswald Medium"/>
              <a:buNone/>
              <a:defRPr sz="5300">
                <a:latin typeface="Oswald Medium"/>
                <a:ea typeface="Oswald Medium"/>
                <a:cs typeface="Oswald Medium"/>
                <a:sym typeface="Oswald Medium"/>
              </a:defRPr>
            </a:lvl3pPr>
            <a:lvl4pPr lvl="3">
              <a:lnSpc>
                <a:spcPct val="80000"/>
              </a:lnSpc>
              <a:spcBef>
                <a:spcPts val="100"/>
              </a:spcBef>
              <a:spcAft>
                <a:spcPts val="0"/>
              </a:spcAft>
              <a:buSzPts val="5300"/>
              <a:buFont typeface="Oswald Medium"/>
              <a:buNone/>
              <a:defRPr sz="5300">
                <a:latin typeface="Oswald Medium"/>
                <a:ea typeface="Oswald Medium"/>
                <a:cs typeface="Oswald Medium"/>
                <a:sym typeface="Oswald Medium"/>
              </a:defRPr>
            </a:lvl4pPr>
            <a:lvl5pPr lvl="4">
              <a:lnSpc>
                <a:spcPct val="80000"/>
              </a:lnSpc>
              <a:spcBef>
                <a:spcPts val="100"/>
              </a:spcBef>
              <a:spcAft>
                <a:spcPts val="0"/>
              </a:spcAft>
              <a:buSzPts val="5300"/>
              <a:buFont typeface="Oswald Medium"/>
              <a:buNone/>
              <a:defRPr sz="5300">
                <a:latin typeface="Oswald Medium"/>
                <a:ea typeface="Oswald Medium"/>
                <a:cs typeface="Oswald Medium"/>
                <a:sym typeface="Oswald Medium"/>
              </a:defRPr>
            </a:lvl5pPr>
            <a:lvl6pPr lvl="5">
              <a:lnSpc>
                <a:spcPct val="80000"/>
              </a:lnSpc>
              <a:spcBef>
                <a:spcPts val="100"/>
              </a:spcBef>
              <a:spcAft>
                <a:spcPts val="0"/>
              </a:spcAft>
              <a:buSzPts val="5300"/>
              <a:buFont typeface="Oswald Medium"/>
              <a:buNone/>
              <a:defRPr sz="5300">
                <a:latin typeface="Oswald Medium"/>
                <a:ea typeface="Oswald Medium"/>
                <a:cs typeface="Oswald Medium"/>
                <a:sym typeface="Oswald Medium"/>
              </a:defRPr>
            </a:lvl6pPr>
            <a:lvl7pPr lvl="6">
              <a:lnSpc>
                <a:spcPct val="80000"/>
              </a:lnSpc>
              <a:spcBef>
                <a:spcPts val="100"/>
              </a:spcBef>
              <a:spcAft>
                <a:spcPts val="0"/>
              </a:spcAft>
              <a:buSzPts val="5300"/>
              <a:buFont typeface="Oswald Medium"/>
              <a:buNone/>
              <a:defRPr sz="5300">
                <a:latin typeface="Oswald Medium"/>
                <a:ea typeface="Oswald Medium"/>
                <a:cs typeface="Oswald Medium"/>
                <a:sym typeface="Oswald Medium"/>
              </a:defRPr>
            </a:lvl7pPr>
            <a:lvl8pPr lvl="7">
              <a:lnSpc>
                <a:spcPct val="80000"/>
              </a:lnSpc>
              <a:spcBef>
                <a:spcPts val="100"/>
              </a:spcBef>
              <a:spcAft>
                <a:spcPts val="0"/>
              </a:spcAft>
              <a:buSzPts val="5300"/>
              <a:buFont typeface="Oswald Medium"/>
              <a:buNone/>
              <a:defRPr sz="5300">
                <a:latin typeface="Oswald Medium"/>
                <a:ea typeface="Oswald Medium"/>
                <a:cs typeface="Oswald Medium"/>
                <a:sym typeface="Oswald Medium"/>
              </a:defRPr>
            </a:lvl8pPr>
            <a:lvl9pPr lvl="8">
              <a:lnSpc>
                <a:spcPct val="80000"/>
              </a:lnSpc>
              <a:spcBef>
                <a:spcPts val="100"/>
              </a:spcBef>
              <a:spcAft>
                <a:spcPts val="100"/>
              </a:spcAft>
              <a:buSzPts val="5300"/>
              <a:buFont typeface="Oswald Medium"/>
              <a:buNone/>
              <a:defRPr sz="5300">
                <a:latin typeface="Oswald Medium"/>
                <a:ea typeface="Oswald Medium"/>
                <a:cs typeface="Oswald Medium"/>
                <a:sym typeface="Oswald Medium"/>
              </a:defRPr>
            </a:lvl9pPr>
          </a:lstStyle>
          <a:p>
            <a:endParaRPr/>
          </a:p>
        </p:txBody>
      </p:sp>
      <p:sp>
        <p:nvSpPr>
          <p:cNvPr id="2767" name="Google Shape;2767;g395a5d8f997_0_20376"/>
          <p:cNvSpPr txBox="1">
            <a:spLocks noGrp="1"/>
          </p:cNvSpPr>
          <p:nvPr>
            <p:ph type="title" idx="5"/>
          </p:nvPr>
        </p:nvSpPr>
        <p:spPr>
          <a:xfrm>
            <a:off x="8534400" y="4467573"/>
            <a:ext cx="3048000" cy="677100"/>
          </a:xfrm>
          <a:prstGeom prst="rect">
            <a:avLst/>
          </a:prstGeom>
        </p:spPr>
        <p:txBody>
          <a:bodyPr spcFirstLastPara="1" wrap="square" lIns="0" tIns="0" rIns="0" bIns="0" anchor="t" anchorCtr="0">
            <a:normAutofit/>
          </a:bodyPr>
          <a:lstStyle>
            <a:lvl1pPr lvl="0">
              <a:lnSpc>
                <a:spcPct val="80000"/>
              </a:lnSpc>
              <a:spcBef>
                <a:spcPts val="0"/>
              </a:spcBef>
              <a:spcAft>
                <a:spcPts val="0"/>
              </a:spcAft>
              <a:buSzPts val="4700"/>
              <a:buFont typeface="Oswald Medium"/>
              <a:buNone/>
              <a:defRPr sz="4700" b="0">
                <a:latin typeface="Oswald Medium"/>
                <a:ea typeface="Oswald Medium"/>
                <a:cs typeface="Oswald Medium"/>
                <a:sym typeface="Oswald Medium"/>
              </a:defRPr>
            </a:lvl1pPr>
            <a:lvl2pPr lvl="1">
              <a:lnSpc>
                <a:spcPct val="80000"/>
              </a:lnSpc>
              <a:spcBef>
                <a:spcPts val="100"/>
              </a:spcBef>
              <a:spcAft>
                <a:spcPts val="0"/>
              </a:spcAft>
              <a:buClr>
                <a:schemeClr val="dk2"/>
              </a:buClr>
              <a:buSzPts val="4700"/>
              <a:buFont typeface="Oswald Medium"/>
              <a:buNone/>
              <a:defRPr sz="4700">
                <a:solidFill>
                  <a:schemeClr val="dk2"/>
                </a:solidFill>
                <a:latin typeface="Oswald Medium"/>
                <a:ea typeface="Oswald Medium"/>
                <a:cs typeface="Oswald Medium"/>
                <a:sym typeface="Oswald Medium"/>
              </a:defRPr>
            </a:lvl2pPr>
            <a:lvl3pPr lvl="2">
              <a:lnSpc>
                <a:spcPct val="80000"/>
              </a:lnSpc>
              <a:spcBef>
                <a:spcPts val="100"/>
              </a:spcBef>
              <a:spcAft>
                <a:spcPts val="0"/>
              </a:spcAft>
              <a:buClr>
                <a:schemeClr val="dk2"/>
              </a:buClr>
              <a:buSzPts val="4700"/>
              <a:buFont typeface="Oswald Medium"/>
              <a:buNone/>
              <a:defRPr sz="4700">
                <a:solidFill>
                  <a:schemeClr val="dk2"/>
                </a:solidFill>
                <a:latin typeface="Oswald Medium"/>
                <a:ea typeface="Oswald Medium"/>
                <a:cs typeface="Oswald Medium"/>
                <a:sym typeface="Oswald Medium"/>
              </a:defRPr>
            </a:lvl3pPr>
            <a:lvl4pPr lvl="3">
              <a:lnSpc>
                <a:spcPct val="80000"/>
              </a:lnSpc>
              <a:spcBef>
                <a:spcPts val="100"/>
              </a:spcBef>
              <a:spcAft>
                <a:spcPts val="0"/>
              </a:spcAft>
              <a:buClr>
                <a:schemeClr val="dk2"/>
              </a:buClr>
              <a:buSzPts val="4700"/>
              <a:buFont typeface="Oswald Medium"/>
              <a:buNone/>
              <a:defRPr sz="4700">
                <a:solidFill>
                  <a:schemeClr val="dk2"/>
                </a:solidFill>
                <a:latin typeface="Oswald Medium"/>
                <a:ea typeface="Oswald Medium"/>
                <a:cs typeface="Oswald Medium"/>
                <a:sym typeface="Oswald Medium"/>
              </a:defRPr>
            </a:lvl4pPr>
            <a:lvl5pPr lvl="4">
              <a:lnSpc>
                <a:spcPct val="80000"/>
              </a:lnSpc>
              <a:spcBef>
                <a:spcPts val="100"/>
              </a:spcBef>
              <a:spcAft>
                <a:spcPts val="0"/>
              </a:spcAft>
              <a:buClr>
                <a:schemeClr val="dk2"/>
              </a:buClr>
              <a:buSzPts val="4700"/>
              <a:buFont typeface="Oswald Medium"/>
              <a:buNone/>
              <a:defRPr sz="4700">
                <a:solidFill>
                  <a:schemeClr val="dk2"/>
                </a:solidFill>
                <a:latin typeface="Oswald Medium"/>
                <a:ea typeface="Oswald Medium"/>
                <a:cs typeface="Oswald Medium"/>
                <a:sym typeface="Oswald Medium"/>
              </a:defRPr>
            </a:lvl5pPr>
            <a:lvl6pPr lvl="5">
              <a:lnSpc>
                <a:spcPct val="80000"/>
              </a:lnSpc>
              <a:spcBef>
                <a:spcPts val="100"/>
              </a:spcBef>
              <a:spcAft>
                <a:spcPts val="0"/>
              </a:spcAft>
              <a:buClr>
                <a:schemeClr val="dk2"/>
              </a:buClr>
              <a:buSzPts val="4700"/>
              <a:buFont typeface="Oswald Medium"/>
              <a:buNone/>
              <a:defRPr sz="4700">
                <a:solidFill>
                  <a:schemeClr val="dk2"/>
                </a:solidFill>
                <a:latin typeface="Oswald Medium"/>
                <a:ea typeface="Oswald Medium"/>
                <a:cs typeface="Oswald Medium"/>
                <a:sym typeface="Oswald Medium"/>
              </a:defRPr>
            </a:lvl6pPr>
            <a:lvl7pPr lvl="6">
              <a:lnSpc>
                <a:spcPct val="80000"/>
              </a:lnSpc>
              <a:spcBef>
                <a:spcPts val="100"/>
              </a:spcBef>
              <a:spcAft>
                <a:spcPts val="0"/>
              </a:spcAft>
              <a:buClr>
                <a:schemeClr val="dk2"/>
              </a:buClr>
              <a:buSzPts val="4700"/>
              <a:buFont typeface="Oswald Medium"/>
              <a:buNone/>
              <a:defRPr sz="4700">
                <a:solidFill>
                  <a:schemeClr val="dk2"/>
                </a:solidFill>
                <a:latin typeface="Oswald Medium"/>
                <a:ea typeface="Oswald Medium"/>
                <a:cs typeface="Oswald Medium"/>
                <a:sym typeface="Oswald Medium"/>
              </a:defRPr>
            </a:lvl7pPr>
            <a:lvl8pPr lvl="7">
              <a:lnSpc>
                <a:spcPct val="80000"/>
              </a:lnSpc>
              <a:spcBef>
                <a:spcPts val="100"/>
              </a:spcBef>
              <a:spcAft>
                <a:spcPts val="0"/>
              </a:spcAft>
              <a:buClr>
                <a:schemeClr val="dk2"/>
              </a:buClr>
              <a:buSzPts val="4700"/>
              <a:buFont typeface="Oswald Medium"/>
              <a:buNone/>
              <a:defRPr sz="4700">
                <a:solidFill>
                  <a:schemeClr val="dk2"/>
                </a:solidFill>
                <a:latin typeface="Oswald Medium"/>
                <a:ea typeface="Oswald Medium"/>
                <a:cs typeface="Oswald Medium"/>
                <a:sym typeface="Oswald Medium"/>
              </a:defRPr>
            </a:lvl8pPr>
            <a:lvl9pPr lvl="8">
              <a:lnSpc>
                <a:spcPct val="80000"/>
              </a:lnSpc>
              <a:spcBef>
                <a:spcPts val="100"/>
              </a:spcBef>
              <a:spcAft>
                <a:spcPts val="100"/>
              </a:spcAft>
              <a:buClr>
                <a:schemeClr val="dk2"/>
              </a:buClr>
              <a:buSzPts val="4700"/>
              <a:buFont typeface="Oswald Medium"/>
              <a:buNone/>
              <a:defRPr sz="4700">
                <a:solidFill>
                  <a:schemeClr val="dk2"/>
                </a:solidFill>
                <a:latin typeface="Oswald Medium"/>
                <a:ea typeface="Oswald Medium"/>
                <a:cs typeface="Oswald Medium"/>
                <a:sym typeface="Oswald Medium"/>
              </a:defRPr>
            </a:lvl9pPr>
          </a:lstStyle>
          <a:p>
            <a:endParaRPr/>
          </a:p>
        </p:txBody>
      </p:sp>
      <p:sp>
        <p:nvSpPr>
          <p:cNvPr id="2768" name="Google Shape;2768;g395a5d8f997_0_20376"/>
          <p:cNvSpPr txBox="1">
            <a:spLocks noGrp="1"/>
          </p:cNvSpPr>
          <p:nvPr>
            <p:ph type="subTitle" idx="6"/>
          </p:nvPr>
        </p:nvSpPr>
        <p:spPr>
          <a:xfrm>
            <a:off x="609600" y="5146110"/>
            <a:ext cx="3048000" cy="3225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2pPr>
            <a:lvl3pPr lvl="2">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3pPr>
            <a:lvl4pPr lvl="3">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4pPr>
            <a:lvl5pPr lvl="4">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5pPr>
            <a:lvl6pPr lvl="5">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6pPr>
            <a:lvl7pPr lvl="6">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7pPr>
            <a:lvl8pPr lvl="7">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8pPr>
            <a:lvl9pPr lvl="8">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9pPr>
          </a:lstStyle>
          <a:p>
            <a:endParaRPr/>
          </a:p>
        </p:txBody>
      </p:sp>
      <p:sp>
        <p:nvSpPr>
          <p:cNvPr id="2769" name="Google Shape;2769;g395a5d8f997_0_20376"/>
          <p:cNvSpPr txBox="1">
            <a:spLocks noGrp="1"/>
          </p:cNvSpPr>
          <p:nvPr>
            <p:ph type="subTitle" idx="7"/>
          </p:nvPr>
        </p:nvSpPr>
        <p:spPr>
          <a:xfrm>
            <a:off x="4572000" y="5146110"/>
            <a:ext cx="3048000" cy="3225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2pPr>
            <a:lvl3pPr lvl="2">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3pPr>
            <a:lvl4pPr lvl="3">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4pPr>
            <a:lvl5pPr lvl="4">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5pPr>
            <a:lvl6pPr lvl="5">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6pPr>
            <a:lvl7pPr lvl="6">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7pPr>
            <a:lvl8pPr lvl="7">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8pPr>
            <a:lvl9pPr lvl="8">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9pPr>
          </a:lstStyle>
          <a:p>
            <a:endParaRPr/>
          </a:p>
        </p:txBody>
      </p:sp>
      <p:sp>
        <p:nvSpPr>
          <p:cNvPr id="2770" name="Google Shape;2770;g395a5d8f997_0_20376"/>
          <p:cNvSpPr txBox="1">
            <a:spLocks noGrp="1"/>
          </p:cNvSpPr>
          <p:nvPr>
            <p:ph type="subTitle" idx="8"/>
          </p:nvPr>
        </p:nvSpPr>
        <p:spPr>
          <a:xfrm>
            <a:off x="8534400" y="5146110"/>
            <a:ext cx="3048000" cy="3225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2pPr>
            <a:lvl3pPr lvl="2">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3pPr>
            <a:lvl4pPr lvl="3">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4pPr>
            <a:lvl5pPr lvl="4">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5pPr>
            <a:lvl6pPr lvl="5">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6pPr>
            <a:lvl7pPr lvl="6">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7pPr>
            <a:lvl8pPr lvl="7">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8pPr>
            <a:lvl9pPr lvl="8">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9pPr>
          </a:lstStyle>
          <a:p>
            <a:endParaRPr/>
          </a:p>
        </p:txBody>
      </p:sp>
      <p:sp>
        <p:nvSpPr>
          <p:cNvPr id="2771" name="Google Shape;2771;g395a5d8f997_0_20376"/>
          <p:cNvSpPr>
            <a:spLocks noGrp="1"/>
          </p:cNvSpPr>
          <p:nvPr>
            <p:ph type="pic" idx="9"/>
          </p:nvPr>
        </p:nvSpPr>
        <p:spPr>
          <a:xfrm>
            <a:off x="8235033" y="1828800"/>
            <a:ext cx="3663300" cy="2133600"/>
          </a:xfrm>
          <a:prstGeom prst="rect">
            <a:avLst/>
          </a:prstGeom>
          <a:noFill/>
          <a:ln>
            <a:noFill/>
          </a:ln>
        </p:spPr>
      </p:sp>
    </p:spTree>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matchingName="Milestones 1">
  <p:cSld name="CUSTOM_22_2_1">
    <p:spTree>
      <p:nvGrpSpPr>
        <p:cNvPr id="1" name="Shape 2772"/>
        <p:cNvGrpSpPr/>
        <p:nvPr/>
      </p:nvGrpSpPr>
      <p:grpSpPr>
        <a:xfrm>
          <a:off x="0" y="0"/>
          <a:ext cx="0" cy="0"/>
          <a:chOff x="0" y="0"/>
          <a:chExt cx="0" cy="0"/>
        </a:xfrm>
      </p:grpSpPr>
      <p:sp>
        <p:nvSpPr>
          <p:cNvPr id="2773" name="Google Shape;2773;g395a5d8f997_0_20389"/>
          <p:cNvSpPr txBox="1">
            <a:spLocks noGrp="1"/>
          </p:cNvSpPr>
          <p:nvPr>
            <p:ph type="title"/>
          </p:nvPr>
        </p:nvSpPr>
        <p:spPr>
          <a:xfrm>
            <a:off x="609600" y="914400"/>
            <a:ext cx="10363200" cy="7881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4800"/>
              <a:buNone/>
              <a:defRPr/>
            </a:lvl1pPr>
            <a:lvl2pPr lvl="1">
              <a:spcBef>
                <a:spcPts val="10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774" name="Google Shape;2774;g395a5d8f997_0_20389"/>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2775" name="Google Shape;2775;g395a5d8f997_0_20389"/>
          <p:cNvSpPr>
            <a:spLocks noGrp="1"/>
          </p:cNvSpPr>
          <p:nvPr>
            <p:ph type="pic" idx="2"/>
          </p:nvPr>
        </p:nvSpPr>
        <p:spPr>
          <a:xfrm>
            <a:off x="1223333" y="2438400"/>
            <a:ext cx="1524000" cy="1524000"/>
          </a:xfrm>
          <a:prstGeom prst="ellipse">
            <a:avLst/>
          </a:prstGeom>
          <a:noFill/>
          <a:ln>
            <a:noFill/>
          </a:ln>
        </p:spPr>
      </p:sp>
      <p:sp>
        <p:nvSpPr>
          <p:cNvPr id="2776" name="Google Shape;2776;g395a5d8f997_0_20389"/>
          <p:cNvSpPr txBox="1">
            <a:spLocks noGrp="1"/>
          </p:cNvSpPr>
          <p:nvPr>
            <p:ph type="subTitle" idx="3"/>
          </p:nvPr>
        </p:nvSpPr>
        <p:spPr>
          <a:xfrm>
            <a:off x="766133" y="4163600"/>
            <a:ext cx="2438400" cy="391200"/>
          </a:xfrm>
          <a:prstGeom prst="rect">
            <a:avLst/>
          </a:prstGeom>
        </p:spPr>
        <p:txBody>
          <a:bodyPr spcFirstLastPara="1" wrap="square" lIns="0" tIns="0" rIns="0" bIns="0" anchor="t" anchorCtr="0">
            <a:noAutofit/>
          </a:bodyPr>
          <a:lstStyle>
            <a:lvl1pPr lvl="0" algn="ctr">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2777" name="Google Shape;2777;g395a5d8f997_0_20389"/>
          <p:cNvSpPr txBox="1">
            <a:spLocks noGrp="1"/>
          </p:cNvSpPr>
          <p:nvPr>
            <p:ph type="subTitle" idx="4"/>
          </p:nvPr>
        </p:nvSpPr>
        <p:spPr>
          <a:xfrm>
            <a:off x="3506578" y="4163600"/>
            <a:ext cx="2438400" cy="391200"/>
          </a:xfrm>
          <a:prstGeom prst="rect">
            <a:avLst/>
          </a:prstGeom>
        </p:spPr>
        <p:txBody>
          <a:bodyPr spcFirstLastPara="1" wrap="square" lIns="0" tIns="0" rIns="0" bIns="0" anchor="t" anchorCtr="0">
            <a:noAutofit/>
          </a:bodyPr>
          <a:lstStyle>
            <a:lvl1pPr lvl="0" algn="ctr">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2778" name="Google Shape;2778;g395a5d8f997_0_20389"/>
          <p:cNvSpPr txBox="1">
            <a:spLocks noGrp="1"/>
          </p:cNvSpPr>
          <p:nvPr>
            <p:ph type="subTitle" idx="5"/>
          </p:nvPr>
        </p:nvSpPr>
        <p:spPr>
          <a:xfrm>
            <a:off x="6247022" y="4163600"/>
            <a:ext cx="2438400" cy="391200"/>
          </a:xfrm>
          <a:prstGeom prst="rect">
            <a:avLst/>
          </a:prstGeom>
        </p:spPr>
        <p:txBody>
          <a:bodyPr spcFirstLastPara="1" wrap="square" lIns="0" tIns="0" rIns="0" bIns="0" anchor="t" anchorCtr="0">
            <a:noAutofit/>
          </a:bodyPr>
          <a:lstStyle>
            <a:lvl1pPr lvl="0" algn="ctr">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2779" name="Google Shape;2779;g395a5d8f997_0_20389"/>
          <p:cNvSpPr txBox="1">
            <a:spLocks noGrp="1"/>
          </p:cNvSpPr>
          <p:nvPr>
            <p:ph type="subTitle" idx="6"/>
          </p:nvPr>
        </p:nvSpPr>
        <p:spPr>
          <a:xfrm>
            <a:off x="8987467" y="4163600"/>
            <a:ext cx="2438400" cy="391200"/>
          </a:xfrm>
          <a:prstGeom prst="rect">
            <a:avLst/>
          </a:prstGeom>
        </p:spPr>
        <p:txBody>
          <a:bodyPr spcFirstLastPara="1" wrap="square" lIns="0" tIns="0" rIns="0" bIns="0" anchor="t" anchorCtr="0">
            <a:noAutofit/>
          </a:bodyPr>
          <a:lstStyle>
            <a:lvl1pPr lvl="0" algn="ctr">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2780" name="Google Shape;2780;g395a5d8f997_0_20389"/>
          <p:cNvSpPr>
            <a:spLocks noGrp="1"/>
          </p:cNvSpPr>
          <p:nvPr>
            <p:ph type="pic" idx="7"/>
          </p:nvPr>
        </p:nvSpPr>
        <p:spPr>
          <a:xfrm>
            <a:off x="3963767" y="2438400"/>
            <a:ext cx="1524000" cy="1524000"/>
          </a:xfrm>
          <a:prstGeom prst="ellipse">
            <a:avLst/>
          </a:prstGeom>
          <a:noFill/>
          <a:ln>
            <a:noFill/>
          </a:ln>
        </p:spPr>
      </p:sp>
      <p:sp>
        <p:nvSpPr>
          <p:cNvPr id="2781" name="Google Shape;2781;g395a5d8f997_0_20389"/>
          <p:cNvSpPr>
            <a:spLocks noGrp="1"/>
          </p:cNvSpPr>
          <p:nvPr>
            <p:ph type="pic" idx="8"/>
          </p:nvPr>
        </p:nvSpPr>
        <p:spPr>
          <a:xfrm>
            <a:off x="6704222" y="2438400"/>
            <a:ext cx="1524000" cy="1524000"/>
          </a:xfrm>
          <a:prstGeom prst="ellipse">
            <a:avLst/>
          </a:prstGeom>
          <a:noFill/>
          <a:ln>
            <a:noFill/>
          </a:ln>
        </p:spPr>
      </p:sp>
      <p:sp>
        <p:nvSpPr>
          <p:cNvPr id="2782" name="Google Shape;2782;g395a5d8f997_0_20389"/>
          <p:cNvSpPr>
            <a:spLocks noGrp="1"/>
          </p:cNvSpPr>
          <p:nvPr>
            <p:ph type="pic" idx="9"/>
          </p:nvPr>
        </p:nvSpPr>
        <p:spPr>
          <a:xfrm>
            <a:off x="9444667" y="2438400"/>
            <a:ext cx="1524000" cy="1524000"/>
          </a:xfrm>
          <a:prstGeom prst="ellipse">
            <a:avLst/>
          </a:prstGeom>
          <a:noFill/>
          <a:ln>
            <a:noFill/>
          </a:ln>
        </p:spPr>
      </p:sp>
      <p:sp>
        <p:nvSpPr>
          <p:cNvPr id="2783" name="Google Shape;2783;g395a5d8f997_0_20389"/>
          <p:cNvSpPr txBox="1">
            <a:spLocks noGrp="1"/>
          </p:cNvSpPr>
          <p:nvPr>
            <p:ph type="subTitle" idx="13"/>
          </p:nvPr>
        </p:nvSpPr>
        <p:spPr>
          <a:xfrm>
            <a:off x="766133" y="4846900"/>
            <a:ext cx="2438400" cy="3912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
        <p:nvSpPr>
          <p:cNvPr id="2784" name="Google Shape;2784;g395a5d8f997_0_20389"/>
          <p:cNvSpPr txBox="1">
            <a:spLocks noGrp="1"/>
          </p:cNvSpPr>
          <p:nvPr>
            <p:ph type="subTitle" idx="14"/>
          </p:nvPr>
        </p:nvSpPr>
        <p:spPr>
          <a:xfrm>
            <a:off x="3506578" y="4846900"/>
            <a:ext cx="2438400" cy="3912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
        <p:nvSpPr>
          <p:cNvPr id="2785" name="Google Shape;2785;g395a5d8f997_0_20389"/>
          <p:cNvSpPr txBox="1">
            <a:spLocks noGrp="1"/>
          </p:cNvSpPr>
          <p:nvPr>
            <p:ph type="subTitle" idx="15"/>
          </p:nvPr>
        </p:nvSpPr>
        <p:spPr>
          <a:xfrm>
            <a:off x="6247022" y="4846900"/>
            <a:ext cx="2438400" cy="3912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
        <p:nvSpPr>
          <p:cNvPr id="2786" name="Google Shape;2786;g395a5d8f997_0_20389"/>
          <p:cNvSpPr txBox="1">
            <a:spLocks noGrp="1"/>
          </p:cNvSpPr>
          <p:nvPr>
            <p:ph type="subTitle" idx="16"/>
          </p:nvPr>
        </p:nvSpPr>
        <p:spPr>
          <a:xfrm>
            <a:off x="8987467" y="4846900"/>
            <a:ext cx="2438400" cy="3912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Tree>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matchingName="Milestones 2">
  <p:cSld name="CUSTOM_22_2_1_1">
    <p:spTree>
      <p:nvGrpSpPr>
        <p:cNvPr id="1" name="Shape 2787"/>
        <p:cNvGrpSpPr/>
        <p:nvPr/>
      </p:nvGrpSpPr>
      <p:grpSpPr>
        <a:xfrm>
          <a:off x="0" y="0"/>
          <a:ext cx="0" cy="0"/>
          <a:chOff x="0" y="0"/>
          <a:chExt cx="0" cy="0"/>
        </a:xfrm>
      </p:grpSpPr>
      <p:sp>
        <p:nvSpPr>
          <p:cNvPr id="2788" name="Google Shape;2788;g395a5d8f997_0_20404"/>
          <p:cNvSpPr txBox="1">
            <a:spLocks noGrp="1"/>
          </p:cNvSpPr>
          <p:nvPr>
            <p:ph type="title"/>
          </p:nvPr>
        </p:nvSpPr>
        <p:spPr>
          <a:xfrm>
            <a:off x="609600" y="914400"/>
            <a:ext cx="10363200" cy="7881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4800"/>
              <a:buNone/>
              <a:defRPr/>
            </a:lvl1pPr>
            <a:lvl2pPr lvl="1">
              <a:spcBef>
                <a:spcPts val="10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789" name="Google Shape;2789;g395a5d8f997_0_20404"/>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2790" name="Google Shape;2790;g395a5d8f997_0_20404"/>
          <p:cNvSpPr txBox="1">
            <a:spLocks noGrp="1"/>
          </p:cNvSpPr>
          <p:nvPr>
            <p:ph type="subTitle" idx="2"/>
          </p:nvPr>
        </p:nvSpPr>
        <p:spPr>
          <a:xfrm>
            <a:off x="1072933" y="4579207"/>
            <a:ext cx="1828800" cy="391200"/>
          </a:xfrm>
          <a:prstGeom prst="rect">
            <a:avLst/>
          </a:prstGeom>
        </p:spPr>
        <p:txBody>
          <a:bodyPr spcFirstLastPara="1" wrap="square" lIns="0" tIns="0" rIns="0" bIns="0" anchor="t" anchorCtr="0">
            <a:noAutofit/>
          </a:bodyPr>
          <a:lstStyle>
            <a:lvl1pPr lvl="0">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2791" name="Google Shape;2791;g395a5d8f997_0_20404"/>
          <p:cNvSpPr txBox="1">
            <a:spLocks noGrp="1"/>
          </p:cNvSpPr>
          <p:nvPr>
            <p:ph type="subTitle" idx="3"/>
          </p:nvPr>
        </p:nvSpPr>
        <p:spPr>
          <a:xfrm>
            <a:off x="1072933" y="5275207"/>
            <a:ext cx="1828800" cy="391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
        <p:nvSpPr>
          <p:cNvPr id="2792" name="Google Shape;2792;g395a5d8f997_0_20404"/>
          <p:cNvSpPr>
            <a:spLocks noGrp="1"/>
          </p:cNvSpPr>
          <p:nvPr>
            <p:ph type="pic" idx="4"/>
          </p:nvPr>
        </p:nvSpPr>
        <p:spPr>
          <a:xfrm>
            <a:off x="1072933" y="2072640"/>
            <a:ext cx="1828800" cy="1828800"/>
          </a:xfrm>
          <a:prstGeom prst="rect">
            <a:avLst/>
          </a:prstGeom>
          <a:noFill/>
          <a:ln>
            <a:noFill/>
          </a:ln>
        </p:spPr>
      </p:sp>
      <p:sp>
        <p:nvSpPr>
          <p:cNvPr id="2793" name="Google Shape;2793;g395a5d8f997_0_20404"/>
          <p:cNvSpPr>
            <a:spLocks noGrp="1"/>
          </p:cNvSpPr>
          <p:nvPr>
            <p:ph type="pic" idx="5"/>
          </p:nvPr>
        </p:nvSpPr>
        <p:spPr>
          <a:xfrm>
            <a:off x="3076467" y="2072640"/>
            <a:ext cx="1828800" cy="1828800"/>
          </a:xfrm>
          <a:prstGeom prst="rect">
            <a:avLst/>
          </a:prstGeom>
          <a:noFill/>
          <a:ln>
            <a:noFill/>
          </a:ln>
        </p:spPr>
      </p:sp>
      <p:sp>
        <p:nvSpPr>
          <p:cNvPr id="2794" name="Google Shape;2794;g395a5d8f997_0_20404"/>
          <p:cNvSpPr>
            <a:spLocks noGrp="1"/>
          </p:cNvSpPr>
          <p:nvPr>
            <p:ph type="pic" idx="6"/>
          </p:nvPr>
        </p:nvSpPr>
        <p:spPr>
          <a:xfrm>
            <a:off x="5080000" y="2072640"/>
            <a:ext cx="1828800" cy="1828800"/>
          </a:xfrm>
          <a:prstGeom prst="rect">
            <a:avLst/>
          </a:prstGeom>
          <a:noFill/>
          <a:ln>
            <a:noFill/>
          </a:ln>
        </p:spPr>
      </p:sp>
      <p:sp>
        <p:nvSpPr>
          <p:cNvPr id="2795" name="Google Shape;2795;g395a5d8f997_0_20404"/>
          <p:cNvSpPr>
            <a:spLocks noGrp="1"/>
          </p:cNvSpPr>
          <p:nvPr>
            <p:ph type="pic" idx="7"/>
          </p:nvPr>
        </p:nvSpPr>
        <p:spPr>
          <a:xfrm>
            <a:off x="7083533" y="2072640"/>
            <a:ext cx="1828800" cy="1828800"/>
          </a:xfrm>
          <a:prstGeom prst="rect">
            <a:avLst/>
          </a:prstGeom>
          <a:noFill/>
          <a:ln>
            <a:noFill/>
          </a:ln>
        </p:spPr>
      </p:sp>
      <p:sp>
        <p:nvSpPr>
          <p:cNvPr id="2796" name="Google Shape;2796;g395a5d8f997_0_20404"/>
          <p:cNvSpPr>
            <a:spLocks noGrp="1"/>
          </p:cNvSpPr>
          <p:nvPr>
            <p:ph type="pic" idx="8"/>
          </p:nvPr>
        </p:nvSpPr>
        <p:spPr>
          <a:xfrm>
            <a:off x="9087067" y="2072640"/>
            <a:ext cx="1828800" cy="1828800"/>
          </a:xfrm>
          <a:prstGeom prst="rect">
            <a:avLst/>
          </a:prstGeom>
          <a:noFill/>
          <a:ln>
            <a:noFill/>
          </a:ln>
        </p:spPr>
      </p:sp>
      <p:sp>
        <p:nvSpPr>
          <p:cNvPr id="2797" name="Google Shape;2797;g395a5d8f997_0_20404"/>
          <p:cNvSpPr/>
          <p:nvPr/>
        </p:nvSpPr>
        <p:spPr>
          <a:xfrm>
            <a:off x="9087067" y="3974240"/>
            <a:ext cx="2235600" cy="608700"/>
          </a:xfrm>
          <a:prstGeom prst="rightArrow">
            <a:avLst>
              <a:gd name="adj1" fmla="val 50000"/>
              <a:gd name="adj2" fmla="val 50000"/>
            </a:avLst>
          </a:prstGeom>
          <a:solidFill>
            <a:schemeClr val="accent3"/>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798" name="Google Shape;2798;g395a5d8f997_0_20404"/>
          <p:cNvSpPr/>
          <p:nvPr/>
        </p:nvSpPr>
        <p:spPr>
          <a:xfrm>
            <a:off x="7083533" y="4126240"/>
            <a:ext cx="2003700" cy="3048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799" name="Google Shape;2799;g395a5d8f997_0_20404"/>
          <p:cNvSpPr/>
          <p:nvPr/>
        </p:nvSpPr>
        <p:spPr>
          <a:xfrm>
            <a:off x="5080000" y="4126240"/>
            <a:ext cx="2003700" cy="3048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800" name="Google Shape;2800;g395a5d8f997_0_20404"/>
          <p:cNvSpPr/>
          <p:nvPr/>
        </p:nvSpPr>
        <p:spPr>
          <a:xfrm>
            <a:off x="3076467" y="4126240"/>
            <a:ext cx="2003700" cy="304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801" name="Google Shape;2801;g395a5d8f997_0_20404"/>
          <p:cNvSpPr/>
          <p:nvPr/>
        </p:nvSpPr>
        <p:spPr>
          <a:xfrm>
            <a:off x="1072933" y="4126240"/>
            <a:ext cx="2003700" cy="3048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802" name="Google Shape;2802;g395a5d8f997_0_20404"/>
          <p:cNvSpPr txBox="1">
            <a:spLocks noGrp="1"/>
          </p:cNvSpPr>
          <p:nvPr>
            <p:ph type="subTitle" idx="9"/>
          </p:nvPr>
        </p:nvSpPr>
        <p:spPr>
          <a:xfrm>
            <a:off x="3076467" y="4579207"/>
            <a:ext cx="1828800" cy="391200"/>
          </a:xfrm>
          <a:prstGeom prst="rect">
            <a:avLst/>
          </a:prstGeom>
        </p:spPr>
        <p:txBody>
          <a:bodyPr spcFirstLastPara="1" wrap="square" lIns="0" tIns="0" rIns="0" bIns="0" anchor="t" anchorCtr="0">
            <a:noAutofit/>
          </a:bodyPr>
          <a:lstStyle>
            <a:lvl1pPr lvl="0">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2803" name="Google Shape;2803;g395a5d8f997_0_20404"/>
          <p:cNvSpPr txBox="1">
            <a:spLocks noGrp="1"/>
          </p:cNvSpPr>
          <p:nvPr>
            <p:ph type="subTitle" idx="13"/>
          </p:nvPr>
        </p:nvSpPr>
        <p:spPr>
          <a:xfrm>
            <a:off x="3076467" y="5275207"/>
            <a:ext cx="1828800" cy="391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
        <p:nvSpPr>
          <p:cNvPr id="2804" name="Google Shape;2804;g395a5d8f997_0_20404"/>
          <p:cNvSpPr txBox="1">
            <a:spLocks noGrp="1"/>
          </p:cNvSpPr>
          <p:nvPr>
            <p:ph type="subTitle" idx="14"/>
          </p:nvPr>
        </p:nvSpPr>
        <p:spPr>
          <a:xfrm>
            <a:off x="5080000" y="4579207"/>
            <a:ext cx="1828800" cy="391200"/>
          </a:xfrm>
          <a:prstGeom prst="rect">
            <a:avLst/>
          </a:prstGeom>
        </p:spPr>
        <p:txBody>
          <a:bodyPr spcFirstLastPara="1" wrap="square" lIns="0" tIns="0" rIns="0" bIns="0" anchor="t" anchorCtr="0">
            <a:noAutofit/>
          </a:bodyPr>
          <a:lstStyle>
            <a:lvl1pPr lvl="0">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2805" name="Google Shape;2805;g395a5d8f997_0_20404"/>
          <p:cNvSpPr txBox="1">
            <a:spLocks noGrp="1"/>
          </p:cNvSpPr>
          <p:nvPr>
            <p:ph type="subTitle" idx="15"/>
          </p:nvPr>
        </p:nvSpPr>
        <p:spPr>
          <a:xfrm>
            <a:off x="5080000" y="5275207"/>
            <a:ext cx="1828800" cy="391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
        <p:nvSpPr>
          <p:cNvPr id="2806" name="Google Shape;2806;g395a5d8f997_0_20404"/>
          <p:cNvSpPr txBox="1">
            <a:spLocks noGrp="1"/>
          </p:cNvSpPr>
          <p:nvPr>
            <p:ph type="subTitle" idx="16"/>
          </p:nvPr>
        </p:nvSpPr>
        <p:spPr>
          <a:xfrm>
            <a:off x="7083533" y="4579207"/>
            <a:ext cx="1828800" cy="391200"/>
          </a:xfrm>
          <a:prstGeom prst="rect">
            <a:avLst/>
          </a:prstGeom>
        </p:spPr>
        <p:txBody>
          <a:bodyPr spcFirstLastPara="1" wrap="square" lIns="0" tIns="0" rIns="0" bIns="0" anchor="t" anchorCtr="0">
            <a:noAutofit/>
          </a:bodyPr>
          <a:lstStyle>
            <a:lvl1pPr lvl="0">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2807" name="Google Shape;2807;g395a5d8f997_0_20404"/>
          <p:cNvSpPr txBox="1">
            <a:spLocks noGrp="1"/>
          </p:cNvSpPr>
          <p:nvPr>
            <p:ph type="subTitle" idx="17"/>
          </p:nvPr>
        </p:nvSpPr>
        <p:spPr>
          <a:xfrm>
            <a:off x="7083533" y="5275207"/>
            <a:ext cx="1828800" cy="391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
        <p:nvSpPr>
          <p:cNvPr id="2808" name="Google Shape;2808;g395a5d8f997_0_20404"/>
          <p:cNvSpPr txBox="1">
            <a:spLocks noGrp="1"/>
          </p:cNvSpPr>
          <p:nvPr>
            <p:ph type="subTitle" idx="18"/>
          </p:nvPr>
        </p:nvSpPr>
        <p:spPr>
          <a:xfrm>
            <a:off x="9087067" y="4579207"/>
            <a:ext cx="1828800" cy="391200"/>
          </a:xfrm>
          <a:prstGeom prst="rect">
            <a:avLst/>
          </a:prstGeom>
        </p:spPr>
        <p:txBody>
          <a:bodyPr spcFirstLastPara="1" wrap="square" lIns="0" tIns="0" rIns="0" bIns="0" anchor="t" anchorCtr="0">
            <a:noAutofit/>
          </a:bodyPr>
          <a:lstStyle>
            <a:lvl1pPr lvl="0">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2809" name="Google Shape;2809;g395a5d8f997_0_20404"/>
          <p:cNvSpPr txBox="1">
            <a:spLocks noGrp="1"/>
          </p:cNvSpPr>
          <p:nvPr>
            <p:ph type="subTitle" idx="19"/>
          </p:nvPr>
        </p:nvSpPr>
        <p:spPr>
          <a:xfrm>
            <a:off x="9087067" y="5275207"/>
            <a:ext cx="1828800" cy="391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Tree>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matchingName="Images — 3 Grid">
  <p:cSld name="CUSTOM_22_1">
    <p:spTree>
      <p:nvGrpSpPr>
        <p:cNvPr id="1" name="Shape 2810"/>
        <p:cNvGrpSpPr/>
        <p:nvPr/>
      </p:nvGrpSpPr>
      <p:grpSpPr>
        <a:xfrm>
          <a:off x="0" y="0"/>
          <a:ext cx="0" cy="0"/>
          <a:chOff x="0" y="0"/>
          <a:chExt cx="0" cy="0"/>
        </a:xfrm>
      </p:grpSpPr>
      <p:sp>
        <p:nvSpPr>
          <p:cNvPr id="2811" name="Google Shape;2811;g395a5d8f997_0_20427"/>
          <p:cNvSpPr txBox="1">
            <a:spLocks noGrp="1"/>
          </p:cNvSpPr>
          <p:nvPr>
            <p:ph type="title"/>
          </p:nvPr>
        </p:nvSpPr>
        <p:spPr>
          <a:xfrm>
            <a:off x="609600" y="914400"/>
            <a:ext cx="10363200" cy="7881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4800"/>
              <a:buNone/>
              <a:defRPr/>
            </a:lvl1pPr>
            <a:lvl2pPr lvl="1">
              <a:spcBef>
                <a:spcPts val="10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812" name="Google Shape;2812;g395a5d8f997_0_20427"/>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2813" name="Google Shape;2813;g395a5d8f997_0_20427"/>
          <p:cNvSpPr>
            <a:spLocks noGrp="1"/>
          </p:cNvSpPr>
          <p:nvPr>
            <p:ph type="pic" idx="2"/>
          </p:nvPr>
        </p:nvSpPr>
        <p:spPr>
          <a:xfrm>
            <a:off x="0" y="1828800"/>
            <a:ext cx="5130000" cy="2414100"/>
          </a:xfrm>
          <a:prstGeom prst="rect">
            <a:avLst/>
          </a:prstGeom>
          <a:noFill/>
          <a:ln>
            <a:noFill/>
          </a:ln>
        </p:spPr>
      </p:sp>
      <p:sp>
        <p:nvSpPr>
          <p:cNvPr id="2814" name="Google Shape;2814;g395a5d8f997_0_20427"/>
          <p:cNvSpPr>
            <a:spLocks noGrp="1"/>
          </p:cNvSpPr>
          <p:nvPr>
            <p:ph type="pic" idx="3"/>
          </p:nvPr>
        </p:nvSpPr>
        <p:spPr>
          <a:xfrm>
            <a:off x="0" y="4443909"/>
            <a:ext cx="5130000" cy="2414100"/>
          </a:xfrm>
          <a:prstGeom prst="rect">
            <a:avLst/>
          </a:prstGeom>
          <a:noFill/>
          <a:ln>
            <a:noFill/>
          </a:ln>
        </p:spPr>
      </p:sp>
      <p:sp>
        <p:nvSpPr>
          <p:cNvPr id="2815" name="Google Shape;2815;g395a5d8f997_0_20427"/>
          <p:cNvSpPr>
            <a:spLocks noGrp="1"/>
          </p:cNvSpPr>
          <p:nvPr>
            <p:ph type="pic" idx="4"/>
          </p:nvPr>
        </p:nvSpPr>
        <p:spPr>
          <a:xfrm>
            <a:off x="5327033" y="1828800"/>
            <a:ext cx="6864900" cy="5029200"/>
          </a:xfrm>
          <a:prstGeom prst="rect">
            <a:avLst/>
          </a:prstGeom>
          <a:noFill/>
          <a:ln>
            <a:noFill/>
          </a:ln>
        </p:spPr>
      </p:sp>
    </p:spTree>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matchingName="Images — 1 with description">
  <p:cSld name="CUSTOM_22_1_1">
    <p:spTree>
      <p:nvGrpSpPr>
        <p:cNvPr id="1" name="Shape 2816"/>
        <p:cNvGrpSpPr/>
        <p:nvPr/>
      </p:nvGrpSpPr>
      <p:grpSpPr>
        <a:xfrm>
          <a:off x="0" y="0"/>
          <a:ext cx="0" cy="0"/>
          <a:chOff x="0" y="0"/>
          <a:chExt cx="0" cy="0"/>
        </a:xfrm>
      </p:grpSpPr>
      <p:sp>
        <p:nvSpPr>
          <p:cNvPr id="2817" name="Google Shape;2817;g395a5d8f997_0_20433"/>
          <p:cNvSpPr/>
          <p:nvPr/>
        </p:nvSpPr>
        <p:spPr>
          <a:xfrm>
            <a:off x="0" y="5029200"/>
            <a:ext cx="12192000" cy="18288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818" name="Google Shape;2818;g395a5d8f997_0_20433"/>
          <p:cNvSpPr txBox="1">
            <a:spLocks noGrp="1"/>
          </p:cNvSpPr>
          <p:nvPr>
            <p:ph type="title"/>
          </p:nvPr>
        </p:nvSpPr>
        <p:spPr>
          <a:xfrm>
            <a:off x="609600" y="914400"/>
            <a:ext cx="10363200" cy="7881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4800"/>
              <a:buNone/>
              <a:defRPr/>
            </a:lvl1pPr>
            <a:lvl2pPr lvl="1">
              <a:spcBef>
                <a:spcPts val="10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819" name="Google Shape;2819;g395a5d8f997_0_20433"/>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2820" name="Google Shape;2820;g395a5d8f997_0_20433"/>
          <p:cNvSpPr>
            <a:spLocks noGrp="1"/>
          </p:cNvSpPr>
          <p:nvPr>
            <p:ph type="pic" idx="2"/>
          </p:nvPr>
        </p:nvSpPr>
        <p:spPr>
          <a:xfrm>
            <a:off x="5486400" y="1828800"/>
            <a:ext cx="6096000" cy="4267200"/>
          </a:xfrm>
          <a:prstGeom prst="rect">
            <a:avLst/>
          </a:prstGeom>
          <a:noFill/>
          <a:ln>
            <a:noFill/>
          </a:ln>
        </p:spPr>
      </p:sp>
      <p:sp>
        <p:nvSpPr>
          <p:cNvPr id="2821" name="Google Shape;2821;g395a5d8f997_0_20433"/>
          <p:cNvSpPr txBox="1">
            <a:spLocks noGrp="1"/>
          </p:cNvSpPr>
          <p:nvPr>
            <p:ph type="subTitle" idx="3"/>
          </p:nvPr>
        </p:nvSpPr>
        <p:spPr>
          <a:xfrm>
            <a:off x="609600" y="1828800"/>
            <a:ext cx="4267200" cy="2324100"/>
          </a:xfrm>
          <a:prstGeom prst="rect">
            <a:avLst/>
          </a:prstGeom>
        </p:spPr>
        <p:txBody>
          <a:bodyPr spcFirstLastPara="1" wrap="square" lIns="0" tIns="0" rIns="0" bIns="0" anchor="t" anchorCtr="0">
            <a:noAutofit/>
          </a:bodyPr>
          <a:lstStyle>
            <a:lvl1pPr lvl="0">
              <a:spcBef>
                <a:spcPts val="0"/>
              </a:spcBef>
              <a:spcAft>
                <a:spcPts val="0"/>
              </a:spcAft>
              <a:buSzPts val="1500"/>
              <a:buNone/>
              <a:defRPr sz="1500"/>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matchingName="Images — 2 with descriptions">
  <p:cSld name="CUSTOM_22_1_1_1">
    <p:spTree>
      <p:nvGrpSpPr>
        <p:cNvPr id="1" name="Shape 2822"/>
        <p:cNvGrpSpPr/>
        <p:nvPr/>
      </p:nvGrpSpPr>
      <p:grpSpPr>
        <a:xfrm>
          <a:off x="0" y="0"/>
          <a:ext cx="0" cy="0"/>
          <a:chOff x="0" y="0"/>
          <a:chExt cx="0" cy="0"/>
        </a:xfrm>
      </p:grpSpPr>
      <p:sp>
        <p:nvSpPr>
          <p:cNvPr id="2823" name="Google Shape;2823;g395a5d8f997_0_20439"/>
          <p:cNvSpPr txBox="1">
            <a:spLocks noGrp="1"/>
          </p:cNvSpPr>
          <p:nvPr>
            <p:ph type="title"/>
          </p:nvPr>
        </p:nvSpPr>
        <p:spPr>
          <a:xfrm>
            <a:off x="609600" y="914400"/>
            <a:ext cx="10363200" cy="7881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4800"/>
              <a:buNone/>
              <a:defRPr/>
            </a:lvl1pPr>
            <a:lvl2pPr lvl="1">
              <a:spcBef>
                <a:spcPts val="10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824" name="Google Shape;2824;g395a5d8f997_0_20439"/>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2825" name="Google Shape;2825;g395a5d8f997_0_20439"/>
          <p:cNvSpPr txBox="1">
            <a:spLocks noGrp="1"/>
          </p:cNvSpPr>
          <p:nvPr>
            <p:ph type="subTitle" idx="2"/>
          </p:nvPr>
        </p:nvSpPr>
        <p:spPr>
          <a:xfrm>
            <a:off x="5486400" y="1828800"/>
            <a:ext cx="5181600" cy="269700"/>
          </a:xfrm>
          <a:prstGeom prst="rect">
            <a:avLst/>
          </a:prstGeom>
        </p:spPr>
        <p:txBody>
          <a:bodyPr spcFirstLastPara="1" wrap="square" lIns="0" tIns="0" rIns="0" bIns="0" anchor="t" anchorCtr="0">
            <a:noAutofit/>
          </a:bodyPr>
          <a:lstStyle>
            <a:lvl1pPr lvl="0">
              <a:spcBef>
                <a:spcPts val="0"/>
              </a:spcBef>
              <a:spcAft>
                <a:spcPts val="0"/>
              </a:spcAft>
              <a:buSzPts val="2400"/>
              <a:buFont typeface="Oswald Medium"/>
              <a:buNone/>
              <a:defRPr sz="2400" b="0">
                <a:latin typeface="Oswald Medium"/>
                <a:ea typeface="Oswald Medium"/>
                <a:cs typeface="Oswald Medium"/>
                <a:sym typeface="Oswald Medium"/>
              </a:defRPr>
            </a:lvl1pPr>
            <a:lvl2pPr lvl="1">
              <a:spcBef>
                <a:spcPts val="0"/>
              </a:spcBef>
              <a:spcAft>
                <a:spcPts val="0"/>
              </a:spcAft>
              <a:buSzPts val="1900"/>
              <a:buFont typeface="Oswald Medium"/>
              <a:buNone/>
              <a:defRPr>
                <a:latin typeface="Oswald Medium"/>
                <a:ea typeface="Oswald Medium"/>
                <a:cs typeface="Oswald Medium"/>
                <a:sym typeface="Oswald Medium"/>
              </a:defRPr>
            </a:lvl2pPr>
            <a:lvl3pPr lvl="2">
              <a:spcBef>
                <a:spcPts val="0"/>
              </a:spcBef>
              <a:spcAft>
                <a:spcPts val="0"/>
              </a:spcAft>
              <a:buSzPts val="1900"/>
              <a:buFont typeface="Oswald Medium"/>
              <a:buNone/>
              <a:defRPr>
                <a:latin typeface="Oswald Medium"/>
                <a:ea typeface="Oswald Medium"/>
                <a:cs typeface="Oswald Medium"/>
                <a:sym typeface="Oswald Medium"/>
              </a:defRPr>
            </a:lvl3pPr>
            <a:lvl4pPr lvl="3">
              <a:spcBef>
                <a:spcPts val="0"/>
              </a:spcBef>
              <a:spcAft>
                <a:spcPts val="0"/>
              </a:spcAft>
              <a:buSzPts val="1900"/>
              <a:buFont typeface="Oswald Medium"/>
              <a:buNone/>
              <a:defRPr>
                <a:latin typeface="Oswald Medium"/>
                <a:ea typeface="Oswald Medium"/>
                <a:cs typeface="Oswald Medium"/>
                <a:sym typeface="Oswald Medium"/>
              </a:defRPr>
            </a:lvl4pPr>
            <a:lvl5pPr lvl="4">
              <a:spcBef>
                <a:spcPts val="0"/>
              </a:spcBef>
              <a:spcAft>
                <a:spcPts val="0"/>
              </a:spcAft>
              <a:buSzPts val="1900"/>
              <a:buFont typeface="Oswald Medium"/>
              <a:buNone/>
              <a:defRPr>
                <a:latin typeface="Oswald Medium"/>
                <a:ea typeface="Oswald Medium"/>
                <a:cs typeface="Oswald Medium"/>
                <a:sym typeface="Oswald Medium"/>
              </a:defRPr>
            </a:lvl5pPr>
            <a:lvl6pPr lvl="5">
              <a:spcBef>
                <a:spcPts val="0"/>
              </a:spcBef>
              <a:spcAft>
                <a:spcPts val="0"/>
              </a:spcAft>
              <a:buSzPts val="1900"/>
              <a:buFont typeface="Oswald Medium"/>
              <a:buNone/>
              <a:defRPr>
                <a:latin typeface="Oswald Medium"/>
                <a:ea typeface="Oswald Medium"/>
                <a:cs typeface="Oswald Medium"/>
                <a:sym typeface="Oswald Medium"/>
              </a:defRPr>
            </a:lvl6pPr>
            <a:lvl7pPr lvl="6">
              <a:spcBef>
                <a:spcPts val="0"/>
              </a:spcBef>
              <a:spcAft>
                <a:spcPts val="0"/>
              </a:spcAft>
              <a:buSzPts val="1900"/>
              <a:buFont typeface="Oswald Medium"/>
              <a:buNone/>
              <a:defRPr>
                <a:latin typeface="Oswald Medium"/>
                <a:ea typeface="Oswald Medium"/>
                <a:cs typeface="Oswald Medium"/>
                <a:sym typeface="Oswald Medium"/>
              </a:defRPr>
            </a:lvl7pPr>
            <a:lvl8pPr lvl="7">
              <a:spcBef>
                <a:spcPts val="0"/>
              </a:spcBef>
              <a:spcAft>
                <a:spcPts val="0"/>
              </a:spcAft>
              <a:buSzPts val="1900"/>
              <a:buFont typeface="Oswald Medium"/>
              <a:buNone/>
              <a:defRPr>
                <a:latin typeface="Oswald Medium"/>
                <a:ea typeface="Oswald Medium"/>
                <a:cs typeface="Oswald Medium"/>
                <a:sym typeface="Oswald Medium"/>
              </a:defRPr>
            </a:lvl8pPr>
            <a:lvl9pPr lvl="8">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2826" name="Google Shape;2826;g395a5d8f997_0_20439"/>
          <p:cNvSpPr>
            <a:spLocks noGrp="1"/>
          </p:cNvSpPr>
          <p:nvPr>
            <p:ph type="pic" idx="3"/>
          </p:nvPr>
        </p:nvSpPr>
        <p:spPr>
          <a:xfrm>
            <a:off x="1219200" y="1828800"/>
            <a:ext cx="3657600" cy="2133600"/>
          </a:xfrm>
          <a:prstGeom prst="rect">
            <a:avLst/>
          </a:prstGeom>
          <a:noFill/>
          <a:ln>
            <a:noFill/>
          </a:ln>
        </p:spPr>
      </p:sp>
      <p:sp>
        <p:nvSpPr>
          <p:cNvPr id="2827" name="Google Shape;2827;g395a5d8f997_0_20439"/>
          <p:cNvSpPr>
            <a:spLocks noGrp="1"/>
          </p:cNvSpPr>
          <p:nvPr>
            <p:ph type="pic" idx="4"/>
          </p:nvPr>
        </p:nvSpPr>
        <p:spPr>
          <a:xfrm>
            <a:off x="1219200" y="4145280"/>
            <a:ext cx="3657600" cy="2133600"/>
          </a:xfrm>
          <a:prstGeom prst="rect">
            <a:avLst/>
          </a:prstGeom>
          <a:noFill/>
          <a:ln>
            <a:noFill/>
          </a:ln>
        </p:spPr>
      </p:sp>
      <p:sp>
        <p:nvSpPr>
          <p:cNvPr id="2828" name="Google Shape;2828;g395a5d8f997_0_20439"/>
          <p:cNvSpPr txBox="1">
            <a:spLocks noGrp="1"/>
          </p:cNvSpPr>
          <p:nvPr>
            <p:ph type="subTitle" idx="5"/>
          </p:nvPr>
        </p:nvSpPr>
        <p:spPr>
          <a:xfrm>
            <a:off x="5486400" y="2255600"/>
            <a:ext cx="5181600" cy="17067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900"/>
              <a:buNone/>
              <a:defRPr sz="1900" b="0">
                <a:solidFill>
                  <a:schemeClr val="dk1"/>
                </a:solidFill>
              </a:defRPr>
            </a:lvl1pPr>
            <a:lvl2pPr lvl="1">
              <a:spcBef>
                <a:spcPts val="0"/>
              </a:spcBef>
              <a:spcAft>
                <a:spcPts val="0"/>
              </a:spcAft>
              <a:buClr>
                <a:schemeClr val="dk1"/>
              </a:buClr>
              <a:buSzPts val="1900"/>
              <a:buNone/>
              <a:defRPr>
                <a:solidFill>
                  <a:schemeClr val="dk1"/>
                </a:solidFill>
              </a:defRPr>
            </a:lvl2pPr>
            <a:lvl3pPr lvl="2">
              <a:spcBef>
                <a:spcPts val="0"/>
              </a:spcBef>
              <a:spcAft>
                <a:spcPts val="0"/>
              </a:spcAft>
              <a:buClr>
                <a:schemeClr val="dk1"/>
              </a:buClr>
              <a:buSzPts val="1900"/>
              <a:buNone/>
              <a:defRPr>
                <a:solidFill>
                  <a:schemeClr val="dk1"/>
                </a:solidFill>
              </a:defRPr>
            </a:lvl3pPr>
            <a:lvl4pPr lvl="3">
              <a:spcBef>
                <a:spcPts val="0"/>
              </a:spcBef>
              <a:spcAft>
                <a:spcPts val="0"/>
              </a:spcAft>
              <a:buClr>
                <a:schemeClr val="dk1"/>
              </a:buClr>
              <a:buSzPts val="1900"/>
              <a:buNone/>
              <a:defRPr>
                <a:solidFill>
                  <a:schemeClr val="dk1"/>
                </a:solidFill>
              </a:defRPr>
            </a:lvl4pPr>
            <a:lvl5pPr lvl="4">
              <a:spcBef>
                <a:spcPts val="0"/>
              </a:spcBef>
              <a:spcAft>
                <a:spcPts val="0"/>
              </a:spcAft>
              <a:buClr>
                <a:schemeClr val="dk1"/>
              </a:buClr>
              <a:buSzPts val="1900"/>
              <a:buNone/>
              <a:defRPr>
                <a:solidFill>
                  <a:schemeClr val="dk1"/>
                </a:solidFill>
              </a:defRPr>
            </a:lvl5pPr>
            <a:lvl6pPr lvl="5">
              <a:spcBef>
                <a:spcPts val="0"/>
              </a:spcBef>
              <a:spcAft>
                <a:spcPts val="0"/>
              </a:spcAft>
              <a:buClr>
                <a:schemeClr val="dk1"/>
              </a:buClr>
              <a:buSzPts val="1900"/>
              <a:buNone/>
              <a:defRPr>
                <a:solidFill>
                  <a:schemeClr val="dk1"/>
                </a:solidFill>
              </a:defRPr>
            </a:lvl6pPr>
            <a:lvl7pPr lvl="6">
              <a:spcBef>
                <a:spcPts val="0"/>
              </a:spcBef>
              <a:spcAft>
                <a:spcPts val="0"/>
              </a:spcAft>
              <a:buClr>
                <a:schemeClr val="dk1"/>
              </a:buClr>
              <a:buSzPts val="1900"/>
              <a:buNone/>
              <a:defRPr>
                <a:solidFill>
                  <a:schemeClr val="dk1"/>
                </a:solidFill>
              </a:defRPr>
            </a:lvl7pPr>
            <a:lvl8pPr lvl="7">
              <a:spcBef>
                <a:spcPts val="0"/>
              </a:spcBef>
              <a:spcAft>
                <a:spcPts val="0"/>
              </a:spcAft>
              <a:buClr>
                <a:schemeClr val="dk1"/>
              </a:buClr>
              <a:buSzPts val="1900"/>
              <a:buNone/>
              <a:defRPr>
                <a:solidFill>
                  <a:schemeClr val="dk1"/>
                </a:solidFill>
              </a:defRPr>
            </a:lvl8pPr>
            <a:lvl9pPr lvl="8">
              <a:spcBef>
                <a:spcPts val="0"/>
              </a:spcBef>
              <a:spcAft>
                <a:spcPts val="0"/>
              </a:spcAft>
              <a:buClr>
                <a:schemeClr val="dk1"/>
              </a:buClr>
              <a:buSzPts val="1900"/>
              <a:buNone/>
              <a:defRPr>
                <a:solidFill>
                  <a:schemeClr val="dk1"/>
                </a:solidFill>
              </a:defRPr>
            </a:lvl9pPr>
          </a:lstStyle>
          <a:p>
            <a:endParaRPr/>
          </a:p>
        </p:txBody>
      </p:sp>
      <p:sp>
        <p:nvSpPr>
          <p:cNvPr id="2829" name="Google Shape;2829;g395a5d8f997_0_20439"/>
          <p:cNvSpPr txBox="1">
            <a:spLocks noGrp="1"/>
          </p:cNvSpPr>
          <p:nvPr>
            <p:ph type="subTitle" idx="6"/>
          </p:nvPr>
        </p:nvSpPr>
        <p:spPr>
          <a:xfrm>
            <a:off x="5486400" y="4145280"/>
            <a:ext cx="5181600" cy="269700"/>
          </a:xfrm>
          <a:prstGeom prst="rect">
            <a:avLst/>
          </a:prstGeom>
        </p:spPr>
        <p:txBody>
          <a:bodyPr spcFirstLastPara="1" wrap="square" lIns="0" tIns="0" rIns="0" bIns="0" anchor="t" anchorCtr="0">
            <a:noAutofit/>
          </a:bodyPr>
          <a:lstStyle>
            <a:lvl1pPr lvl="0">
              <a:spcBef>
                <a:spcPts val="0"/>
              </a:spcBef>
              <a:spcAft>
                <a:spcPts val="0"/>
              </a:spcAft>
              <a:buSzPts val="2400"/>
              <a:buFont typeface="Oswald Medium"/>
              <a:buNone/>
              <a:defRPr sz="2400" b="0">
                <a:latin typeface="Oswald Medium"/>
                <a:ea typeface="Oswald Medium"/>
                <a:cs typeface="Oswald Medium"/>
                <a:sym typeface="Oswald Medium"/>
              </a:defRPr>
            </a:lvl1pPr>
            <a:lvl2pPr lvl="1">
              <a:spcBef>
                <a:spcPts val="0"/>
              </a:spcBef>
              <a:spcAft>
                <a:spcPts val="0"/>
              </a:spcAft>
              <a:buSzPts val="1900"/>
              <a:buFont typeface="Oswald Medium"/>
              <a:buNone/>
              <a:defRPr>
                <a:latin typeface="Oswald Medium"/>
                <a:ea typeface="Oswald Medium"/>
                <a:cs typeface="Oswald Medium"/>
                <a:sym typeface="Oswald Medium"/>
              </a:defRPr>
            </a:lvl2pPr>
            <a:lvl3pPr lvl="2">
              <a:spcBef>
                <a:spcPts val="0"/>
              </a:spcBef>
              <a:spcAft>
                <a:spcPts val="0"/>
              </a:spcAft>
              <a:buSzPts val="1900"/>
              <a:buFont typeface="Oswald Medium"/>
              <a:buNone/>
              <a:defRPr>
                <a:latin typeface="Oswald Medium"/>
                <a:ea typeface="Oswald Medium"/>
                <a:cs typeface="Oswald Medium"/>
                <a:sym typeface="Oswald Medium"/>
              </a:defRPr>
            </a:lvl3pPr>
            <a:lvl4pPr lvl="3">
              <a:spcBef>
                <a:spcPts val="0"/>
              </a:spcBef>
              <a:spcAft>
                <a:spcPts val="0"/>
              </a:spcAft>
              <a:buSzPts val="1900"/>
              <a:buFont typeface="Oswald Medium"/>
              <a:buNone/>
              <a:defRPr>
                <a:latin typeface="Oswald Medium"/>
                <a:ea typeface="Oswald Medium"/>
                <a:cs typeface="Oswald Medium"/>
                <a:sym typeface="Oswald Medium"/>
              </a:defRPr>
            </a:lvl4pPr>
            <a:lvl5pPr lvl="4">
              <a:spcBef>
                <a:spcPts val="0"/>
              </a:spcBef>
              <a:spcAft>
                <a:spcPts val="0"/>
              </a:spcAft>
              <a:buSzPts val="1900"/>
              <a:buFont typeface="Oswald Medium"/>
              <a:buNone/>
              <a:defRPr>
                <a:latin typeface="Oswald Medium"/>
                <a:ea typeface="Oswald Medium"/>
                <a:cs typeface="Oswald Medium"/>
                <a:sym typeface="Oswald Medium"/>
              </a:defRPr>
            </a:lvl5pPr>
            <a:lvl6pPr lvl="5">
              <a:spcBef>
                <a:spcPts val="0"/>
              </a:spcBef>
              <a:spcAft>
                <a:spcPts val="0"/>
              </a:spcAft>
              <a:buSzPts val="1900"/>
              <a:buFont typeface="Oswald Medium"/>
              <a:buNone/>
              <a:defRPr>
                <a:latin typeface="Oswald Medium"/>
                <a:ea typeface="Oswald Medium"/>
                <a:cs typeface="Oswald Medium"/>
                <a:sym typeface="Oswald Medium"/>
              </a:defRPr>
            </a:lvl6pPr>
            <a:lvl7pPr lvl="6">
              <a:spcBef>
                <a:spcPts val="0"/>
              </a:spcBef>
              <a:spcAft>
                <a:spcPts val="0"/>
              </a:spcAft>
              <a:buSzPts val="1900"/>
              <a:buFont typeface="Oswald Medium"/>
              <a:buNone/>
              <a:defRPr>
                <a:latin typeface="Oswald Medium"/>
                <a:ea typeface="Oswald Medium"/>
                <a:cs typeface="Oswald Medium"/>
                <a:sym typeface="Oswald Medium"/>
              </a:defRPr>
            </a:lvl7pPr>
            <a:lvl8pPr lvl="7">
              <a:spcBef>
                <a:spcPts val="0"/>
              </a:spcBef>
              <a:spcAft>
                <a:spcPts val="0"/>
              </a:spcAft>
              <a:buSzPts val="1900"/>
              <a:buFont typeface="Oswald Medium"/>
              <a:buNone/>
              <a:defRPr>
                <a:latin typeface="Oswald Medium"/>
                <a:ea typeface="Oswald Medium"/>
                <a:cs typeface="Oswald Medium"/>
                <a:sym typeface="Oswald Medium"/>
              </a:defRPr>
            </a:lvl8pPr>
            <a:lvl9pPr lvl="8">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2830" name="Google Shape;2830;g395a5d8f997_0_20439"/>
          <p:cNvSpPr txBox="1">
            <a:spLocks noGrp="1"/>
          </p:cNvSpPr>
          <p:nvPr>
            <p:ph type="subTitle" idx="7"/>
          </p:nvPr>
        </p:nvSpPr>
        <p:spPr>
          <a:xfrm>
            <a:off x="5486400" y="4572080"/>
            <a:ext cx="5181600" cy="17067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900"/>
              <a:buNone/>
              <a:defRPr sz="1900" b="0">
                <a:solidFill>
                  <a:schemeClr val="dk1"/>
                </a:solidFill>
              </a:defRPr>
            </a:lvl1pPr>
            <a:lvl2pPr lvl="1">
              <a:spcBef>
                <a:spcPts val="0"/>
              </a:spcBef>
              <a:spcAft>
                <a:spcPts val="0"/>
              </a:spcAft>
              <a:buClr>
                <a:schemeClr val="dk1"/>
              </a:buClr>
              <a:buSzPts val="1900"/>
              <a:buNone/>
              <a:defRPr>
                <a:solidFill>
                  <a:schemeClr val="dk1"/>
                </a:solidFill>
              </a:defRPr>
            </a:lvl2pPr>
            <a:lvl3pPr lvl="2">
              <a:spcBef>
                <a:spcPts val="0"/>
              </a:spcBef>
              <a:spcAft>
                <a:spcPts val="0"/>
              </a:spcAft>
              <a:buClr>
                <a:schemeClr val="dk1"/>
              </a:buClr>
              <a:buSzPts val="1900"/>
              <a:buNone/>
              <a:defRPr>
                <a:solidFill>
                  <a:schemeClr val="dk1"/>
                </a:solidFill>
              </a:defRPr>
            </a:lvl3pPr>
            <a:lvl4pPr lvl="3">
              <a:spcBef>
                <a:spcPts val="0"/>
              </a:spcBef>
              <a:spcAft>
                <a:spcPts val="0"/>
              </a:spcAft>
              <a:buClr>
                <a:schemeClr val="dk1"/>
              </a:buClr>
              <a:buSzPts val="1900"/>
              <a:buNone/>
              <a:defRPr>
                <a:solidFill>
                  <a:schemeClr val="dk1"/>
                </a:solidFill>
              </a:defRPr>
            </a:lvl4pPr>
            <a:lvl5pPr lvl="4">
              <a:spcBef>
                <a:spcPts val="0"/>
              </a:spcBef>
              <a:spcAft>
                <a:spcPts val="0"/>
              </a:spcAft>
              <a:buClr>
                <a:schemeClr val="dk1"/>
              </a:buClr>
              <a:buSzPts val="1900"/>
              <a:buNone/>
              <a:defRPr>
                <a:solidFill>
                  <a:schemeClr val="dk1"/>
                </a:solidFill>
              </a:defRPr>
            </a:lvl5pPr>
            <a:lvl6pPr lvl="5">
              <a:spcBef>
                <a:spcPts val="0"/>
              </a:spcBef>
              <a:spcAft>
                <a:spcPts val="0"/>
              </a:spcAft>
              <a:buClr>
                <a:schemeClr val="dk1"/>
              </a:buClr>
              <a:buSzPts val="1900"/>
              <a:buNone/>
              <a:defRPr>
                <a:solidFill>
                  <a:schemeClr val="dk1"/>
                </a:solidFill>
              </a:defRPr>
            </a:lvl6pPr>
            <a:lvl7pPr lvl="6">
              <a:spcBef>
                <a:spcPts val="0"/>
              </a:spcBef>
              <a:spcAft>
                <a:spcPts val="0"/>
              </a:spcAft>
              <a:buClr>
                <a:schemeClr val="dk1"/>
              </a:buClr>
              <a:buSzPts val="1900"/>
              <a:buNone/>
              <a:defRPr>
                <a:solidFill>
                  <a:schemeClr val="dk1"/>
                </a:solidFill>
              </a:defRPr>
            </a:lvl7pPr>
            <a:lvl8pPr lvl="7">
              <a:spcBef>
                <a:spcPts val="0"/>
              </a:spcBef>
              <a:spcAft>
                <a:spcPts val="0"/>
              </a:spcAft>
              <a:buClr>
                <a:schemeClr val="dk1"/>
              </a:buClr>
              <a:buSzPts val="1900"/>
              <a:buNone/>
              <a:defRPr>
                <a:solidFill>
                  <a:schemeClr val="dk1"/>
                </a:solidFill>
              </a:defRPr>
            </a:lvl8pPr>
            <a:lvl9pPr lvl="8">
              <a:spcBef>
                <a:spcPts val="0"/>
              </a:spcBef>
              <a:spcAft>
                <a:spcPts val="0"/>
              </a:spcAft>
              <a:buClr>
                <a:schemeClr val="dk1"/>
              </a:buClr>
              <a:buSzPts val="1900"/>
              <a:buNone/>
              <a:defRPr>
                <a:solidFill>
                  <a:schemeClr val="dk1"/>
                </a:solidFill>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all to Action 1">
  <p:cSld name="CUSTOM_9">
    <p:spTree>
      <p:nvGrpSpPr>
        <p:cNvPr id="1" name="Shape 302"/>
        <p:cNvGrpSpPr/>
        <p:nvPr/>
      </p:nvGrpSpPr>
      <p:grpSpPr>
        <a:xfrm>
          <a:off x="0" y="0"/>
          <a:ext cx="0" cy="0"/>
          <a:chOff x="0" y="0"/>
          <a:chExt cx="0" cy="0"/>
        </a:xfrm>
      </p:grpSpPr>
      <p:sp>
        <p:nvSpPr>
          <p:cNvPr id="303" name="Google Shape;303;g36335525d1a_0_635"/>
          <p:cNvSpPr/>
          <p:nvPr/>
        </p:nvSpPr>
        <p:spPr>
          <a:xfrm>
            <a:off x="0" y="0"/>
            <a:ext cx="12192000"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900">
                <a:latin typeface="Montserrat"/>
                <a:ea typeface="Montserrat"/>
                <a:cs typeface="Montserrat"/>
                <a:sym typeface="Montserrat"/>
              </a:rPr>
              <a:t> </a:t>
            </a:r>
            <a:endParaRPr sz="1900">
              <a:latin typeface="Montserrat"/>
              <a:ea typeface="Montserrat"/>
              <a:cs typeface="Montserrat"/>
              <a:sym typeface="Montserrat"/>
            </a:endParaRPr>
          </a:p>
        </p:txBody>
      </p:sp>
      <p:sp>
        <p:nvSpPr>
          <p:cNvPr id="304" name="Google Shape;304;g36335525d1a_0_635"/>
          <p:cNvSpPr/>
          <p:nvPr/>
        </p:nvSpPr>
        <p:spPr>
          <a:xfrm>
            <a:off x="7113300" y="1360733"/>
            <a:ext cx="4340100" cy="4277100"/>
          </a:xfrm>
          <a:prstGeom prst="roundRect">
            <a:avLst>
              <a:gd name="adj" fmla="val 0"/>
            </a:avLst>
          </a:prstGeom>
          <a:solidFill>
            <a:schemeClr val="accen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305" name="Google Shape;305;g36335525d1a_0_635"/>
          <p:cNvSpPr>
            <a:spLocks noGrp="1"/>
          </p:cNvSpPr>
          <p:nvPr>
            <p:ph type="pic" idx="2"/>
          </p:nvPr>
        </p:nvSpPr>
        <p:spPr>
          <a:xfrm>
            <a:off x="7680713" y="1896734"/>
            <a:ext cx="3205200" cy="3205200"/>
          </a:xfrm>
          <a:prstGeom prst="rect">
            <a:avLst/>
          </a:prstGeom>
          <a:noFill/>
          <a:ln>
            <a:noFill/>
          </a:ln>
        </p:spPr>
      </p:sp>
      <p:sp>
        <p:nvSpPr>
          <p:cNvPr id="306" name="Google Shape;306;g36335525d1a_0_635"/>
          <p:cNvSpPr txBox="1">
            <a:spLocks noGrp="1"/>
          </p:cNvSpPr>
          <p:nvPr>
            <p:ph type="title"/>
          </p:nvPr>
        </p:nvSpPr>
        <p:spPr>
          <a:xfrm>
            <a:off x="609600" y="1219200"/>
            <a:ext cx="6096000" cy="2078700"/>
          </a:xfrm>
          <a:prstGeom prst="rect">
            <a:avLst/>
          </a:prstGeom>
        </p:spPr>
        <p:txBody>
          <a:bodyPr spcFirstLastPara="1" wrap="square" lIns="0" tIns="0" rIns="0" bIns="0" anchor="b" anchorCtr="0">
            <a:noAutofit/>
          </a:bodyPr>
          <a:lstStyle>
            <a:lvl1pPr lvl="0">
              <a:lnSpc>
                <a:spcPct val="90000"/>
              </a:lnSpc>
              <a:spcBef>
                <a:spcPts val="0"/>
              </a:spcBef>
              <a:spcAft>
                <a:spcPts val="0"/>
              </a:spcAft>
              <a:buClr>
                <a:schemeClr val="lt1"/>
              </a:buClr>
              <a:buSzPts val="4800"/>
              <a:buFont typeface="Montserrat"/>
              <a:buNone/>
              <a:defRPr b="1">
                <a:solidFill>
                  <a:schemeClr val="lt1"/>
                </a:solidFill>
                <a:latin typeface="Montserrat"/>
                <a:ea typeface="Montserrat"/>
                <a:cs typeface="Montserrat"/>
                <a:sym typeface="Montserrat"/>
              </a:defRPr>
            </a:lvl1pPr>
            <a:lvl2pPr lvl="1">
              <a:spcBef>
                <a:spcPts val="10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a:endParaRPr/>
          </a:p>
        </p:txBody>
      </p:sp>
      <p:sp>
        <p:nvSpPr>
          <p:cNvPr id="307" name="Google Shape;307;g36335525d1a_0_635"/>
          <p:cNvSpPr txBox="1">
            <a:spLocks noGrp="1"/>
          </p:cNvSpPr>
          <p:nvPr>
            <p:ph type="subTitle" idx="1"/>
          </p:nvPr>
        </p:nvSpPr>
        <p:spPr>
          <a:xfrm>
            <a:off x="609600" y="3657600"/>
            <a:ext cx="6096000" cy="19416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1900"/>
              <a:buNone/>
              <a:defRPr sz="1900" b="0">
                <a:solidFill>
                  <a:schemeClr val="lt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matchingName="Images — 3 mosaic">
  <p:cSld name="CUSTOM_23">
    <p:spTree>
      <p:nvGrpSpPr>
        <p:cNvPr id="1" name="Shape 2831"/>
        <p:cNvGrpSpPr/>
        <p:nvPr/>
      </p:nvGrpSpPr>
      <p:grpSpPr>
        <a:xfrm>
          <a:off x="0" y="0"/>
          <a:ext cx="0" cy="0"/>
          <a:chOff x="0" y="0"/>
          <a:chExt cx="0" cy="0"/>
        </a:xfrm>
      </p:grpSpPr>
      <p:sp>
        <p:nvSpPr>
          <p:cNvPr id="2832" name="Google Shape;2832;g395a5d8f997_0_20448"/>
          <p:cNvSpPr>
            <a:spLocks noGrp="1"/>
          </p:cNvSpPr>
          <p:nvPr>
            <p:ph type="pic" idx="2"/>
          </p:nvPr>
        </p:nvSpPr>
        <p:spPr>
          <a:xfrm>
            <a:off x="0" y="1137400"/>
            <a:ext cx="5018700" cy="5720400"/>
          </a:xfrm>
          <a:prstGeom prst="rect">
            <a:avLst/>
          </a:prstGeom>
          <a:noFill/>
          <a:ln>
            <a:noFill/>
          </a:ln>
        </p:spPr>
      </p:sp>
      <p:sp>
        <p:nvSpPr>
          <p:cNvPr id="2833" name="Google Shape;2833;g395a5d8f997_0_20448"/>
          <p:cNvSpPr>
            <a:spLocks noGrp="1"/>
          </p:cNvSpPr>
          <p:nvPr>
            <p:ph type="pic" idx="3"/>
          </p:nvPr>
        </p:nvSpPr>
        <p:spPr>
          <a:xfrm>
            <a:off x="5120400" y="4320033"/>
            <a:ext cx="2983500" cy="2537700"/>
          </a:xfrm>
          <a:prstGeom prst="rect">
            <a:avLst/>
          </a:prstGeom>
          <a:noFill/>
          <a:ln>
            <a:noFill/>
          </a:ln>
        </p:spPr>
      </p:sp>
      <p:sp>
        <p:nvSpPr>
          <p:cNvPr id="2834" name="Google Shape;2834;g395a5d8f997_0_20448"/>
          <p:cNvSpPr>
            <a:spLocks noGrp="1"/>
          </p:cNvSpPr>
          <p:nvPr>
            <p:ph type="pic" idx="4"/>
          </p:nvPr>
        </p:nvSpPr>
        <p:spPr>
          <a:xfrm>
            <a:off x="5120400" y="1979067"/>
            <a:ext cx="2239500" cy="2239500"/>
          </a:xfrm>
          <a:prstGeom prst="rect">
            <a:avLst/>
          </a:prstGeom>
          <a:noFill/>
          <a:ln>
            <a:noFill/>
          </a:ln>
        </p:spPr>
      </p:sp>
      <p:sp>
        <p:nvSpPr>
          <p:cNvPr id="2835" name="Google Shape;2835;g395a5d8f997_0_20448"/>
          <p:cNvSpPr txBox="1">
            <a:spLocks noGrp="1"/>
          </p:cNvSpPr>
          <p:nvPr>
            <p:ph type="title"/>
          </p:nvPr>
        </p:nvSpPr>
        <p:spPr>
          <a:xfrm>
            <a:off x="7635300" y="2057100"/>
            <a:ext cx="4269300" cy="19797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SzPts val="4800"/>
              <a:buFont typeface="Montserrat"/>
              <a:buNone/>
              <a:defRPr sz="4800" b="1">
                <a:latin typeface="Montserrat"/>
                <a:ea typeface="Montserrat"/>
                <a:cs typeface="Montserrat"/>
                <a:sym typeface="Montserrat"/>
              </a:defRPr>
            </a:lvl1pPr>
            <a:lvl2pPr lvl="1" algn="r">
              <a:spcBef>
                <a:spcPts val="100"/>
              </a:spcBef>
              <a:spcAft>
                <a:spcPts val="0"/>
              </a:spcAft>
              <a:buClr>
                <a:schemeClr val="accent3"/>
              </a:buClr>
              <a:buSzPts val="6400"/>
              <a:buNone/>
              <a:defRPr sz="6400">
                <a:solidFill>
                  <a:schemeClr val="accent3"/>
                </a:solidFill>
              </a:defRPr>
            </a:lvl2pPr>
            <a:lvl3pPr lvl="2" algn="r">
              <a:spcBef>
                <a:spcPts val="0"/>
              </a:spcBef>
              <a:spcAft>
                <a:spcPts val="0"/>
              </a:spcAft>
              <a:buClr>
                <a:schemeClr val="accent3"/>
              </a:buClr>
              <a:buSzPts val="6400"/>
              <a:buNone/>
              <a:defRPr sz="6400">
                <a:solidFill>
                  <a:schemeClr val="accent3"/>
                </a:solidFill>
              </a:defRPr>
            </a:lvl3pPr>
            <a:lvl4pPr lvl="3" algn="r">
              <a:spcBef>
                <a:spcPts val="0"/>
              </a:spcBef>
              <a:spcAft>
                <a:spcPts val="0"/>
              </a:spcAft>
              <a:buClr>
                <a:schemeClr val="accent3"/>
              </a:buClr>
              <a:buSzPts val="6400"/>
              <a:buNone/>
              <a:defRPr sz="6400">
                <a:solidFill>
                  <a:schemeClr val="accent3"/>
                </a:solidFill>
              </a:defRPr>
            </a:lvl4pPr>
            <a:lvl5pPr lvl="4" algn="r">
              <a:spcBef>
                <a:spcPts val="0"/>
              </a:spcBef>
              <a:spcAft>
                <a:spcPts val="0"/>
              </a:spcAft>
              <a:buClr>
                <a:schemeClr val="accent3"/>
              </a:buClr>
              <a:buSzPts val="6400"/>
              <a:buNone/>
              <a:defRPr sz="6400">
                <a:solidFill>
                  <a:schemeClr val="accent3"/>
                </a:solidFill>
              </a:defRPr>
            </a:lvl5pPr>
            <a:lvl6pPr lvl="5" algn="r">
              <a:spcBef>
                <a:spcPts val="0"/>
              </a:spcBef>
              <a:spcAft>
                <a:spcPts val="0"/>
              </a:spcAft>
              <a:buClr>
                <a:schemeClr val="accent3"/>
              </a:buClr>
              <a:buSzPts val="6400"/>
              <a:buNone/>
              <a:defRPr sz="6400">
                <a:solidFill>
                  <a:schemeClr val="accent3"/>
                </a:solidFill>
              </a:defRPr>
            </a:lvl6pPr>
            <a:lvl7pPr lvl="6" algn="r">
              <a:spcBef>
                <a:spcPts val="0"/>
              </a:spcBef>
              <a:spcAft>
                <a:spcPts val="0"/>
              </a:spcAft>
              <a:buClr>
                <a:schemeClr val="accent3"/>
              </a:buClr>
              <a:buSzPts val="6400"/>
              <a:buNone/>
              <a:defRPr sz="6400">
                <a:solidFill>
                  <a:schemeClr val="accent3"/>
                </a:solidFill>
              </a:defRPr>
            </a:lvl7pPr>
            <a:lvl8pPr lvl="7" algn="r">
              <a:spcBef>
                <a:spcPts val="0"/>
              </a:spcBef>
              <a:spcAft>
                <a:spcPts val="0"/>
              </a:spcAft>
              <a:buClr>
                <a:schemeClr val="accent3"/>
              </a:buClr>
              <a:buSzPts val="6400"/>
              <a:buNone/>
              <a:defRPr sz="6400">
                <a:solidFill>
                  <a:schemeClr val="accent3"/>
                </a:solidFill>
              </a:defRPr>
            </a:lvl8pPr>
            <a:lvl9pPr lvl="8" algn="r">
              <a:spcBef>
                <a:spcPts val="0"/>
              </a:spcBef>
              <a:spcAft>
                <a:spcPts val="0"/>
              </a:spcAft>
              <a:buClr>
                <a:schemeClr val="accent3"/>
              </a:buClr>
              <a:buSzPts val="6400"/>
              <a:buNone/>
              <a:defRPr sz="6400">
                <a:solidFill>
                  <a:schemeClr val="accent3"/>
                </a:solidFill>
              </a:defRPr>
            </a:lvl9pPr>
          </a:lstStyle>
          <a:p>
            <a:endParaRPr/>
          </a:p>
        </p:txBody>
      </p:sp>
      <p:sp>
        <p:nvSpPr>
          <p:cNvPr id="2836" name="Google Shape;2836;g395a5d8f997_0_20448"/>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SzPts val="1200"/>
              <a:buFont typeface="Montserrat"/>
              <a:buNone/>
              <a:defRPr sz="1200" b="1">
                <a:latin typeface="Montserrat"/>
                <a:ea typeface="Montserrat"/>
                <a:cs typeface="Montserrat"/>
                <a:sym typeface="Montserrat"/>
              </a:defRPr>
            </a:lvl1pPr>
            <a:lvl2pPr lvl="1">
              <a:spcBef>
                <a:spcPts val="0"/>
              </a:spcBef>
              <a:spcAft>
                <a:spcPts val="0"/>
              </a:spcAft>
              <a:buClr>
                <a:schemeClr val="accent1"/>
              </a:buClr>
              <a:buSzPts val="1900"/>
              <a:buNone/>
              <a:defRPr>
                <a:solidFill>
                  <a:schemeClr val="accent1"/>
                </a:solidFill>
              </a:defRPr>
            </a:lvl2pPr>
            <a:lvl3pPr lvl="2">
              <a:spcBef>
                <a:spcPts val="0"/>
              </a:spcBef>
              <a:spcAft>
                <a:spcPts val="0"/>
              </a:spcAft>
              <a:buClr>
                <a:schemeClr val="accent1"/>
              </a:buClr>
              <a:buSzPts val="1900"/>
              <a:buNone/>
              <a:defRPr>
                <a:solidFill>
                  <a:schemeClr val="accent1"/>
                </a:solidFill>
              </a:defRPr>
            </a:lvl3pPr>
            <a:lvl4pPr lvl="3">
              <a:spcBef>
                <a:spcPts val="0"/>
              </a:spcBef>
              <a:spcAft>
                <a:spcPts val="0"/>
              </a:spcAft>
              <a:buClr>
                <a:schemeClr val="accent1"/>
              </a:buClr>
              <a:buSzPts val="1900"/>
              <a:buNone/>
              <a:defRPr>
                <a:solidFill>
                  <a:schemeClr val="accent1"/>
                </a:solidFill>
              </a:defRPr>
            </a:lvl4pPr>
            <a:lvl5pPr lvl="4">
              <a:spcBef>
                <a:spcPts val="0"/>
              </a:spcBef>
              <a:spcAft>
                <a:spcPts val="0"/>
              </a:spcAft>
              <a:buClr>
                <a:schemeClr val="accent1"/>
              </a:buClr>
              <a:buSzPts val="1900"/>
              <a:buNone/>
              <a:defRPr>
                <a:solidFill>
                  <a:schemeClr val="accent1"/>
                </a:solidFill>
              </a:defRPr>
            </a:lvl5pPr>
            <a:lvl6pPr lvl="5">
              <a:spcBef>
                <a:spcPts val="0"/>
              </a:spcBef>
              <a:spcAft>
                <a:spcPts val="0"/>
              </a:spcAft>
              <a:buClr>
                <a:schemeClr val="accent1"/>
              </a:buClr>
              <a:buSzPts val="1900"/>
              <a:buNone/>
              <a:defRPr>
                <a:solidFill>
                  <a:schemeClr val="accent1"/>
                </a:solidFill>
              </a:defRPr>
            </a:lvl6pPr>
            <a:lvl7pPr lvl="6">
              <a:spcBef>
                <a:spcPts val="0"/>
              </a:spcBef>
              <a:spcAft>
                <a:spcPts val="0"/>
              </a:spcAft>
              <a:buClr>
                <a:schemeClr val="accent1"/>
              </a:buClr>
              <a:buSzPts val="1900"/>
              <a:buNone/>
              <a:defRPr>
                <a:solidFill>
                  <a:schemeClr val="accent1"/>
                </a:solidFill>
              </a:defRPr>
            </a:lvl7pPr>
            <a:lvl8pPr lvl="7">
              <a:spcBef>
                <a:spcPts val="0"/>
              </a:spcBef>
              <a:spcAft>
                <a:spcPts val="0"/>
              </a:spcAft>
              <a:buClr>
                <a:schemeClr val="accent1"/>
              </a:buClr>
              <a:buSzPts val="1900"/>
              <a:buNone/>
              <a:defRPr>
                <a:solidFill>
                  <a:schemeClr val="accent1"/>
                </a:solidFill>
              </a:defRPr>
            </a:lvl8pPr>
            <a:lvl9pPr lvl="8">
              <a:spcBef>
                <a:spcPts val="0"/>
              </a:spcBef>
              <a:spcAft>
                <a:spcPts val="0"/>
              </a:spcAft>
              <a:buClr>
                <a:schemeClr val="accent1"/>
              </a:buClr>
              <a:buSzPts val="1900"/>
              <a:buNone/>
              <a:defRPr>
                <a:solidFill>
                  <a:schemeClr val="accent1"/>
                </a:solidFill>
              </a:defRPr>
            </a:lvl9pPr>
          </a:lstStyle>
          <a:p>
            <a:endParaRPr/>
          </a:p>
        </p:txBody>
      </p:sp>
    </p:spTree>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matchingName="Images — 4 with caption">
  <p:cSld name="CUSTOM_24">
    <p:spTree>
      <p:nvGrpSpPr>
        <p:cNvPr id="1" name="Shape 2837"/>
        <p:cNvGrpSpPr/>
        <p:nvPr/>
      </p:nvGrpSpPr>
      <p:grpSpPr>
        <a:xfrm>
          <a:off x="0" y="0"/>
          <a:ext cx="0" cy="0"/>
          <a:chOff x="0" y="0"/>
          <a:chExt cx="0" cy="0"/>
        </a:xfrm>
      </p:grpSpPr>
      <p:sp>
        <p:nvSpPr>
          <p:cNvPr id="2838" name="Google Shape;2838;g395a5d8f997_0_20454"/>
          <p:cNvSpPr/>
          <p:nvPr/>
        </p:nvSpPr>
        <p:spPr>
          <a:xfrm rot="10800000">
            <a:off x="5200" y="5028133"/>
            <a:ext cx="12176400" cy="18288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839" name="Google Shape;2839;g395a5d8f997_0_20454"/>
          <p:cNvSpPr txBox="1">
            <a:spLocks noGrp="1"/>
          </p:cNvSpPr>
          <p:nvPr>
            <p:ph type="title"/>
          </p:nvPr>
        </p:nvSpPr>
        <p:spPr>
          <a:xfrm>
            <a:off x="609600" y="914400"/>
            <a:ext cx="10363200" cy="788100"/>
          </a:xfrm>
          <a:prstGeom prst="rect">
            <a:avLst/>
          </a:prstGeom>
        </p:spPr>
        <p:txBody>
          <a:bodyPr spcFirstLastPara="1" wrap="square" lIns="0" tIns="0" rIns="0" bIns="0" anchor="t" anchorCtr="0">
            <a:noAutofit/>
          </a:bodyPr>
          <a:lstStyle>
            <a:lvl1pPr lvl="0">
              <a:spcBef>
                <a:spcPts val="0"/>
              </a:spcBef>
              <a:spcAft>
                <a:spcPts val="0"/>
              </a:spcAft>
              <a:buSzPts val="4800"/>
              <a:buNone/>
              <a:defRPr/>
            </a:lvl1pPr>
            <a:lvl2pPr lvl="1">
              <a:spcBef>
                <a:spcPts val="10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840" name="Google Shape;2840;g395a5d8f997_0_20454"/>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SzPts val="1200"/>
              <a:buFont typeface="Montserrat"/>
              <a:buNone/>
              <a:defRPr sz="1200" b="1">
                <a:latin typeface="Montserrat"/>
                <a:ea typeface="Montserrat"/>
                <a:cs typeface="Montserrat"/>
                <a:sym typeface="Montserrat"/>
              </a:defRPr>
            </a:lvl1pPr>
            <a:lvl2pPr lvl="1">
              <a:spcBef>
                <a:spcPts val="0"/>
              </a:spcBef>
              <a:spcAft>
                <a:spcPts val="0"/>
              </a:spcAft>
              <a:buClr>
                <a:schemeClr val="accent1"/>
              </a:buClr>
              <a:buSzPts val="1900"/>
              <a:buNone/>
              <a:defRPr>
                <a:solidFill>
                  <a:schemeClr val="accent1"/>
                </a:solidFill>
              </a:defRPr>
            </a:lvl2pPr>
            <a:lvl3pPr lvl="2">
              <a:spcBef>
                <a:spcPts val="0"/>
              </a:spcBef>
              <a:spcAft>
                <a:spcPts val="0"/>
              </a:spcAft>
              <a:buClr>
                <a:schemeClr val="accent1"/>
              </a:buClr>
              <a:buSzPts val="1900"/>
              <a:buNone/>
              <a:defRPr>
                <a:solidFill>
                  <a:schemeClr val="accent1"/>
                </a:solidFill>
              </a:defRPr>
            </a:lvl3pPr>
            <a:lvl4pPr lvl="3">
              <a:spcBef>
                <a:spcPts val="0"/>
              </a:spcBef>
              <a:spcAft>
                <a:spcPts val="0"/>
              </a:spcAft>
              <a:buClr>
                <a:schemeClr val="accent1"/>
              </a:buClr>
              <a:buSzPts val="1900"/>
              <a:buNone/>
              <a:defRPr>
                <a:solidFill>
                  <a:schemeClr val="accent1"/>
                </a:solidFill>
              </a:defRPr>
            </a:lvl4pPr>
            <a:lvl5pPr lvl="4">
              <a:spcBef>
                <a:spcPts val="0"/>
              </a:spcBef>
              <a:spcAft>
                <a:spcPts val="0"/>
              </a:spcAft>
              <a:buClr>
                <a:schemeClr val="accent1"/>
              </a:buClr>
              <a:buSzPts val="1900"/>
              <a:buNone/>
              <a:defRPr>
                <a:solidFill>
                  <a:schemeClr val="accent1"/>
                </a:solidFill>
              </a:defRPr>
            </a:lvl5pPr>
            <a:lvl6pPr lvl="5">
              <a:spcBef>
                <a:spcPts val="0"/>
              </a:spcBef>
              <a:spcAft>
                <a:spcPts val="0"/>
              </a:spcAft>
              <a:buClr>
                <a:schemeClr val="accent1"/>
              </a:buClr>
              <a:buSzPts val="1900"/>
              <a:buNone/>
              <a:defRPr>
                <a:solidFill>
                  <a:schemeClr val="accent1"/>
                </a:solidFill>
              </a:defRPr>
            </a:lvl6pPr>
            <a:lvl7pPr lvl="6">
              <a:spcBef>
                <a:spcPts val="0"/>
              </a:spcBef>
              <a:spcAft>
                <a:spcPts val="0"/>
              </a:spcAft>
              <a:buClr>
                <a:schemeClr val="accent1"/>
              </a:buClr>
              <a:buSzPts val="1900"/>
              <a:buNone/>
              <a:defRPr>
                <a:solidFill>
                  <a:schemeClr val="accent1"/>
                </a:solidFill>
              </a:defRPr>
            </a:lvl7pPr>
            <a:lvl8pPr lvl="7">
              <a:spcBef>
                <a:spcPts val="0"/>
              </a:spcBef>
              <a:spcAft>
                <a:spcPts val="0"/>
              </a:spcAft>
              <a:buClr>
                <a:schemeClr val="accent1"/>
              </a:buClr>
              <a:buSzPts val="1900"/>
              <a:buNone/>
              <a:defRPr>
                <a:solidFill>
                  <a:schemeClr val="accent1"/>
                </a:solidFill>
              </a:defRPr>
            </a:lvl8pPr>
            <a:lvl9pPr lvl="8">
              <a:spcBef>
                <a:spcPts val="0"/>
              </a:spcBef>
              <a:spcAft>
                <a:spcPts val="0"/>
              </a:spcAft>
              <a:buClr>
                <a:schemeClr val="accent1"/>
              </a:buClr>
              <a:buSzPts val="1900"/>
              <a:buNone/>
              <a:defRPr>
                <a:solidFill>
                  <a:schemeClr val="accent1"/>
                </a:solidFill>
              </a:defRPr>
            </a:lvl9pPr>
          </a:lstStyle>
          <a:p>
            <a:endParaRPr/>
          </a:p>
        </p:txBody>
      </p:sp>
      <p:sp>
        <p:nvSpPr>
          <p:cNvPr id="2841" name="Google Shape;2841;g395a5d8f997_0_20454"/>
          <p:cNvSpPr>
            <a:spLocks noGrp="1"/>
          </p:cNvSpPr>
          <p:nvPr>
            <p:ph type="pic" idx="2"/>
          </p:nvPr>
        </p:nvSpPr>
        <p:spPr>
          <a:xfrm>
            <a:off x="304800" y="1828800"/>
            <a:ext cx="2743200" cy="2438400"/>
          </a:xfrm>
          <a:prstGeom prst="rect">
            <a:avLst/>
          </a:prstGeom>
          <a:noFill/>
          <a:ln>
            <a:noFill/>
          </a:ln>
        </p:spPr>
      </p:sp>
      <p:sp>
        <p:nvSpPr>
          <p:cNvPr id="2842" name="Google Shape;2842;g395a5d8f997_0_20454"/>
          <p:cNvSpPr/>
          <p:nvPr/>
        </p:nvSpPr>
        <p:spPr>
          <a:xfrm>
            <a:off x="304800" y="4267200"/>
            <a:ext cx="2743200" cy="1828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843" name="Google Shape;2843;g395a5d8f997_0_20454"/>
          <p:cNvSpPr>
            <a:spLocks noGrp="1"/>
          </p:cNvSpPr>
          <p:nvPr>
            <p:ph type="pic" idx="3"/>
          </p:nvPr>
        </p:nvSpPr>
        <p:spPr>
          <a:xfrm>
            <a:off x="3251200" y="1828800"/>
            <a:ext cx="2743200" cy="2438400"/>
          </a:xfrm>
          <a:prstGeom prst="rect">
            <a:avLst/>
          </a:prstGeom>
          <a:noFill/>
          <a:ln>
            <a:noFill/>
          </a:ln>
        </p:spPr>
      </p:sp>
      <p:sp>
        <p:nvSpPr>
          <p:cNvPr id="2844" name="Google Shape;2844;g395a5d8f997_0_20454"/>
          <p:cNvSpPr>
            <a:spLocks noGrp="1"/>
          </p:cNvSpPr>
          <p:nvPr>
            <p:ph type="pic" idx="4"/>
          </p:nvPr>
        </p:nvSpPr>
        <p:spPr>
          <a:xfrm>
            <a:off x="6197600" y="1828800"/>
            <a:ext cx="2743200" cy="2438400"/>
          </a:xfrm>
          <a:prstGeom prst="rect">
            <a:avLst/>
          </a:prstGeom>
          <a:noFill/>
          <a:ln>
            <a:noFill/>
          </a:ln>
        </p:spPr>
      </p:sp>
      <p:sp>
        <p:nvSpPr>
          <p:cNvPr id="2845" name="Google Shape;2845;g395a5d8f997_0_20454"/>
          <p:cNvSpPr>
            <a:spLocks noGrp="1"/>
          </p:cNvSpPr>
          <p:nvPr>
            <p:ph type="pic" idx="5"/>
          </p:nvPr>
        </p:nvSpPr>
        <p:spPr>
          <a:xfrm>
            <a:off x="9144000" y="1828800"/>
            <a:ext cx="2743200" cy="2438400"/>
          </a:xfrm>
          <a:prstGeom prst="rect">
            <a:avLst/>
          </a:prstGeom>
          <a:noFill/>
          <a:ln>
            <a:noFill/>
          </a:ln>
        </p:spPr>
      </p:sp>
      <p:sp>
        <p:nvSpPr>
          <p:cNvPr id="2846" name="Google Shape;2846;g395a5d8f997_0_20454"/>
          <p:cNvSpPr/>
          <p:nvPr/>
        </p:nvSpPr>
        <p:spPr>
          <a:xfrm>
            <a:off x="3251200" y="4267200"/>
            <a:ext cx="2743200" cy="18288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847" name="Google Shape;2847;g395a5d8f997_0_20454"/>
          <p:cNvSpPr/>
          <p:nvPr/>
        </p:nvSpPr>
        <p:spPr>
          <a:xfrm>
            <a:off x="6197600" y="4267200"/>
            <a:ext cx="2743200" cy="18288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848" name="Google Shape;2848;g395a5d8f997_0_20454"/>
          <p:cNvSpPr/>
          <p:nvPr/>
        </p:nvSpPr>
        <p:spPr>
          <a:xfrm>
            <a:off x="9144000" y="4267200"/>
            <a:ext cx="2743200" cy="18288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849" name="Google Shape;2849;g395a5d8f997_0_20454"/>
          <p:cNvSpPr txBox="1">
            <a:spLocks noGrp="1"/>
          </p:cNvSpPr>
          <p:nvPr>
            <p:ph type="subTitle" idx="6"/>
          </p:nvPr>
        </p:nvSpPr>
        <p:spPr>
          <a:xfrm>
            <a:off x="609600" y="4586300"/>
            <a:ext cx="2133600" cy="1177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500"/>
              <a:buNone/>
              <a:defRPr sz="1500">
                <a:solidFill>
                  <a:schemeClr val="lt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2850" name="Google Shape;2850;g395a5d8f997_0_20454"/>
          <p:cNvSpPr txBox="1">
            <a:spLocks noGrp="1"/>
          </p:cNvSpPr>
          <p:nvPr>
            <p:ph type="subTitle" idx="7"/>
          </p:nvPr>
        </p:nvSpPr>
        <p:spPr>
          <a:xfrm>
            <a:off x="3556000" y="4586300"/>
            <a:ext cx="2133600" cy="1177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500"/>
              <a:buNone/>
              <a:defRPr sz="1500">
                <a:solidFill>
                  <a:schemeClr val="lt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2851" name="Google Shape;2851;g395a5d8f997_0_20454"/>
          <p:cNvSpPr txBox="1">
            <a:spLocks noGrp="1"/>
          </p:cNvSpPr>
          <p:nvPr>
            <p:ph type="subTitle" idx="8"/>
          </p:nvPr>
        </p:nvSpPr>
        <p:spPr>
          <a:xfrm>
            <a:off x="6502400" y="4586300"/>
            <a:ext cx="2133600" cy="1177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500"/>
              <a:buNone/>
              <a:defRPr sz="1500">
                <a:solidFill>
                  <a:schemeClr val="lt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2852" name="Google Shape;2852;g395a5d8f997_0_20454"/>
          <p:cNvSpPr txBox="1">
            <a:spLocks noGrp="1"/>
          </p:cNvSpPr>
          <p:nvPr>
            <p:ph type="subTitle" idx="9"/>
          </p:nvPr>
        </p:nvSpPr>
        <p:spPr>
          <a:xfrm>
            <a:off x="9448800" y="4586300"/>
            <a:ext cx="2133600" cy="1177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500"/>
              <a:buNone/>
              <a:defRPr sz="1500">
                <a:solidFill>
                  <a:schemeClr val="lt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matchingName="Big Quote 1">
  <p:cSld name="CUSTOM_1">
    <p:bg>
      <p:bgPr>
        <a:blipFill>
          <a:blip r:embed="rId2">
            <a:alphaModFix/>
          </a:blip>
          <a:stretch>
            <a:fillRect/>
          </a:stretch>
        </a:blipFill>
        <a:effectLst/>
      </p:bgPr>
    </p:bg>
    <p:spTree>
      <p:nvGrpSpPr>
        <p:cNvPr id="1" name="Shape 2853"/>
        <p:cNvGrpSpPr/>
        <p:nvPr/>
      </p:nvGrpSpPr>
      <p:grpSpPr>
        <a:xfrm>
          <a:off x="0" y="0"/>
          <a:ext cx="0" cy="0"/>
          <a:chOff x="0" y="0"/>
          <a:chExt cx="0" cy="0"/>
        </a:xfrm>
      </p:grpSpPr>
      <p:sp>
        <p:nvSpPr>
          <p:cNvPr id="2854" name="Google Shape;2854;g395a5d8f997_0_20470"/>
          <p:cNvSpPr/>
          <p:nvPr/>
        </p:nvSpPr>
        <p:spPr>
          <a:xfrm>
            <a:off x="1888600" y="-741133"/>
            <a:ext cx="8414700" cy="84147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855" name="Google Shape;2855;g395a5d8f997_0_20470"/>
          <p:cNvSpPr/>
          <p:nvPr/>
        </p:nvSpPr>
        <p:spPr>
          <a:xfrm>
            <a:off x="622467" y="-2044767"/>
            <a:ext cx="10947300" cy="10947600"/>
          </a:xfrm>
          <a:prstGeom prst="donut">
            <a:avLst>
              <a:gd name="adj" fmla="val 8431"/>
            </a:avLst>
          </a:prstGeom>
          <a:gradFill>
            <a:gsLst>
              <a:gs pos="0">
                <a:schemeClr val="accent4"/>
              </a:gs>
              <a:gs pos="100000">
                <a:srgbClr val="FFFFFF">
                  <a:alpha val="0"/>
                </a:srgbClr>
              </a:gs>
            </a:gsLst>
            <a:lin ang="5400012"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856" name="Google Shape;2856;g395a5d8f997_0_20470"/>
          <p:cNvSpPr txBox="1">
            <a:spLocks noGrp="1"/>
          </p:cNvSpPr>
          <p:nvPr>
            <p:ph type="subTitle" idx="1"/>
          </p:nvPr>
        </p:nvSpPr>
        <p:spPr>
          <a:xfrm>
            <a:off x="3232600" y="1637800"/>
            <a:ext cx="5726700" cy="3582300"/>
          </a:xfrm>
          <a:prstGeom prst="rect">
            <a:avLst/>
          </a:prstGeom>
        </p:spPr>
        <p:txBody>
          <a:bodyPr spcFirstLastPara="1" wrap="square" lIns="0" tIns="0" rIns="0" bIns="0" anchor="ctr" anchorCtr="0">
            <a:noAutofit/>
          </a:bodyPr>
          <a:lstStyle>
            <a:lvl1pPr lvl="0" algn="ctr">
              <a:lnSpc>
                <a:spcPct val="90000"/>
              </a:lnSpc>
              <a:spcBef>
                <a:spcPts val="0"/>
              </a:spcBef>
              <a:spcAft>
                <a:spcPts val="0"/>
              </a:spcAft>
              <a:buClr>
                <a:schemeClr val="dk2"/>
              </a:buClr>
              <a:buSzPts val="5300"/>
              <a:buNone/>
              <a:defRPr sz="5300">
                <a:solidFill>
                  <a:schemeClr val="dk2"/>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matchingName="Big Quote 2">
  <p:cSld name="CUSTOM_1_2">
    <p:bg>
      <p:bgPr>
        <a:blipFill>
          <a:blip r:embed="rId2">
            <a:alphaModFix/>
          </a:blip>
          <a:stretch>
            <a:fillRect/>
          </a:stretch>
        </a:blipFill>
        <a:effectLst/>
      </p:bgPr>
    </p:bg>
    <p:spTree>
      <p:nvGrpSpPr>
        <p:cNvPr id="1" name="Shape 2857"/>
        <p:cNvGrpSpPr/>
        <p:nvPr/>
      </p:nvGrpSpPr>
      <p:grpSpPr>
        <a:xfrm>
          <a:off x="0" y="0"/>
          <a:ext cx="0" cy="0"/>
          <a:chOff x="0" y="0"/>
          <a:chExt cx="0" cy="0"/>
        </a:xfrm>
      </p:grpSpPr>
      <p:sp>
        <p:nvSpPr>
          <p:cNvPr id="2858" name="Google Shape;2858;g395a5d8f997_0_20474"/>
          <p:cNvSpPr/>
          <p:nvPr/>
        </p:nvSpPr>
        <p:spPr>
          <a:xfrm>
            <a:off x="1888600" y="-741133"/>
            <a:ext cx="8414700" cy="84147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859" name="Google Shape;2859;g395a5d8f997_0_20474"/>
          <p:cNvSpPr/>
          <p:nvPr/>
        </p:nvSpPr>
        <p:spPr>
          <a:xfrm>
            <a:off x="622467" y="-2044767"/>
            <a:ext cx="10947300" cy="10947600"/>
          </a:xfrm>
          <a:prstGeom prst="donut">
            <a:avLst>
              <a:gd name="adj" fmla="val 8431"/>
            </a:avLst>
          </a:prstGeom>
          <a:gradFill>
            <a:gsLst>
              <a:gs pos="0">
                <a:schemeClr val="accent1"/>
              </a:gs>
              <a:gs pos="100000">
                <a:srgbClr val="FFFFFF">
                  <a:alpha val="0"/>
                </a:srgbClr>
              </a:gs>
            </a:gsLst>
            <a:lin ang="540070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860" name="Google Shape;2860;g395a5d8f997_0_20474"/>
          <p:cNvSpPr txBox="1">
            <a:spLocks noGrp="1"/>
          </p:cNvSpPr>
          <p:nvPr>
            <p:ph type="subTitle" idx="1"/>
          </p:nvPr>
        </p:nvSpPr>
        <p:spPr>
          <a:xfrm>
            <a:off x="3232600" y="1637800"/>
            <a:ext cx="5726700" cy="3582300"/>
          </a:xfrm>
          <a:prstGeom prst="rect">
            <a:avLst/>
          </a:prstGeom>
        </p:spPr>
        <p:txBody>
          <a:bodyPr spcFirstLastPara="1" wrap="square" lIns="0" tIns="0" rIns="0" bIns="0" anchor="ctr" anchorCtr="0">
            <a:noAutofit/>
          </a:bodyPr>
          <a:lstStyle>
            <a:lvl1pPr lvl="0" algn="ctr">
              <a:lnSpc>
                <a:spcPct val="90000"/>
              </a:lnSpc>
              <a:spcBef>
                <a:spcPts val="0"/>
              </a:spcBef>
              <a:spcAft>
                <a:spcPts val="0"/>
              </a:spcAft>
              <a:buClr>
                <a:schemeClr val="dk2"/>
              </a:buClr>
              <a:buSzPts val="5300"/>
              <a:buNone/>
              <a:defRPr sz="5300">
                <a:solidFill>
                  <a:schemeClr val="dk2"/>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matchingName="Big Quote 3">
  <p:cSld name="CUSTOM_1_1">
    <p:bg>
      <p:bgPr>
        <a:blipFill>
          <a:blip r:embed="rId2">
            <a:alphaModFix/>
          </a:blip>
          <a:stretch>
            <a:fillRect/>
          </a:stretch>
        </a:blipFill>
        <a:effectLst/>
      </p:bgPr>
    </p:bg>
    <p:spTree>
      <p:nvGrpSpPr>
        <p:cNvPr id="1" name="Shape 2861"/>
        <p:cNvGrpSpPr/>
        <p:nvPr/>
      </p:nvGrpSpPr>
      <p:grpSpPr>
        <a:xfrm>
          <a:off x="0" y="0"/>
          <a:ext cx="0" cy="0"/>
          <a:chOff x="0" y="0"/>
          <a:chExt cx="0" cy="0"/>
        </a:xfrm>
      </p:grpSpPr>
      <p:sp>
        <p:nvSpPr>
          <p:cNvPr id="2862" name="Google Shape;2862;g395a5d8f997_0_20478"/>
          <p:cNvSpPr/>
          <p:nvPr/>
        </p:nvSpPr>
        <p:spPr>
          <a:xfrm>
            <a:off x="1888600" y="-741133"/>
            <a:ext cx="8414700" cy="84147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863" name="Google Shape;2863;g395a5d8f997_0_20478"/>
          <p:cNvSpPr/>
          <p:nvPr/>
        </p:nvSpPr>
        <p:spPr>
          <a:xfrm>
            <a:off x="622467" y="-2044767"/>
            <a:ext cx="10947300" cy="10947600"/>
          </a:xfrm>
          <a:prstGeom prst="donut">
            <a:avLst>
              <a:gd name="adj" fmla="val 8431"/>
            </a:avLst>
          </a:prstGeom>
          <a:gradFill>
            <a:gsLst>
              <a:gs pos="0">
                <a:schemeClr val="dk2"/>
              </a:gs>
              <a:gs pos="100000">
                <a:srgbClr val="FFFFFF">
                  <a:alpha val="0"/>
                </a:srgbClr>
              </a:gs>
            </a:gsLst>
            <a:lin ang="8099331"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864" name="Google Shape;2864;g395a5d8f997_0_20478"/>
          <p:cNvSpPr txBox="1">
            <a:spLocks noGrp="1"/>
          </p:cNvSpPr>
          <p:nvPr>
            <p:ph type="subTitle" idx="1"/>
          </p:nvPr>
        </p:nvSpPr>
        <p:spPr>
          <a:xfrm>
            <a:off x="3232600" y="1637800"/>
            <a:ext cx="5726700" cy="3582300"/>
          </a:xfrm>
          <a:prstGeom prst="rect">
            <a:avLst/>
          </a:prstGeom>
        </p:spPr>
        <p:txBody>
          <a:bodyPr spcFirstLastPara="1" wrap="square" lIns="0" tIns="0" rIns="0" bIns="0" anchor="ctr" anchorCtr="0">
            <a:noAutofit/>
          </a:bodyPr>
          <a:lstStyle>
            <a:lvl1pPr lvl="0" algn="ctr">
              <a:lnSpc>
                <a:spcPct val="90000"/>
              </a:lnSpc>
              <a:spcBef>
                <a:spcPts val="0"/>
              </a:spcBef>
              <a:spcAft>
                <a:spcPts val="0"/>
              </a:spcAft>
              <a:buClr>
                <a:schemeClr val="dk2"/>
              </a:buClr>
              <a:buSzPts val="5300"/>
              <a:buNone/>
              <a:defRPr sz="5300">
                <a:solidFill>
                  <a:schemeClr val="dk2"/>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matchingName="Big Quote 4">
  <p:cSld name="CUSTOM_1_1_1">
    <p:bg>
      <p:bgPr>
        <a:solidFill>
          <a:schemeClr val="dk2"/>
        </a:solidFill>
        <a:effectLst/>
      </p:bgPr>
    </p:bg>
    <p:spTree>
      <p:nvGrpSpPr>
        <p:cNvPr id="1" name="Shape 2865"/>
        <p:cNvGrpSpPr/>
        <p:nvPr/>
      </p:nvGrpSpPr>
      <p:grpSpPr>
        <a:xfrm>
          <a:off x="0" y="0"/>
          <a:ext cx="0" cy="0"/>
          <a:chOff x="0" y="0"/>
          <a:chExt cx="0" cy="0"/>
        </a:xfrm>
      </p:grpSpPr>
      <p:sp>
        <p:nvSpPr>
          <p:cNvPr id="2866" name="Google Shape;2866;g395a5d8f997_0_20482"/>
          <p:cNvSpPr txBox="1">
            <a:spLocks noGrp="1"/>
          </p:cNvSpPr>
          <p:nvPr>
            <p:ph type="subTitle" idx="1"/>
          </p:nvPr>
        </p:nvSpPr>
        <p:spPr>
          <a:xfrm>
            <a:off x="1219200" y="1637800"/>
            <a:ext cx="9753600" cy="3582300"/>
          </a:xfrm>
          <a:prstGeom prst="rect">
            <a:avLst/>
          </a:prstGeom>
        </p:spPr>
        <p:txBody>
          <a:bodyPr spcFirstLastPara="1" wrap="square" lIns="0" tIns="0" rIns="0" bIns="0" anchor="ctr" anchorCtr="0">
            <a:noAutofit/>
          </a:bodyPr>
          <a:lstStyle>
            <a:lvl1pPr lvl="0" algn="ctr">
              <a:lnSpc>
                <a:spcPct val="90000"/>
              </a:lnSpc>
              <a:spcBef>
                <a:spcPts val="0"/>
              </a:spcBef>
              <a:spcAft>
                <a:spcPts val="0"/>
              </a:spcAft>
              <a:buClr>
                <a:schemeClr val="lt1"/>
              </a:buClr>
              <a:buSzPts val="5300"/>
              <a:buNone/>
              <a:defRPr sz="5300">
                <a:solidFill>
                  <a:schemeClr val="lt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matchingName="Computer Mockup">
  <p:cSld name="CUSTOM_5">
    <p:spTree>
      <p:nvGrpSpPr>
        <p:cNvPr id="1" name="Shape 2867"/>
        <p:cNvGrpSpPr/>
        <p:nvPr/>
      </p:nvGrpSpPr>
      <p:grpSpPr>
        <a:xfrm>
          <a:off x="0" y="0"/>
          <a:ext cx="0" cy="0"/>
          <a:chOff x="0" y="0"/>
          <a:chExt cx="0" cy="0"/>
        </a:xfrm>
      </p:grpSpPr>
      <p:sp>
        <p:nvSpPr>
          <p:cNvPr id="2868" name="Google Shape;2868;g395a5d8f997_0_20484"/>
          <p:cNvSpPr/>
          <p:nvPr/>
        </p:nvSpPr>
        <p:spPr>
          <a:xfrm rot="10800000">
            <a:off x="100" y="1321533"/>
            <a:ext cx="12221100" cy="41808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pic>
        <p:nvPicPr>
          <p:cNvPr id="2869" name="Google Shape;2869;g395a5d8f997_0_20484" title="GettyImages-2158979803.jpg"/>
          <p:cNvPicPr preferRelativeResize="0"/>
          <p:nvPr/>
        </p:nvPicPr>
        <p:blipFill rotWithShape="1">
          <a:blip r:embed="rId2">
            <a:alphaModFix/>
          </a:blip>
          <a:srcRect l="10283" t="3553" r="10131" b="3189"/>
          <a:stretch/>
        </p:blipFill>
        <p:spPr>
          <a:xfrm>
            <a:off x="3980067" y="1040467"/>
            <a:ext cx="7845166" cy="5817533"/>
          </a:xfrm>
          <a:prstGeom prst="rect">
            <a:avLst/>
          </a:prstGeom>
          <a:noFill/>
          <a:ln>
            <a:noFill/>
          </a:ln>
        </p:spPr>
      </p:pic>
      <p:sp>
        <p:nvSpPr>
          <p:cNvPr id="2870" name="Google Shape;2870;g395a5d8f997_0_20484"/>
          <p:cNvSpPr>
            <a:spLocks noGrp="1"/>
          </p:cNvSpPr>
          <p:nvPr>
            <p:ph type="pic" idx="2"/>
          </p:nvPr>
        </p:nvSpPr>
        <p:spPr>
          <a:xfrm>
            <a:off x="4284674" y="1335669"/>
            <a:ext cx="7224300" cy="4184100"/>
          </a:xfrm>
          <a:prstGeom prst="rect">
            <a:avLst/>
          </a:prstGeom>
          <a:noFill/>
          <a:ln>
            <a:noFill/>
          </a:ln>
        </p:spPr>
      </p:sp>
      <p:sp>
        <p:nvSpPr>
          <p:cNvPr id="2871" name="Google Shape;2871;g395a5d8f997_0_20484"/>
          <p:cNvSpPr txBox="1">
            <a:spLocks noGrp="1"/>
          </p:cNvSpPr>
          <p:nvPr>
            <p:ph type="subTitle" idx="1"/>
          </p:nvPr>
        </p:nvSpPr>
        <p:spPr>
          <a:xfrm>
            <a:off x="609600" y="1713800"/>
            <a:ext cx="3379200" cy="3430500"/>
          </a:xfrm>
          <a:prstGeom prst="rect">
            <a:avLst/>
          </a:prstGeom>
        </p:spPr>
        <p:txBody>
          <a:bodyPr spcFirstLastPara="1" wrap="square" lIns="0" tIns="0" rIns="0" bIns="0" anchor="ctr" anchorCtr="0">
            <a:noAutofit/>
          </a:bodyPr>
          <a:lstStyle>
            <a:lvl1pPr lvl="0">
              <a:lnSpc>
                <a:spcPct val="90000"/>
              </a:lnSpc>
              <a:spcBef>
                <a:spcPts val="0"/>
              </a:spcBef>
              <a:spcAft>
                <a:spcPts val="0"/>
              </a:spcAft>
              <a:buClr>
                <a:schemeClr val="lt1"/>
              </a:buClr>
              <a:buSzPts val="4800"/>
              <a:buFont typeface="Montserrat"/>
              <a:buNone/>
              <a:defRPr sz="4800">
                <a:solidFill>
                  <a:schemeClr val="lt1"/>
                </a:solidFill>
                <a:latin typeface="Montserrat"/>
                <a:ea typeface="Montserrat"/>
                <a:cs typeface="Montserrat"/>
                <a:sym typeface="Montserrat"/>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2872" name="Google Shape;2872;g395a5d8f997_0_20484"/>
          <p:cNvSpPr txBox="1">
            <a:spLocks noGrp="1"/>
          </p:cNvSpPr>
          <p:nvPr>
            <p:ph type="subTitle" idx="3"/>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matchingName="Testimonial — Large">
  <p:cSld name="CUSTOM_6">
    <p:spTree>
      <p:nvGrpSpPr>
        <p:cNvPr id="1" name="Shape 2873"/>
        <p:cNvGrpSpPr/>
        <p:nvPr/>
      </p:nvGrpSpPr>
      <p:grpSpPr>
        <a:xfrm>
          <a:off x="0" y="0"/>
          <a:ext cx="0" cy="0"/>
          <a:chOff x="0" y="0"/>
          <a:chExt cx="0" cy="0"/>
        </a:xfrm>
      </p:grpSpPr>
      <p:sp>
        <p:nvSpPr>
          <p:cNvPr id="2874" name="Google Shape;2874;g395a5d8f997_0_20490"/>
          <p:cNvSpPr/>
          <p:nvPr/>
        </p:nvSpPr>
        <p:spPr>
          <a:xfrm rot="10800000">
            <a:off x="5200" y="5872633"/>
            <a:ext cx="12176400" cy="9843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875" name="Google Shape;2875;g395a5d8f997_0_20490"/>
          <p:cNvSpPr>
            <a:spLocks noGrp="1"/>
          </p:cNvSpPr>
          <p:nvPr>
            <p:ph type="pic" idx="2"/>
          </p:nvPr>
        </p:nvSpPr>
        <p:spPr>
          <a:xfrm>
            <a:off x="6241000" y="1429567"/>
            <a:ext cx="5106300" cy="5106300"/>
          </a:xfrm>
          <a:prstGeom prst="ellipse">
            <a:avLst/>
          </a:prstGeom>
          <a:noFill/>
          <a:ln>
            <a:noFill/>
          </a:ln>
        </p:spPr>
      </p:sp>
      <p:sp>
        <p:nvSpPr>
          <p:cNvPr id="2876" name="Google Shape;2876;g395a5d8f997_0_20490"/>
          <p:cNvSpPr txBox="1">
            <a:spLocks noGrp="1"/>
          </p:cNvSpPr>
          <p:nvPr>
            <p:ph type="subTitle" idx="1"/>
          </p:nvPr>
        </p:nvSpPr>
        <p:spPr>
          <a:xfrm>
            <a:off x="609600" y="1177300"/>
            <a:ext cx="5447100" cy="3430500"/>
          </a:xfrm>
          <a:prstGeom prst="rect">
            <a:avLst/>
          </a:prstGeom>
        </p:spPr>
        <p:txBody>
          <a:bodyPr spcFirstLastPara="1" wrap="square" lIns="0" tIns="0" rIns="0" bIns="0" anchor="b" anchorCtr="0">
            <a:noAutofit/>
          </a:bodyPr>
          <a:lstStyle>
            <a:lvl1pPr lvl="0">
              <a:lnSpc>
                <a:spcPct val="90000"/>
              </a:lnSpc>
              <a:spcBef>
                <a:spcPts val="0"/>
              </a:spcBef>
              <a:spcAft>
                <a:spcPts val="0"/>
              </a:spcAft>
              <a:buClr>
                <a:schemeClr val="dk2"/>
              </a:buClr>
              <a:buSzPts val="3600"/>
              <a:buFont typeface="Montserrat"/>
              <a:buNone/>
              <a:defRPr sz="3600">
                <a:solidFill>
                  <a:schemeClr val="dk2"/>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2877" name="Google Shape;2877;g395a5d8f997_0_20490"/>
          <p:cNvSpPr txBox="1">
            <a:spLocks noGrp="1"/>
          </p:cNvSpPr>
          <p:nvPr>
            <p:ph type="subTitle" idx="3"/>
          </p:nvPr>
        </p:nvSpPr>
        <p:spPr>
          <a:xfrm>
            <a:off x="609600" y="4876800"/>
            <a:ext cx="3543900" cy="293700"/>
          </a:xfrm>
          <a:prstGeom prst="rect">
            <a:avLst/>
          </a:prstGeom>
        </p:spPr>
        <p:txBody>
          <a:bodyPr spcFirstLastPara="1" wrap="square" lIns="0" tIns="0" rIns="0" bIns="0" anchor="t" anchorCtr="0">
            <a:noAutofit/>
          </a:bodyPr>
          <a:lstStyle>
            <a:lvl1pPr lvl="0">
              <a:spcBef>
                <a:spcPts val="0"/>
              </a:spcBef>
              <a:spcAft>
                <a:spcPts val="0"/>
              </a:spcAft>
              <a:buSzPts val="1900"/>
              <a:buFont typeface="Oswald Medium"/>
              <a:buNone/>
              <a:defRPr sz="1900" b="0">
                <a:latin typeface="Oswald Medium"/>
                <a:ea typeface="Oswald Medium"/>
                <a:cs typeface="Oswald Medium"/>
                <a:sym typeface="Oswald Medium"/>
              </a:defRPr>
            </a:lvl1pPr>
            <a:lvl2pPr lvl="1">
              <a:spcBef>
                <a:spcPts val="0"/>
              </a:spcBef>
              <a:spcAft>
                <a:spcPts val="0"/>
              </a:spcAft>
              <a:buSzPts val="1900"/>
              <a:buFont typeface="Bebas Neue"/>
              <a:buNone/>
              <a:defRPr>
                <a:latin typeface="Bebas Neue"/>
                <a:ea typeface="Bebas Neue"/>
                <a:cs typeface="Bebas Neue"/>
                <a:sym typeface="Bebas Neue"/>
              </a:defRPr>
            </a:lvl2pPr>
            <a:lvl3pPr lvl="2">
              <a:spcBef>
                <a:spcPts val="0"/>
              </a:spcBef>
              <a:spcAft>
                <a:spcPts val="0"/>
              </a:spcAft>
              <a:buSzPts val="1900"/>
              <a:buFont typeface="Bebas Neue"/>
              <a:buNone/>
              <a:defRPr>
                <a:latin typeface="Bebas Neue"/>
                <a:ea typeface="Bebas Neue"/>
                <a:cs typeface="Bebas Neue"/>
                <a:sym typeface="Bebas Neue"/>
              </a:defRPr>
            </a:lvl3pPr>
            <a:lvl4pPr lvl="3">
              <a:spcBef>
                <a:spcPts val="0"/>
              </a:spcBef>
              <a:spcAft>
                <a:spcPts val="0"/>
              </a:spcAft>
              <a:buSzPts val="1900"/>
              <a:buFont typeface="Bebas Neue"/>
              <a:buNone/>
              <a:defRPr>
                <a:latin typeface="Bebas Neue"/>
                <a:ea typeface="Bebas Neue"/>
                <a:cs typeface="Bebas Neue"/>
                <a:sym typeface="Bebas Neue"/>
              </a:defRPr>
            </a:lvl4pPr>
            <a:lvl5pPr lvl="4">
              <a:spcBef>
                <a:spcPts val="0"/>
              </a:spcBef>
              <a:spcAft>
                <a:spcPts val="0"/>
              </a:spcAft>
              <a:buSzPts val="1900"/>
              <a:buFont typeface="Bebas Neue"/>
              <a:buNone/>
              <a:defRPr>
                <a:latin typeface="Bebas Neue"/>
                <a:ea typeface="Bebas Neue"/>
                <a:cs typeface="Bebas Neue"/>
                <a:sym typeface="Bebas Neue"/>
              </a:defRPr>
            </a:lvl5pPr>
            <a:lvl6pPr lvl="5">
              <a:spcBef>
                <a:spcPts val="0"/>
              </a:spcBef>
              <a:spcAft>
                <a:spcPts val="0"/>
              </a:spcAft>
              <a:buSzPts val="1900"/>
              <a:buFont typeface="Bebas Neue"/>
              <a:buNone/>
              <a:defRPr>
                <a:latin typeface="Bebas Neue"/>
                <a:ea typeface="Bebas Neue"/>
                <a:cs typeface="Bebas Neue"/>
                <a:sym typeface="Bebas Neue"/>
              </a:defRPr>
            </a:lvl6pPr>
            <a:lvl7pPr lvl="6">
              <a:spcBef>
                <a:spcPts val="0"/>
              </a:spcBef>
              <a:spcAft>
                <a:spcPts val="0"/>
              </a:spcAft>
              <a:buSzPts val="1900"/>
              <a:buFont typeface="Bebas Neue"/>
              <a:buNone/>
              <a:defRPr>
                <a:latin typeface="Bebas Neue"/>
                <a:ea typeface="Bebas Neue"/>
                <a:cs typeface="Bebas Neue"/>
                <a:sym typeface="Bebas Neue"/>
              </a:defRPr>
            </a:lvl7pPr>
            <a:lvl8pPr lvl="7">
              <a:spcBef>
                <a:spcPts val="0"/>
              </a:spcBef>
              <a:spcAft>
                <a:spcPts val="0"/>
              </a:spcAft>
              <a:buSzPts val="1900"/>
              <a:buFont typeface="Bebas Neue"/>
              <a:buNone/>
              <a:defRPr>
                <a:latin typeface="Bebas Neue"/>
                <a:ea typeface="Bebas Neue"/>
                <a:cs typeface="Bebas Neue"/>
                <a:sym typeface="Bebas Neue"/>
              </a:defRPr>
            </a:lvl8pPr>
            <a:lvl9pPr lvl="8">
              <a:spcBef>
                <a:spcPts val="0"/>
              </a:spcBef>
              <a:spcAft>
                <a:spcPts val="0"/>
              </a:spcAft>
              <a:buSzPts val="1900"/>
              <a:buFont typeface="Bebas Neue"/>
              <a:buNone/>
              <a:defRPr>
                <a:latin typeface="Bebas Neue"/>
                <a:ea typeface="Bebas Neue"/>
                <a:cs typeface="Bebas Neue"/>
                <a:sym typeface="Bebas Neue"/>
              </a:defRPr>
            </a:lvl9pPr>
          </a:lstStyle>
          <a:p>
            <a:endParaRPr/>
          </a:p>
        </p:txBody>
      </p:sp>
      <p:sp>
        <p:nvSpPr>
          <p:cNvPr id="2878" name="Google Shape;2878;g395a5d8f997_0_20490"/>
          <p:cNvSpPr txBox="1">
            <a:spLocks noGrp="1"/>
          </p:cNvSpPr>
          <p:nvPr>
            <p:ph type="subTitle" idx="4"/>
          </p:nvPr>
        </p:nvSpPr>
        <p:spPr>
          <a:xfrm>
            <a:off x="609600" y="5181600"/>
            <a:ext cx="3185100" cy="2937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300"/>
              <a:buFont typeface="Montserrat"/>
              <a:buNone/>
              <a:defRPr sz="1300">
                <a:solidFill>
                  <a:schemeClr val="dk1"/>
                </a:solidFill>
                <a:latin typeface="Montserrat"/>
                <a:ea typeface="Montserrat"/>
                <a:cs typeface="Montserrat"/>
                <a:sym typeface="Montserrat"/>
              </a:defRPr>
            </a:lvl1pPr>
            <a:lvl2pPr lvl="1">
              <a:spcBef>
                <a:spcPts val="0"/>
              </a:spcBef>
              <a:spcAft>
                <a:spcPts val="0"/>
              </a:spcAft>
              <a:buSzPts val="1300"/>
              <a:buFont typeface="Bebas Neue"/>
              <a:buNone/>
              <a:defRPr sz="1300">
                <a:latin typeface="Bebas Neue"/>
                <a:ea typeface="Bebas Neue"/>
                <a:cs typeface="Bebas Neue"/>
                <a:sym typeface="Bebas Neue"/>
              </a:defRPr>
            </a:lvl2pPr>
            <a:lvl3pPr lvl="2">
              <a:spcBef>
                <a:spcPts val="0"/>
              </a:spcBef>
              <a:spcAft>
                <a:spcPts val="0"/>
              </a:spcAft>
              <a:buSzPts val="1300"/>
              <a:buFont typeface="Bebas Neue"/>
              <a:buNone/>
              <a:defRPr sz="1300">
                <a:latin typeface="Bebas Neue"/>
                <a:ea typeface="Bebas Neue"/>
                <a:cs typeface="Bebas Neue"/>
                <a:sym typeface="Bebas Neue"/>
              </a:defRPr>
            </a:lvl3pPr>
            <a:lvl4pPr lvl="3">
              <a:spcBef>
                <a:spcPts val="0"/>
              </a:spcBef>
              <a:spcAft>
                <a:spcPts val="0"/>
              </a:spcAft>
              <a:buSzPts val="1300"/>
              <a:buFont typeface="Bebas Neue"/>
              <a:buNone/>
              <a:defRPr sz="1300">
                <a:latin typeface="Bebas Neue"/>
                <a:ea typeface="Bebas Neue"/>
                <a:cs typeface="Bebas Neue"/>
                <a:sym typeface="Bebas Neue"/>
              </a:defRPr>
            </a:lvl4pPr>
            <a:lvl5pPr lvl="4">
              <a:spcBef>
                <a:spcPts val="0"/>
              </a:spcBef>
              <a:spcAft>
                <a:spcPts val="0"/>
              </a:spcAft>
              <a:buSzPts val="1300"/>
              <a:buFont typeface="Bebas Neue"/>
              <a:buNone/>
              <a:defRPr sz="1300">
                <a:latin typeface="Bebas Neue"/>
                <a:ea typeface="Bebas Neue"/>
                <a:cs typeface="Bebas Neue"/>
                <a:sym typeface="Bebas Neue"/>
              </a:defRPr>
            </a:lvl5pPr>
            <a:lvl6pPr lvl="5">
              <a:spcBef>
                <a:spcPts val="0"/>
              </a:spcBef>
              <a:spcAft>
                <a:spcPts val="0"/>
              </a:spcAft>
              <a:buSzPts val="1300"/>
              <a:buFont typeface="Bebas Neue"/>
              <a:buNone/>
              <a:defRPr sz="1300">
                <a:latin typeface="Bebas Neue"/>
                <a:ea typeface="Bebas Neue"/>
                <a:cs typeface="Bebas Neue"/>
                <a:sym typeface="Bebas Neue"/>
              </a:defRPr>
            </a:lvl6pPr>
            <a:lvl7pPr lvl="6">
              <a:spcBef>
                <a:spcPts val="0"/>
              </a:spcBef>
              <a:spcAft>
                <a:spcPts val="0"/>
              </a:spcAft>
              <a:buSzPts val="1300"/>
              <a:buFont typeface="Bebas Neue"/>
              <a:buNone/>
              <a:defRPr sz="1300">
                <a:latin typeface="Bebas Neue"/>
                <a:ea typeface="Bebas Neue"/>
                <a:cs typeface="Bebas Neue"/>
                <a:sym typeface="Bebas Neue"/>
              </a:defRPr>
            </a:lvl7pPr>
            <a:lvl8pPr lvl="7">
              <a:spcBef>
                <a:spcPts val="0"/>
              </a:spcBef>
              <a:spcAft>
                <a:spcPts val="0"/>
              </a:spcAft>
              <a:buSzPts val="1300"/>
              <a:buFont typeface="Bebas Neue"/>
              <a:buNone/>
              <a:defRPr sz="1300">
                <a:latin typeface="Bebas Neue"/>
                <a:ea typeface="Bebas Neue"/>
                <a:cs typeface="Bebas Neue"/>
                <a:sym typeface="Bebas Neue"/>
              </a:defRPr>
            </a:lvl8pPr>
            <a:lvl9pPr lvl="8">
              <a:spcBef>
                <a:spcPts val="0"/>
              </a:spcBef>
              <a:spcAft>
                <a:spcPts val="0"/>
              </a:spcAft>
              <a:buSzPts val="1300"/>
              <a:buFont typeface="Bebas Neue"/>
              <a:buNone/>
              <a:defRPr sz="1300">
                <a:latin typeface="Bebas Neue"/>
                <a:ea typeface="Bebas Neue"/>
                <a:cs typeface="Bebas Neue"/>
                <a:sym typeface="Bebas Neue"/>
              </a:defRPr>
            </a:lvl9pPr>
          </a:lstStyle>
          <a:p>
            <a:endParaRPr/>
          </a:p>
        </p:txBody>
      </p:sp>
      <p:sp>
        <p:nvSpPr>
          <p:cNvPr id="2879" name="Google Shape;2879;g395a5d8f997_0_20490"/>
          <p:cNvSpPr txBox="1">
            <a:spLocks noGrp="1"/>
          </p:cNvSpPr>
          <p:nvPr>
            <p:ph type="subTitle" idx="5"/>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matchingName="Testimonial — Medium">
  <p:cSld name="CUSTOM_6_1">
    <p:spTree>
      <p:nvGrpSpPr>
        <p:cNvPr id="1" name="Shape 2880"/>
        <p:cNvGrpSpPr/>
        <p:nvPr/>
      </p:nvGrpSpPr>
      <p:grpSpPr>
        <a:xfrm>
          <a:off x="0" y="0"/>
          <a:ext cx="0" cy="0"/>
          <a:chOff x="0" y="0"/>
          <a:chExt cx="0" cy="0"/>
        </a:xfrm>
      </p:grpSpPr>
      <p:sp>
        <p:nvSpPr>
          <p:cNvPr id="2881" name="Google Shape;2881;g395a5d8f997_0_20497"/>
          <p:cNvSpPr/>
          <p:nvPr/>
        </p:nvSpPr>
        <p:spPr>
          <a:xfrm rot="10800000">
            <a:off x="5200" y="5872633"/>
            <a:ext cx="12176400" cy="9843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882" name="Google Shape;2882;g395a5d8f997_0_20497"/>
          <p:cNvSpPr>
            <a:spLocks noGrp="1"/>
          </p:cNvSpPr>
          <p:nvPr>
            <p:ph type="pic" idx="2"/>
          </p:nvPr>
        </p:nvSpPr>
        <p:spPr>
          <a:xfrm>
            <a:off x="9654013" y="4364200"/>
            <a:ext cx="1928400" cy="1928400"/>
          </a:xfrm>
          <a:prstGeom prst="ellipse">
            <a:avLst/>
          </a:prstGeom>
          <a:noFill/>
          <a:ln>
            <a:noFill/>
          </a:ln>
        </p:spPr>
      </p:sp>
      <p:sp>
        <p:nvSpPr>
          <p:cNvPr id="2883" name="Google Shape;2883;g395a5d8f997_0_20497"/>
          <p:cNvSpPr txBox="1">
            <a:spLocks noGrp="1"/>
          </p:cNvSpPr>
          <p:nvPr>
            <p:ph type="subTitle" idx="1"/>
          </p:nvPr>
        </p:nvSpPr>
        <p:spPr>
          <a:xfrm>
            <a:off x="609600" y="1524000"/>
            <a:ext cx="10972800" cy="2641200"/>
          </a:xfrm>
          <a:prstGeom prst="rect">
            <a:avLst/>
          </a:prstGeom>
        </p:spPr>
        <p:txBody>
          <a:bodyPr spcFirstLastPara="1" wrap="square" lIns="0" tIns="0" rIns="0" bIns="0" anchor="b" anchorCtr="0">
            <a:noAutofit/>
          </a:bodyPr>
          <a:lstStyle>
            <a:lvl1pPr lvl="0">
              <a:lnSpc>
                <a:spcPct val="100000"/>
              </a:lnSpc>
              <a:spcBef>
                <a:spcPts val="0"/>
              </a:spcBef>
              <a:spcAft>
                <a:spcPts val="0"/>
              </a:spcAft>
              <a:buClr>
                <a:schemeClr val="dk2"/>
              </a:buClr>
              <a:buSzPts val="3600"/>
              <a:buFont typeface="Montserrat"/>
              <a:buNone/>
              <a:defRPr sz="3600">
                <a:solidFill>
                  <a:schemeClr val="dk2"/>
                </a:solidFill>
                <a:latin typeface="Montserrat"/>
                <a:ea typeface="Montserrat"/>
                <a:cs typeface="Montserrat"/>
                <a:sym typeface="Montserrat"/>
              </a:defRPr>
            </a:lvl1pPr>
            <a:lvl2pPr lvl="1">
              <a:lnSpc>
                <a:spcPct val="100000"/>
              </a:lnSpc>
              <a:spcBef>
                <a:spcPts val="0"/>
              </a:spcBef>
              <a:spcAft>
                <a:spcPts val="0"/>
              </a:spcAft>
              <a:buSzPts val="1900"/>
              <a:buNone/>
              <a:defRPr/>
            </a:lvl2pPr>
            <a:lvl3pPr lvl="2">
              <a:lnSpc>
                <a:spcPct val="100000"/>
              </a:lnSpc>
              <a:spcBef>
                <a:spcPts val="0"/>
              </a:spcBef>
              <a:spcAft>
                <a:spcPts val="0"/>
              </a:spcAft>
              <a:buSzPts val="1900"/>
              <a:buNone/>
              <a:defRPr/>
            </a:lvl3pPr>
            <a:lvl4pPr lvl="3">
              <a:lnSpc>
                <a:spcPct val="100000"/>
              </a:lnSpc>
              <a:spcBef>
                <a:spcPts val="0"/>
              </a:spcBef>
              <a:spcAft>
                <a:spcPts val="0"/>
              </a:spcAft>
              <a:buSzPts val="1900"/>
              <a:buNone/>
              <a:defRPr/>
            </a:lvl4pPr>
            <a:lvl5pPr lvl="4">
              <a:lnSpc>
                <a:spcPct val="100000"/>
              </a:lnSpc>
              <a:spcBef>
                <a:spcPts val="0"/>
              </a:spcBef>
              <a:spcAft>
                <a:spcPts val="0"/>
              </a:spcAft>
              <a:buSzPts val="1900"/>
              <a:buNone/>
              <a:defRPr/>
            </a:lvl5pPr>
            <a:lvl6pPr lvl="5">
              <a:lnSpc>
                <a:spcPct val="100000"/>
              </a:lnSpc>
              <a:spcBef>
                <a:spcPts val="0"/>
              </a:spcBef>
              <a:spcAft>
                <a:spcPts val="0"/>
              </a:spcAft>
              <a:buSzPts val="1900"/>
              <a:buNone/>
              <a:defRPr/>
            </a:lvl6pPr>
            <a:lvl7pPr lvl="6">
              <a:lnSpc>
                <a:spcPct val="100000"/>
              </a:lnSpc>
              <a:spcBef>
                <a:spcPts val="0"/>
              </a:spcBef>
              <a:spcAft>
                <a:spcPts val="0"/>
              </a:spcAft>
              <a:buSzPts val="1900"/>
              <a:buNone/>
              <a:defRPr/>
            </a:lvl7pPr>
            <a:lvl8pPr lvl="7">
              <a:lnSpc>
                <a:spcPct val="100000"/>
              </a:lnSpc>
              <a:spcBef>
                <a:spcPts val="0"/>
              </a:spcBef>
              <a:spcAft>
                <a:spcPts val="0"/>
              </a:spcAft>
              <a:buSzPts val="1900"/>
              <a:buNone/>
              <a:defRPr/>
            </a:lvl8pPr>
            <a:lvl9pPr lvl="8">
              <a:lnSpc>
                <a:spcPct val="100000"/>
              </a:lnSpc>
              <a:spcBef>
                <a:spcPts val="0"/>
              </a:spcBef>
              <a:spcAft>
                <a:spcPts val="0"/>
              </a:spcAft>
              <a:buSzPts val="1900"/>
              <a:buNone/>
              <a:defRPr/>
            </a:lvl9pPr>
          </a:lstStyle>
          <a:p>
            <a:endParaRPr/>
          </a:p>
        </p:txBody>
      </p:sp>
      <p:sp>
        <p:nvSpPr>
          <p:cNvPr id="2884" name="Google Shape;2884;g395a5d8f997_0_20497"/>
          <p:cNvSpPr txBox="1">
            <a:spLocks noGrp="1"/>
          </p:cNvSpPr>
          <p:nvPr>
            <p:ph type="subTitle" idx="3"/>
          </p:nvPr>
        </p:nvSpPr>
        <p:spPr>
          <a:xfrm>
            <a:off x="5608328" y="4876800"/>
            <a:ext cx="3657600" cy="293700"/>
          </a:xfrm>
          <a:prstGeom prst="rect">
            <a:avLst/>
          </a:prstGeom>
        </p:spPr>
        <p:txBody>
          <a:bodyPr spcFirstLastPara="1" wrap="square" lIns="0" tIns="0" rIns="0" bIns="0" anchor="t" anchorCtr="0">
            <a:noAutofit/>
          </a:bodyPr>
          <a:lstStyle>
            <a:lvl1pPr lvl="0" algn="r">
              <a:spcBef>
                <a:spcPts val="0"/>
              </a:spcBef>
              <a:spcAft>
                <a:spcPts val="0"/>
              </a:spcAft>
              <a:buSzPts val="1900"/>
              <a:buFont typeface="Oswald Medium"/>
              <a:buNone/>
              <a:defRPr sz="1900" b="0">
                <a:latin typeface="Oswald Medium"/>
                <a:ea typeface="Oswald Medium"/>
                <a:cs typeface="Oswald Medium"/>
                <a:sym typeface="Oswald Medium"/>
              </a:defRPr>
            </a:lvl1pPr>
            <a:lvl2pPr lvl="1" algn="r">
              <a:spcBef>
                <a:spcPts val="0"/>
              </a:spcBef>
              <a:spcAft>
                <a:spcPts val="0"/>
              </a:spcAft>
              <a:buSzPts val="1900"/>
              <a:buFont typeface="Bebas Neue"/>
              <a:buNone/>
              <a:defRPr>
                <a:latin typeface="Bebas Neue"/>
                <a:ea typeface="Bebas Neue"/>
                <a:cs typeface="Bebas Neue"/>
                <a:sym typeface="Bebas Neue"/>
              </a:defRPr>
            </a:lvl2pPr>
            <a:lvl3pPr lvl="2" algn="r">
              <a:spcBef>
                <a:spcPts val="0"/>
              </a:spcBef>
              <a:spcAft>
                <a:spcPts val="0"/>
              </a:spcAft>
              <a:buSzPts val="1900"/>
              <a:buFont typeface="Bebas Neue"/>
              <a:buNone/>
              <a:defRPr>
                <a:latin typeface="Bebas Neue"/>
                <a:ea typeface="Bebas Neue"/>
                <a:cs typeface="Bebas Neue"/>
                <a:sym typeface="Bebas Neue"/>
              </a:defRPr>
            </a:lvl3pPr>
            <a:lvl4pPr lvl="3" algn="r">
              <a:spcBef>
                <a:spcPts val="0"/>
              </a:spcBef>
              <a:spcAft>
                <a:spcPts val="0"/>
              </a:spcAft>
              <a:buSzPts val="1900"/>
              <a:buFont typeface="Bebas Neue"/>
              <a:buNone/>
              <a:defRPr>
                <a:latin typeface="Bebas Neue"/>
                <a:ea typeface="Bebas Neue"/>
                <a:cs typeface="Bebas Neue"/>
                <a:sym typeface="Bebas Neue"/>
              </a:defRPr>
            </a:lvl4pPr>
            <a:lvl5pPr lvl="4" algn="r">
              <a:spcBef>
                <a:spcPts val="0"/>
              </a:spcBef>
              <a:spcAft>
                <a:spcPts val="0"/>
              </a:spcAft>
              <a:buSzPts val="1900"/>
              <a:buFont typeface="Bebas Neue"/>
              <a:buNone/>
              <a:defRPr>
                <a:latin typeface="Bebas Neue"/>
                <a:ea typeface="Bebas Neue"/>
                <a:cs typeface="Bebas Neue"/>
                <a:sym typeface="Bebas Neue"/>
              </a:defRPr>
            </a:lvl5pPr>
            <a:lvl6pPr lvl="5" algn="r">
              <a:spcBef>
                <a:spcPts val="0"/>
              </a:spcBef>
              <a:spcAft>
                <a:spcPts val="0"/>
              </a:spcAft>
              <a:buSzPts val="1900"/>
              <a:buFont typeface="Bebas Neue"/>
              <a:buNone/>
              <a:defRPr>
                <a:latin typeface="Bebas Neue"/>
                <a:ea typeface="Bebas Neue"/>
                <a:cs typeface="Bebas Neue"/>
                <a:sym typeface="Bebas Neue"/>
              </a:defRPr>
            </a:lvl6pPr>
            <a:lvl7pPr lvl="6" algn="r">
              <a:spcBef>
                <a:spcPts val="0"/>
              </a:spcBef>
              <a:spcAft>
                <a:spcPts val="0"/>
              </a:spcAft>
              <a:buSzPts val="1900"/>
              <a:buFont typeface="Bebas Neue"/>
              <a:buNone/>
              <a:defRPr>
                <a:latin typeface="Bebas Neue"/>
                <a:ea typeface="Bebas Neue"/>
                <a:cs typeface="Bebas Neue"/>
                <a:sym typeface="Bebas Neue"/>
              </a:defRPr>
            </a:lvl7pPr>
            <a:lvl8pPr lvl="7" algn="r">
              <a:spcBef>
                <a:spcPts val="0"/>
              </a:spcBef>
              <a:spcAft>
                <a:spcPts val="0"/>
              </a:spcAft>
              <a:buSzPts val="1900"/>
              <a:buFont typeface="Bebas Neue"/>
              <a:buNone/>
              <a:defRPr>
                <a:latin typeface="Bebas Neue"/>
                <a:ea typeface="Bebas Neue"/>
                <a:cs typeface="Bebas Neue"/>
                <a:sym typeface="Bebas Neue"/>
              </a:defRPr>
            </a:lvl8pPr>
            <a:lvl9pPr lvl="8" algn="r">
              <a:spcBef>
                <a:spcPts val="0"/>
              </a:spcBef>
              <a:spcAft>
                <a:spcPts val="0"/>
              </a:spcAft>
              <a:buSzPts val="1900"/>
              <a:buFont typeface="Bebas Neue"/>
              <a:buNone/>
              <a:defRPr>
                <a:latin typeface="Bebas Neue"/>
                <a:ea typeface="Bebas Neue"/>
                <a:cs typeface="Bebas Neue"/>
                <a:sym typeface="Bebas Neue"/>
              </a:defRPr>
            </a:lvl9pPr>
          </a:lstStyle>
          <a:p>
            <a:endParaRPr/>
          </a:p>
        </p:txBody>
      </p:sp>
      <p:sp>
        <p:nvSpPr>
          <p:cNvPr id="2885" name="Google Shape;2885;g395a5d8f997_0_20497"/>
          <p:cNvSpPr txBox="1">
            <a:spLocks noGrp="1"/>
          </p:cNvSpPr>
          <p:nvPr>
            <p:ph type="subTitle" idx="4"/>
          </p:nvPr>
        </p:nvSpPr>
        <p:spPr>
          <a:xfrm>
            <a:off x="5608320" y="5181600"/>
            <a:ext cx="3657600" cy="293700"/>
          </a:xfrm>
          <a:prstGeom prst="rect">
            <a:avLst/>
          </a:prstGeom>
        </p:spPr>
        <p:txBody>
          <a:bodyPr spcFirstLastPara="1" wrap="square" lIns="0" tIns="0" rIns="0" bIns="0" anchor="t" anchorCtr="0">
            <a:noAutofit/>
          </a:bodyPr>
          <a:lstStyle>
            <a:lvl1pPr lvl="0" algn="r">
              <a:spcBef>
                <a:spcPts val="0"/>
              </a:spcBef>
              <a:spcAft>
                <a:spcPts val="0"/>
              </a:spcAft>
              <a:buClr>
                <a:schemeClr val="dk1"/>
              </a:buClr>
              <a:buSzPts val="1300"/>
              <a:buFont typeface="Montserrat"/>
              <a:buNone/>
              <a:defRPr sz="1300">
                <a:solidFill>
                  <a:schemeClr val="dk1"/>
                </a:solidFill>
                <a:latin typeface="Montserrat"/>
                <a:ea typeface="Montserrat"/>
                <a:cs typeface="Montserrat"/>
                <a:sym typeface="Montserrat"/>
              </a:defRPr>
            </a:lvl1pPr>
            <a:lvl2pPr lvl="1" algn="r">
              <a:spcBef>
                <a:spcPts val="0"/>
              </a:spcBef>
              <a:spcAft>
                <a:spcPts val="0"/>
              </a:spcAft>
              <a:buSzPts val="1300"/>
              <a:buFont typeface="Bebas Neue"/>
              <a:buNone/>
              <a:defRPr sz="1300">
                <a:latin typeface="Bebas Neue"/>
                <a:ea typeface="Bebas Neue"/>
                <a:cs typeface="Bebas Neue"/>
                <a:sym typeface="Bebas Neue"/>
              </a:defRPr>
            </a:lvl2pPr>
            <a:lvl3pPr lvl="2" algn="r">
              <a:spcBef>
                <a:spcPts val="0"/>
              </a:spcBef>
              <a:spcAft>
                <a:spcPts val="0"/>
              </a:spcAft>
              <a:buSzPts val="1300"/>
              <a:buFont typeface="Bebas Neue"/>
              <a:buNone/>
              <a:defRPr sz="1300">
                <a:latin typeface="Bebas Neue"/>
                <a:ea typeface="Bebas Neue"/>
                <a:cs typeface="Bebas Neue"/>
                <a:sym typeface="Bebas Neue"/>
              </a:defRPr>
            </a:lvl3pPr>
            <a:lvl4pPr lvl="3" algn="r">
              <a:spcBef>
                <a:spcPts val="0"/>
              </a:spcBef>
              <a:spcAft>
                <a:spcPts val="0"/>
              </a:spcAft>
              <a:buSzPts val="1300"/>
              <a:buFont typeface="Bebas Neue"/>
              <a:buNone/>
              <a:defRPr sz="1300">
                <a:latin typeface="Bebas Neue"/>
                <a:ea typeface="Bebas Neue"/>
                <a:cs typeface="Bebas Neue"/>
                <a:sym typeface="Bebas Neue"/>
              </a:defRPr>
            </a:lvl4pPr>
            <a:lvl5pPr lvl="4" algn="r">
              <a:spcBef>
                <a:spcPts val="0"/>
              </a:spcBef>
              <a:spcAft>
                <a:spcPts val="0"/>
              </a:spcAft>
              <a:buSzPts val="1300"/>
              <a:buFont typeface="Bebas Neue"/>
              <a:buNone/>
              <a:defRPr sz="1300">
                <a:latin typeface="Bebas Neue"/>
                <a:ea typeface="Bebas Neue"/>
                <a:cs typeface="Bebas Neue"/>
                <a:sym typeface="Bebas Neue"/>
              </a:defRPr>
            </a:lvl5pPr>
            <a:lvl6pPr lvl="5" algn="r">
              <a:spcBef>
                <a:spcPts val="0"/>
              </a:spcBef>
              <a:spcAft>
                <a:spcPts val="0"/>
              </a:spcAft>
              <a:buSzPts val="1300"/>
              <a:buFont typeface="Bebas Neue"/>
              <a:buNone/>
              <a:defRPr sz="1300">
                <a:latin typeface="Bebas Neue"/>
                <a:ea typeface="Bebas Neue"/>
                <a:cs typeface="Bebas Neue"/>
                <a:sym typeface="Bebas Neue"/>
              </a:defRPr>
            </a:lvl6pPr>
            <a:lvl7pPr lvl="6" algn="r">
              <a:spcBef>
                <a:spcPts val="0"/>
              </a:spcBef>
              <a:spcAft>
                <a:spcPts val="0"/>
              </a:spcAft>
              <a:buSzPts val="1300"/>
              <a:buFont typeface="Bebas Neue"/>
              <a:buNone/>
              <a:defRPr sz="1300">
                <a:latin typeface="Bebas Neue"/>
                <a:ea typeface="Bebas Neue"/>
                <a:cs typeface="Bebas Neue"/>
                <a:sym typeface="Bebas Neue"/>
              </a:defRPr>
            </a:lvl7pPr>
            <a:lvl8pPr lvl="7" algn="r">
              <a:spcBef>
                <a:spcPts val="0"/>
              </a:spcBef>
              <a:spcAft>
                <a:spcPts val="0"/>
              </a:spcAft>
              <a:buSzPts val="1300"/>
              <a:buFont typeface="Bebas Neue"/>
              <a:buNone/>
              <a:defRPr sz="1300">
                <a:latin typeface="Bebas Neue"/>
                <a:ea typeface="Bebas Neue"/>
                <a:cs typeface="Bebas Neue"/>
                <a:sym typeface="Bebas Neue"/>
              </a:defRPr>
            </a:lvl8pPr>
            <a:lvl9pPr lvl="8" algn="r">
              <a:spcBef>
                <a:spcPts val="0"/>
              </a:spcBef>
              <a:spcAft>
                <a:spcPts val="0"/>
              </a:spcAft>
              <a:buSzPts val="1300"/>
              <a:buFont typeface="Bebas Neue"/>
              <a:buNone/>
              <a:defRPr sz="1300">
                <a:latin typeface="Bebas Neue"/>
                <a:ea typeface="Bebas Neue"/>
                <a:cs typeface="Bebas Neue"/>
                <a:sym typeface="Bebas Neue"/>
              </a:defRPr>
            </a:lvl9pPr>
          </a:lstStyle>
          <a:p>
            <a:endParaRPr/>
          </a:p>
        </p:txBody>
      </p:sp>
      <p:sp>
        <p:nvSpPr>
          <p:cNvPr id="2886" name="Google Shape;2886;g395a5d8f997_0_20497"/>
          <p:cNvSpPr txBox="1">
            <a:spLocks noGrp="1"/>
          </p:cNvSpPr>
          <p:nvPr>
            <p:ph type="subTitle" idx="5"/>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matchingName="Testimonial — Three across" type="titleOnly">
  <p:cSld name="TITLE_ONLY">
    <p:spTree>
      <p:nvGrpSpPr>
        <p:cNvPr id="1" name="Shape 2887"/>
        <p:cNvGrpSpPr/>
        <p:nvPr/>
      </p:nvGrpSpPr>
      <p:grpSpPr>
        <a:xfrm>
          <a:off x="0" y="0"/>
          <a:ext cx="0" cy="0"/>
          <a:chOff x="0" y="0"/>
          <a:chExt cx="0" cy="0"/>
        </a:xfrm>
      </p:grpSpPr>
      <p:sp>
        <p:nvSpPr>
          <p:cNvPr id="2888" name="Google Shape;2888;g395a5d8f997_0_20504"/>
          <p:cNvSpPr/>
          <p:nvPr/>
        </p:nvSpPr>
        <p:spPr>
          <a:xfrm>
            <a:off x="0" y="4927800"/>
            <a:ext cx="12215100" cy="19305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889" name="Google Shape;2889;g395a5d8f997_0_20504"/>
          <p:cNvSpPr txBox="1"/>
          <p:nvPr/>
        </p:nvSpPr>
        <p:spPr>
          <a:xfrm>
            <a:off x="944733" y="4961264"/>
            <a:ext cx="2942700" cy="2036100"/>
          </a:xfrm>
          <a:prstGeom prst="rect">
            <a:avLst/>
          </a:prstGeom>
          <a:gradFill>
            <a:gsLst>
              <a:gs pos="0">
                <a:schemeClr val="accent1"/>
              </a:gs>
              <a:gs pos="100000">
                <a:srgbClr val="FFFFFF">
                  <a:alpha val="0"/>
                </a:srgbClr>
              </a:gs>
            </a:gsLst>
            <a:lin ang="5400012" scaled="0"/>
          </a:gradFill>
          <a:ln>
            <a:noFill/>
          </a:ln>
        </p:spPr>
        <p:txBody>
          <a:bodyPr spcFirstLastPara="1" wrap="square" lIns="121900" tIns="121900" rIns="121900" bIns="121900" anchor="t" anchorCtr="0">
            <a:noAutofit/>
          </a:bodyPr>
          <a:lstStyle/>
          <a:p>
            <a:pPr marL="0" lvl="0" indent="0" algn="l" rtl="0">
              <a:spcBef>
                <a:spcPts val="0"/>
              </a:spcBef>
              <a:spcAft>
                <a:spcPts val="0"/>
              </a:spcAft>
              <a:buNone/>
            </a:pPr>
            <a:endParaRPr sz="2400">
              <a:solidFill>
                <a:schemeClr val="dk1"/>
              </a:solidFill>
              <a:latin typeface="Montserrat"/>
              <a:ea typeface="Montserrat"/>
              <a:cs typeface="Montserrat"/>
              <a:sym typeface="Montserrat"/>
            </a:endParaRPr>
          </a:p>
        </p:txBody>
      </p:sp>
      <p:sp>
        <p:nvSpPr>
          <p:cNvPr id="2890" name="Google Shape;2890;g395a5d8f997_0_20504"/>
          <p:cNvSpPr>
            <a:spLocks noGrp="1"/>
          </p:cNvSpPr>
          <p:nvPr>
            <p:ph type="pic" idx="2"/>
          </p:nvPr>
        </p:nvSpPr>
        <p:spPr>
          <a:xfrm>
            <a:off x="944733" y="3561590"/>
            <a:ext cx="2942700" cy="2942700"/>
          </a:xfrm>
          <a:prstGeom prst="ellipse">
            <a:avLst/>
          </a:prstGeom>
          <a:noFill/>
          <a:ln>
            <a:noFill/>
          </a:ln>
        </p:spPr>
      </p:sp>
      <p:sp>
        <p:nvSpPr>
          <p:cNvPr id="2891" name="Google Shape;2891;g395a5d8f997_0_20504"/>
          <p:cNvSpPr txBox="1"/>
          <p:nvPr/>
        </p:nvSpPr>
        <p:spPr>
          <a:xfrm>
            <a:off x="4636200" y="4961264"/>
            <a:ext cx="2942700" cy="2036100"/>
          </a:xfrm>
          <a:prstGeom prst="rect">
            <a:avLst/>
          </a:prstGeom>
          <a:gradFill>
            <a:gsLst>
              <a:gs pos="0">
                <a:schemeClr val="accent1"/>
              </a:gs>
              <a:gs pos="100000">
                <a:srgbClr val="FFFFFF">
                  <a:alpha val="0"/>
                </a:srgbClr>
              </a:gs>
            </a:gsLst>
            <a:lin ang="5400012" scaled="0"/>
          </a:gradFill>
          <a:ln>
            <a:noFill/>
          </a:ln>
        </p:spPr>
        <p:txBody>
          <a:bodyPr spcFirstLastPara="1" wrap="square" lIns="121900" tIns="121900" rIns="121900" bIns="121900" anchor="t" anchorCtr="0">
            <a:noAutofit/>
          </a:bodyPr>
          <a:lstStyle/>
          <a:p>
            <a:pPr marL="0" lvl="0" indent="0" algn="l" rtl="0">
              <a:spcBef>
                <a:spcPts val="0"/>
              </a:spcBef>
              <a:spcAft>
                <a:spcPts val="0"/>
              </a:spcAft>
              <a:buNone/>
            </a:pPr>
            <a:endParaRPr sz="2400">
              <a:solidFill>
                <a:schemeClr val="dk1"/>
              </a:solidFill>
              <a:latin typeface="Montserrat"/>
              <a:ea typeface="Montserrat"/>
              <a:cs typeface="Montserrat"/>
              <a:sym typeface="Montserrat"/>
            </a:endParaRPr>
          </a:p>
        </p:txBody>
      </p:sp>
      <p:sp>
        <p:nvSpPr>
          <p:cNvPr id="2892" name="Google Shape;2892;g395a5d8f997_0_20504"/>
          <p:cNvSpPr>
            <a:spLocks noGrp="1"/>
          </p:cNvSpPr>
          <p:nvPr>
            <p:ph type="pic" idx="3"/>
          </p:nvPr>
        </p:nvSpPr>
        <p:spPr>
          <a:xfrm>
            <a:off x="4636200" y="3561590"/>
            <a:ext cx="2942700" cy="2942700"/>
          </a:xfrm>
          <a:prstGeom prst="ellipse">
            <a:avLst/>
          </a:prstGeom>
          <a:noFill/>
          <a:ln>
            <a:noFill/>
          </a:ln>
        </p:spPr>
      </p:sp>
      <p:sp>
        <p:nvSpPr>
          <p:cNvPr id="2893" name="Google Shape;2893;g395a5d8f997_0_20504"/>
          <p:cNvSpPr txBox="1"/>
          <p:nvPr/>
        </p:nvSpPr>
        <p:spPr>
          <a:xfrm>
            <a:off x="8304467" y="4961264"/>
            <a:ext cx="2942700" cy="2036100"/>
          </a:xfrm>
          <a:prstGeom prst="rect">
            <a:avLst/>
          </a:prstGeom>
          <a:gradFill>
            <a:gsLst>
              <a:gs pos="0">
                <a:schemeClr val="accent1"/>
              </a:gs>
              <a:gs pos="100000">
                <a:srgbClr val="FFFFFF">
                  <a:alpha val="0"/>
                </a:srgbClr>
              </a:gs>
            </a:gsLst>
            <a:lin ang="5400012" scaled="0"/>
          </a:gradFill>
          <a:ln>
            <a:noFill/>
          </a:ln>
        </p:spPr>
        <p:txBody>
          <a:bodyPr spcFirstLastPara="1" wrap="square" lIns="121900" tIns="121900" rIns="121900" bIns="121900" anchor="t" anchorCtr="0">
            <a:noAutofit/>
          </a:bodyPr>
          <a:lstStyle/>
          <a:p>
            <a:pPr marL="0" lvl="0" indent="0" algn="l" rtl="0">
              <a:spcBef>
                <a:spcPts val="0"/>
              </a:spcBef>
              <a:spcAft>
                <a:spcPts val="0"/>
              </a:spcAft>
              <a:buNone/>
            </a:pPr>
            <a:endParaRPr sz="2400">
              <a:solidFill>
                <a:schemeClr val="dk1"/>
              </a:solidFill>
              <a:latin typeface="Montserrat"/>
              <a:ea typeface="Montserrat"/>
              <a:cs typeface="Montserrat"/>
              <a:sym typeface="Montserrat"/>
            </a:endParaRPr>
          </a:p>
        </p:txBody>
      </p:sp>
      <p:sp>
        <p:nvSpPr>
          <p:cNvPr id="2894" name="Google Shape;2894;g395a5d8f997_0_20504"/>
          <p:cNvSpPr>
            <a:spLocks noGrp="1"/>
          </p:cNvSpPr>
          <p:nvPr>
            <p:ph type="pic" idx="4"/>
          </p:nvPr>
        </p:nvSpPr>
        <p:spPr>
          <a:xfrm>
            <a:off x="8304467" y="3561590"/>
            <a:ext cx="2942700" cy="2942700"/>
          </a:xfrm>
          <a:prstGeom prst="ellipse">
            <a:avLst/>
          </a:prstGeom>
          <a:noFill/>
          <a:ln>
            <a:noFill/>
          </a:ln>
        </p:spPr>
      </p:sp>
      <p:sp>
        <p:nvSpPr>
          <p:cNvPr id="2895" name="Google Shape;2895;g395a5d8f997_0_20504"/>
          <p:cNvSpPr txBox="1">
            <a:spLocks noGrp="1"/>
          </p:cNvSpPr>
          <p:nvPr>
            <p:ph type="subTitle" idx="1"/>
          </p:nvPr>
        </p:nvSpPr>
        <p:spPr>
          <a:xfrm>
            <a:off x="716933" y="1219200"/>
            <a:ext cx="3398400" cy="14676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Clr>
                <a:schemeClr val="dk2"/>
              </a:buClr>
              <a:buSzPts val="1900"/>
              <a:buFont typeface="Montserrat"/>
              <a:buNone/>
              <a:defRPr sz="1900">
                <a:solidFill>
                  <a:schemeClr val="dk2"/>
                </a:solidFill>
                <a:latin typeface="Montserrat"/>
                <a:ea typeface="Montserrat"/>
                <a:cs typeface="Montserrat"/>
                <a:sym typeface="Montserrat"/>
              </a:defRPr>
            </a:lvl1pPr>
            <a:lvl2pPr lvl="1" algn="ctr">
              <a:spcBef>
                <a:spcPts val="0"/>
              </a:spcBef>
              <a:spcAft>
                <a:spcPts val="0"/>
              </a:spcAft>
              <a:buSzPts val="2400"/>
              <a:buNone/>
              <a:defRPr sz="2400"/>
            </a:lvl2pPr>
            <a:lvl3pPr lvl="2" algn="ctr">
              <a:spcBef>
                <a:spcPts val="0"/>
              </a:spcBef>
              <a:spcAft>
                <a:spcPts val="0"/>
              </a:spcAft>
              <a:buSzPts val="2400"/>
              <a:buNone/>
              <a:defRPr sz="2400"/>
            </a:lvl3pPr>
            <a:lvl4pPr lvl="3" algn="ctr">
              <a:spcBef>
                <a:spcPts val="0"/>
              </a:spcBef>
              <a:spcAft>
                <a:spcPts val="0"/>
              </a:spcAft>
              <a:buSzPts val="2400"/>
              <a:buNone/>
              <a:defRPr sz="2400"/>
            </a:lvl4pPr>
            <a:lvl5pPr lvl="4" algn="ctr">
              <a:spcBef>
                <a:spcPts val="0"/>
              </a:spcBef>
              <a:spcAft>
                <a:spcPts val="0"/>
              </a:spcAft>
              <a:buSzPts val="2400"/>
              <a:buNone/>
              <a:defRPr sz="2400"/>
            </a:lvl5pPr>
            <a:lvl6pPr lvl="5" algn="ctr">
              <a:spcBef>
                <a:spcPts val="0"/>
              </a:spcBef>
              <a:spcAft>
                <a:spcPts val="0"/>
              </a:spcAft>
              <a:buSzPts val="2400"/>
              <a:buNone/>
              <a:defRPr sz="2400"/>
            </a:lvl6pPr>
            <a:lvl7pPr lvl="6" algn="ctr">
              <a:spcBef>
                <a:spcPts val="0"/>
              </a:spcBef>
              <a:spcAft>
                <a:spcPts val="0"/>
              </a:spcAft>
              <a:buSzPts val="2400"/>
              <a:buNone/>
              <a:defRPr sz="2400"/>
            </a:lvl7pPr>
            <a:lvl8pPr lvl="7" algn="ctr">
              <a:spcBef>
                <a:spcPts val="0"/>
              </a:spcBef>
              <a:spcAft>
                <a:spcPts val="0"/>
              </a:spcAft>
              <a:buSzPts val="2400"/>
              <a:buNone/>
              <a:defRPr sz="2400"/>
            </a:lvl8pPr>
            <a:lvl9pPr lvl="8" algn="ctr">
              <a:spcBef>
                <a:spcPts val="0"/>
              </a:spcBef>
              <a:spcAft>
                <a:spcPts val="0"/>
              </a:spcAft>
              <a:buSzPts val="2400"/>
              <a:buNone/>
              <a:defRPr sz="2400"/>
            </a:lvl9pPr>
          </a:lstStyle>
          <a:p>
            <a:endParaRPr/>
          </a:p>
        </p:txBody>
      </p:sp>
      <p:sp>
        <p:nvSpPr>
          <p:cNvPr id="2896" name="Google Shape;2896;g395a5d8f997_0_20504"/>
          <p:cNvSpPr txBox="1">
            <a:spLocks noGrp="1"/>
          </p:cNvSpPr>
          <p:nvPr>
            <p:ph type="subTitle" idx="5"/>
          </p:nvPr>
        </p:nvSpPr>
        <p:spPr>
          <a:xfrm>
            <a:off x="4408400" y="1219200"/>
            <a:ext cx="3398400" cy="14676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Clr>
                <a:schemeClr val="dk2"/>
              </a:buClr>
              <a:buSzPts val="1900"/>
              <a:buFont typeface="Montserrat"/>
              <a:buNone/>
              <a:defRPr sz="1900">
                <a:solidFill>
                  <a:schemeClr val="dk2"/>
                </a:solidFill>
                <a:latin typeface="Montserrat"/>
                <a:ea typeface="Montserrat"/>
                <a:cs typeface="Montserrat"/>
                <a:sym typeface="Montserrat"/>
              </a:defRPr>
            </a:lvl1pPr>
            <a:lvl2pPr lvl="1" algn="ctr">
              <a:spcBef>
                <a:spcPts val="0"/>
              </a:spcBef>
              <a:spcAft>
                <a:spcPts val="0"/>
              </a:spcAft>
              <a:buSzPts val="1900"/>
              <a:buNone/>
              <a:defRPr/>
            </a:lvl2pPr>
            <a:lvl3pPr lvl="2" algn="ctr">
              <a:spcBef>
                <a:spcPts val="0"/>
              </a:spcBef>
              <a:spcAft>
                <a:spcPts val="0"/>
              </a:spcAft>
              <a:buSzPts val="1900"/>
              <a:buNone/>
              <a:defRPr/>
            </a:lvl3pPr>
            <a:lvl4pPr lvl="3" algn="ctr">
              <a:spcBef>
                <a:spcPts val="0"/>
              </a:spcBef>
              <a:spcAft>
                <a:spcPts val="0"/>
              </a:spcAft>
              <a:buSzPts val="1900"/>
              <a:buNone/>
              <a:defRPr/>
            </a:lvl4pPr>
            <a:lvl5pPr lvl="4" algn="ctr">
              <a:spcBef>
                <a:spcPts val="0"/>
              </a:spcBef>
              <a:spcAft>
                <a:spcPts val="0"/>
              </a:spcAft>
              <a:buSzPts val="1900"/>
              <a:buNone/>
              <a:defRPr/>
            </a:lvl5pPr>
            <a:lvl6pPr lvl="5" algn="ctr">
              <a:spcBef>
                <a:spcPts val="0"/>
              </a:spcBef>
              <a:spcAft>
                <a:spcPts val="0"/>
              </a:spcAft>
              <a:buSzPts val="1900"/>
              <a:buNone/>
              <a:defRPr/>
            </a:lvl6pPr>
            <a:lvl7pPr lvl="6" algn="ctr">
              <a:spcBef>
                <a:spcPts val="0"/>
              </a:spcBef>
              <a:spcAft>
                <a:spcPts val="0"/>
              </a:spcAft>
              <a:buSzPts val="1900"/>
              <a:buNone/>
              <a:defRPr/>
            </a:lvl7pPr>
            <a:lvl8pPr lvl="7" algn="ctr">
              <a:spcBef>
                <a:spcPts val="0"/>
              </a:spcBef>
              <a:spcAft>
                <a:spcPts val="0"/>
              </a:spcAft>
              <a:buSzPts val="1900"/>
              <a:buNone/>
              <a:defRPr/>
            </a:lvl8pPr>
            <a:lvl9pPr lvl="8" algn="ctr">
              <a:spcBef>
                <a:spcPts val="0"/>
              </a:spcBef>
              <a:spcAft>
                <a:spcPts val="0"/>
              </a:spcAft>
              <a:buSzPts val="1900"/>
              <a:buNone/>
              <a:defRPr/>
            </a:lvl9pPr>
          </a:lstStyle>
          <a:p>
            <a:endParaRPr/>
          </a:p>
        </p:txBody>
      </p:sp>
      <p:sp>
        <p:nvSpPr>
          <p:cNvPr id="2897" name="Google Shape;2897;g395a5d8f997_0_20504"/>
          <p:cNvSpPr txBox="1">
            <a:spLocks noGrp="1"/>
          </p:cNvSpPr>
          <p:nvPr>
            <p:ph type="subTitle" idx="6"/>
          </p:nvPr>
        </p:nvSpPr>
        <p:spPr>
          <a:xfrm>
            <a:off x="8076667" y="1219200"/>
            <a:ext cx="3398400" cy="14676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Clr>
                <a:schemeClr val="dk2"/>
              </a:buClr>
              <a:buSzPts val="1900"/>
              <a:buFont typeface="Montserrat"/>
              <a:buNone/>
              <a:defRPr sz="1900">
                <a:solidFill>
                  <a:schemeClr val="dk2"/>
                </a:solidFill>
                <a:latin typeface="Montserrat"/>
                <a:ea typeface="Montserrat"/>
                <a:cs typeface="Montserrat"/>
                <a:sym typeface="Montserrat"/>
              </a:defRPr>
            </a:lvl1pPr>
            <a:lvl2pPr lvl="1" algn="ctr">
              <a:spcBef>
                <a:spcPts val="0"/>
              </a:spcBef>
              <a:spcAft>
                <a:spcPts val="0"/>
              </a:spcAft>
              <a:buSzPts val="2400"/>
              <a:buNone/>
              <a:defRPr sz="2400"/>
            </a:lvl2pPr>
            <a:lvl3pPr lvl="2" algn="ctr">
              <a:spcBef>
                <a:spcPts val="0"/>
              </a:spcBef>
              <a:spcAft>
                <a:spcPts val="0"/>
              </a:spcAft>
              <a:buSzPts val="2400"/>
              <a:buNone/>
              <a:defRPr sz="2400"/>
            </a:lvl3pPr>
            <a:lvl4pPr lvl="3" algn="ctr">
              <a:spcBef>
                <a:spcPts val="0"/>
              </a:spcBef>
              <a:spcAft>
                <a:spcPts val="0"/>
              </a:spcAft>
              <a:buSzPts val="2400"/>
              <a:buNone/>
              <a:defRPr sz="2400"/>
            </a:lvl4pPr>
            <a:lvl5pPr lvl="4" algn="ctr">
              <a:spcBef>
                <a:spcPts val="0"/>
              </a:spcBef>
              <a:spcAft>
                <a:spcPts val="0"/>
              </a:spcAft>
              <a:buSzPts val="2400"/>
              <a:buNone/>
              <a:defRPr sz="2400"/>
            </a:lvl5pPr>
            <a:lvl6pPr lvl="5" algn="ctr">
              <a:spcBef>
                <a:spcPts val="0"/>
              </a:spcBef>
              <a:spcAft>
                <a:spcPts val="0"/>
              </a:spcAft>
              <a:buSzPts val="2400"/>
              <a:buNone/>
              <a:defRPr sz="2400"/>
            </a:lvl6pPr>
            <a:lvl7pPr lvl="6" algn="ctr">
              <a:spcBef>
                <a:spcPts val="0"/>
              </a:spcBef>
              <a:spcAft>
                <a:spcPts val="0"/>
              </a:spcAft>
              <a:buSzPts val="2400"/>
              <a:buNone/>
              <a:defRPr sz="2400"/>
            </a:lvl7pPr>
            <a:lvl8pPr lvl="7" algn="ctr">
              <a:spcBef>
                <a:spcPts val="0"/>
              </a:spcBef>
              <a:spcAft>
                <a:spcPts val="0"/>
              </a:spcAft>
              <a:buSzPts val="2400"/>
              <a:buNone/>
              <a:defRPr sz="2400"/>
            </a:lvl8pPr>
            <a:lvl9pPr lvl="8" algn="ctr">
              <a:spcBef>
                <a:spcPts val="0"/>
              </a:spcBef>
              <a:spcAft>
                <a:spcPts val="0"/>
              </a:spcAft>
              <a:buSzPts val="2400"/>
              <a:buNone/>
              <a:defRPr sz="2400"/>
            </a:lvl9pPr>
          </a:lstStyle>
          <a:p>
            <a:endParaRPr/>
          </a:p>
        </p:txBody>
      </p:sp>
      <p:sp>
        <p:nvSpPr>
          <p:cNvPr id="2898" name="Google Shape;2898;g395a5d8f997_0_20504"/>
          <p:cNvSpPr txBox="1">
            <a:spLocks noGrp="1"/>
          </p:cNvSpPr>
          <p:nvPr>
            <p:ph type="subTitle" idx="7"/>
          </p:nvPr>
        </p:nvSpPr>
        <p:spPr>
          <a:xfrm>
            <a:off x="1300733" y="2883633"/>
            <a:ext cx="2230800" cy="293700"/>
          </a:xfrm>
          <a:prstGeom prst="rect">
            <a:avLst/>
          </a:prstGeom>
        </p:spPr>
        <p:txBody>
          <a:bodyPr spcFirstLastPara="1" wrap="square" lIns="0" tIns="0" rIns="0" bIns="0" anchor="t" anchorCtr="0">
            <a:noAutofit/>
          </a:bodyPr>
          <a:lstStyle>
            <a:lvl1pPr lvl="0" algn="ctr">
              <a:spcBef>
                <a:spcPts val="0"/>
              </a:spcBef>
              <a:spcAft>
                <a:spcPts val="0"/>
              </a:spcAft>
              <a:buSzPts val="1600"/>
              <a:buFont typeface="Oswald Medium"/>
              <a:buNone/>
              <a:defRPr sz="16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2899" name="Google Shape;2899;g395a5d8f997_0_20504"/>
          <p:cNvSpPr txBox="1">
            <a:spLocks noGrp="1"/>
          </p:cNvSpPr>
          <p:nvPr>
            <p:ph type="subTitle" idx="8"/>
          </p:nvPr>
        </p:nvSpPr>
        <p:spPr>
          <a:xfrm>
            <a:off x="1300733" y="3171800"/>
            <a:ext cx="2230800" cy="2937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200"/>
              <a:buFont typeface="Montserrat"/>
              <a:buNone/>
              <a:defRPr>
                <a:solidFill>
                  <a:schemeClr val="dk1"/>
                </a:solidFill>
                <a:latin typeface="Montserrat"/>
                <a:ea typeface="Montserrat"/>
                <a:cs typeface="Montserrat"/>
                <a:sym typeface="Montserrat"/>
              </a:defRPr>
            </a:lvl1pPr>
            <a:lvl2pPr lvl="1" algn="ctr">
              <a:spcBef>
                <a:spcPts val="0"/>
              </a:spcBef>
              <a:spcAft>
                <a:spcPts val="0"/>
              </a:spcAft>
              <a:buSzPts val="1300"/>
              <a:buFont typeface="Bebas Neue"/>
              <a:buNone/>
              <a:defRPr sz="1300">
                <a:latin typeface="Bebas Neue"/>
                <a:ea typeface="Bebas Neue"/>
                <a:cs typeface="Bebas Neue"/>
                <a:sym typeface="Bebas Neue"/>
              </a:defRPr>
            </a:lvl2pPr>
            <a:lvl3pPr lvl="2" algn="ctr">
              <a:spcBef>
                <a:spcPts val="0"/>
              </a:spcBef>
              <a:spcAft>
                <a:spcPts val="0"/>
              </a:spcAft>
              <a:buSzPts val="1300"/>
              <a:buFont typeface="Bebas Neue"/>
              <a:buNone/>
              <a:defRPr sz="1300">
                <a:latin typeface="Bebas Neue"/>
                <a:ea typeface="Bebas Neue"/>
                <a:cs typeface="Bebas Neue"/>
                <a:sym typeface="Bebas Neue"/>
              </a:defRPr>
            </a:lvl3pPr>
            <a:lvl4pPr lvl="3" algn="ctr">
              <a:spcBef>
                <a:spcPts val="0"/>
              </a:spcBef>
              <a:spcAft>
                <a:spcPts val="0"/>
              </a:spcAft>
              <a:buSzPts val="1300"/>
              <a:buFont typeface="Bebas Neue"/>
              <a:buNone/>
              <a:defRPr sz="1300">
                <a:latin typeface="Bebas Neue"/>
                <a:ea typeface="Bebas Neue"/>
                <a:cs typeface="Bebas Neue"/>
                <a:sym typeface="Bebas Neue"/>
              </a:defRPr>
            </a:lvl4pPr>
            <a:lvl5pPr lvl="4" algn="ctr">
              <a:spcBef>
                <a:spcPts val="0"/>
              </a:spcBef>
              <a:spcAft>
                <a:spcPts val="0"/>
              </a:spcAft>
              <a:buSzPts val="1300"/>
              <a:buFont typeface="Bebas Neue"/>
              <a:buNone/>
              <a:defRPr sz="1300">
                <a:latin typeface="Bebas Neue"/>
                <a:ea typeface="Bebas Neue"/>
                <a:cs typeface="Bebas Neue"/>
                <a:sym typeface="Bebas Neue"/>
              </a:defRPr>
            </a:lvl5pPr>
            <a:lvl6pPr lvl="5" algn="ctr">
              <a:spcBef>
                <a:spcPts val="0"/>
              </a:spcBef>
              <a:spcAft>
                <a:spcPts val="0"/>
              </a:spcAft>
              <a:buSzPts val="1300"/>
              <a:buFont typeface="Bebas Neue"/>
              <a:buNone/>
              <a:defRPr sz="1300">
                <a:latin typeface="Bebas Neue"/>
                <a:ea typeface="Bebas Neue"/>
                <a:cs typeface="Bebas Neue"/>
                <a:sym typeface="Bebas Neue"/>
              </a:defRPr>
            </a:lvl6pPr>
            <a:lvl7pPr lvl="6" algn="ctr">
              <a:spcBef>
                <a:spcPts val="0"/>
              </a:spcBef>
              <a:spcAft>
                <a:spcPts val="0"/>
              </a:spcAft>
              <a:buSzPts val="1300"/>
              <a:buFont typeface="Bebas Neue"/>
              <a:buNone/>
              <a:defRPr sz="1300">
                <a:latin typeface="Bebas Neue"/>
                <a:ea typeface="Bebas Neue"/>
                <a:cs typeface="Bebas Neue"/>
                <a:sym typeface="Bebas Neue"/>
              </a:defRPr>
            </a:lvl7pPr>
            <a:lvl8pPr lvl="7" algn="ctr">
              <a:spcBef>
                <a:spcPts val="0"/>
              </a:spcBef>
              <a:spcAft>
                <a:spcPts val="0"/>
              </a:spcAft>
              <a:buSzPts val="1300"/>
              <a:buFont typeface="Bebas Neue"/>
              <a:buNone/>
              <a:defRPr sz="1300">
                <a:latin typeface="Bebas Neue"/>
                <a:ea typeface="Bebas Neue"/>
                <a:cs typeface="Bebas Neue"/>
                <a:sym typeface="Bebas Neue"/>
              </a:defRPr>
            </a:lvl8pPr>
            <a:lvl9pPr lvl="8" algn="ctr">
              <a:spcBef>
                <a:spcPts val="0"/>
              </a:spcBef>
              <a:spcAft>
                <a:spcPts val="0"/>
              </a:spcAft>
              <a:buSzPts val="1300"/>
              <a:buFont typeface="Bebas Neue"/>
              <a:buNone/>
              <a:defRPr sz="1300">
                <a:latin typeface="Bebas Neue"/>
                <a:ea typeface="Bebas Neue"/>
                <a:cs typeface="Bebas Neue"/>
                <a:sym typeface="Bebas Neue"/>
              </a:defRPr>
            </a:lvl9pPr>
          </a:lstStyle>
          <a:p>
            <a:endParaRPr/>
          </a:p>
        </p:txBody>
      </p:sp>
      <p:sp>
        <p:nvSpPr>
          <p:cNvPr id="2900" name="Google Shape;2900;g395a5d8f997_0_20504"/>
          <p:cNvSpPr txBox="1">
            <a:spLocks noGrp="1"/>
          </p:cNvSpPr>
          <p:nvPr>
            <p:ph type="subTitle" idx="9"/>
          </p:nvPr>
        </p:nvSpPr>
        <p:spPr>
          <a:xfrm>
            <a:off x="4992200" y="2883617"/>
            <a:ext cx="2230800" cy="293700"/>
          </a:xfrm>
          <a:prstGeom prst="rect">
            <a:avLst/>
          </a:prstGeom>
        </p:spPr>
        <p:txBody>
          <a:bodyPr spcFirstLastPara="1" wrap="square" lIns="0" tIns="0" rIns="0" bIns="0" anchor="t" anchorCtr="0">
            <a:noAutofit/>
          </a:bodyPr>
          <a:lstStyle>
            <a:lvl1pPr lvl="0" algn="ctr">
              <a:spcBef>
                <a:spcPts val="0"/>
              </a:spcBef>
              <a:spcAft>
                <a:spcPts val="0"/>
              </a:spcAft>
              <a:buSzPts val="1600"/>
              <a:buFont typeface="Oswald Medium"/>
              <a:buNone/>
              <a:defRPr sz="16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2901" name="Google Shape;2901;g395a5d8f997_0_20504"/>
          <p:cNvSpPr txBox="1">
            <a:spLocks noGrp="1"/>
          </p:cNvSpPr>
          <p:nvPr>
            <p:ph type="subTitle" idx="13"/>
          </p:nvPr>
        </p:nvSpPr>
        <p:spPr>
          <a:xfrm>
            <a:off x="4992200" y="3171783"/>
            <a:ext cx="2230800" cy="2937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200"/>
              <a:buFont typeface="Montserrat"/>
              <a:buNone/>
              <a:defRPr>
                <a:solidFill>
                  <a:schemeClr val="dk1"/>
                </a:solidFill>
                <a:latin typeface="Montserrat"/>
                <a:ea typeface="Montserrat"/>
                <a:cs typeface="Montserrat"/>
                <a:sym typeface="Montserrat"/>
              </a:defRPr>
            </a:lvl1pPr>
            <a:lvl2pPr lvl="1" algn="ctr">
              <a:spcBef>
                <a:spcPts val="0"/>
              </a:spcBef>
              <a:spcAft>
                <a:spcPts val="0"/>
              </a:spcAft>
              <a:buSzPts val="1300"/>
              <a:buFont typeface="Bebas Neue"/>
              <a:buNone/>
              <a:defRPr sz="1300">
                <a:latin typeface="Bebas Neue"/>
                <a:ea typeface="Bebas Neue"/>
                <a:cs typeface="Bebas Neue"/>
                <a:sym typeface="Bebas Neue"/>
              </a:defRPr>
            </a:lvl2pPr>
            <a:lvl3pPr lvl="2" algn="ctr">
              <a:spcBef>
                <a:spcPts val="0"/>
              </a:spcBef>
              <a:spcAft>
                <a:spcPts val="0"/>
              </a:spcAft>
              <a:buSzPts val="1300"/>
              <a:buFont typeface="Bebas Neue"/>
              <a:buNone/>
              <a:defRPr sz="1300">
                <a:latin typeface="Bebas Neue"/>
                <a:ea typeface="Bebas Neue"/>
                <a:cs typeface="Bebas Neue"/>
                <a:sym typeface="Bebas Neue"/>
              </a:defRPr>
            </a:lvl3pPr>
            <a:lvl4pPr lvl="3" algn="ctr">
              <a:spcBef>
                <a:spcPts val="0"/>
              </a:spcBef>
              <a:spcAft>
                <a:spcPts val="0"/>
              </a:spcAft>
              <a:buSzPts val="1300"/>
              <a:buFont typeface="Bebas Neue"/>
              <a:buNone/>
              <a:defRPr sz="1300">
                <a:latin typeface="Bebas Neue"/>
                <a:ea typeface="Bebas Neue"/>
                <a:cs typeface="Bebas Neue"/>
                <a:sym typeface="Bebas Neue"/>
              </a:defRPr>
            </a:lvl4pPr>
            <a:lvl5pPr lvl="4" algn="ctr">
              <a:spcBef>
                <a:spcPts val="0"/>
              </a:spcBef>
              <a:spcAft>
                <a:spcPts val="0"/>
              </a:spcAft>
              <a:buSzPts val="1300"/>
              <a:buFont typeface="Bebas Neue"/>
              <a:buNone/>
              <a:defRPr sz="1300">
                <a:latin typeface="Bebas Neue"/>
                <a:ea typeface="Bebas Neue"/>
                <a:cs typeface="Bebas Neue"/>
                <a:sym typeface="Bebas Neue"/>
              </a:defRPr>
            </a:lvl5pPr>
            <a:lvl6pPr lvl="5" algn="ctr">
              <a:spcBef>
                <a:spcPts val="0"/>
              </a:spcBef>
              <a:spcAft>
                <a:spcPts val="0"/>
              </a:spcAft>
              <a:buSzPts val="1300"/>
              <a:buFont typeface="Bebas Neue"/>
              <a:buNone/>
              <a:defRPr sz="1300">
                <a:latin typeface="Bebas Neue"/>
                <a:ea typeface="Bebas Neue"/>
                <a:cs typeface="Bebas Neue"/>
                <a:sym typeface="Bebas Neue"/>
              </a:defRPr>
            </a:lvl6pPr>
            <a:lvl7pPr lvl="6" algn="ctr">
              <a:spcBef>
                <a:spcPts val="0"/>
              </a:spcBef>
              <a:spcAft>
                <a:spcPts val="0"/>
              </a:spcAft>
              <a:buSzPts val="1300"/>
              <a:buFont typeface="Bebas Neue"/>
              <a:buNone/>
              <a:defRPr sz="1300">
                <a:latin typeface="Bebas Neue"/>
                <a:ea typeface="Bebas Neue"/>
                <a:cs typeface="Bebas Neue"/>
                <a:sym typeface="Bebas Neue"/>
              </a:defRPr>
            </a:lvl7pPr>
            <a:lvl8pPr lvl="7" algn="ctr">
              <a:spcBef>
                <a:spcPts val="0"/>
              </a:spcBef>
              <a:spcAft>
                <a:spcPts val="0"/>
              </a:spcAft>
              <a:buSzPts val="1300"/>
              <a:buFont typeface="Bebas Neue"/>
              <a:buNone/>
              <a:defRPr sz="1300">
                <a:latin typeface="Bebas Neue"/>
                <a:ea typeface="Bebas Neue"/>
                <a:cs typeface="Bebas Neue"/>
                <a:sym typeface="Bebas Neue"/>
              </a:defRPr>
            </a:lvl8pPr>
            <a:lvl9pPr lvl="8" algn="ctr">
              <a:spcBef>
                <a:spcPts val="0"/>
              </a:spcBef>
              <a:spcAft>
                <a:spcPts val="0"/>
              </a:spcAft>
              <a:buSzPts val="1300"/>
              <a:buFont typeface="Bebas Neue"/>
              <a:buNone/>
              <a:defRPr sz="1300">
                <a:latin typeface="Bebas Neue"/>
                <a:ea typeface="Bebas Neue"/>
                <a:cs typeface="Bebas Neue"/>
                <a:sym typeface="Bebas Neue"/>
              </a:defRPr>
            </a:lvl9pPr>
          </a:lstStyle>
          <a:p>
            <a:endParaRPr/>
          </a:p>
        </p:txBody>
      </p:sp>
      <p:sp>
        <p:nvSpPr>
          <p:cNvPr id="2902" name="Google Shape;2902;g395a5d8f997_0_20504"/>
          <p:cNvSpPr txBox="1">
            <a:spLocks noGrp="1"/>
          </p:cNvSpPr>
          <p:nvPr>
            <p:ph type="subTitle" idx="14"/>
          </p:nvPr>
        </p:nvSpPr>
        <p:spPr>
          <a:xfrm>
            <a:off x="8660467" y="2883633"/>
            <a:ext cx="2230800" cy="293700"/>
          </a:xfrm>
          <a:prstGeom prst="rect">
            <a:avLst/>
          </a:prstGeom>
        </p:spPr>
        <p:txBody>
          <a:bodyPr spcFirstLastPara="1" wrap="square" lIns="0" tIns="0" rIns="0" bIns="0" anchor="t" anchorCtr="0">
            <a:noAutofit/>
          </a:bodyPr>
          <a:lstStyle>
            <a:lvl1pPr lvl="0" algn="ctr">
              <a:spcBef>
                <a:spcPts val="0"/>
              </a:spcBef>
              <a:spcAft>
                <a:spcPts val="0"/>
              </a:spcAft>
              <a:buSzPts val="1600"/>
              <a:buFont typeface="Oswald Medium"/>
              <a:buNone/>
              <a:defRPr sz="16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2903" name="Google Shape;2903;g395a5d8f997_0_20504"/>
          <p:cNvSpPr txBox="1">
            <a:spLocks noGrp="1"/>
          </p:cNvSpPr>
          <p:nvPr>
            <p:ph type="subTitle" idx="15"/>
          </p:nvPr>
        </p:nvSpPr>
        <p:spPr>
          <a:xfrm>
            <a:off x="8660467" y="3171800"/>
            <a:ext cx="2230800" cy="2937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200"/>
              <a:buFont typeface="Montserrat"/>
              <a:buNone/>
              <a:defRPr>
                <a:solidFill>
                  <a:schemeClr val="dk1"/>
                </a:solidFill>
                <a:latin typeface="Montserrat"/>
                <a:ea typeface="Montserrat"/>
                <a:cs typeface="Montserrat"/>
                <a:sym typeface="Montserrat"/>
              </a:defRPr>
            </a:lvl1pPr>
            <a:lvl2pPr lvl="1" algn="ctr">
              <a:spcBef>
                <a:spcPts val="0"/>
              </a:spcBef>
              <a:spcAft>
                <a:spcPts val="0"/>
              </a:spcAft>
              <a:buSzPts val="1300"/>
              <a:buFont typeface="Bebas Neue"/>
              <a:buNone/>
              <a:defRPr sz="1300">
                <a:latin typeface="Bebas Neue"/>
                <a:ea typeface="Bebas Neue"/>
                <a:cs typeface="Bebas Neue"/>
                <a:sym typeface="Bebas Neue"/>
              </a:defRPr>
            </a:lvl2pPr>
            <a:lvl3pPr lvl="2" algn="ctr">
              <a:spcBef>
                <a:spcPts val="0"/>
              </a:spcBef>
              <a:spcAft>
                <a:spcPts val="0"/>
              </a:spcAft>
              <a:buSzPts val="1300"/>
              <a:buFont typeface="Bebas Neue"/>
              <a:buNone/>
              <a:defRPr sz="1300">
                <a:latin typeface="Bebas Neue"/>
                <a:ea typeface="Bebas Neue"/>
                <a:cs typeface="Bebas Neue"/>
                <a:sym typeface="Bebas Neue"/>
              </a:defRPr>
            </a:lvl3pPr>
            <a:lvl4pPr lvl="3" algn="ctr">
              <a:spcBef>
                <a:spcPts val="0"/>
              </a:spcBef>
              <a:spcAft>
                <a:spcPts val="0"/>
              </a:spcAft>
              <a:buSzPts val="1300"/>
              <a:buFont typeface="Bebas Neue"/>
              <a:buNone/>
              <a:defRPr sz="1300">
                <a:latin typeface="Bebas Neue"/>
                <a:ea typeface="Bebas Neue"/>
                <a:cs typeface="Bebas Neue"/>
                <a:sym typeface="Bebas Neue"/>
              </a:defRPr>
            </a:lvl4pPr>
            <a:lvl5pPr lvl="4" algn="ctr">
              <a:spcBef>
                <a:spcPts val="0"/>
              </a:spcBef>
              <a:spcAft>
                <a:spcPts val="0"/>
              </a:spcAft>
              <a:buSzPts val="1300"/>
              <a:buFont typeface="Bebas Neue"/>
              <a:buNone/>
              <a:defRPr sz="1300">
                <a:latin typeface="Bebas Neue"/>
                <a:ea typeface="Bebas Neue"/>
                <a:cs typeface="Bebas Neue"/>
                <a:sym typeface="Bebas Neue"/>
              </a:defRPr>
            </a:lvl5pPr>
            <a:lvl6pPr lvl="5" algn="ctr">
              <a:spcBef>
                <a:spcPts val="0"/>
              </a:spcBef>
              <a:spcAft>
                <a:spcPts val="0"/>
              </a:spcAft>
              <a:buSzPts val="1300"/>
              <a:buFont typeface="Bebas Neue"/>
              <a:buNone/>
              <a:defRPr sz="1300">
                <a:latin typeface="Bebas Neue"/>
                <a:ea typeface="Bebas Neue"/>
                <a:cs typeface="Bebas Neue"/>
                <a:sym typeface="Bebas Neue"/>
              </a:defRPr>
            </a:lvl6pPr>
            <a:lvl7pPr lvl="6" algn="ctr">
              <a:spcBef>
                <a:spcPts val="0"/>
              </a:spcBef>
              <a:spcAft>
                <a:spcPts val="0"/>
              </a:spcAft>
              <a:buSzPts val="1300"/>
              <a:buFont typeface="Bebas Neue"/>
              <a:buNone/>
              <a:defRPr sz="1300">
                <a:latin typeface="Bebas Neue"/>
                <a:ea typeface="Bebas Neue"/>
                <a:cs typeface="Bebas Neue"/>
                <a:sym typeface="Bebas Neue"/>
              </a:defRPr>
            </a:lvl7pPr>
            <a:lvl8pPr lvl="7" algn="ctr">
              <a:spcBef>
                <a:spcPts val="0"/>
              </a:spcBef>
              <a:spcAft>
                <a:spcPts val="0"/>
              </a:spcAft>
              <a:buSzPts val="1300"/>
              <a:buFont typeface="Bebas Neue"/>
              <a:buNone/>
              <a:defRPr sz="1300">
                <a:latin typeface="Bebas Neue"/>
                <a:ea typeface="Bebas Neue"/>
                <a:cs typeface="Bebas Neue"/>
                <a:sym typeface="Bebas Neue"/>
              </a:defRPr>
            </a:lvl8pPr>
            <a:lvl9pPr lvl="8" algn="ctr">
              <a:spcBef>
                <a:spcPts val="0"/>
              </a:spcBef>
              <a:spcAft>
                <a:spcPts val="0"/>
              </a:spcAft>
              <a:buSzPts val="1300"/>
              <a:buFont typeface="Bebas Neue"/>
              <a:buNone/>
              <a:defRPr sz="1300">
                <a:latin typeface="Bebas Neue"/>
                <a:ea typeface="Bebas Neue"/>
                <a:cs typeface="Bebas Neue"/>
                <a:sym typeface="Bebas Neue"/>
              </a:defRPr>
            </a:lvl9pPr>
          </a:lstStyle>
          <a:p>
            <a:endParaRPr/>
          </a:p>
        </p:txBody>
      </p:sp>
      <p:sp>
        <p:nvSpPr>
          <p:cNvPr id="2904" name="Google Shape;2904;g395a5d8f997_0_20504"/>
          <p:cNvSpPr txBox="1">
            <a:spLocks noGrp="1"/>
          </p:cNvSpPr>
          <p:nvPr>
            <p:ph type="subTitle" idx="16"/>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Divider">
  <p:cSld name="CUSTOM_3">
    <p:spTree>
      <p:nvGrpSpPr>
        <p:cNvPr id="1" name="Shape 31"/>
        <p:cNvGrpSpPr/>
        <p:nvPr/>
      </p:nvGrpSpPr>
      <p:grpSpPr>
        <a:xfrm>
          <a:off x="0" y="0"/>
          <a:ext cx="0" cy="0"/>
          <a:chOff x="0" y="0"/>
          <a:chExt cx="0" cy="0"/>
        </a:xfrm>
      </p:grpSpPr>
      <p:sp>
        <p:nvSpPr>
          <p:cNvPr id="32" name="Google Shape;32;g36335525d1a_0_356"/>
          <p:cNvSpPr txBox="1">
            <a:spLocks noGrp="1"/>
          </p:cNvSpPr>
          <p:nvPr>
            <p:ph type="title"/>
          </p:nvPr>
        </p:nvSpPr>
        <p:spPr>
          <a:xfrm>
            <a:off x="609600" y="3444600"/>
            <a:ext cx="10972800" cy="3413700"/>
          </a:xfrm>
          <a:prstGeom prst="rect">
            <a:avLst/>
          </a:prstGeom>
          <a:ln>
            <a:noFill/>
          </a:ln>
        </p:spPr>
        <p:txBody>
          <a:bodyPr spcFirstLastPara="1" wrap="square" lIns="0" tIns="0" rIns="0" bIns="0" anchor="ctr" anchorCtr="0">
            <a:noAutofit/>
          </a:bodyPr>
          <a:lstStyle>
            <a:lvl1pPr lvl="0" algn="ctr">
              <a:lnSpc>
                <a:spcPct val="90000"/>
              </a:lnSpc>
              <a:spcBef>
                <a:spcPts val="0"/>
              </a:spcBef>
              <a:spcAft>
                <a:spcPts val="0"/>
              </a:spcAft>
              <a:buSzPts val="5300"/>
              <a:buFont typeface="Oswald Medium"/>
              <a:buNone/>
              <a:defRPr sz="5300" b="0">
                <a:latin typeface="Oswald Medium"/>
                <a:ea typeface="Oswald Medium"/>
                <a:cs typeface="Oswald Medium"/>
                <a:sym typeface="Oswald Medium"/>
              </a:defRPr>
            </a:lvl1pPr>
            <a:lvl2pPr lvl="1">
              <a:spcBef>
                <a:spcPts val="100"/>
              </a:spcBef>
              <a:spcAft>
                <a:spcPts val="0"/>
              </a:spcAft>
              <a:buClr>
                <a:schemeClr val="lt1"/>
              </a:buClr>
              <a:buSzPts val="3700"/>
              <a:buNone/>
              <a:defRPr>
                <a:solidFill>
                  <a:schemeClr val="lt1"/>
                </a:solidFill>
              </a:defRPr>
            </a:lvl2pPr>
            <a:lvl3pPr lvl="2">
              <a:spcBef>
                <a:spcPts val="0"/>
              </a:spcBef>
              <a:spcAft>
                <a:spcPts val="0"/>
              </a:spcAft>
              <a:buClr>
                <a:schemeClr val="lt1"/>
              </a:buClr>
              <a:buSzPts val="3700"/>
              <a:buNone/>
              <a:defRPr>
                <a:solidFill>
                  <a:schemeClr val="lt1"/>
                </a:solidFill>
              </a:defRPr>
            </a:lvl3pPr>
            <a:lvl4pPr lvl="3">
              <a:spcBef>
                <a:spcPts val="0"/>
              </a:spcBef>
              <a:spcAft>
                <a:spcPts val="0"/>
              </a:spcAft>
              <a:buClr>
                <a:schemeClr val="lt1"/>
              </a:buClr>
              <a:buSzPts val="3700"/>
              <a:buNone/>
              <a:defRPr>
                <a:solidFill>
                  <a:schemeClr val="lt1"/>
                </a:solidFill>
              </a:defRPr>
            </a:lvl4pPr>
            <a:lvl5pPr lvl="4">
              <a:spcBef>
                <a:spcPts val="0"/>
              </a:spcBef>
              <a:spcAft>
                <a:spcPts val="0"/>
              </a:spcAft>
              <a:buClr>
                <a:schemeClr val="lt1"/>
              </a:buClr>
              <a:buSzPts val="3700"/>
              <a:buNone/>
              <a:defRPr>
                <a:solidFill>
                  <a:schemeClr val="lt1"/>
                </a:solidFill>
              </a:defRPr>
            </a:lvl5pPr>
            <a:lvl6pPr lvl="5">
              <a:spcBef>
                <a:spcPts val="0"/>
              </a:spcBef>
              <a:spcAft>
                <a:spcPts val="0"/>
              </a:spcAft>
              <a:buClr>
                <a:schemeClr val="lt1"/>
              </a:buClr>
              <a:buSzPts val="3700"/>
              <a:buNone/>
              <a:defRPr>
                <a:solidFill>
                  <a:schemeClr val="lt1"/>
                </a:solidFill>
              </a:defRPr>
            </a:lvl6pPr>
            <a:lvl7pPr lvl="6">
              <a:spcBef>
                <a:spcPts val="0"/>
              </a:spcBef>
              <a:spcAft>
                <a:spcPts val="0"/>
              </a:spcAft>
              <a:buClr>
                <a:schemeClr val="lt1"/>
              </a:buClr>
              <a:buSzPts val="3700"/>
              <a:buNone/>
              <a:defRPr>
                <a:solidFill>
                  <a:schemeClr val="lt1"/>
                </a:solidFill>
              </a:defRPr>
            </a:lvl7pPr>
            <a:lvl8pPr lvl="7">
              <a:spcBef>
                <a:spcPts val="0"/>
              </a:spcBef>
              <a:spcAft>
                <a:spcPts val="0"/>
              </a:spcAft>
              <a:buClr>
                <a:schemeClr val="lt1"/>
              </a:buClr>
              <a:buSzPts val="3700"/>
              <a:buNone/>
              <a:defRPr>
                <a:solidFill>
                  <a:schemeClr val="lt1"/>
                </a:solidFill>
              </a:defRPr>
            </a:lvl8pPr>
            <a:lvl9pPr lvl="8">
              <a:spcBef>
                <a:spcPts val="0"/>
              </a:spcBef>
              <a:spcAft>
                <a:spcPts val="0"/>
              </a:spcAft>
              <a:buClr>
                <a:schemeClr val="lt1"/>
              </a:buClr>
              <a:buSzPts val="3700"/>
              <a:buNone/>
              <a:defRPr>
                <a:solidFill>
                  <a:schemeClr val="lt1"/>
                </a:solidFill>
              </a:defRPr>
            </a:lvl9pPr>
          </a:lstStyle>
          <a:p>
            <a:endParaRPr/>
          </a:p>
        </p:txBody>
      </p:sp>
      <p:sp>
        <p:nvSpPr>
          <p:cNvPr id="33" name="Google Shape;33;g36335525d1a_0_356"/>
          <p:cNvSpPr/>
          <p:nvPr/>
        </p:nvSpPr>
        <p:spPr>
          <a:xfrm>
            <a:off x="0" y="0"/>
            <a:ext cx="12192000" cy="34137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all to Action 2">
  <p:cSld name="CUSTOM_19">
    <p:bg>
      <p:bgPr>
        <a:solidFill>
          <a:schemeClr val="dk2"/>
        </a:solidFill>
        <a:effectLst/>
      </p:bgPr>
    </p:bg>
    <p:spTree>
      <p:nvGrpSpPr>
        <p:cNvPr id="1" name="Shape 308"/>
        <p:cNvGrpSpPr/>
        <p:nvPr/>
      </p:nvGrpSpPr>
      <p:grpSpPr>
        <a:xfrm>
          <a:off x="0" y="0"/>
          <a:ext cx="0" cy="0"/>
          <a:chOff x="0" y="0"/>
          <a:chExt cx="0" cy="0"/>
        </a:xfrm>
      </p:grpSpPr>
      <p:sp>
        <p:nvSpPr>
          <p:cNvPr id="309" name="Google Shape;309;g36335525d1a_0_641"/>
          <p:cNvSpPr/>
          <p:nvPr/>
        </p:nvSpPr>
        <p:spPr>
          <a:xfrm>
            <a:off x="0" y="1706880"/>
            <a:ext cx="12201900" cy="4275900"/>
          </a:xfrm>
          <a:prstGeom prst="rect">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310" name="Google Shape;310;g36335525d1a_0_641"/>
          <p:cNvSpPr txBox="1">
            <a:spLocks noGrp="1"/>
          </p:cNvSpPr>
          <p:nvPr>
            <p:ph type="title"/>
          </p:nvPr>
        </p:nvSpPr>
        <p:spPr>
          <a:xfrm>
            <a:off x="855450" y="2172147"/>
            <a:ext cx="3027900" cy="20787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SzPts val="4300"/>
              <a:buFont typeface="Oswald Medium"/>
              <a:buNone/>
              <a:defRPr sz="4300" b="0">
                <a:latin typeface="Oswald Medium"/>
                <a:ea typeface="Oswald Medium"/>
                <a:cs typeface="Oswald Medium"/>
                <a:sym typeface="Oswald Medium"/>
              </a:defRPr>
            </a:lvl1pPr>
            <a:lvl2pPr lvl="1" algn="ctr">
              <a:spcBef>
                <a:spcPts val="10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2pPr>
            <a:lvl3pPr lvl="2"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3pPr>
            <a:lvl4pPr lvl="3"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4pPr>
            <a:lvl5pPr lvl="4"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5pPr>
            <a:lvl6pPr lvl="5"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6pPr>
            <a:lvl7pPr lvl="6"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7pPr>
            <a:lvl8pPr lvl="7"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8pPr>
            <a:lvl9pPr lvl="8"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9pPr>
          </a:lstStyle>
          <a:p>
            <a:endParaRPr/>
          </a:p>
        </p:txBody>
      </p:sp>
      <p:sp>
        <p:nvSpPr>
          <p:cNvPr id="311" name="Google Shape;311;g36335525d1a_0_641"/>
          <p:cNvSpPr txBox="1">
            <a:spLocks noGrp="1"/>
          </p:cNvSpPr>
          <p:nvPr>
            <p:ph type="title" idx="2"/>
          </p:nvPr>
        </p:nvSpPr>
        <p:spPr>
          <a:xfrm>
            <a:off x="4482950" y="2172147"/>
            <a:ext cx="3027900" cy="20787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SzPts val="4300"/>
              <a:buFont typeface="Oswald Medium"/>
              <a:buNone/>
              <a:defRPr sz="4300" b="0">
                <a:latin typeface="Oswald Medium"/>
                <a:ea typeface="Oswald Medium"/>
                <a:cs typeface="Oswald Medium"/>
                <a:sym typeface="Oswald Medium"/>
              </a:defRPr>
            </a:lvl1pPr>
            <a:lvl2pPr lvl="1" algn="ctr">
              <a:spcBef>
                <a:spcPts val="10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2pPr>
            <a:lvl3pPr lvl="2"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3pPr>
            <a:lvl4pPr lvl="3"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4pPr>
            <a:lvl5pPr lvl="4"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5pPr>
            <a:lvl6pPr lvl="5"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6pPr>
            <a:lvl7pPr lvl="6"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7pPr>
            <a:lvl8pPr lvl="7"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8pPr>
            <a:lvl9pPr lvl="8"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9pPr>
          </a:lstStyle>
          <a:p>
            <a:endParaRPr/>
          </a:p>
        </p:txBody>
      </p:sp>
      <p:sp>
        <p:nvSpPr>
          <p:cNvPr id="312" name="Google Shape;312;g36335525d1a_0_641"/>
          <p:cNvSpPr txBox="1">
            <a:spLocks noGrp="1"/>
          </p:cNvSpPr>
          <p:nvPr>
            <p:ph type="title" idx="3"/>
          </p:nvPr>
        </p:nvSpPr>
        <p:spPr>
          <a:xfrm>
            <a:off x="8215350" y="2172147"/>
            <a:ext cx="3027900" cy="20787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SzPts val="4300"/>
              <a:buFont typeface="Oswald Medium"/>
              <a:buNone/>
              <a:defRPr sz="4300" b="0">
                <a:latin typeface="Oswald Medium"/>
                <a:ea typeface="Oswald Medium"/>
                <a:cs typeface="Oswald Medium"/>
                <a:sym typeface="Oswald Medium"/>
              </a:defRPr>
            </a:lvl1pPr>
            <a:lvl2pPr lvl="1" algn="ctr">
              <a:spcBef>
                <a:spcPts val="10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2pPr>
            <a:lvl3pPr lvl="2"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3pPr>
            <a:lvl4pPr lvl="3"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4pPr>
            <a:lvl5pPr lvl="4"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5pPr>
            <a:lvl6pPr lvl="5"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6pPr>
            <a:lvl7pPr lvl="6"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7pPr>
            <a:lvl8pPr lvl="7"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8pPr>
            <a:lvl9pPr lvl="8"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9pPr>
          </a:lstStyle>
          <a:p>
            <a:endParaRPr/>
          </a:p>
        </p:txBody>
      </p:sp>
      <p:sp>
        <p:nvSpPr>
          <p:cNvPr id="313" name="Google Shape;313;g36335525d1a_0_641"/>
          <p:cNvSpPr txBox="1">
            <a:spLocks noGrp="1"/>
          </p:cNvSpPr>
          <p:nvPr>
            <p:ph type="subTitle" idx="1"/>
          </p:nvPr>
        </p:nvSpPr>
        <p:spPr>
          <a:xfrm>
            <a:off x="855450" y="4427113"/>
            <a:ext cx="3121200" cy="1232700"/>
          </a:xfrm>
          <a:prstGeom prst="rect">
            <a:avLst/>
          </a:prstGeom>
        </p:spPr>
        <p:txBody>
          <a:bodyPr spcFirstLastPara="1" wrap="square" lIns="0" tIns="0" rIns="0" bIns="0" anchor="t" anchorCtr="0">
            <a:noAutofit/>
          </a:bodyPr>
          <a:lstStyle>
            <a:lvl1pPr lvl="0" algn="ctr">
              <a:spcBef>
                <a:spcPts val="0"/>
              </a:spcBef>
              <a:spcAft>
                <a:spcPts val="0"/>
              </a:spcAft>
              <a:buSzPts val="1200"/>
              <a:buFont typeface="Montserrat"/>
              <a:buNone/>
              <a:defRPr>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314" name="Google Shape;314;g36335525d1a_0_641"/>
          <p:cNvSpPr txBox="1">
            <a:spLocks noGrp="1"/>
          </p:cNvSpPr>
          <p:nvPr>
            <p:ph type="subTitle" idx="4"/>
          </p:nvPr>
        </p:nvSpPr>
        <p:spPr>
          <a:xfrm>
            <a:off x="4482950" y="4427113"/>
            <a:ext cx="3121200" cy="1232700"/>
          </a:xfrm>
          <a:prstGeom prst="rect">
            <a:avLst/>
          </a:prstGeom>
        </p:spPr>
        <p:txBody>
          <a:bodyPr spcFirstLastPara="1" wrap="square" lIns="0" tIns="0" rIns="0" bIns="0" anchor="t" anchorCtr="0">
            <a:noAutofit/>
          </a:bodyPr>
          <a:lstStyle>
            <a:lvl1pPr lvl="0" algn="ctr">
              <a:spcBef>
                <a:spcPts val="0"/>
              </a:spcBef>
              <a:spcAft>
                <a:spcPts val="0"/>
              </a:spcAft>
              <a:buSzPts val="1200"/>
              <a:buFont typeface="Montserrat"/>
              <a:buNone/>
              <a:defRPr>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315" name="Google Shape;315;g36335525d1a_0_641"/>
          <p:cNvSpPr txBox="1">
            <a:spLocks noGrp="1"/>
          </p:cNvSpPr>
          <p:nvPr>
            <p:ph type="subTitle" idx="5"/>
          </p:nvPr>
        </p:nvSpPr>
        <p:spPr>
          <a:xfrm>
            <a:off x="8215350" y="4427113"/>
            <a:ext cx="3121200" cy="1232700"/>
          </a:xfrm>
          <a:prstGeom prst="rect">
            <a:avLst/>
          </a:prstGeom>
        </p:spPr>
        <p:txBody>
          <a:bodyPr spcFirstLastPara="1" wrap="square" lIns="0" tIns="0" rIns="0" bIns="0" anchor="t" anchorCtr="0">
            <a:noAutofit/>
          </a:bodyPr>
          <a:lstStyle>
            <a:lvl1pPr lvl="0" algn="ctr">
              <a:spcBef>
                <a:spcPts val="0"/>
              </a:spcBef>
              <a:spcAft>
                <a:spcPts val="0"/>
              </a:spcAft>
              <a:buSzPts val="1200"/>
              <a:buFont typeface="Montserrat"/>
              <a:buNone/>
              <a:defRPr>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316" name="Google Shape;316;g36335525d1a_0_641"/>
          <p:cNvSpPr txBox="1">
            <a:spLocks noGrp="1"/>
          </p:cNvSpPr>
          <p:nvPr>
            <p:ph type="subTitle" idx="6"/>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200"/>
              <a:buFont typeface="Montserrat"/>
              <a:buNone/>
              <a:defRPr sz="1200" b="1">
                <a:solidFill>
                  <a:schemeClr val="lt1"/>
                </a:solidFill>
                <a:latin typeface="Montserrat"/>
                <a:ea typeface="Montserrat"/>
                <a:cs typeface="Montserrat"/>
                <a:sym typeface="Montserrat"/>
              </a:defRPr>
            </a:lvl1pPr>
            <a:lvl2pPr lvl="1">
              <a:spcBef>
                <a:spcPts val="0"/>
              </a:spcBef>
              <a:spcAft>
                <a:spcPts val="0"/>
              </a:spcAft>
              <a:buClr>
                <a:schemeClr val="lt1"/>
              </a:buClr>
              <a:buSzPts val="1900"/>
              <a:buNone/>
              <a:defRPr>
                <a:solidFill>
                  <a:schemeClr val="lt1"/>
                </a:solidFill>
              </a:defRPr>
            </a:lvl2pPr>
            <a:lvl3pPr lvl="2">
              <a:spcBef>
                <a:spcPts val="0"/>
              </a:spcBef>
              <a:spcAft>
                <a:spcPts val="0"/>
              </a:spcAft>
              <a:buClr>
                <a:schemeClr val="lt1"/>
              </a:buClr>
              <a:buSzPts val="1900"/>
              <a:buNone/>
              <a:defRPr>
                <a:solidFill>
                  <a:schemeClr val="lt1"/>
                </a:solidFill>
              </a:defRPr>
            </a:lvl3pPr>
            <a:lvl4pPr lvl="3">
              <a:spcBef>
                <a:spcPts val="0"/>
              </a:spcBef>
              <a:spcAft>
                <a:spcPts val="0"/>
              </a:spcAft>
              <a:buClr>
                <a:schemeClr val="lt1"/>
              </a:buClr>
              <a:buSzPts val="1900"/>
              <a:buNone/>
              <a:defRPr>
                <a:solidFill>
                  <a:schemeClr val="lt1"/>
                </a:solidFill>
              </a:defRPr>
            </a:lvl4pPr>
            <a:lvl5pPr lvl="4">
              <a:spcBef>
                <a:spcPts val="0"/>
              </a:spcBef>
              <a:spcAft>
                <a:spcPts val="0"/>
              </a:spcAft>
              <a:buClr>
                <a:schemeClr val="lt1"/>
              </a:buClr>
              <a:buSzPts val="1900"/>
              <a:buNone/>
              <a:defRPr>
                <a:solidFill>
                  <a:schemeClr val="lt1"/>
                </a:solidFill>
              </a:defRPr>
            </a:lvl5pPr>
            <a:lvl6pPr lvl="5">
              <a:spcBef>
                <a:spcPts val="0"/>
              </a:spcBef>
              <a:spcAft>
                <a:spcPts val="0"/>
              </a:spcAft>
              <a:buClr>
                <a:schemeClr val="lt1"/>
              </a:buClr>
              <a:buSzPts val="1900"/>
              <a:buNone/>
              <a:defRPr>
                <a:solidFill>
                  <a:schemeClr val="lt1"/>
                </a:solidFill>
              </a:defRPr>
            </a:lvl6pPr>
            <a:lvl7pPr lvl="6">
              <a:spcBef>
                <a:spcPts val="0"/>
              </a:spcBef>
              <a:spcAft>
                <a:spcPts val="0"/>
              </a:spcAft>
              <a:buClr>
                <a:schemeClr val="lt1"/>
              </a:buClr>
              <a:buSzPts val="1900"/>
              <a:buNone/>
              <a:defRPr>
                <a:solidFill>
                  <a:schemeClr val="lt1"/>
                </a:solidFill>
              </a:defRPr>
            </a:lvl7pPr>
            <a:lvl8pPr lvl="7">
              <a:spcBef>
                <a:spcPts val="0"/>
              </a:spcBef>
              <a:spcAft>
                <a:spcPts val="0"/>
              </a:spcAft>
              <a:buClr>
                <a:schemeClr val="lt1"/>
              </a:buClr>
              <a:buSzPts val="1900"/>
              <a:buNone/>
              <a:defRPr>
                <a:solidFill>
                  <a:schemeClr val="lt1"/>
                </a:solidFill>
              </a:defRPr>
            </a:lvl8pPr>
            <a:lvl9pPr lvl="8">
              <a:spcBef>
                <a:spcPts val="0"/>
              </a:spcBef>
              <a:spcAft>
                <a:spcPts val="0"/>
              </a:spcAft>
              <a:buClr>
                <a:schemeClr val="lt1"/>
              </a:buClr>
              <a:buSzPts val="1900"/>
              <a:buNone/>
              <a:defRPr>
                <a:solidFill>
                  <a:schemeClr val="lt1"/>
                </a:solidFill>
              </a:defRPr>
            </a:lvl9pPr>
          </a:lstStyle>
          <a:p>
            <a:endParaRPr/>
          </a:p>
        </p:txBody>
      </p:sp>
      <p:cxnSp>
        <p:nvCxnSpPr>
          <p:cNvPr id="317" name="Google Shape;317;g36335525d1a_0_641"/>
          <p:cNvCxnSpPr/>
          <p:nvPr/>
        </p:nvCxnSpPr>
        <p:spPr>
          <a:xfrm>
            <a:off x="4191917" y="2197880"/>
            <a:ext cx="0" cy="3294000"/>
          </a:xfrm>
          <a:prstGeom prst="straightConnector1">
            <a:avLst/>
          </a:prstGeom>
          <a:noFill/>
          <a:ln w="19050" cap="flat" cmpd="sng">
            <a:solidFill>
              <a:srgbClr val="BFDFE0"/>
            </a:solidFill>
            <a:prstDash val="solid"/>
            <a:round/>
            <a:headEnd type="none" w="med" len="med"/>
            <a:tailEnd type="none" w="med" len="med"/>
          </a:ln>
        </p:spPr>
      </p:cxnSp>
      <p:cxnSp>
        <p:nvCxnSpPr>
          <p:cNvPr id="318" name="Google Shape;318;g36335525d1a_0_641"/>
          <p:cNvCxnSpPr/>
          <p:nvPr/>
        </p:nvCxnSpPr>
        <p:spPr>
          <a:xfrm>
            <a:off x="7923150" y="2197880"/>
            <a:ext cx="0" cy="3294000"/>
          </a:xfrm>
          <a:prstGeom prst="straightConnector1">
            <a:avLst/>
          </a:prstGeom>
          <a:noFill/>
          <a:ln w="19050" cap="flat" cmpd="sng">
            <a:solidFill>
              <a:srgbClr val="BFDFE0"/>
            </a:solidFill>
            <a:prstDash val="solid"/>
            <a:round/>
            <a:headEnd type="none" w="med" len="med"/>
            <a:tailEnd type="none" w="med" len="med"/>
          </a:ln>
        </p:spPr>
      </p:cxnSp>
    </p:spTree>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matchingName="General — with large fact">
  <p:cSld name="CUSTOM_7">
    <p:bg>
      <p:bgPr>
        <a:solidFill>
          <a:schemeClr val="lt1"/>
        </a:solidFill>
        <a:effectLst/>
      </p:bgPr>
    </p:bg>
    <p:spTree>
      <p:nvGrpSpPr>
        <p:cNvPr id="1" name="Shape 2905"/>
        <p:cNvGrpSpPr/>
        <p:nvPr/>
      </p:nvGrpSpPr>
      <p:grpSpPr>
        <a:xfrm>
          <a:off x="0" y="0"/>
          <a:ext cx="0" cy="0"/>
          <a:chOff x="0" y="0"/>
          <a:chExt cx="0" cy="0"/>
        </a:xfrm>
      </p:grpSpPr>
      <p:sp>
        <p:nvSpPr>
          <p:cNvPr id="2906" name="Google Shape;2906;g395a5d8f997_0_20522"/>
          <p:cNvSpPr/>
          <p:nvPr/>
        </p:nvSpPr>
        <p:spPr>
          <a:xfrm>
            <a:off x="8229600" y="0"/>
            <a:ext cx="3962400"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907" name="Google Shape;2907;g395a5d8f997_0_20522"/>
          <p:cNvSpPr txBox="1">
            <a:spLocks noGrp="1"/>
          </p:cNvSpPr>
          <p:nvPr>
            <p:ph type="body" idx="1"/>
          </p:nvPr>
        </p:nvSpPr>
        <p:spPr>
          <a:xfrm>
            <a:off x="609600" y="2438400"/>
            <a:ext cx="6705600" cy="4004700"/>
          </a:xfrm>
          <a:prstGeom prst="rect">
            <a:avLst/>
          </a:prstGeom>
        </p:spPr>
        <p:txBody>
          <a:bodyPr spcFirstLastPara="1" wrap="square" lIns="0" tIns="0" rIns="0" bIns="0" anchor="t" anchorCtr="0">
            <a:noAutofit/>
          </a:bodyPr>
          <a:lstStyle>
            <a:lvl1pPr marL="457200" lvl="0" indent="-349250">
              <a:spcBef>
                <a:spcPts val="1300"/>
              </a:spcBef>
              <a:spcAft>
                <a:spcPts val="0"/>
              </a:spcAft>
              <a:buSzPts val="1900"/>
              <a:buChar char="●"/>
              <a:defRPr sz="1900"/>
            </a:lvl1pPr>
            <a:lvl2pPr marL="914400" lvl="1" indent="-349250">
              <a:spcBef>
                <a:spcPts val="1600"/>
              </a:spcBef>
              <a:spcAft>
                <a:spcPts val="0"/>
              </a:spcAft>
              <a:buSzPts val="1900"/>
              <a:buChar char="○"/>
              <a:defRPr/>
            </a:lvl2pPr>
            <a:lvl3pPr marL="1371600" lvl="2" indent="-349250">
              <a:spcBef>
                <a:spcPts val="1300"/>
              </a:spcBef>
              <a:spcAft>
                <a:spcPts val="0"/>
              </a:spcAft>
              <a:buSzPts val="1900"/>
              <a:buChar char="■"/>
              <a:defRPr/>
            </a:lvl3pPr>
            <a:lvl4pPr marL="1828800" lvl="3" indent="-349250">
              <a:spcBef>
                <a:spcPts val="1300"/>
              </a:spcBef>
              <a:spcAft>
                <a:spcPts val="0"/>
              </a:spcAft>
              <a:buSzPts val="1900"/>
              <a:buChar char="●"/>
              <a:defRPr/>
            </a:lvl4pPr>
            <a:lvl5pPr marL="2286000" lvl="4" indent="-349250">
              <a:spcBef>
                <a:spcPts val="1300"/>
              </a:spcBef>
              <a:spcAft>
                <a:spcPts val="0"/>
              </a:spcAft>
              <a:buSzPts val="1900"/>
              <a:buChar char="○"/>
              <a:defRPr/>
            </a:lvl5pPr>
            <a:lvl6pPr marL="2743200" lvl="5" indent="-349250">
              <a:spcBef>
                <a:spcPts val="1300"/>
              </a:spcBef>
              <a:spcAft>
                <a:spcPts val="0"/>
              </a:spcAft>
              <a:buSzPts val="1900"/>
              <a:buChar char="■"/>
              <a:defRPr/>
            </a:lvl6pPr>
            <a:lvl7pPr marL="3200400" lvl="6" indent="-349250">
              <a:spcBef>
                <a:spcPts val="1300"/>
              </a:spcBef>
              <a:spcAft>
                <a:spcPts val="0"/>
              </a:spcAft>
              <a:buSzPts val="1900"/>
              <a:buChar char="●"/>
              <a:defRPr/>
            </a:lvl7pPr>
            <a:lvl8pPr marL="3657600" lvl="7" indent="-349250">
              <a:spcBef>
                <a:spcPts val="1300"/>
              </a:spcBef>
              <a:spcAft>
                <a:spcPts val="0"/>
              </a:spcAft>
              <a:buSzPts val="1900"/>
              <a:buChar char="○"/>
              <a:defRPr/>
            </a:lvl8pPr>
            <a:lvl9pPr marL="4114800" lvl="8" indent="-349250">
              <a:spcBef>
                <a:spcPts val="1300"/>
              </a:spcBef>
              <a:spcAft>
                <a:spcPts val="0"/>
              </a:spcAft>
              <a:buSzPts val="1900"/>
              <a:buChar char="■"/>
              <a:defRPr/>
            </a:lvl9pPr>
          </a:lstStyle>
          <a:p>
            <a:endParaRPr/>
          </a:p>
        </p:txBody>
      </p:sp>
      <p:sp>
        <p:nvSpPr>
          <p:cNvPr id="2908" name="Google Shape;2908;g395a5d8f997_0_20522"/>
          <p:cNvSpPr txBox="1">
            <a:spLocks noGrp="1"/>
          </p:cNvSpPr>
          <p:nvPr>
            <p:ph type="title"/>
          </p:nvPr>
        </p:nvSpPr>
        <p:spPr>
          <a:xfrm>
            <a:off x="8839200" y="1635600"/>
            <a:ext cx="2743200" cy="1219200"/>
          </a:xfrm>
          <a:prstGeom prst="rect">
            <a:avLst/>
          </a:prstGeom>
        </p:spPr>
        <p:txBody>
          <a:bodyPr spcFirstLastPara="1" wrap="square" lIns="0" tIns="0" rIns="0" bIns="0" anchor="t" anchorCtr="0">
            <a:noAutofit/>
          </a:bodyPr>
          <a:lstStyle>
            <a:lvl1pPr lvl="0">
              <a:lnSpc>
                <a:spcPct val="80000"/>
              </a:lnSpc>
              <a:spcBef>
                <a:spcPts val="0"/>
              </a:spcBef>
              <a:spcAft>
                <a:spcPts val="0"/>
              </a:spcAft>
              <a:buClr>
                <a:schemeClr val="lt1"/>
              </a:buClr>
              <a:buSzPts val="7300"/>
              <a:buFont typeface="Oswald Medium"/>
              <a:buNone/>
              <a:defRPr sz="7300" b="0">
                <a:solidFill>
                  <a:schemeClr val="lt1"/>
                </a:solidFill>
                <a:latin typeface="Oswald Medium"/>
                <a:ea typeface="Oswald Medium"/>
                <a:cs typeface="Oswald Medium"/>
                <a:sym typeface="Oswald Medium"/>
              </a:defRPr>
            </a:lvl1pPr>
            <a:lvl2pPr lvl="1">
              <a:spcBef>
                <a:spcPts val="10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2909" name="Google Shape;2909;g395a5d8f997_0_20522"/>
          <p:cNvSpPr txBox="1">
            <a:spLocks noGrp="1"/>
          </p:cNvSpPr>
          <p:nvPr>
            <p:ph type="body" idx="2"/>
          </p:nvPr>
        </p:nvSpPr>
        <p:spPr>
          <a:xfrm>
            <a:off x="8839200" y="2822567"/>
            <a:ext cx="2743200" cy="1828800"/>
          </a:xfrm>
          <a:prstGeom prst="rect">
            <a:avLst/>
          </a:prstGeom>
        </p:spPr>
        <p:txBody>
          <a:bodyPr spcFirstLastPara="1" wrap="square" lIns="0" tIns="0" rIns="0" bIns="0" anchor="t" anchorCtr="0">
            <a:noAutofit/>
          </a:bodyPr>
          <a:lstStyle>
            <a:lvl1pPr marL="457200" lvl="0" indent="-336550">
              <a:spcBef>
                <a:spcPts val="1300"/>
              </a:spcBef>
              <a:spcAft>
                <a:spcPts val="0"/>
              </a:spcAft>
              <a:buClr>
                <a:schemeClr val="accent4"/>
              </a:buClr>
              <a:buSzPts val="1700"/>
              <a:buChar char="●"/>
              <a:defRPr sz="1700" b="1">
                <a:solidFill>
                  <a:schemeClr val="accent4"/>
                </a:solidFill>
              </a:defRPr>
            </a:lvl1pPr>
            <a:lvl2pPr marL="914400" lvl="1" indent="-349250">
              <a:spcBef>
                <a:spcPts val="1600"/>
              </a:spcBef>
              <a:spcAft>
                <a:spcPts val="0"/>
              </a:spcAft>
              <a:buClr>
                <a:schemeClr val="accent4"/>
              </a:buClr>
              <a:buSzPts val="1900"/>
              <a:buChar char="○"/>
              <a:defRPr b="1">
                <a:solidFill>
                  <a:schemeClr val="accent4"/>
                </a:solidFill>
              </a:defRPr>
            </a:lvl2pPr>
            <a:lvl3pPr marL="1371600" lvl="2" indent="-349250">
              <a:spcBef>
                <a:spcPts val="1300"/>
              </a:spcBef>
              <a:spcAft>
                <a:spcPts val="0"/>
              </a:spcAft>
              <a:buClr>
                <a:schemeClr val="accent4"/>
              </a:buClr>
              <a:buSzPts val="1900"/>
              <a:buChar char="■"/>
              <a:defRPr b="1">
                <a:solidFill>
                  <a:schemeClr val="accent4"/>
                </a:solidFill>
              </a:defRPr>
            </a:lvl3pPr>
            <a:lvl4pPr marL="1828800" lvl="3" indent="-336550">
              <a:spcBef>
                <a:spcPts val="1300"/>
              </a:spcBef>
              <a:spcAft>
                <a:spcPts val="0"/>
              </a:spcAft>
              <a:buClr>
                <a:schemeClr val="accent4"/>
              </a:buClr>
              <a:buSzPts val="1700"/>
              <a:buChar char="●"/>
              <a:defRPr sz="1700" b="1">
                <a:solidFill>
                  <a:schemeClr val="accent4"/>
                </a:solidFill>
              </a:defRPr>
            </a:lvl4pPr>
            <a:lvl5pPr marL="2286000" lvl="4" indent="-336550">
              <a:spcBef>
                <a:spcPts val="1300"/>
              </a:spcBef>
              <a:spcAft>
                <a:spcPts val="0"/>
              </a:spcAft>
              <a:buClr>
                <a:schemeClr val="accent4"/>
              </a:buClr>
              <a:buSzPts val="1700"/>
              <a:buChar char="○"/>
              <a:defRPr sz="1700" b="1">
                <a:solidFill>
                  <a:schemeClr val="accent4"/>
                </a:solidFill>
              </a:defRPr>
            </a:lvl5pPr>
            <a:lvl6pPr marL="2743200" lvl="5" indent="-336550">
              <a:spcBef>
                <a:spcPts val="1300"/>
              </a:spcBef>
              <a:spcAft>
                <a:spcPts val="0"/>
              </a:spcAft>
              <a:buClr>
                <a:schemeClr val="accent4"/>
              </a:buClr>
              <a:buSzPts val="1700"/>
              <a:buChar char="■"/>
              <a:defRPr sz="1700" b="1">
                <a:solidFill>
                  <a:schemeClr val="accent4"/>
                </a:solidFill>
              </a:defRPr>
            </a:lvl6pPr>
            <a:lvl7pPr marL="3200400" lvl="6" indent="-336550">
              <a:spcBef>
                <a:spcPts val="1300"/>
              </a:spcBef>
              <a:spcAft>
                <a:spcPts val="0"/>
              </a:spcAft>
              <a:buClr>
                <a:schemeClr val="accent4"/>
              </a:buClr>
              <a:buSzPts val="1700"/>
              <a:buChar char="●"/>
              <a:defRPr sz="1700" b="1">
                <a:solidFill>
                  <a:schemeClr val="accent4"/>
                </a:solidFill>
              </a:defRPr>
            </a:lvl7pPr>
            <a:lvl8pPr marL="3657600" lvl="7" indent="-336550">
              <a:spcBef>
                <a:spcPts val="1300"/>
              </a:spcBef>
              <a:spcAft>
                <a:spcPts val="0"/>
              </a:spcAft>
              <a:buClr>
                <a:schemeClr val="accent4"/>
              </a:buClr>
              <a:buSzPts val="1700"/>
              <a:buChar char="○"/>
              <a:defRPr sz="1700" b="1">
                <a:solidFill>
                  <a:schemeClr val="accent4"/>
                </a:solidFill>
              </a:defRPr>
            </a:lvl8pPr>
            <a:lvl9pPr marL="4114800" lvl="8" indent="-336550">
              <a:spcBef>
                <a:spcPts val="1300"/>
              </a:spcBef>
              <a:spcAft>
                <a:spcPts val="0"/>
              </a:spcAft>
              <a:buClr>
                <a:schemeClr val="accent4"/>
              </a:buClr>
              <a:buSzPts val="1700"/>
              <a:buChar char="■"/>
              <a:defRPr sz="1700" b="1">
                <a:solidFill>
                  <a:schemeClr val="accent4"/>
                </a:solidFill>
              </a:defRPr>
            </a:lvl9pPr>
          </a:lstStyle>
          <a:p>
            <a:endParaRPr/>
          </a:p>
        </p:txBody>
      </p:sp>
      <p:sp>
        <p:nvSpPr>
          <p:cNvPr id="2910" name="Google Shape;2910;g395a5d8f997_0_20522"/>
          <p:cNvSpPr txBox="1">
            <a:spLocks noGrp="1"/>
          </p:cNvSpPr>
          <p:nvPr>
            <p:ph type="subTitle" idx="3"/>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2911" name="Google Shape;2911;g395a5d8f997_0_20522"/>
          <p:cNvSpPr txBox="1">
            <a:spLocks noGrp="1"/>
          </p:cNvSpPr>
          <p:nvPr>
            <p:ph type="title" idx="4"/>
          </p:nvPr>
        </p:nvSpPr>
        <p:spPr>
          <a:xfrm>
            <a:off x="609600" y="914400"/>
            <a:ext cx="6705600" cy="7881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1pPr>
            <a:lvl2pPr lvl="1">
              <a:spcBef>
                <a:spcPts val="10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a:endParaRPr/>
          </a:p>
        </p:txBody>
      </p:sp>
      <p:sp>
        <p:nvSpPr>
          <p:cNvPr id="2912" name="Google Shape;2912;g395a5d8f997_0_20522"/>
          <p:cNvSpPr/>
          <p:nvPr/>
        </p:nvSpPr>
        <p:spPr>
          <a:xfrm>
            <a:off x="11473867" y="0"/>
            <a:ext cx="609600" cy="678000"/>
          </a:xfrm>
          <a:prstGeom prst="rect">
            <a:avLst/>
          </a:prstGeom>
          <a:solidFill>
            <a:srgbClr val="FFFFFF"/>
          </a:solidFill>
          <a:ln w="12700"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2913" name="Google Shape;2913;g395a5d8f997_0_20522" title="250331_CI_2025-Slides_assets_Logo mark.png"/>
          <p:cNvPicPr preferRelativeResize="0"/>
          <p:nvPr/>
        </p:nvPicPr>
        <p:blipFill>
          <a:blip r:embed="rId2">
            <a:alphaModFix/>
          </a:blip>
          <a:stretch>
            <a:fillRect/>
          </a:stretch>
        </p:blipFill>
        <p:spPr>
          <a:xfrm>
            <a:off x="11569157" y="94752"/>
            <a:ext cx="419025" cy="488500"/>
          </a:xfrm>
          <a:prstGeom prst="rect">
            <a:avLst/>
          </a:prstGeom>
          <a:noFill/>
          <a:ln>
            <a:noFill/>
          </a:ln>
        </p:spPr>
      </p:pic>
    </p:spTree>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matchingName="General — with photo">
  <p:cSld name="CUSTOM_11">
    <p:spTree>
      <p:nvGrpSpPr>
        <p:cNvPr id="1" name="Shape 2914"/>
        <p:cNvGrpSpPr/>
        <p:nvPr/>
      </p:nvGrpSpPr>
      <p:grpSpPr>
        <a:xfrm>
          <a:off x="0" y="0"/>
          <a:ext cx="0" cy="0"/>
          <a:chOff x="0" y="0"/>
          <a:chExt cx="0" cy="0"/>
        </a:xfrm>
      </p:grpSpPr>
      <p:sp>
        <p:nvSpPr>
          <p:cNvPr id="2915" name="Google Shape;2915;g395a5d8f997_0_20531"/>
          <p:cNvSpPr/>
          <p:nvPr/>
        </p:nvSpPr>
        <p:spPr>
          <a:xfrm rot="84">
            <a:off x="-15133" y="4020317"/>
            <a:ext cx="12207300" cy="28377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916" name="Google Shape;2916;g395a5d8f997_0_20531"/>
          <p:cNvSpPr>
            <a:spLocks noGrp="1"/>
          </p:cNvSpPr>
          <p:nvPr>
            <p:ph type="pic" idx="2"/>
          </p:nvPr>
        </p:nvSpPr>
        <p:spPr>
          <a:xfrm>
            <a:off x="609600" y="3340767"/>
            <a:ext cx="4572000" cy="3517200"/>
          </a:xfrm>
          <a:prstGeom prst="rect">
            <a:avLst/>
          </a:prstGeom>
          <a:noFill/>
          <a:ln>
            <a:noFill/>
          </a:ln>
        </p:spPr>
      </p:sp>
      <p:sp>
        <p:nvSpPr>
          <p:cNvPr id="2917" name="Google Shape;2917;g395a5d8f997_0_20531"/>
          <p:cNvSpPr txBox="1">
            <a:spLocks noGrp="1"/>
          </p:cNvSpPr>
          <p:nvPr>
            <p:ph type="body" idx="1"/>
          </p:nvPr>
        </p:nvSpPr>
        <p:spPr>
          <a:xfrm>
            <a:off x="6096000" y="609600"/>
            <a:ext cx="4876800" cy="2988300"/>
          </a:xfrm>
          <a:prstGeom prst="rect">
            <a:avLst/>
          </a:prstGeom>
        </p:spPr>
        <p:txBody>
          <a:bodyPr spcFirstLastPara="1" wrap="square" lIns="0" tIns="0" rIns="0" bIns="0" anchor="t" anchorCtr="0">
            <a:noAutofit/>
          </a:bodyPr>
          <a:lstStyle>
            <a:lvl1pPr marL="457200" lvl="0" indent="-330200">
              <a:spcBef>
                <a:spcPts val="1300"/>
              </a:spcBef>
              <a:spcAft>
                <a:spcPts val="0"/>
              </a:spcAft>
              <a:buSzPts val="1600"/>
              <a:buChar char="●"/>
              <a:defRPr sz="1600"/>
            </a:lvl1pPr>
            <a:lvl2pPr marL="914400" lvl="1" indent="-349250">
              <a:spcBef>
                <a:spcPts val="1600"/>
              </a:spcBef>
              <a:spcAft>
                <a:spcPts val="0"/>
              </a:spcAft>
              <a:buSzPts val="1900"/>
              <a:buChar char="○"/>
              <a:defRPr/>
            </a:lvl2pPr>
            <a:lvl3pPr marL="1371600" lvl="2" indent="-349250">
              <a:spcBef>
                <a:spcPts val="1300"/>
              </a:spcBef>
              <a:spcAft>
                <a:spcPts val="0"/>
              </a:spcAft>
              <a:buSzPts val="1900"/>
              <a:buChar char="■"/>
              <a:defRPr/>
            </a:lvl3pPr>
            <a:lvl4pPr marL="1828800" lvl="3" indent="-349250">
              <a:spcBef>
                <a:spcPts val="1300"/>
              </a:spcBef>
              <a:spcAft>
                <a:spcPts val="0"/>
              </a:spcAft>
              <a:buSzPts val="1900"/>
              <a:buChar char="●"/>
              <a:defRPr/>
            </a:lvl4pPr>
            <a:lvl5pPr marL="2286000" lvl="4" indent="-349250">
              <a:spcBef>
                <a:spcPts val="1300"/>
              </a:spcBef>
              <a:spcAft>
                <a:spcPts val="0"/>
              </a:spcAft>
              <a:buSzPts val="1900"/>
              <a:buChar char="○"/>
              <a:defRPr/>
            </a:lvl5pPr>
            <a:lvl6pPr marL="2743200" lvl="5" indent="-349250">
              <a:spcBef>
                <a:spcPts val="1300"/>
              </a:spcBef>
              <a:spcAft>
                <a:spcPts val="0"/>
              </a:spcAft>
              <a:buSzPts val="1900"/>
              <a:buChar char="■"/>
              <a:defRPr/>
            </a:lvl6pPr>
            <a:lvl7pPr marL="3200400" lvl="6" indent="-349250">
              <a:spcBef>
                <a:spcPts val="1300"/>
              </a:spcBef>
              <a:spcAft>
                <a:spcPts val="0"/>
              </a:spcAft>
              <a:buSzPts val="1900"/>
              <a:buChar char="●"/>
              <a:defRPr/>
            </a:lvl7pPr>
            <a:lvl8pPr marL="3657600" lvl="7" indent="-349250">
              <a:spcBef>
                <a:spcPts val="1300"/>
              </a:spcBef>
              <a:spcAft>
                <a:spcPts val="0"/>
              </a:spcAft>
              <a:buSzPts val="1900"/>
              <a:buChar char="○"/>
              <a:defRPr/>
            </a:lvl8pPr>
            <a:lvl9pPr marL="4114800" lvl="8" indent="-349250">
              <a:spcBef>
                <a:spcPts val="1300"/>
              </a:spcBef>
              <a:spcAft>
                <a:spcPts val="0"/>
              </a:spcAft>
              <a:buSzPts val="1900"/>
              <a:buChar char="■"/>
              <a:defRPr/>
            </a:lvl9pPr>
          </a:lstStyle>
          <a:p>
            <a:endParaRPr/>
          </a:p>
        </p:txBody>
      </p:sp>
      <p:sp>
        <p:nvSpPr>
          <p:cNvPr id="2918" name="Google Shape;2918;g395a5d8f997_0_20531"/>
          <p:cNvSpPr txBox="1">
            <a:spLocks noGrp="1"/>
          </p:cNvSpPr>
          <p:nvPr>
            <p:ph type="subTitle" idx="3"/>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2919" name="Google Shape;2919;g395a5d8f997_0_20531"/>
          <p:cNvSpPr txBox="1">
            <a:spLocks noGrp="1"/>
          </p:cNvSpPr>
          <p:nvPr>
            <p:ph type="title"/>
          </p:nvPr>
        </p:nvSpPr>
        <p:spPr>
          <a:xfrm>
            <a:off x="609600" y="914400"/>
            <a:ext cx="5181600" cy="788100"/>
          </a:xfrm>
          <a:prstGeom prst="rect">
            <a:avLst/>
          </a:prstGeom>
          <a:ln>
            <a:noFill/>
          </a:ln>
        </p:spPr>
        <p:txBody>
          <a:bodyPr spcFirstLastPara="1" wrap="square" lIns="0" tIns="0" rIns="0" bIns="0" anchor="t" anchorCtr="0">
            <a:normAutofit/>
          </a:bodyPr>
          <a:lstStyle>
            <a:lvl1pPr lvl="0">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1pPr>
            <a:lvl2pPr lvl="1">
              <a:spcBef>
                <a:spcPts val="10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a:endParaRPr/>
          </a:p>
        </p:txBody>
      </p:sp>
    </p:spTree>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matchingName="General — with photo and icons">
  <p:cSld name="CUSTOM_12">
    <p:spTree>
      <p:nvGrpSpPr>
        <p:cNvPr id="1" name="Shape 2920"/>
        <p:cNvGrpSpPr/>
        <p:nvPr/>
      </p:nvGrpSpPr>
      <p:grpSpPr>
        <a:xfrm>
          <a:off x="0" y="0"/>
          <a:ext cx="0" cy="0"/>
          <a:chOff x="0" y="0"/>
          <a:chExt cx="0" cy="0"/>
        </a:xfrm>
      </p:grpSpPr>
      <p:sp>
        <p:nvSpPr>
          <p:cNvPr id="2921" name="Google Shape;2921;g395a5d8f997_0_20537"/>
          <p:cNvSpPr/>
          <p:nvPr/>
        </p:nvSpPr>
        <p:spPr>
          <a:xfrm>
            <a:off x="0" y="0"/>
            <a:ext cx="5486400"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922" name="Google Shape;2922;g395a5d8f997_0_20537"/>
          <p:cNvSpPr txBox="1">
            <a:spLocks noGrp="1"/>
          </p:cNvSpPr>
          <p:nvPr>
            <p:ph type="title"/>
          </p:nvPr>
        </p:nvSpPr>
        <p:spPr>
          <a:xfrm>
            <a:off x="609600" y="914400"/>
            <a:ext cx="3657600" cy="5486400"/>
          </a:xfrm>
          <a:prstGeom prst="rect">
            <a:avLst/>
          </a:prstGeom>
          <a:ln>
            <a:noFill/>
          </a:ln>
        </p:spPr>
        <p:txBody>
          <a:bodyPr spcFirstLastPara="1" wrap="square" lIns="0" tIns="0" rIns="0" bIns="0" anchor="t" anchorCtr="0">
            <a:noAutofit/>
          </a:bodyPr>
          <a:lstStyle>
            <a:lvl1pPr lvl="0">
              <a:lnSpc>
                <a:spcPct val="85000"/>
              </a:lnSpc>
              <a:spcBef>
                <a:spcPts val="0"/>
              </a:spcBef>
              <a:spcAft>
                <a:spcPts val="0"/>
              </a:spcAft>
              <a:buClr>
                <a:schemeClr val="lt1"/>
              </a:buClr>
              <a:buSzPts val="4800"/>
              <a:buFont typeface="Montserrat"/>
              <a:buNone/>
              <a:defRPr sz="4800" b="1">
                <a:solidFill>
                  <a:schemeClr val="lt1"/>
                </a:solidFill>
                <a:latin typeface="Montserrat"/>
                <a:ea typeface="Montserrat"/>
                <a:cs typeface="Montserrat"/>
                <a:sym typeface="Montserrat"/>
              </a:defRPr>
            </a:lvl1pPr>
            <a:lvl2pPr lvl="1">
              <a:spcBef>
                <a:spcPts val="100"/>
              </a:spcBef>
              <a:spcAft>
                <a:spcPts val="0"/>
              </a:spcAft>
              <a:buClr>
                <a:schemeClr val="dk1"/>
              </a:buClr>
              <a:buSzPts val="8000"/>
              <a:buNone/>
              <a:defRPr sz="8000">
                <a:solidFill>
                  <a:schemeClr val="dk1"/>
                </a:solidFill>
              </a:defRPr>
            </a:lvl2pPr>
            <a:lvl3pPr lvl="2">
              <a:spcBef>
                <a:spcPts val="0"/>
              </a:spcBef>
              <a:spcAft>
                <a:spcPts val="0"/>
              </a:spcAft>
              <a:buClr>
                <a:schemeClr val="dk1"/>
              </a:buClr>
              <a:buSzPts val="8000"/>
              <a:buNone/>
              <a:defRPr sz="8000">
                <a:solidFill>
                  <a:schemeClr val="dk1"/>
                </a:solidFill>
              </a:defRPr>
            </a:lvl3pPr>
            <a:lvl4pPr lvl="3">
              <a:spcBef>
                <a:spcPts val="0"/>
              </a:spcBef>
              <a:spcAft>
                <a:spcPts val="0"/>
              </a:spcAft>
              <a:buClr>
                <a:schemeClr val="dk1"/>
              </a:buClr>
              <a:buSzPts val="8000"/>
              <a:buNone/>
              <a:defRPr sz="8000">
                <a:solidFill>
                  <a:schemeClr val="dk1"/>
                </a:solidFill>
              </a:defRPr>
            </a:lvl4pPr>
            <a:lvl5pPr lvl="4">
              <a:spcBef>
                <a:spcPts val="0"/>
              </a:spcBef>
              <a:spcAft>
                <a:spcPts val="0"/>
              </a:spcAft>
              <a:buClr>
                <a:schemeClr val="dk1"/>
              </a:buClr>
              <a:buSzPts val="8000"/>
              <a:buNone/>
              <a:defRPr sz="8000">
                <a:solidFill>
                  <a:schemeClr val="dk1"/>
                </a:solidFill>
              </a:defRPr>
            </a:lvl5pPr>
            <a:lvl6pPr lvl="5">
              <a:spcBef>
                <a:spcPts val="0"/>
              </a:spcBef>
              <a:spcAft>
                <a:spcPts val="0"/>
              </a:spcAft>
              <a:buClr>
                <a:schemeClr val="dk1"/>
              </a:buClr>
              <a:buSzPts val="8000"/>
              <a:buNone/>
              <a:defRPr sz="8000">
                <a:solidFill>
                  <a:schemeClr val="dk1"/>
                </a:solidFill>
              </a:defRPr>
            </a:lvl6pPr>
            <a:lvl7pPr lvl="6">
              <a:spcBef>
                <a:spcPts val="0"/>
              </a:spcBef>
              <a:spcAft>
                <a:spcPts val="0"/>
              </a:spcAft>
              <a:buClr>
                <a:schemeClr val="dk1"/>
              </a:buClr>
              <a:buSzPts val="8000"/>
              <a:buNone/>
              <a:defRPr sz="8000">
                <a:solidFill>
                  <a:schemeClr val="dk1"/>
                </a:solidFill>
              </a:defRPr>
            </a:lvl7pPr>
            <a:lvl8pPr lvl="7">
              <a:spcBef>
                <a:spcPts val="0"/>
              </a:spcBef>
              <a:spcAft>
                <a:spcPts val="0"/>
              </a:spcAft>
              <a:buClr>
                <a:schemeClr val="dk1"/>
              </a:buClr>
              <a:buSzPts val="8000"/>
              <a:buNone/>
              <a:defRPr sz="8000">
                <a:solidFill>
                  <a:schemeClr val="dk1"/>
                </a:solidFill>
              </a:defRPr>
            </a:lvl8pPr>
            <a:lvl9pPr lvl="8">
              <a:spcBef>
                <a:spcPts val="0"/>
              </a:spcBef>
              <a:spcAft>
                <a:spcPts val="0"/>
              </a:spcAft>
              <a:buClr>
                <a:schemeClr val="dk1"/>
              </a:buClr>
              <a:buSzPts val="8000"/>
              <a:buNone/>
              <a:defRPr sz="8000">
                <a:solidFill>
                  <a:schemeClr val="dk1"/>
                </a:solidFill>
              </a:defRPr>
            </a:lvl9pPr>
          </a:lstStyle>
          <a:p>
            <a:endParaRPr/>
          </a:p>
        </p:txBody>
      </p:sp>
      <p:sp>
        <p:nvSpPr>
          <p:cNvPr id="2923" name="Google Shape;2923;g395a5d8f997_0_20537"/>
          <p:cNvSpPr>
            <a:spLocks noGrp="1"/>
          </p:cNvSpPr>
          <p:nvPr>
            <p:ph type="pic" idx="2"/>
          </p:nvPr>
        </p:nvSpPr>
        <p:spPr>
          <a:xfrm>
            <a:off x="4876800" y="854933"/>
            <a:ext cx="3352800" cy="6002700"/>
          </a:xfrm>
          <a:prstGeom prst="rect">
            <a:avLst/>
          </a:prstGeom>
          <a:noFill/>
          <a:ln>
            <a:noFill/>
          </a:ln>
        </p:spPr>
      </p:sp>
      <p:sp>
        <p:nvSpPr>
          <p:cNvPr id="2924" name="Google Shape;2924;g395a5d8f997_0_20537"/>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rgbClr val="BFDFE0"/>
              </a:buClr>
              <a:buSzPts val="1200"/>
              <a:buFont typeface="Montserrat"/>
              <a:buNone/>
              <a:defRPr sz="1200" b="1">
                <a:solidFill>
                  <a:srgbClr val="BFDFE0"/>
                </a:solidFill>
                <a:latin typeface="Montserrat"/>
                <a:ea typeface="Montserrat"/>
                <a:cs typeface="Montserrat"/>
                <a:sym typeface="Montserrat"/>
              </a:defRPr>
            </a:lvl1pPr>
            <a:lvl2pPr lvl="1">
              <a:spcBef>
                <a:spcPts val="0"/>
              </a:spcBef>
              <a:spcAft>
                <a:spcPts val="0"/>
              </a:spcAft>
              <a:buClr>
                <a:srgbClr val="BFDFE0"/>
              </a:buClr>
              <a:buSzPts val="1900"/>
              <a:buNone/>
              <a:defRPr>
                <a:solidFill>
                  <a:srgbClr val="BFDFE0"/>
                </a:solidFill>
              </a:defRPr>
            </a:lvl2pPr>
            <a:lvl3pPr lvl="2">
              <a:spcBef>
                <a:spcPts val="0"/>
              </a:spcBef>
              <a:spcAft>
                <a:spcPts val="0"/>
              </a:spcAft>
              <a:buClr>
                <a:srgbClr val="BFDFE0"/>
              </a:buClr>
              <a:buSzPts val="1900"/>
              <a:buNone/>
              <a:defRPr>
                <a:solidFill>
                  <a:srgbClr val="BFDFE0"/>
                </a:solidFill>
              </a:defRPr>
            </a:lvl3pPr>
            <a:lvl4pPr lvl="3">
              <a:spcBef>
                <a:spcPts val="0"/>
              </a:spcBef>
              <a:spcAft>
                <a:spcPts val="0"/>
              </a:spcAft>
              <a:buClr>
                <a:srgbClr val="BFDFE0"/>
              </a:buClr>
              <a:buSzPts val="1900"/>
              <a:buNone/>
              <a:defRPr>
                <a:solidFill>
                  <a:srgbClr val="BFDFE0"/>
                </a:solidFill>
              </a:defRPr>
            </a:lvl4pPr>
            <a:lvl5pPr lvl="4">
              <a:spcBef>
                <a:spcPts val="0"/>
              </a:spcBef>
              <a:spcAft>
                <a:spcPts val="0"/>
              </a:spcAft>
              <a:buClr>
                <a:srgbClr val="BFDFE0"/>
              </a:buClr>
              <a:buSzPts val="1900"/>
              <a:buNone/>
              <a:defRPr>
                <a:solidFill>
                  <a:srgbClr val="BFDFE0"/>
                </a:solidFill>
              </a:defRPr>
            </a:lvl5pPr>
            <a:lvl6pPr lvl="5">
              <a:spcBef>
                <a:spcPts val="0"/>
              </a:spcBef>
              <a:spcAft>
                <a:spcPts val="0"/>
              </a:spcAft>
              <a:buClr>
                <a:srgbClr val="BFDFE0"/>
              </a:buClr>
              <a:buSzPts val="1900"/>
              <a:buNone/>
              <a:defRPr>
                <a:solidFill>
                  <a:srgbClr val="BFDFE0"/>
                </a:solidFill>
              </a:defRPr>
            </a:lvl6pPr>
            <a:lvl7pPr lvl="6">
              <a:spcBef>
                <a:spcPts val="0"/>
              </a:spcBef>
              <a:spcAft>
                <a:spcPts val="0"/>
              </a:spcAft>
              <a:buClr>
                <a:srgbClr val="BFDFE0"/>
              </a:buClr>
              <a:buSzPts val="1900"/>
              <a:buNone/>
              <a:defRPr>
                <a:solidFill>
                  <a:srgbClr val="BFDFE0"/>
                </a:solidFill>
              </a:defRPr>
            </a:lvl7pPr>
            <a:lvl8pPr lvl="7">
              <a:spcBef>
                <a:spcPts val="0"/>
              </a:spcBef>
              <a:spcAft>
                <a:spcPts val="0"/>
              </a:spcAft>
              <a:buClr>
                <a:srgbClr val="BFDFE0"/>
              </a:buClr>
              <a:buSzPts val="1900"/>
              <a:buNone/>
              <a:defRPr>
                <a:solidFill>
                  <a:srgbClr val="BFDFE0"/>
                </a:solidFill>
              </a:defRPr>
            </a:lvl8pPr>
            <a:lvl9pPr lvl="8">
              <a:spcBef>
                <a:spcPts val="0"/>
              </a:spcBef>
              <a:spcAft>
                <a:spcPts val="0"/>
              </a:spcAft>
              <a:buClr>
                <a:srgbClr val="BFDFE0"/>
              </a:buClr>
              <a:buSzPts val="1900"/>
              <a:buNone/>
              <a:defRPr>
                <a:solidFill>
                  <a:srgbClr val="BFDFE0"/>
                </a:solidFill>
              </a:defRPr>
            </a:lvl9pPr>
          </a:lstStyle>
          <a:p>
            <a:endParaRPr/>
          </a:p>
        </p:txBody>
      </p:sp>
    </p:spTree>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matchingName="General — with facts — left">
  <p:cSld name="CUSTOM_13">
    <p:spTree>
      <p:nvGrpSpPr>
        <p:cNvPr id="1" name="Shape 2925"/>
        <p:cNvGrpSpPr/>
        <p:nvPr/>
      </p:nvGrpSpPr>
      <p:grpSpPr>
        <a:xfrm>
          <a:off x="0" y="0"/>
          <a:ext cx="0" cy="0"/>
          <a:chOff x="0" y="0"/>
          <a:chExt cx="0" cy="0"/>
        </a:xfrm>
      </p:grpSpPr>
      <p:sp>
        <p:nvSpPr>
          <p:cNvPr id="2926" name="Google Shape;2926;g395a5d8f997_0_20542"/>
          <p:cNvSpPr/>
          <p:nvPr/>
        </p:nvSpPr>
        <p:spPr>
          <a:xfrm>
            <a:off x="0" y="0"/>
            <a:ext cx="5791200" cy="68784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927" name="Google Shape;2927;g395a5d8f997_0_20542"/>
          <p:cNvSpPr txBox="1">
            <a:spLocks noGrp="1"/>
          </p:cNvSpPr>
          <p:nvPr>
            <p:ph type="title"/>
          </p:nvPr>
        </p:nvSpPr>
        <p:spPr>
          <a:xfrm>
            <a:off x="6400567" y="1250067"/>
            <a:ext cx="5486400" cy="14925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SzPts val="4800"/>
              <a:buFont typeface="Montserrat"/>
              <a:buNone/>
              <a:defRPr b="1">
                <a:latin typeface="Montserrat"/>
                <a:ea typeface="Montserrat"/>
                <a:cs typeface="Montserrat"/>
                <a:sym typeface="Montserrat"/>
              </a:defRPr>
            </a:lvl1pPr>
            <a:lvl2pPr lvl="1">
              <a:spcBef>
                <a:spcPts val="100"/>
              </a:spcBef>
              <a:spcAft>
                <a:spcPts val="0"/>
              </a:spcAft>
              <a:buClr>
                <a:schemeClr val="dk2"/>
              </a:buClr>
              <a:buSzPts val="6400"/>
              <a:buFont typeface="Montserrat"/>
              <a:buNone/>
              <a:defRPr sz="6400" b="1">
                <a:solidFill>
                  <a:schemeClr val="dk2"/>
                </a:solidFill>
                <a:latin typeface="Montserrat"/>
                <a:ea typeface="Montserrat"/>
                <a:cs typeface="Montserrat"/>
                <a:sym typeface="Montserrat"/>
              </a:defRPr>
            </a:lvl2pPr>
            <a:lvl3pPr lvl="2">
              <a:spcBef>
                <a:spcPts val="0"/>
              </a:spcBef>
              <a:spcAft>
                <a:spcPts val="0"/>
              </a:spcAft>
              <a:buClr>
                <a:schemeClr val="dk2"/>
              </a:buClr>
              <a:buSzPts val="6400"/>
              <a:buFont typeface="Montserrat"/>
              <a:buNone/>
              <a:defRPr sz="6400" b="1">
                <a:solidFill>
                  <a:schemeClr val="dk2"/>
                </a:solidFill>
                <a:latin typeface="Montserrat"/>
                <a:ea typeface="Montserrat"/>
                <a:cs typeface="Montserrat"/>
                <a:sym typeface="Montserrat"/>
              </a:defRPr>
            </a:lvl3pPr>
            <a:lvl4pPr lvl="3">
              <a:spcBef>
                <a:spcPts val="0"/>
              </a:spcBef>
              <a:spcAft>
                <a:spcPts val="0"/>
              </a:spcAft>
              <a:buClr>
                <a:schemeClr val="dk2"/>
              </a:buClr>
              <a:buSzPts val="6400"/>
              <a:buFont typeface="Montserrat"/>
              <a:buNone/>
              <a:defRPr sz="6400" b="1">
                <a:solidFill>
                  <a:schemeClr val="dk2"/>
                </a:solidFill>
                <a:latin typeface="Montserrat"/>
                <a:ea typeface="Montserrat"/>
                <a:cs typeface="Montserrat"/>
                <a:sym typeface="Montserrat"/>
              </a:defRPr>
            </a:lvl4pPr>
            <a:lvl5pPr lvl="4">
              <a:spcBef>
                <a:spcPts val="0"/>
              </a:spcBef>
              <a:spcAft>
                <a:spcPts val="0"/>
              </a:spcAft>
              <a:buClr>
                <a:schemeClr val="dk2"/>
              </a:buClr>
              <a:buSzPts val="6400"/>
              <a:buFont typeface="Montserrat"/>
              <a:buNone/>
              <a:defRPr sz="6400" b="1">
                <a:solidFill>
                  <a:schemeClr val="dk2"/>
                </a:solidFill>
                <a:latin typeface="Montserrat"/>
                <a:ea typeface="Montserrat"/>
                <a:cs typeface="Montserrat"/>
                <a:sym typeface="Montserrat"/>
              </a:defRPr>
            </a:lvl5pPr>
            <a:lvl6pPr lvl="5">
              <a:spcBef>
                <a:spcPts val="0"/>
              </a:spcBef>
              <a:spcAft>
                <a:spcPts val="0"/>
              </a:spcAft>
              <a:buClr>
                <a:schemeClr val="dk2"/>
              </a:buClr>
              <a:buSzPts val="6400"/>
              <a:buFont typeface="Montserrat"/>
              <a:buNone/>
              <a:defRPr sz="6400" b="1">
                <a:solidFill>
                  <a:schemeClr val="dk2"/>
                </a:solidFill>
                <a:latin typeface="Montserrat"/>
                <a:ea typeface="Montserrat"/>
                <a:cs typeface="Montserrat"/>
                <a:sym typeface="Montserrat"/>
              </a:defRPr>
            </a:lvl6pPr>
            <a:lvl7pPr lvl="6">
              <a:spcBef>
                <a:spcPts val="0"/>
              </a:spcBef>
              <a:spcAft>
                <a:spcPts val="0"/>
              </a:spcAft>
              <a:buClr>
                <a:schemeClr val="dk2"/>
              </a:buClr>
              <a:buSzPts val="6400"/>
              <a:buFont typeface="Montserrat"/>
              <a:buNone/>
              <a:defRPr sz="6400" b="1">
                <a:solidFill>
                  <a:schemeClr val="dk2"/>
                </a:solidFill>
                <a:latin typeface="Montserrat"/>
                <a:ea typeface="Montserrat"/>
                <a:cs typeface="Montserrat"/>
                <a:sym typeface="Montserrat"/>
              </a:defRPr>
            </a:lvl7pPr>
            <a:lvl8pPr lvl="7">
              <a:spcBef>
                <a:spcPts val="0"/>
              </a:spcBef>
              <a:spcAft>
                <a:spcPts val="0"/>
              </a:spcAft>
              <a:buClr>
                <a:schemeClr val="dk2"/>
              </a:buClr>
              <a:buSzPts val="6400"/>
              <a:buFont typeface="Montserrat"/>
              <a:buNone/>
              <a:defRPr sz="6400" b="1">
                <a:solidFill>
                  <a:schemeClr val="dk2"/>
                </a:solidFill>
                <a:latin typeface="Montserrat"/>
                <a:ea typeface="Montserrat"/>
                <a:cs typeface="Montserrat"/>
                <a:sym typeface="Montserrat"/>
              </a:defRPr>
            </a:lvl8pPr>
            <a:lvl9pPr lvl="8">
              <a:spcBef>
                <a:spcPts val="0"/>
              </a:spcBef>
              <a:spcAft>
                <a:spcPts val="0"/>
              </a:spcAft>
              <a:buClr>
                <a:schemeClr val="dk2"/>
              </a:buClr>
              <a:buSzPts val="6400"/>
              <a:buFont typeface="Montserrat"/>
              <a:buNone/>
              <a:defRPr sz="6400" b="1">
                <a:solidFill>
                  <a:schemeClr val="dk2"/>
                </a:solidFill>
                <a:latin typeface="Montserrat"/>
                <a:ea typeface="Montserrat"/>
                <a:cs typeface="Montserrat"/>
                <a:sym typeface="Montserrat"/>
              </a:defRPr>
            </a:lvl9pPr>
          </a:lstStyle>
          <a:p>
            <a:endParaRPr/>
          </a:p>
        </p:txBody>
      </p:sp>
      <p:sp>
        <p:nvSpPr>
          <p:cNvPr id="2928" name="Google Shape;2928;g395a5d8f997_0_20542"/>
          <p:cNvSpPr txBox="1">
            <a:spLocks noGrp="1"/>
          </p:cNvSpPr>
          <p:nvPr>
            <p:ph type="body" idx="1"/>
          </p:nvPr>
        </p:nvSpPr>
        <p:spPr>
          <a:xfrm>
            <a:off x="6400567" y="2842567"/>
            <a:ext cx="4876800" cy="2805900"/>
          </a:xfrm>
          <a:prstGeom prst="rect">
            <a:avLst/>
          </a:prstGeom>
        </p:spPr>
        <p:txBody>
          <a:bodyPr spcFirstLastPara="1" wrap="square" lIns="0" tIns="0" rIns="0" bIns="0" anchor="t" anchorCtr="0">
            <a:noAutofit/>
          </a:bodyPr>
          <a:lstStyle>
            <a:lvl1pPr marL="457200" lvl="0" indent="-349250">
              <a:spcBef>
                <a:spcPts val="1300"/>
              </a:spcBef>
              <a:spcAft>
                <a:spcPts val="0"/>
              </a:spcAft>
              <a:buSzPts val="1900"/>
              <a:buChar char="●"/>
              <a:defRPr sz="1900"/>
            </a:lvl1pPr>
            <a:lvl2pPr marL="914400" lvl="1" indent="-349250">
              <a:spcBef>
                <a:spcPts val="1600"/>
              </a:spcBef>
              <a:spcAft>
                <a:spcPts val="0"/>
              </a:spcAft>
              <a:buSzPts val="1900"/>
              <a:buChar char="○"/>
              <a:defRPr/>
            </a:lvl2pPr>
            <a:lvl3pPr marL="1371600" lvl="2" indent="-349250">
              <a:spcBef>
                <a:spcPts val="1600"/>
              </a:spcBef>
              <a:spcAft>
                <a:spcPts val="0"/>
              </a:spcAft>
              <a:buSzPts val="1900"/>
              <a:buChar char="■"/>
              <a:defRPr/>
            </a:lvl3pPr>
            <a:lvl4pPr marL="1828800" lvl="3" indent="-349250">
              <a:spcBef>
                <a:spcPts val="1600"/>
              </a:spcBef>
              <a:spcAft>
                <a:spcPts val="0"/>
              </a:spcAft>
              <a:buSzPts val="1900"/>
              <a:buChar char="●"/>
              <a:defRPr/>
            </a:lvl4pPr>
            <a:lvl5pPr marL="2286000" lvl="4" indent="-349250">
              <a:spcBef>
                <a:spcPts val="1600"/>
              </a:spcBef>
              <a:spcAft>
                <a:spcPts val="0"/>
              </a:spcAft>
              <a:buSzPts val="1900"/>
              <a:buChar char="○"/>
              <a:defRPr/>
            </a:lvl5pPr>
            <a:lvl6pPr marL="2743200" lvl="5" indent="-349250">
              <a:spcBef>
                <a:spcPts val="1600"/>
              </a:spcBef>
              <a:spcAft>
                <a:spcPts val="0"/>
              </a:spcAft>
              <a:buSzPts val="1900"/>
              <a:buChar char="■"/>
              <a:defRPr/>
            </a:lvl6pPr>
            <a:lvl7pPr marL="3200400" lvl="6" indent="-349250">
              <a:spcBef>
                <a:spcPts val="1600"/>
              </a:spcBef>
              <a:spcAft>
                <a:spcPts val="0"/>
              </a:spcAft>
              <a:buSzPts val="1900"/>
              <a:buChar char="●"/>
              <a:defRPr/>
            </a:lvl7pPr>
            <a:lvl8pPr marL="3657600" lvl="7" indent="-349250">
              <a:spcBef>
                <a:spcPts val="1600"/>
              </a:spcBef>
              <a:spcAft>
                <a:spcPts val="0"/>
              </a:spcAft>
              <a:buSzPts val="1900"/>
              <a:buChar char="○"/>
              <a:defRPr/>
            </a:lvl8pPr>
            <a:lvl9pPr marL="4114800" lvl="8" indent="-349250">
              <a:spcBef>
                <a:spcPts val="1600"/>
              </a:spcBef>
              <a:spcAft>
                <a:spcPts val="1600"/>
              </a:spcAft>
              <a:buSzPts val="1900"/>
              <a:buChar char="■"/>
              <a:defRPr/>
            </a:lvl9pPr>
          </a:lstStyle>
          <a:p>
            <a:endParaRPr/>
          </a:p>
        </p:txBody>
      </p:sp>
      <p:sp>
        <p:nvSpPr>
          <p:cNvPr id="2929" name="Google Shape;2929;g395a5d8f997_0_20542"/>
          <p:cNvSpPr txBox="1">
            <a:spLocks noGrp="1"/>
          </p:cNvSpPr>
          <p:nvPr>
            <p:ph type="title" idx="2"/>
          </p:nvPr>
        </p:nvSpPr>
        <p:spPr>
          <a:xfrm>
            <a:off x="0" y="1250067"/>
            <a:ext cx="5791200" cy="1348500"/>
          </a:xfrm>
          <a:prstGeom prst="rect">
            <a:avLst/>
          </a:prstGeom>
          <a:noFill/>
        </p:spPr>
        <p:txBody>
          <a:bodyPr spcFirstLastPara="1" wrap="square" lIns="0" tIns="0" rIns="0" bIns="0" anchor="t" anchorCtr="0">
            <a:noAutofit/>
          </a:bodyPr>
          <a:lstStyle>
            <a:lvl1pPr lvl="0" algn="ctr">
              <a:lnSpc>
                <a:spcPct val="70000"/>
              </a:lnSpc>
              <a:spcBef>
                <a:spcPts val="0"/>
              </a:spcBef>
              <a:spcAft>
                <a:spcPts val="0"/>
              </a:spcAft>
              <a:buClr>
                <a:schemeClr val="lt1"/>
              </a:buClr>
              <a:buSzPts val="12000"/>
              <a:buFont typeface="Oswald Medium"/>
              <a:buNone/>
              <a:defRPr sz="12000" b="0">
                <a:solidFill>
                  <a:schemeClr val="lt1"/>
                </a:solidFill>
                <a:latin typeface="Oswald Medium"/>
                <a:ea typeface="Oswald Medium"/>
                <a:cs typeface="Oswald Medium"/>
                <a:sym typeface="Oswald Medium"/>
              </a:defRPr>
            </a:lvl1pPr>
            <a:lvl2pPr lvl="1">
              <a:spcBef>
                <a:spcPts val="100"/>
              </a:spcBef>
              <a:spcAft>
                <a:spcPts val="0"/>
              </a:spcAft>
              <a:buClr>
                <a:schemeClr val="lt1"/>
              </a:buClr>
              <a:buSzPts val="12800"/>
              <a:buNone/>
              <a:defRPr sz="12800">
                <a:solidFill>
                  <a:schemeClr val="lt1"/>
                </a:solidFill>
              </a:defRPr>
            </a:lvl2pPr>
            <a:lvl3pPr lvl="2">
              <a:spcBef>
                <a:spcPts val="0"/>
              </a:spcBef>
              <a:spcAft>
                <a:spcPts val="0"/>
              </a:spcAft>
              <a:buClr>
                <a:schemeClr val="lt1"/>
              </a:buClr>
              <a:buSzPts val="12800"/>
              <a:buNone/>
              <a:defRPr sz="12800">
                <a:solidFill>
                  <a:schemeClr val="lt1"/>
                </a:solidFill>
              </a:defRPr>
            </a:lvl3pPr>
            <a:lvl4pPr lvl="3">
              <a:spcBef>
                <a:spcPts val="0"/>
              </a:spcBef>
              <a:spcAft>
                <a:spcPts val="0"/>
              </a:spcAft>
              <a:buClr>
                <a:schemeClr val="lt1"/>
              </a:buClr>
              <a:buSzPts val="12800"/>
              <a:buNone/>
              <a:defRPr sz="12800">
                <a:solidFill>
                  <a:schemeClr val="lt1"/>
                </a:solidFill>
              </a:defRPr>
            </a:lvl4pPr>
            <a:lvl5pPr lvl="4">
              <a:spcBef>
                <a:spcPts val="0"/>
              </a:spcBef>
              <a:spcAft>
                <a:spcPts val="0"/>
              </a:spcAft>
              <a:buClr>
                <a:schemeClr val="lt1"/>
              </a:buClr>
              <a:buSzPts val="12800"/>
              <a:buNone/>
              <a:defRPr sz="12800">
                <a:solidFill>
                  <a:schemeClr val="lt1"/>
                </a:solidFill>
              </a:defRPr>
            </a:lvl5pPr>
            <a:lvl6pPr lvl="5">
              <a:spcBef>
                <a:spcPts val="0"/>
              </a:spcBef>
              <a:spcAft>
                <a:spcPts val="0"/>
              </a:spcAft>
              <a:buClr>
                <a:schemeClr val="lt1"/>
              </a:buClr>
              <a:buSzPts val="12800"/>
              <a:buNone/>
              <a:defRPr sz="12800">
                <a:solidFill>
                  <a:schemeClr val="lt1"/>
                </a:solidFill>
              </a:defRPr>
            </a:lvl6pPr>
            <a:lvl7pPr lvl="6">
              <a:spcBef>
                <a:spcPts val="0"/>
              </a:spcBef>
              <a:spcAft>
                <a:spcPts val="0"/>
              </a:spcAft>
              <a:buClr>
                <a:schemeClr val="lt1"/>
              </a:buClr>
              <a:buSzPts val="12800"/>
              <a:buNone/>
              <a:defRPr sz="12800">
                <a:solidFill>
                  <a:schemeClr val="lt1"/>
                </a:solidFill>
              </a:defRPr>
            </a:lvl7pPr>
            <a:lvl8pPr lvl="7">
              <a:spcBef>
                <a:spcPts val="0"/>
              </a:spcBef>
              <a:spcAft>
                <a:spcPts val="0"/>
              </a:spcAft>
              <a:buClr>
                <a:schemeClr val="lt1"/>
              </a:buClr>
              <a:buSzPts val="12800"/>
              <a:buNone/>
              <a:defRPr sz="12800">
                <a:solidFill>
                  <a:schemeClr val="lt1"/>
                </a:solidFill>
              </a:defRPr>
            </a:lvl8pPr>
            <a:lvl9pPr lvl="8">
              <a:spcBef>
                <a:spcPts val="0"/>
              </a:spcBef>
              <a:spcAft>
                <a:spcPts val="0"/>
              </a:spcAft>
              <a:buClr>
                <a:schemeClr val="lt1"/>
              </a:buClr>
              <a:buSzPts val="12800"/>
              <a:buNone/>
              <a:defRPr sz="12800">
                <a:solidFill>
                  <a:schemeClr val="lt1"/>
                </a:solidFill>
              </a:defRPr>
            </a:lvl9pPr>
          </a:lstStyle>
          <a:p>
            <a:endParaRPr/>
          </a:p>
        </p:txBody>
      </p:sp>
      <p:sp>
        <p:nvSpPr>
          <p:cNvPr id="2930" name="Google Shape;2930;g395a5d8f997_0_20542"/>
          <p:cNvSpPr txBox="1">
            <a:spLocks noGrp="1"/>
          </p:cNvSpPr>
          <p:nvPr>
            <p:ph type="subTitle" idx="3"/>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200"/>
              <a:buFont typeface="Montserrat"/>
              <a:buNone/>
              <a:defRPr sz="1200" b="1">
                <a:solidFill>
                  <a:schemeClr val="lt1"/>
                </a:solidFill>
                <a:latin typeface="Montserrat"/>
                <a:ea typeface="Montserrat"/>
                <a:cs typeface="Montserrat"/>
                <a:sym typeface="Montserrat"/>
              </a:defRPr>
            </a:lvl1pPr>
            <a:lvl2pPr lvl="1">
              <a:spcBef>
                <a:spcPts val="0"/>
              </a:spcBef>
              <a:spcAft>
                <a:spcPts val="0"/>
              </a:spcAft>
              <a:buClr>
                <a:schemeClr val="lt1"/>
              </a:buClr>
              <a:buSzPts val="1900"/>
              <a:buNone/>
              <a:defRPr>
                <a:solidFill>
                  <a:schemeClr val="lt1"/>
                </a:solidFill>
              </a:defRPr>
            </a:lvl2pPr>
            <a:lvl3pPr lvl="2">
              <a:spcBef>
                <a:spcPts val="0"/>
              </a:spcBef>
              <a:spcAft>
                <a:spcPts val="0"/>
              </a:spcAft>
              <a:buClr>
                <a:schemeClr val="lt1"/>
              </a:buClr>
              <a:buSzPts val="1900"/>
              <a:buNone/>
              <a:defRPr>
                <a:solidFill>
                  <a:schemeClr val="lt1"/>
                </a:solidFill>
              </a:defRPr>
            </a:lvl3pPr>
            <a:lvl4pPr lvl="3">
              <a:spcBef>
                <a:spcPts val="0"/>
              </a:spcBef>
              <a:spcAft>
                <a:spcPts val="0"/>
              </a:spcAft>
              <a:buClr>
                <a:schemeClr val="lt1"/>
              </a:buClr>
              <a:buSzPts val="1900"/>
              <a:buNone/>
              <a:defRPr>
                <a:solidFill>
                  <a:schemeClr val="lt1"/>
                </a:solidFill>
              </a:defRPr>
            </a:lvl4pPr>
            <a:lvl5pPr lvl="4">
              <a:spcBef>
                <a:spcPts val="0"/>
              </a:spcBef>
              <a:spcAft>
                <a:spcPts val="0"/>
              </a:spcAft>
              <a:buClr>
                <a:schemeClr val="lt1"/>
              </a:buClr>
              <a:buSzPts val="1900"/>
              <a:buNone/>
              <a:defRPr>
                <a:solidFill>
                  <a:schemeClr val="lt1"/>
                </a:solidFill>
              </a:defRPr>
            </a:lvl5pPr>
            <a:lvl6pPr lvl="5">
              <a:spcBef>
                <a:spcPts val="0"/>
              </a:spcBef>
              <a:spcAft>
                <a:spcPts val="0"/>
              </a:spcAft>
              <a:buClr>
                <a:schemeClr val="lt1"/>
              </a:buClr>
              <a:buSzPts val="1900"/>
              <a:buNone/>
              <a:defRPr>
                <a:solidFill>
                  <a:schemeClr val="lt1"/>
                </a:solidFill>
              </a:defRPr>
            </a:lvl6pPr>
            <a:lvl7pPr lvl="6">
              <a:spcBef>
                <a:spcPts val="0"/>
              </a:spcBef>
              <a:spcAft>
                <a:spcPts val="0"/>
              </a:spcAft>
              <a:buClr>
                <a:schemeClr val="lt1"/>
              </a:buClr>
              <a:buSzPts val="1900"/>
              <a:buNone/>
              <a:defRPr>
                <a:solidFill>
                  <a:schemeClr val="lt1"/>
                </a:solidFill>
              </a:defRPr>
            </a:lvl7pPr>
            <a:lvl8pPr lvl="7">
              <a:spcBef>
                <a:spcPts val="0"/>
              </a:spcBef>
              <a:spcAft>
                <a:spcPts val="0"/>
              </a:spcAft>
              <a:buClr>
                <a:schemeClr val="lt1"/>
              </a:buClr>
              <a:buSzPts val="1900"/>
              <a:buNone/>
              <a:defRPr>
                <a:solidFill>
                  <a:schemeClr val="lt1"/>
                </a:solidFill>
              </a:defRPr>
            </a:lvl8pPr>
            <a:lvl9pPr lvl="8">
              <a:spcBef>
                <a:spcPts val="0"/>
              </a:spcBef>
              <a:spcAft>
                <a:spcPts val="0"/>
              </a:spcAft>
              <a:buClr>
                <a:schemeClr val="lt1"/>
              </a:buClr>
              <a:buSzPts val="1900"/>
              <a:buNone/>
              <a:defRPr>
                <a:solidFill>
                  <a:schemeClr val="lt1"/>
                </a:solidFill>
              </a:defRPr>
            </a:lvl9pPr>
          </a:lstStyle>
          <a:p>
            <a:endParaRPr/>
          </a:p>
        </p:txBody>
      </p:sp>
    </p:spTree>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matchingName="Centered Text">
  <p:cSld name="CUSTOM_14">
    <p:spTree>
      <p:nvGrpSpPr>
        <p:cNvPr id="1" name="Shape 2931"/>
        <p:cNvGrpSpPr/>
        <p:nvPr/>
      </p:nvGrpSpPr>
      <p:grpSpPr>
        <a:xfrm>
          <a:off x="0" y="0"/>
          <a:ext cx="0" cy="0"/>
          <a:chOff x="0" y="0"/>
          <a:chExt cx="0" cy="0"/>
        </a:xfrm>
      </p:grpSpPr>
      <p:sp>
        <p:nvSpPr>
          <p:cNvPr id="2932" name="Google Shape;2932;g395a5d8f997_0_20548"/>
          <p:cNvSpPr txBox="1">
            <a:spLocks noGrp="1"/>
          </p:cNvSpPr>
          <p:nvPr>
            <p:ph type="title"/>
          </p:nvPr>
        </p:nvSpPr>
        <p:spPr>
          <a:xfrm>
            <a:off x="609600" y="1524000"/>
            <a:ext cx="5486400" cy="3235500"/>
          </a:xfrm>
          <a:prstGeom prst="rect">
            <a:avLst/>
          </a:prstGeom>
          <a:ln>
            <a:noFill/>
          </a:ln>
        </p:spPr>
        <p:txBody>
          <a:bodyPr spcFirstLastPara="1" wrap="square" lIns="0" tIns="0" rIns="0" bIns="0" anchor="t" anchorCtr="0">
            <a:noAutofit/>
          </a:bodyPr>
          <a:lstStyle>
            <a:lvl1pPr lvl="0" algn="r">
              <a:lnSpc>
                <a:spcPct val="90000"/>
              </a:lnSpc>
              <a:spcBef>
                <a:spcPts val="0"/>
              </a:spcBef>
              <a:spcAft>
                <a:spcPts val="0"/>
              </a:spcAft>
              <a:buSzPts val="4800"/>
              <a:buFont typeface="Montserrat"/>
              <a:buNone/>
              <a:defRPr b="1">
                <a:latin typeface="Montserrat"/>
                <a:ea typeface="Montserrat"/>
                <a:cs typeface="Montserrat"/>
                <a:sym typeface="Montserrat"/>
              </a:defRPr>
            </a:lvl1pPr>
            <a:lvl2pPr lvl="1" algn="r">
              <a:spcBef>
                <a:spcPts val="100"/>
              </a:spcBef>
              <a:spcAft>
                <a:spcPts val="0"/>
              </a:spcAft>
              <a:buClr>
                <a:schemeClr val="dk1"/>
              </a:buClr>
              <a:buSzPts val="8000"/>
              <a:buNone/>
              <a:defRPr sz="8000">
                <a:solidFill>
                  <a:schemeClr val="dk1"/>
                </a:solidFill>
              </a:defRPr>
            </a:lvl2pPr>
            <a:lvl3pPr lvl="2" algn="r">
              <a:spcBef>
                <a:spcPts val="0"/>
              </a:spcBef>
              <a:spcAft>
                <a:spcPts val="0"/>
              </a:spcAft>
              <a:buClr>
                <a:schemeClr val="dk1"/>
              </a:buClr>
              <a:buSzPts val="8000"/>
              <a:buNone/>
              <a:defRPr sz="8000">
                <a:solidFill>
                  <a:schemeClr val="dk1"/>
                </a:solidFill>
              </a:defRPr>
            </a:lvl3pPr>
            <a:lvl4pPr lvl="3" algn="r">
              <a:spcBef>
                <a:spcPts val="0"/>
              </a:spcBef>
              <a:spcAft>
                <a:spcPts val="0"/>
              </a:spcAft>
              <a:buClr>
                <a:schemeClr val="dk1"/>
              </a:buClr>
              <a:buSzPts val="8000"/>
              <a:buNone/>
              <a:defRPr sz="8000">
                <a:solidFill>
                  <a:schemeClr val="dk1"/>
                </a:solidFill>
              </a:defRPr>
            </a:lvl4pPr>
            <a:lvl5pPr lvl="4" algn="r">
              <a:spcBef>
                <a:spcPts val="0"/>
              </a:spcBef>
              <a:spcAft>
                <a:spcPts val="0"/>
              </a:spcAft>
              <a:buClr>
                <a:schemeClr val="dk1"/>
              </a:buClr>
              <a:buSzPts val="8000"/>
              <a:buNone/>
              <a:defRPr sz="8000">
                <a:solidFill>
                  <a:schemeClr val="dk1"/>
                </a:solidFill>
              </a:defRPr>
            </a:lvl5pPr>
            <a:lvl6pPr lvl="5" algn="r">
              <a:spcBef>
                <a:spcPts val="0"/>
              </a:spcBef>
              <a:spcAft>
                <a:spcPts val="0"/>
              </a:spcAft>
              <a:buClr>
                <a:schemeClr val="dk1"/>
              </a:buClr>
              <a:buSzPts val="8000"/>
              <a:buNone/>
              <a:defRPr sz="8000">
                <a:solidFill>
                  <a:schemeClr val="dk1"/>
                </a:solidFill>
              </a:defRPr>
            </a:lvl6pPr>
            <a:lvl7pPr lvl="6" algn="r">
              <a:spcBef>
                <a:spcPts val="0"/>
              </a:spcBef>
              <a:spcAft>
                <a:spcPts val="0"/>
              </a:spcAft>
              <a:buClr>
                <a:schemeClr val="dk1"/>
              </a:buClr>
              <a:buSzPts val="8000"/>
              <a:buNone/>
              <a:defRPr sz="8000">
                <a:solidFill>
                  <a:schemeClr val="dk1"/>
                </a:solidFill>
              </a:defRPr>
            </a:lvl7pPr>
            <a:lvl8pPr lvl="7" algn="r">
              <a:spcBef>
                <a:spcPts val="0"/>
              </a:spcBef>
              <a:spcAft>
                <a:spcPts val="0"/>
              </a:spcAft>
              <a:buClr>
                <a:schemeClr val="dk1"/>
              </a:buClr>
              <a:buSzPts val="8000"/>
              <a:buNone/>
              <a:defRPr sz="8000">
                <a:solidFill>
                  <a:schemeClr val="dk1"/>
                </a:solidFill>
              </a:defRPr>
            </a:lvl8pPr>
            <a:lvl9pPr lvl="8" algn="r">
              <a:spcBef>
                <a:spcPts val="0"/>
              </a:spcBef>
              <a:spcAft>
                <a:spcPts val="0"/>
              </a:spcAft>
              <a:buClr>
                <a:schemeClr val="dk1"/>
              </a:buClr>
              <a:buSzPts val="8000"/>
              <a:buNone/>
              <a:defRPr sz="8000">
                <a:solidFill>
                  <a:schemeClr val="dk1"/>
                </a:solidFill>
              </a:defRPr>
            </a:lvl9pPr>
          </a:lstStyle>
          <a:p>
            <a:endParaRPr/>
          </a:p>
        </p:txBody>
      </p:sp>
      <p:sp>
        <p:nvSpPr>
          <p:cNvPr id="2933" name="Google Shape;2933;g395a5d8f997_0_20548"/>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1pPr>
            <a:lvl2pPr lvl="1">
              <a:spcBef>
                <a:spcPts val="0"/>
              </a:spcBef>
              <a:spcAft>
                <a:spcPts val="0"/>
              </a:spcAft>
              <a:buClr>
                <a:schemeClr val="dk2"/>
              </a:buClr>
              <a:buSzPts val="1900"/>
              <a:buNone/>
              <a:defRPr>
                <a:solidFill>
                  <a:schemeClr val="dk2"/>
                </a:solidFill>
              </a:defRPr>
            </a:lvl2pPr>
            <a:lvl3pPr lvl="2">
              <a:spcBef>
                <a:spcPts val="0"/>
              </a:spcBef>
              <a:spcAft>
                <a:spcPts val="0"/>
              </a:spcAft>
              <a:buClr>
                <a:schemeClr val="dk2"/>
              </a:buClr>
              <a:buSzPts val="1900"/>
              <a:buNone/>
              <a:defRPr>
                <a:solidFill>
                  <a:schemeClr val="dk2"/>
                </a:solidFill>
              </a:defRPr>
            </a:lvl3pPr>
            <a:lvl4pPr lvl="3">
              <a:spcBef>
                <a:spcPts val="0"/>
              </a:spcBef>
              <a:spcAft>
                <a:spcPts val="0"/>
              </a:spcAft>
              <a:buClr>
                <a:schemeClr val="dk2"/>
              </a:buClr>
              <a:buSzPts val="1900"/>
              <a:buNone/>
              <a:defRPr>
                <a:solidFill>
                  <a:schemeClr val="dk2"/>
                </a:solidFill>
              </a:defRPr>
            </a:lvl4pPr>
            <a:lvl5pPr lvl="4">
              <a:spcBef>
                <a:spcPts val="0"/>
              </a:spcBef>
              <a:spcAft>
                <a:spcPts val="0"/>
              </a:spcAft>
              <a:buClr>
                <a:schemeClr val="dk2"/>
              </a:buClr>
              <a:buSzPts val="1900"/>
              <a:buNone/>
              <a:defRPr>
                <a:solidFill>
                  <a:schemeClr val="dk2"/>
                </a:solidFill>
              </a:defRPr>
            </a:lvl5pPr>
            <a:lvl6pPr lvl="5">
              <a:spcBef>
                <a:spcPts val="0"/>
              </a:spcBef>
              <a:spcAft>
                <a:spcPts val="0"/>
              </a:spcAft>
              <a:buClr>
                <a:schemeClr val="dk2"/>
              </a:buClr>
              <a:buSzPts val="1900"/>
              <a:buNone/>
              <a:defRPr>
                <a:solidFill>
                  <a:schemeClr val="dk2"/>
                </a:solidFill>
              </a:defRPr>
            </a:lvl6pPr>
            <a:lvl7pPr lvl="6">
              <a:spcBef>
                <a:spcPts val="0"/>
              </a:spcBef>
              <a:spcAft>
                <a:spcPts val="0"/>
              </a:spcAft>
              <a:buClr>
                <a:schemeClr val="dk2"/>
              </a:buClr>
              <a:buSzPts val="1900"/>
              <a:buNone/>
              <a:defRPr>
                <a:solidFill>
                  <a:schemeClr val="dk2"/>
                </a:solidFill>
              </a:defRPr>
            </a:lvl7pPr>
            <a:lvl8pPr lvl="7">
              <a:spcBef>
                <a:spcPts val="0"/>
              </a:spcBef>
              <a:spcAft>
                <a:spcPts val="0"/>
              </a:spcAft>
              <a:buClr>
                <a:schemeClr val="dk2"/>
              </a:buClr>
              <a:buSzPts val="1900"/>
              <a:buNone/>
              <a:defRPr>
                <a:solidFill>
                  <a:schemeClr val="dk2"/>
                </a:solidFill>
              </a:defRPr>
            </a:lvl8pPr>
            <a:lvl9pPr lvl="8">
              <a:spcBef>
                <a:spcPts val="0"/>
              </a:spcBef>
              <a:spcAft>
                <a:spcPts val="0"/>
              </a:spcAft>
              <a:buClr>
                <a:schemeClr val="dk2"/>
              </a:buClr>
              <a:buSzPts val="1900"/>
              <a:buNone/>
              <a:defRPr>
                <a:solidFill>
                  <a:schemeClr val="dk2"/>
                </a:solidFill>
              </a:defRPr>
            </a:lvl9pPr>
          </a:lstStyle>
          <a:p>
            <a:endParaRPr/>
          </a:p>
        </p:txBody>
      </p:sp>
      <p:sp>
        <p:nvSpPr>
          <p:cNvPr id="2934" name="Google Shape;2934;g395a5d8f997_0_20548"/>
          <p:cNvSpPr txBox="1">
            <a:spLocks noGrp="1"/>
          </p:cNvSpPr>
          <p:nvPr>
            <p:ph type="subTitle" idx="2"/>
          </p:nvPr>
        </p:nvSpPr>
        <p:spPr>
          <a:xfrm>
            <a:off x="6705600" y="1625600"/>
            <a:ext cx="4267200" cy="3134100"/>
          </a:xfrm>
          <a:prstGeom prst="rect">
            <a:avLst/>
          </a:prstGeom>
        </p:spPr>
        <p:txBody>
          <a:bodyPr spcFirstLastPara="1" wrap="square" lIns="0" tIns="0" rIns="0" bIns="0" anchor="t" anchorCtr="0">
            <a:noAutofit/>
          </a:bodyPr>
          <a:lstStyle>
            <a:lvl1pPr lvl="0">
              <a:spcBef>
                <a:spcPts val="0"/>
              </a:spcBef>
              <a:spcAft>
                <a:spcPts val="0"/>
              </a:spcAft>
              <a:buSzPts val="1900"/>
              <a:buNone/>
              <a:defRPr sz="1900"/>
            </a:lvl1pPr>
            <a:lvl2pPr lvl="1">
              <a:spcBef>
                <a:spcPts val="120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2935" name="Google Shape;2935;g395a5d8f997_0_20548"/>
          <p:cNvSpPr/>
          <p:nvPr/>
        </p:nvSpPr>
        <p:spPr>
          <a:xfrm rot="10800000">
            <a:off x="5200" y="5028133"/>
            <a:ext cx="12176400" cy="18288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Tree>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matchingName="Large Data Point">
  <p:cSld name="CUSTOM_20">
    <p:spTree>
      <p:nvGrpSpPr>
        <p:cNvPr id="1" name="Shape 2936"/>
        <p:cNvGrpSpPr/>
        <p:nvPr/>
      </p:nvGrpSpPr>
      <p:grpSpPr>
        <a:xfrm>
          <a:off x="0" y="0"/>
          <a:ext cx="0" cy="0"/>
          <a:chOff x="0" y="0"/>
          <a:chExt cx="0" cy="0"/>
        </a:xfrm>
      </p:grpSpPr>
      <p:sp>
        <p:nvSpPr>
          <p:cNvPr id="2937" name="Google Shape;2937;g395a5d8f997_0_20553"/>
          <p:cNvSpPr/>
          <p:nvPr/>
        </p:nvSpPr>
        <p:spPr>
          <a:xfrm>
            <a:off x="8229600" y="0"/>
            <a:ext cx="3962400"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938" name="Google Shape;2938;g395a5d8f997_0_20553"/>
          <p:cNvSpPr txBox="1">
            <a:spLocks noGrp="1"/>
          </p:cNvSpPr>
          <p:nvPr>
            <p:ph type="title"/>
          </p:nvPr>
        </p:nvSpPr>
        <p:spPr>
          <a:xfrm>
            <a:off x="3172633" y="2205267"/>
            <a:ext cx="4094100" cy="3782400"/>
          </a:xfrm>
          <a:prstGeom prst="rect">
            <a:avLst/>
          </a:prstGeom>
          <a:ln>
            <a:noFill/>
          </a:ln>
        </p:spPr>
        <p:txBody>
          <a:bodyPr spcFirstLastPara="1" wrap="square" lIns="0" tIns="0" rIns="0" bIns="0" anchor="t" anchorCtr="0">
            <a:noAutofit/>
          </a:bodyPr>
          <a:lstStyle>
            <a:lvl1pPr lvl="0" algn="r">
              <a:lnSpc>
                <a:spcPct val="90000"/>
              </a:lnSpc>
              <a:spcBef>
                <a:spcPts val="0"/>
              </a:spcBef>
              <a:spcAft>
                <a:spcPts val="0"/>
              </a:spcAft>
              <a:buSzPts val="4800"/>
              <a:buFont typeface="Montserrat"/>
              <a:buNone/>
              <a:defRPr b="1">
                <a:latin typeface="Montserrat"/>
                <a:ea typeface="Montserrat"/>
                <a:cs typeface="Montserrat"/>
                <a:sym typeface="Montserrat"/>
              </a:defRPr>
            </a:lvl1pPr>
            <a:lvl2pPr lvl="1" algn="r">
              <a:spcBef>
                <a:spcPts val="100"/>
              </a:spcBef>
              <a:spcAft>
                <a:spcPts val="0"/>
              </a:spcAft>
              <a:buClr>
                <a:schemeClr val="dk1"/>
              </a:buClr>
              <a:buSzPts val="8000"/>
              <a:buNone/>
              <a:defRPr sz="8000">
                <a:solidFill>
                  <a:schemeClr val="dk1"/>
                </a:solidFill>
              </a:defRPr>
            </a:lvl2pPr>
            <a:lvl3pPr lvl="2" algn="r">
              <a:spcBef>
                <a:spcPts val="0"/>
              </a:spcBef>
              <a:spcAft>
                <a:spcPts val="0"/>
              </a:spcAft>
              <a:buClr>
                <a:schemeClr val="dk1"/>
              </a:buClr>
              <a:buSzPts val="8000"/>
              <a:buNone/>
              <a:defRPr sz="8000">
                <a:solidFill>
                  <a:schemeClr val="dk1"/>
                </a:solidFill>
              </a:defRPr>
            </a:lvl3pPr>
            <a:lvl4pPr lvl="3" algn="r">
              <a:spcBef>
                <a:spcPts val="0"/>
              </a:spcBef>
              <a:spcAft>
                <a:spcPts val="0"/>
              </a:spcAft>
              <a:buClr>
                <a:schemeClr val="dk1"/>
              </a:buClr>
              <a:buSzPts val="8000"/>
              <a:buNone/>
              <a:defRPr sz="8000">
                <a:solidFill>
                  <a:schemeClr val="dk1"/>
                </a:solidFill>
              </a:defRPr>
            </a:lvl4pPr>
            <a:lvl5pPr lvl="4" algn="r">
              <a:spcBef>
                <a:spcPts val="0"/>
              </a:spcBef>
              <a:spcAft>
                <a:spcPts val="0"/>
              </a:spcAft>
              <a:buClr>
                <a:schemeClr val="dk1"/>
              </a:buClr>
              <a:buSzPts val="8000"/>
              <a:buNone/>
              <a:defRPr sz="8000">
                <a:solidFill>
                  <a:schemeClr val="dk1"/>
                </a:solidFill>
              </a:defRPr>
            </a:lvl5pPr>
            <a:lvl6pPr lvl="5" algn="r">
              <a:spcBef>
                <a:spcPts val="0"/>
              </a:spcBef>
              <a:spcAft>
                <a:spcPts val="0"/>
              </a:spcAft>
              <a:buClr>
                <a:schemeClr val="dk1"/>
              </a:buClr>
              <a:buSzPts val="8000"/>
              <a:buNone/>
              <a:defRPr sz="8000">
                <a:solidFill>
                  <a:schemeClr val="dk1"/>
                </a:solidFill>
              </a:defRPr>
            </a:lvl6pPr>
            <a:lvl7pPr lvl="6" algn="r">
              <a:spcBef>
                <a:spcPts val="0"/>
              </a:spcBef>
              <a:spcAft>
                <a:spcPts val="0"/>
              </a:spcAft>
              <a:buClr>
                <a:schemeClr val="dk1"/>
              </a:buClr>
              <a:buSzPts val="8000"/>
              <a:buNone/>
              <a:defRPr sz="8000">
                <a:solidFill>
                  <a:schemeClr val="dk1"/>
                </a:solidFill>
              </a:defRPr>
            </a:lvl7pPr>
            <a:lvl8pPr lvl="7" algn="r">
              <a:spcBef>
                <a:spcPts val="0"/>
              </a:spcBef>
              <a:spcAft>
                <a:spcPts val="0"/>
              </a:spcAft>
              <a:buClr>
                <a:schemeClr val="dk1"/>
              </a:buClr>
              <a:buSzPts val="8000"/>
              <a:buNone/>
              <a:defRPr sz="8000">
                <a:solidFill>
                  <a:schemeClr val="dk1"/>
                </a:solidFill>
              </a:defRPr>
            </a:lvl8pPr>
            <a:lvl9pPr lvl="8" algn="r">
              <a:spcBef>
                <a:spcPts val="0"/>
              </a:spcBef>
              <a:spcAft>
                <a:spcPts val="0"/>
              </a:spcAft>
              <a:buClr>
                <a:schemeClr val="dk1"/>
              </a:buClr>
              <a:buSzPts val="8000"/>
              <a:buNone/>
              <a:defRPr sz="8000">
                <a:solidFill>
                  <a:schemeClr val="dk1"/>
                </a:solidFill>
              </a:defRPr>
            </a:lvl9pPr>
          </a:lstStyle>
          <a:p>
            <a:endParaRPr/>
          </a:p>
        </p:txBody>
      </p:sp>
      <p:sp>
        <p:nvSpPr>
          <p:cNvPr id="2939" name="Google Shape;2939;g395a5d8f997_0_20553"/>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1pPr>
            <a:lvl2pPr lvl="1">
              <a:spcBef>
                <a:spcPts val="0"/>
              </a:spcBef>
              <a:spcAft>
                <a:spcPts val="0"/>
              </a:spcAft>
              <a:buClr>
                <a:schemeClr val="dk2"/>
              </a:buClr>
              <a:buSzPts val="1900"/>
              <a:buNone/>
              <a:defRPr>
                <a:solidFill>
                  <a:schemeClr val="dk2"/>
                </a:solidFill>
              </a:defRPr>
            </a:lvl2pPr>
            <a:lvl3pPr lvl="2">
              <a:spcBef>
                <a:spcPts val="0"/>
              </a:spcBef>
              <a:spcAft>
                <a:spcPts val="0"/>
              </a:spcAft>
              <a:buClr>
                <a:schemeClr val="dk2"/>
              </a:buClr>
              <a:buSzPts val="1900"/>
              <a:buNone/>
              <a:defRPr>
                <a:solidFill>
                  <a:schemeClr val="dk2"/>
                </a:solidFill>
              </a:defRPr>
            </a:lvl3pPr>
            <a:lvl4pPr lvl="3">
              <a:spcBef>
                <a:spcPts val="0"/>
              </a:spcBef>
              <a:spcAft>
                <a:spcPts val="0"/>
              </a:spcAft>
              <a:buClr>
                <a:schemeClr val="dk2"/>
              </a:buClr>
              <a:buSzPts val="1900"/>
              <a:buNone/>
              <a:defRPr>
                <a:solidFill>
                  <a:schemeClr val="dk2"/>
                </a:solidFill>
              </a:defRPr>
            </a:lvl4pPr>
            <a:lvl5pPr lvl="4">
              <a:spcBef>
                <a:spcPts val="0"/>
              </a:spcBef>
              <a:spcAft>
                <a:spcPts val="0"/>
              </a:spcAft>
              <a:buClr>
                <a:schemeClr val="dk2"/>
              </a:buClr>
              <a:buSzPts val="1900"/>
              <a:buNone/>
              <a:defRPr>
                <a:solidFill>
                  <a:schemeClr val="dk2"/>
                </a:solidFill>
              </a:defRPr>
            </a:lvl5pPr>
            <a:lvl6pPr lvl="5">
              <a:spcBef>
                <a:spcPts val="0"/>
              </a:spcBef>
              <a:spcAft>
                <a:spcPts val="0"/>
              </a:spcAft>
              <a:buClr>
                <a:schemeClr val="dk2"/>
              </a:buClr>
              <a:buSzPts val="1900"/>
              <a:buNone/>
              <a:defRPr>
                <a:solidFill>
                  <a:schemeClr val="dk2"/>
                </a:solidFill>
              </a:defRPr>
            </a:lvl6pPr>
            <a:lvl7pPr lvl="6">
              <a:spcBef>
                <a:spcPts val="0"/>
              </a:spcBef>
              <a:spcAft>
                <a:spcPts val="0"/>
              </a:spcAft>
              <a:buClr>
                <a:schemeClr val="dk2"/>
              </a:buClr>
              <a:buSzPts val="1900"/>
              <a:buNone/>
              <a:defRPr>
                <a:solidFill>
                  <a:schemeClr val="dk2"/>
                </a:solidFill>
              </a:defRPr>
            </a:lvl7pPr>
            <a:lvl8pPr lvl="7">
              <a:spcBef>
                <a:spcPts val="0"/>
              </a:spcBef>
              <a:spcAft>
                <a:spcPts val="0"/>
              </a:spcAft>
              <a:buClr>
                <a:schemeClr val="dk2"/>
              </a:buClr>
              <a:buSzPts val="1900"/>
              <a:buNone/>
              <a:defRPr>
                <a:solidFill>
                  <a:schemeClr val="dk2"/>
                </a:solidFill>
              </a:defRPr>
            </a:lvl8pPr>
            <a:lvl9pPr lvl="8">
              <a:spcBef>
                <a:spcPts val="0"/>
              </a:spcBef>
              <a:spcAft>
                <a:spcPts val="0"/>
              </a:spcAft>
              <a:buClr>
                <a:schemeClr val="dk2"/>
              </a:buClr>
              <a:buSzPts val="1900"/>
              <a:buNone/>
              <a:defRPr>
                <a:solidFill>
                  <a:schemeClr val="dk2"/>
                </a:solidFill>
              </a:defRPr>
            </a:lvl9pPr>
          </a:lstStyle>
          <a:p>
            <a:endParaRPr/>
          </a:p>
        </p:txBody>
      </p:sp>
      <p:sp>
        <p:nvSpPr>
          <p:cNvPr id="2940" name="Google Shape;2940;g395a5d8f997_0_20553"/>
          <p:cNvSpPr/>
          <p:nvPr/>
        </p:nvSpPr>
        <p:spPr>
          <a:xfrm>
            <a:off x="7519600" y="1704167"/>
            <a:ext cx="3917100" cy="4283700"/>
          </a:xfrm>
          <a:prstGeom prst="roundRect">
            <a:avLst>
              <a:gd name="adj" fmla="val 0"/>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941" name="Google Shape;2941;g395a5d8f997_0_20553"/>
          <p:cNvSpPr txBox="1">
            <a:spLocks noGrp="1"/>
          </p:cNvSpPr>
          <p:nvPr>
            <p:ph type="title" idx="2"/>
          </p:nvPr>
        </p:nvSpPr>
        <p:spPr>
          <a:xfrm>
            <a:off x="7864600" y="2205133"/>
            <a:ext cx="3352800" cy="3782400"/>
          </a:xfrm>
          <a:prstGeom prst="rect">
            <a:avLst/>
          </a:prstGeom>
        </p:spPr>
        <p:txBody>
          <a:bodyPr spcFirstLastPara="1" wrap="square" lIns="0" tIns="0" rIns="0" bIns="0" anchor="t" anchorCtr="0">
            <a:noAutofit/>
          </a:bodyPr>
          <a:lstStyle>
            <a:lvl1pPr lvl="0" algn="ctr">
              <a:lnSpc>
                <a:spcPct val="70000"/>
              </a:lnSpc>
              <a:spcBef>
                <a:spcPts val="0"/>
              </a:spcBef>
              <a:spcAft>
                <a:spcPts val="0"/>
              </a:spcAft>
              <a:buSzPts val="10700"/>
              <a:buFont typeface="Oswald Medium"/>
              <a:buNone/>
              <a:defRPr sz="10700" b="0">
                <a:latin typeface="Oswald Medium"/>
                <a:ea typeface="Oswald Medium"/>
                <a:cs typeface="Oswald Medium"/>
                <a:sym typeface="Oswald Medium"/>
              </a:defRPr>
            </a:lvl1pPr>
            <a:lvl2pPr lvl="1">
              <a:spcBef>
                <a:spcPts val="100"/>
              </a:spcBef>
              <a:spcAft>
                <a:spcPts val="0"/>
              </a:spcAft>
              <a:buClr>
                <a:schemeClr val="lt1"/>
              </a:buClr>
              <a:buSzPts val="12800"/>
              <a:buNone/>
              <a:defRPr sz="12800">
                <a:solidFill>
                  <a:schemeClr val="lt1"/>
                </a:solidFill>
              </a:defRPr>
            </a:lvl2pPr>
            <a:lvl3pPr lvl="2">
              <a:spcBef>
                <a:spcPts val="0"/>
              </a:spcBef>
              <a:spcAft>
                <a:spcPts val="0"/>
              </a:spcAft>
              <a:buClr>
                <a:schemeClr val="lt1"/>
              </a:buClr>
              <a:buSzPts val="12800"/>
              <a:buNone/>
              <a:defRPr sz="12800">
                <a:solidFill>
                  <a:schemeClr val="lt1"/>
                </a:solidFill>
              </a:defRPr>
            </a:lvl3pPr>
            <a:lvl4pPr lvl="3">
              <a:spcBef>
                <a:spcPts val="0"/>
              </a:spcBef>
              <a:spcAft>
                <a:spcPts val="0"/>
              </a:spcAft>
              <a:buClr>
                <a:schemeClr val="lt1"/>
              </a:buClr>
              <a:buSzPts val="12800"/>
              <a:buNone/>
              <a:defRPr sz="12800">
                <a:solidFill>
                  <a:schemeClr val="lt1"/>
                </a:solidFill>
              </a:defRPr>
            </a:lvl4pPr>
            <a:lvl5pPr lvl="4">
              <a:spcBef>
                <a:spcPts val="0"/>
              </a:spcBef>
              <a:spcAft>
                <a:spcPts val="0"/>
              </a:spcAft>
              <a:buClr>
                <a:schemeClr val="lt1"/>
              </a:buClr>
              <a:buSzPts val="12800"/>
              <a:buNone/>
              <a:defRPr sz="12800">
                <a:solidFill>
                  <a:schemeClr val="lt1"/>
                </a:solidFill>
              </a:defRPr>
            </a:lvl5pPr>
            <a:lvl6pPr lvl="5">
              <a:spcBef>
                <a:spcPts val="0"/>
              </a:spcBef>
              <a:spcAft>
                <a:spcPts val="0"/>
              </a:spcAft>
              <a:buClr>
                <a:schemeClr val="lt1"/>
              </a:buClr>
              <a:buSzPts val="12800"/>
              <a:buNone/>
              <a:defRPr sz="12800">
                <a:solidFill>
                  <a:schemeClr val="lt1"/>
                </a:solidFill>
              </a:defRPr>
            </a:lvl6pPr>
            <a:lvl7pPr lvl="6">
              <a:spcBef>
                <a:spcPts val="0"/>
              </a:spcBef>
              <a:spcAft>
                <a:spcPts val="0"/>
              </a:spcAft>
              <a:buClr>
                <a:schemeClr val="lt1"/>
              </a:buClr>
              <a:buSzPts val="12800"/>
              <a:buNone/>
              <a:defRPr sz="12800">
                <a:solidFill>
                  <a:schemeClr val="lt1"/>
                </a:solidFill>
              </a:defRPr>
            </a:lvl7pPr>
            <a:lvl8pPr lvl="7">
              <a:spcBef>
                <a:spcPts val="0"/>
              </a:spcBef>
              <a:spcAft>
                <a:spcPts val="0"/>
              </a:spcAft>
              <a:buClr>
                <a:schemeClr val="lt1"/>
              </a:buClr>
              <a:buSzPts val="12800"/>
              <a:buNone/>
              <a:defRPr sz="12800">
                <a:solidFill>
                  <a:schemeClr val="lt1"/>
                </a:solidFill>
              </a:defRPr>
            </a:lvl8pPr>
            <a:lvl9pPr lvl="8">
              <a:spcBef>
                <a:spcPts val="0"/>
              </a:spcBef>
              <a:spcAft>
                <a:spcPts val="0"/>
              </a:spcAft>
              <a:buClr>
                <a:schemeClr val="lt1"/>
              </a:buClr>
              <a:buSzPts val="12800"/>
              <a:buNone/>
              <a:defRPr sz="12800">
                <a:solidFill>
                  <a:schemeClr val="lt1"/>
                </a:solidFill>
              </a:defRPr>
            </a:lvl9pPr>
          </a:lstStyle>
          <a:p>
            <a:endParaRPr/>
          </a:p>
        </p:txBody>
      </p:sp>
      <p:sp>
        <p:nvSpPr>
          <p:cNvPr id="2942" name="Google Shape;2942;g395a5d8f997_0_20553"/>
          <p:cNvSpPr/>
          <p:nvPr/>
        </p:nvSpPr>
        <p:spPr>
          <a:xfrm>
            <a:off x="11473867" y="0"/>
            <a:ext cx="609600" cy="678000"/>
          </a:xfrm>
          <a:prstGeom prst="rect">
            <a:avLst/>
          </a:prstGeom>
          <a:solidFill>
            <a:srgbClr val="FFFFFF"/>
          </a:solidFill>
          <a:ln w="12700"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2943" name="Google Shape;2943;g395a5d8f997_0_20553" title="250331_CI_2025-Slides_assets_Logo mark.png"/>
          <p:cNvPicPr preferRelativeResize="0"/>
          <p:nvPr/>
        </p:nvPicPr>
        <p:blipFill>
          <a:blip r:embed="rId2">
            <a:alphaModFix/>
          </a:blip>
          <a:stretch>
            <a:fillRect/>
          </a:stretch>
        </p:blipFill>
        <p:spPr>
          <a:xfrm>
            <a:off x="11569157" y="94752"/>
            <a:ext cx="419025" cy="488500"/>
          </a:xfrm>
          <a:prstGeom prst="rect">
            <a:avLst/>
          </a:prstGeom>
          <a:noFill/>
          <a:ln>
            <a:noFill/>
          </a:ln>
        </p:spPr>
      </p:pic>
    </p:spTree>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matchingName="Dark — Layout 1">
  <p:cSld name="CUSTOM_15">
    <p:bg>
      <p:bgPr>
        <a:solidFill>
          <a:schemeClr val="dk2"/>
        </a:solidFill>
        <a:effectLst/>
      </p:bgPr>
    </p:bg>
    <p:spTree>
      <p:nvGrpSpPr>
        <p:cNvPr id="1" name="Shape 2944"/>
        <p:cNvGrpSpPr/>
        <p:nvPr/>
      </p:nvGrpSpPr>
      <p:grpSpPr>
        <a:xfrm>
          <a:off x="0" y="0"/>
          <a:ext cx="0" cy="0"/>
          <a:chOff x="0" y="0"/>
          <a:chExt cx="0" cy="0"/>
        </a:xfrm>
      </p:grpSpPr>
      <p:sp>
        <p:nvSpPr>
          <p:cNvPr id="2945" name="Google Shape;2945;g395a5d8f997_0_20561"/>
          <p:cNvSpPr txBox="1">
            <a:spLocks noGrp="1"/>
          </p:cNvSpPr>
          <p:nvPr>
            <p:ph type="title"/>
          </p:nvPr>
        </p:nvSpPr>
        <p:spPr>
          <a:xfrm>
            <a:off x="609600" y="1591667"/>
            <a:ext cx="6096000" cy="4267200"/>
          </a:xfrm>
          <a:prstGeom prst="rect">
            <a:avLst/>
          </a:prstGeom>
          <a:ln>
            <a:noFill/>
          </a:ln>
        </p:spPr>
        <p:txBody>
          <a:bodyPr spcFirstLastPara="1" wrap="square" lIns="0" tIns="0" rIns="0" bIns="0" anchor="t" anchorCtr="0">
            <a:noAutofit/>
          </a:bodyPr>
          <a:lstStyle>
            <a:lvl1pPr lvl="0">
              <a:lnSpc>
                <a:spcPct val="85000"/>
              </a:lnSpc>
              <a:spcBef>
                <a:spcPts val="0"/>
              </a:spcBef>
              <a:spcAft>
                <a:spcPts val="0"/>
              </a:spcAft>
              <a:buClr>
                <a:srgbClr val="BFDFE0"/>
              </a:buClr>
              <a:buSzPts val="4800"/>
              <a:buFont typeface="Montserrat"/>
              <a:buNone/>
              <a:defRPr sz="4800" b="1">
                <a:solidFill>
                  <a:srgbClr val="BFDFE0"/>
                </a:solidFill>
                <a:latin typeface="Montserrat"/>
                <a:ea typeface="Montserrat"/>
                <a:cs typeface="Montserrat"/>
                <a:sym typeface="Montserrat"/>
              </a:defRPr>
            </a:lvl1pPr>
            <a:lvl2pPr lvl="1" algn="r">
              <a:spcBef>
                <a:spcPts val="100"/>
              </a:spcBef>
              <a:spcAft>
                <a:spcPts val="0"/>
              </a:spcAft>
              <a:buClr>
                <a:srgbClr val="BFDFE0"/>
              </a:buClr>
              <a:buSzPts val="8000"/>
              <a:buNone/>
              <a:defRPr sz="8000">
                <a:solidFill>
                  <a:srgbClr val="BFDFE0"/>
                </a:solidFill>
              </a:defRPr>
            </a:lvl2pPr>
            <a:lvl3pPr lvl="2" algn="r">
              <a:spcBef>
                <a:spcPts val="0"/>
              </a:spcBef>
              <a:spcAft>
                <a:spcPts val="0"/>
              </a:spcAft>
              <a:buClr>
                <a:srgbClr val="BFDFE0"/>
              </a:buClr>
              <a:buSzPts val="8000"/>
              <a:buNone/>
              <a:defRPr sz="8000">
                <a:solidFill>
                  <a:srgbClr val="BFDFE0"/>
                </a:solidFill>
              </a:defRPr>
            </a:lvl3pPr>
            <a:lvl4pPr lvl="3" algn="r">
              <a:spcBef>
                <a:spcPts val="0"/>
              </a:spcBef>
              <a:spcAft>
                <a:spcPts val="0"/>
              </a:spcAft>
              <a:buClr>
                <a:srgbClr val="BFDFE0"/>
              </a:buClr>
              <a:buSzPts val="8000"/>
              <a:buNone/>
              <a:defRPr sz="8000">
                <a:solidFill>
                  <a:srgbClr val="BFDFE0"/>
                </a:solidFill>
              </a:defRPr>
            </a:lvl4pPr>
            <a:lvl5pPr lvl="4" algn="r">
              <a:spcBef>
                <a:spcPts val="0"/>
              </a:spcBef>
              <a:spcAft>
                <a:spcPts val="0"/>
              </a:spcAft>
              <a:buClr>
                <a:srgbClr val="BFDFE0"/>
              </a:buClr>
              <a:buSzPts val="8000"/>
              <a:buNone/>
              <a:defRPr sz="8000">
                <a:solidFill>
                  <a:srgbClr val="BFDFE0"/>
                </a:solidFill>
              </a:defRPr>
            </a:lvl5pPr>
            <a:lvl6pPr lvl="5" algn="r">
              <a:spcBef>
                <a:spcPts val="0"/>
              </a:spcBef>
              <a:spcAft>
                <a:spcPts val="0"/>
              </a:spcAft>
              <a:buClr>
                <a:srgbClr val="BFDFE0"/>
              </a:buClr>
              <a:buSzPts val="8000"/>
              <a:buNone/>
              <a:defRPr sz="8000">
                <a:solidFill>
                  <a:srgbClr val="BFDFE0"/>
                </a:solidFill>
              </a:defRPr>
            </a:lvl6pPr>
            <a:lvl7pPr lvl="6" algn="r">
              <a:spcBef>
                <a:spcPts val="0"/>
              </a:spcBef>
              <a:spcAft>
                <a:spcPts val="0"/>
              </a:spcAft>
              <a:buClr>
                <a:srgbClr val="BFDFE0"/>
              </a:buClr>
              <a:buSzPts val="8000"/>
              <a:buNone/>
              <a:defRPr sz="8000">
                <a:solidFill>
                  <a:srgbClr val="BFDFE0"/>
                </a:solidFill>
              </a:defRPr>
            </a:lvl7pPr>
            <a:lvl8pPr lvl="7" algn="r">
              <a:spcBef>
                <a:spcPts val="0"/>
              </a:spcBef>
              <a:spcAft>
                <a:spcPts val="0"/>
              </a:spcAft>
              <a:buClr>
                <a:srgbClr val="BFDFE0"/>
              </a:buClr>
              <a:buSzPts val="8000"/>
              <a:buNone/>
              <a:defRPr sz="8000">
                <a:solidFill>
                  <a:srgbClr val="BFDFE0"/>
                </a:solidFill>
              </a:defRPr>
            </a:lvl8pPr>
            <a:lvl9pPr lvl="8" algn="r">
              <a:spcBef>
                <a:spcPts val="0"/>
              </a:spcBef>
              <a:spcAft>
                <a:spcPts val="0"/>
              </a:spcAft>
              <a:buClr>
                <a:srgbClr val="BFDFE0"/>
              </a:buClr>
              <a:buSzPts val="8000"/>
              <a:buNone/>
              <a:defRPr sz="8000">
                <a:solidFill>
                  <a:srgbClr val="BFDFE0"/>
                </a:solidFill>
              </a:defRPr>
            </a:lvl9pPr>
          </a:lstStyle>
          <a:p>
            <a:endParaRPr/>
          </a:p>
        </p:txBody>
      </p:sp>
      <p:sp>
        <p:nvSpPr>
          <p:cNvPr id="2946" name="Google Shape;2946;g395a5d8f997_0_20561"/>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200"/>
              <a:buFont typeface="Montserrat"/>
              <a:buNone/>
              <a:defRPr sz="1200" b="1">
                <a:solidFill>
                  <a:schemeClr val="accent2"/>
                </a:solidFill>
                <a:latin typeface="Montserrat"/>
                <a:ea typeface="Montserrat"/>
                <a:cs typeface="Montserrat"/>
                <a:sym typeface="Montserrat"/>
              </a:defRPr>
            </a:lvl1pPr>
            <a:lvl2pPr lvl="1">
              <a:spcBef>
                <a:spcPts val="0"/>
              </a:spcBef>
              <a:spcAft>
                <a:spcPts val="0"/>
              </a:spcAft>
              <a:buClr>
                <a:schemeClr val="accent2"/>
              </a:buClr>
              <a:buSzPts val="1900"/>
              <a:buNone/>
              <a:defRPr>
                <a:solidFill>
                  <a:schemeClr val="accent2"/>
                </a:solidFill>
              </a:defRPr>
            </a:lvl2pPr>
            <a:lvl3pPr lvl="2">
              <a:spcBef>
                <a:spcPts val="0"/>
              </a:spcBef>
              <a:spcAft>
                <a:spcPts val="0"/>
              </a:spcAft>
              <a:buClr>
                <a:schemeClr val="accent2"/>
              </a:buClr>
              <a:buSzPts val="1900"/>
              <a:buNone/>
              <a:defRPr>
                <a:solidFill>
                  <a:schemeClr val="accent2"/>
                </a:solidFill>
              </a:defRPr>
            </a:lvl3pPr>
            <a:lvl4pPr lvl="3">
              <a:spcBef>
                <a:spcPts val="0"/>
              </a:spcBef>
              <a:spcAft>
                <a:spcPts val="0"/>
              </a:spcAft>
              <a:buClr>
                <a:schemeClr val="accent2"/>
              </a:buClr>
              <a:buSzPts val="1900"/>
              <a:buNone/>
              <a:defRPr>
                <a:solidFill>
                  <a:schemeClr val="accent2"/>
                </a:solidFill>
              </a:defRPr>
            </a:lvl4pPr>
            <a:lvl5pPr lvl="4">
              <a:spcBef>
                <a:spcPts val="0"/>
              </a:spcBef>
              <a:spcAft>
                <a:spcPts val="0"/>
              </a:spcAft>
              <a:buClr>
                <a:schemeClr val="accent2"/>
              </a:buClr>
              <a:buSzPts val="1900"/>
              <a:buNone/>
              <a:defRPr>
                <a:solidFill>
                  <a:schemeClr val="accent2"/>
                </a:solidFill>
              </a:defRPr>
            </a:lvl5pPr>
            <a:lvl6pPr lvl="5">
              <a:spcBef>
                <a:spcPts val="0"/>
              </a:spcBef>
              <a:spcAft>
                <a:spcPts val="0"/>
              </a:spcAft>
              <a:buClr>
                <a:schemeClr val="accent2"/>
              </a:buClr>
              <a:buSzPts val="1900"/>
              <a:buNone/>
              <a:defRPr>
                <a:solidFill>
                  <a:schemeClr val="accent2"/>
                </a:solidFill>
              </a:defRPr>
            </a:lvl6pPr>
            <a:lvl7pPr lvl="6">
              <a:spcBef>
                <a:spcPts val="0"/>
              </a:spcBef>
              <a:spcAft>
                <a:spcPts val="0"/>
              </a:spcAft>
              <a:buClr>
                <a:schemeClr val="accent2"/>
              </a:buClr>
              <a:buSzPts val="1900"/>
              <a:buNone/>
              <a:defRPr>
                <a:solidFill>
                  <a:schemeClr val="accent2"/>
                </a:solidFill>
              </a:defRPr>
            </a:lvl7pPr>
            <a:lvl8pPr lvl="7">
              <a:spcBef>
                <a:spcPts val="0"/>
              </a:spcBef>
              <a:spcAft>
                <a:spcPts val="0"/>
              </a:spcAft>
              <a:buClr>
                <a:schemeClr val="accent2"/>
              </a:buClr>
              <a:buSzPts val="1900"/>
              <a:buNone/>
              <a:defRPr>
                <a:solidFill>
                  <a:schemeClr val="accent2"/>
                </a:solidFill>
              </a:defRPr>
            </a:lvl8pPr>
            <a:lvl9pPr lvl="8">
              <a:spcBef>
                <a:spcPts val="0"/>
              </a:spcBef>
              <a:spcAft>
                <a:spcPts val="0"/>
              </a:spcAft>
              <a:buClr>
                <a:schemeClr val="accent2"/>
              </a:buClr>
              <a:buSzPts val="1900"/>
              <a:buNone/>
              <a:defRPr>
                <a:solidFill>
                  <a:schemeClr val="accent2"/>
                </a:solidFill>
              </a:defRPr>
            </a:lvl9pPr>
          </a:lstStyle>
          <a:p>
            <a:endParaRPr/>
          </a:p>
        </p:txBody>
      </p:sp>
    </p:spTree>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matchingName="Dark — map">
  <p:cSld name="CUSTOM_15_1_1">
    <p:bg>
      <p:bgPr>
        <a:solidFill>
          <a:schemeClr val="dk2"/>
        </a:solidFill>
        <a:effectLst/>
      </p:bgPr>
    </p:bg>
    <p:spTree>
      <p:nvGrpSpPr>
        <p:cNvPr id="1" name="Shape 2947"/>
        <p:cNvGrpSpPr/>
        <p:nvPr/>
      </p:nvGrpSpPr>
      <p:grpSpPr>
        <a:xfrm>
          <a:off x="0" y="0"/>
          <a:ext cx="0" cy="0"/>
          <a:chOff x="0" y="0"/>
          <a:chExt cx="0" cy="0"/>
        </a:xfrm>
      </p:grpSpPr>
      <p:pic>
        <p:nvPicPr>
          <p:cNvPr id="2948" name="Google Shape;2948;g395a5d8f997_0_20564" title="map_blue.png"/>
          <p:cNvPicPr preferRelativeResize="0"/>
          <p:nvPr/>
        </p:nvPicPr>
        <p:blipFill>
          <a:blip r:embed="rId2">
            <a:alphaModFix/>
          </a:blip>
          <a:stretch>
            <a:fillRect/>
          </a:stretch>
        </p:blipFill>
        <p:spPr>
          <a:xfrm>
            <a:off x="3504283" y="1638400"/>
            <a:ext cx="8480650" cy="4174068"/>
          </a:xfrm>
          <a:prstGeom prst="rect">
            <a:avLst/>
          </a:prstGeom>
          <a:noFill/>
          <a:ln>
            <a:noFill/>
          </a:ln>
        </p:spPr>
      </p:pic>
      <p:sp>
        <p:nvSpPr>
          <p:cNvPr id="2949" name="Google Shape;2949;g395a5d8f997_0_20564"/>
          <p:cNvSpPr txBox="1">
            <a:spLocks noGrp="1"/>
          </p:cNvSpPr>
          <p:nvPr>
            <p:ph type="title"/>
          </p:nvPr>
        </p:nvSpPr>
        <p:spPr>
          <a:xfrm>
            <a:off x="609590" y="1581733"/>
            <a:ext cx="4572000" cy="2407200"/>
          </a:xfrm>
          <a:prstGeom prst="rect">
            <a:avLst/>
          </a:prstGeom>
          <a:ln>
            <a:noFill/>
          </a:ln>
        </p:spPr>
        <p:txBody>
          <a:bodyPr spcFirstLastPara="1" wrap="square" lIns="0" tIns="0" rIns="0" bIns="0" anchor="t" anchorCtr="0">
            <a:noAutofit/>
          </a:bodyPr>
          <a:lstStyle>
            <a:lvl1pPr lvl="0">
              <a:lnSpc>
                <a:spcPct val="85000"/>
              </a:lnSpc>
              <a:spcBef>
                <a:spcPts val="0"/>
              </a:spcBef>
              <a:spcAft>
                <a:spcPts val="0"/>
              </a:spcAft>
              <a:buClr>
                <a:srgbClr val="BFDFE0"/>
              </a:buClr>
              <a:buSzPts val="4800"/>
              <a:buFont typeface="Montserrat"/>
              <a:buNone/>
              <a:defRPr sz="4800" b="1">
                <a:solidFill>
                  <a:srgbClr val="BFDFE0"/>
                </a:solidFill>
                <a:latin typeface="Montserrat"/>
                <a:ea typeface="Montserrat"/>
                <a:cs typeface="Montserrat"/>
                <a:sym typeface="Montserrat"/>
              </a:defRPr>
            </a:lvl1pPr>
            <a:lvl2pPr lvl="1" algn="r">
              <a:spcBef>
                <a:spcPts val="100"/>
              </a:spcBef>
              <a:spcAft>
                <a:spcPts val="0"/>
              </a:spcAft>
              <a:buClr>
                <a:srgbClr val="BFDFE0"/>
              </a:buClr>
              <a:buSzPts val="4800"/>
              <a:buNone/>
              <a:defRPr sz="4800">
                <a:solidFill>
                  <a:srgbClr val="BFDFE0"/>
                </a:solidFill>
              </a:defRPr>
            </a:lvl2pPr>
            <a:lvl3pPr lvl="2" algn="r">
              <a:spcBef>
                <a:spcPts val="0"/>
              </a:spcBef>
              <a:spcAft>
                <a:spcPts val="0"/>
              </a:spcAft>
              <a:buClr>
                <a:srgbClr val="BFDFE0"/>
              </a:buClr>
              <a:buSzPts val="4800"/>
              <a:buNone/>
              <a:defRPr sz="4800">
                <a:solidFill>
                  <a:srgbClr val="BFDFE0"/>
                </a:solidFill>
              </a:defRPr>
            </a:lvl3pPr>
            <a:lvl4pPr lvl="3" algn="r">
              <a:spcBef>
                <a:spcPts val="0"/>
              </a:spcBef>
              <a:spcAft>
                <a:spcPts val="0"/>
              </a:spcAft>
              <a:buClr>
                <a:srgbClr val="BFDFE0"/>
              </a:buClr>
              <a:buSzPts val="4800"/>
              <a:buNone/>
              <a:defRPr sz="4800">
                <a:solidFill>
                  <a:srgbClr val="BFDFE0"/>
                </a:solidFill>
              </a:defRPr>
            </a:lvl4pPr>
            <a:lvl5pPr lvl="4" algn="r">
              <a:spcBef>
                <a:spcPts val="0"/>
              </a:spcBef>
              <a:spcAft>
                <a:spcPts val="0"/>
              </a:spcAft>
              <a:buClr>
                <a:srgbClr val="BFDFE0"/>
              </a:buClr>
              <a:buSzPts val="4800"/>
              <a:buNone/>
              <a:defRPr sz="4800">
                <a:solidFill>
                  <a:srgbClr val="BFDFE0"/>
                </a:solidFill>
              </a:defRPr>
            </a:lvl5pPr>
            <a:lvl6pPr lvl="5" algn="r">
              <a:spcBef>
                <a:spcPts val="0"/>
              </a:spcBef>
              <a:spcAft>
                <a:spcPts val="0"/>
              </a:spcAft>
              <a:buClr>
                <a:srgbClr val="BFDFE0"/>
              </a:buClr>
              <a:buSzPts val="4800"/>
              <a:buNone/>
              <a:defRPr sz="4800">
                <a:solidFill>
                  <a:srgbClr val="BFDFE0"/>
                </a:solidFill>
              </a:defRPr>
            </a:lvl6pPr>
            <a:lvl7pPr lvl="6" algn="r">
              <a:spcBef>
                <a:spcPts val="0"/>
              </a:spcBef>
              <a:spcAft>
                <a:spcPts val="0"/>
              </a:spcAft>
              <a:buClr>
                <a:srgbClr val="BFDFE0"/>
              </a:buClr>
              <a:buSzPts val="4800"/>
              <a:buNone/>
              <a:defRPr sz="4800">
                <a:solidFill>
                  <a:srgbClr val="BFDFE0"/>
                </a:solidFill>
              </a:defRPr>
            </a:lvl7pPr>
            <a:lvl8pPr lvl="7" algn="r">
              <a:spcBef>
                <a:spcPts val="0"/>
              </a:spcBef>
              <a:spcAft>
                <a:spcPts val="0"/>
              </a:spcAft>
              <a:buClr>
                <a:srgbClr val="BFDFE0"/>
              </a:buClr>
              <a:buSzPts val="4800"/>
              <a:buNone/>
              <a:defRPr sz="4800">
                <a:solidFill>
                  <a:srgbClr val="BFDFE0"/>
                </a:solidFill>
              </a:defRPr>
            </a:lvl8pPr>
            <a:lvl9pPr lvl="8" algn="r">
              <a:spcBef>
                <a:spcPts val="0"/>
              </a:spcBef>
              <a:spcAft>
                <a:spcPts val="0"/>
              </a:spcAft>
              <a:buClr>
                <a:srgbClr val="BFDFE0"/>
              </a:buClr>
              <a:buSzPts val="4800"/>
              <a:buNone/>
              <a:defRPr sz="4800">
                <a:solidFill>
                  <a:srgbClr val="BFDFE0"/>
                </a:solidFill>
              </a:defRPr>
            </a:lvl9pPr>
          </a:lstStyle>
          <a:p>
            <a:endParaRPr/>
          </a:p>
        </p:txBody>
      </p:sp>
      <p:sp>
        <p:nvSpPr>
          <p:cNvPr id="2950" name="Google Shape;2950;g395a5d8f997_0_20564"/>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200"/>
              <a:buFont typeface="Montserrat"/>
              <a:buNone/>
              <a:defRPr sz="1200" b="1">
                <a:solidFill>
                  <a:schemeClr val="accent2"/>
                </a:solidFill>
                <a:latin typeface="Montserrat"/>
                <a:ea typeface="Montserrat"/>
                <a:cs typeface="Montserrat"/>
                <a:sym typeface="Montserrat"/>
              </a:defRPr>
            </a:lvl1pPr>
            <a:lvl2pPr lvl="1">
              <a:spcBef>
                <a:spcPts val="0"/>
              </a:spcBef>
              <a:spcAft>
                <a:spcPts val="0"/>
              </a:spcAft>
              <a:buClr>
                <a:schemeClr val="accent2"/>
              </a:buClr>
              <a:buSzPts val="1900"/>
              <a:buNone/>
              <a:defRPr>
                <a:solidFill>
                  <a:schemeClr val="accent2"/>
                </a:solidFill>
              </a:defRPr>
            </a:lvl2pPr>
            <a:lvl3pPr lvl="2">
              <a:spcBef>
                <a:spcPts val="0"/>
              </a:spcBef>
              <a:spcAft>
                <a:spcPts val="0"/>
              </a:spcAft>
              <a:buClr>
                <a:schemeClr val="accent2"/>
              </a:buClr>
              <a:buSzPts val="1900"/>
              <a:buNone/>
              <a:defRPr>
                <a:solidFill>
                  <a:schemeClr val="accent2"/>
                </a:solidFill>
              </a:defRPr>
            </a:lvl3pPr>
            <a:lvl4pPr lvl="3">
              <a:spcBef>
                <a:spcPts val="0"/>
              </a:spcBef>
              <a:spcAft>
                <a:spcPts val="0"/>
              </a:spcAft>
              <a:buClr>
                <a:schemeClr val="accent2"/>
              </a:buClr>
              <a:buSzPts val="1900"/>
              <a:buNone/>
              <a:defRPr>
                <a:solidFill>
                  <a:schemeClr val="accent2"/>
                </a:solidFill>
              </a:defRPr>
            </a:lvl4pPr>
            <a:lvl5pPr lvl="4">
              <a:spcBef>
                <a:spcPts val="0"/>
              </a:spcBef>
              <a:spcAft>
                <a:spcPts val="0"/>
              </a:spcAft>
              <a:buClr>
                <a:schemeClr val="accent2"/>
              </a:buClr>
              <a:buSzPts val="1900"/>
              <a:buNone/>
              <a:defRPr>
                <a:solidFill>
                  <a:schemeClr val="accent2"/>
                </a:solidFill>
              </a:defRPr>
            </a:lvl5pPr>
            <a:lvl6pPr lvl="5">
              <a:spcBef>
                <a:spcPts val="0"/>
              </a:spcBef>
              <a:spcAft>
                <a:spcPts val="0"/>
              </a:spcAft>
              <a:buClr>
                <a:schemeClr val="accent2"/>
              </a:buClr>
              <a:buSzPts val="1900"/>
              <a:buNone/>
              <a:defRPr>
                <a:solidFill>
                  <a:schemeClr val="accent2"/>
                </a:solidFill>
              </a:defRPr>
            </a:lvl6pPr>
            <a:lvl7pPr lvl="6">
              <a:spcBef>
                <a:spcPts val="0"/>
              </a:spcBef>
              <a:spcAft>
                <a:spcPts val="0"/>
              </a:spcAft>
              <a:buClr>
                <a:schemeClr val="accent2"/>
              </a:buClr>
              <a:buSzPts val="1900"/>
              <a:buNone/>
              <a:defRPr>
                <a:solidFill>
                  <a:schemeClr val="accent2"/>
                </a:solidFill>
              </a:defRPr>
            </a:lvl7pPr>
            <a:lvl8pPr lvl="7">
              <a:spcBef>
                <a:spcPts val="0"/>
              </a:spcBef>
              <a:spcAft>
                <a:spcPts val="0"/>
              </a:spcAft>
              <a:buClr>
                <a:schemeClr val="accent2"/>
              </a:buClr>
              <a:buSzPts val="1900"/>
              <a:buNone/>
              <a:defRPr>
                <a:solidFill>
                  <a:schemeClr val="accent2"/>
                </a:solidFill>
              </a:defRPr>
            </a:lvl8pPr>
            <a:lvl9pPr lvl="8">
              <a:spcBef>
                <a:spcPts val="0"/>
              </a:spcBef>
              <a:spcAft>
                <a:spcPts val="0"/>
              </a:spcAft>
              <a:buClr>
                <a:schemeClr val="accent2"/>
              </a:buClr>
              <a:buSzPts val="1900"/>
              <a:buNone/>
              <a:defRPr>
                <a:solidFill>
                  <a:schemeClr val="accent2"/>
                </a:solidFill>
              </a:defRPr>
            </a:lvl9pPr>
          </a:lstStyle>
          <a:p>
            <a:endParaRPr/>
          </a:p>
        </p:txBody>
      </p:sp>
      <p:sp>
        <p:nvSpPr>
          <p:cNvPr id="2951" name="Google Shape;2951;g395a5d8f997_0_20564"/>
          <p:cNvSpPr txBox="1">
            <a:spLocks noGrp="1"/>
          </p:cNvSpPr>
          <p:nvPr>
            <p:ph type="subTitle" idx="2"/>
          </p:nvPr>
        </p:nvSpPr>
        <p:spPr>
          <a:xfrm>
            <a:off x="609434" y="4645067"/>
            <a:ext cx="4572000" cy="12753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900"/>
              <a:buNone/>
              <a:defRPr sz="1900">
                <a:solidFill>
                  <a:schemeClr val="lt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matchingName="Dark — Layout 2">
  <p:cSld name="CUSTOM_16_2_1">
    <p:bg>
      <p:bgPr>
        <a:solidFill>
          <a:schemeClr val="dk2"/>
        </a:solidFill>
        <a:effectLst/>
      </p:bgPr>
    </p:bg>
    <p:spTree>
      <p:nvGrpSpPr>
        <p:cNvPr id="1" name="Shape 2952"/>
        <p:cNvGrpSpPr/>
        <p:nvPr/>
      </p:nvGrpSpPr>
      <p:grpSpPr>
        <a:xfrm>
          <a:off x="0" y="0"/>
          <a:ext cx="0" cy="0"/>
          <a:chOff x="0" y="0"/>
          <a:chExt cx="0" cy="0"/>
        </a:xfrm>
      </p:grpSpPr>
      <p:sp>
        <p:nvSpPr>
          <p:cNvPr id="2953" name="Google Shape;2953;g395a5d8f997_0_20569"/>
          <p:cNvSpPr txBox="1">
            <a:spLocks noGrp="1"/>
          </p:cNvSpPr>
          <p:nvPr>
            <p:ph type="title"/>
          </p:nvPr>
        </p:nvSpPr>
        <p:spPr>
          <a:xfrm>
            <a:off x="609600" y="4328160"/>
            <a:ext cx="4876800" cy="1207500"/>
          </a:xfrm>
          <a:prstGeom prst="rect">
            <a:avLst/>
          </a:prstGeom>
          <a:ln>
            <a:noFill/>
          </a:ln>
        </p:spPr>
        <p:txBody>
          <a:bodyPr spcFirstLastPara="1" wrap="square" lIns="0" tIns="0" rIns="0" bIns="0" anchor="t" anchorCtr="0">
            <a:noAutofit/>
          </a:bodyPr>
          <a:lstStyle>
            <a:lvl1pPr lvl="0" algn="ctr">
              <a:lnSpc>
                <a:spcPct val="85000"/>
              </a:lnSpc>
              <a:spcBef>
                <a:spcPts val="0"/>
              </a:spcBef>
              <a:spcAft>
                <a:spcPts val="0"/>
              </a:spcAft>
              <a:buClr>
                <a:srgbClr val="BFDFE0"/>
              </a:buClr>
              <a:buSzPts val="4800"/>
              <a:buFont typeface="Montserrat"/>
              <a:buNone/>
              <a:defRPr sz="4800" b="1">
                <a:solidFill>
                  <a:srgbClr val="BFDFE0"/>
                </a:solidFill>
                <a:latin typeface="Montserrat"/>
                <a:ea typeface="Montserrat"/>
                <a:cs typeface="Montserrat"/>
                <a:sym typeface="Montserrat"/>
              </a:defRPr>
            </a:lvl1pPr>
            <a:lvl2pPr lvl="1" algn="r">
              <a:spcBef>
                <a:spcPts val="100"/>
              </a:spcBef>
              <a:spcAft>
                <a:spcPts val="0"/>
              </a:spcAft>
              <a:buClr>
                <a:schemeClr val="accent3"/>
              </a:buClr>
              <a:buSzPts val="6400"/>
              <a:buNone/>
              <a:defRPr sz="6400">
                <a:solidFill>
                  <a:schemeClr val="accent3"/>
                </a:solidFill>
              </a:defRPr>
            </a:lvl2pPr>
            <a:lvl3pPr lvl="2" algn="r">
              <a:spcBef>
                <a:spcPts val="0"/>
              </a:spcBef>
              <a:spcAft>
                <a:spcPts val="0"/>
              </a:spcAft>
              <a:buClr>
                <a:schemeClr val="accent3"/>
              </a:buClr>
              <a:buSzPts val="6400"/>
              <a:buNone/>
              <a:defRPr sz="6400">
                <a:solidFill>
                  <a:schemeClr val="accent3"/>
                </a:solidFill>
              </a:defRPr>
            </a:lvl3pPr>
            <a:lvl4pPr lvl="3" algn="r">
              <a:spcBef>
                <a:spcPts val="0"/>
              </a:spcBef>
              <a:spcAft>
                <a:spcPts val="0"/>
              </a:spcAft>
              <a:buClr>
                <a:schemeClr val="accent3"/>
              </a:buClr>
              <a:buSzPts val="6400"/>
              <a:buNone/>
              <a:defRPr sz="6400">
                <a:solidFill>
                  <a:schemeClr val="accent3"/>
                </a:solidFill>
              </a:defRPr>
            </a:lvl4pPr>
            <a:lvl5pPr lvl="4" algn="r">
              <a:spcBef>
                <a:spcPts val="0"/>
              </a:spcBef>
              <a:spcAft>
                <a:spcPts val="0"/>
              </a:spcAft>
              <a:buClr>
                <a:schemeClr val="accent3"/>
              </a:buClr>
              <a:buSzPts val="6400"/>
              <a:buNone/>
              <a:defRPr sz="6400">
                <a:solidFill>
                  <a:schemeClr val="accent3"/>
                </a:solidFill>
              </a:defRPr>
            </a:lvl5pPr>
            <a:lvl6pPr lvl="5" algn="r">
              <a:spcBef>
                <a:spcPts val="0"/>
              </a:spcBef>
              <a:spcAft>
                <a:spcPts val="0"/>
              </a:spcAft>
              <a:buClr>
                <a:schemeClr val="accent3"/>
              </a:buClr>
              <a:buSzPts val="6400"/>
              <a:buNone/>
              <a:defRPr sz="6400">
                <a:solidFill>
                  <a:schemeClr val="accent3"/>
                </a:solidFill>
              </a:defRPr>
            </a:lvl6pPr>
            <a:lvl7pPr lvl="6" algn="r">
              <a:spcBef>
                <a:spcPts val="0"/>
              </a:spcBef>
              <a:spcAft>
                <a:spcPts val="0"/>
              </a:spcAft>
              <a:buClr>
                <a:schemeClr val="accent3"/>
              </a:buClr>
              <a:buSzPts val="6400"/>
              <a:buNone/>
              <a:defRPr sz="6400">
                <a:solidFill>
                  <a:schemeClr val="accent3"/>
                </a:solidFill>
              </a:defRPr>
            </a:lvl7pPr>
            <a:lvl8pPr lvl="7" algn="r">
              <a:spcBef>
                <a:spcPts val="0"/>
              </a:spcBef>
              <a:spcAft>
                <a:spcPts val="0"/>
              </a:spcAft>
              <a:buClr>
                <a:schemeClr val="accent3"/>
              </a:buClr>
              <a:buSzPts val="6400"/>
              <a:buNone/>
              <a:defRPr sz="6400">
                <a:solidFill>
                  <a:schemeClr val="accent3"/>
                </a:solidFill>
              </a:defRPr>
            </a:lvl8pPr>
            <a:lvl9pPr lvl="8" algn="r">
              <a:spcBef>
                <a:spcPts val="0"/>
              </a:spcBef>
              <a:spcAft>
                <a:spcPts val="0"/>
              </a:spcAft>
              <a:buClr>
                <a:schemeClr val="accent3"/>
              </a:buClr>
              <a:buSzPts val="6400"/>
              <a:buNone/>
              <a:defRPr sz="6400">
                <a:solidFill>
                  <a:schemeClr val="accent3"/>
                </a:solidFill>
              </a:defRPr>
            </a:lvl9pPr>
          </a:lstStyle>
          <a:p>
            <a:endParaRPr/>
          </a:p>
        </p:txBody>
      </p:sp>
      <p:sp>
        <p:nvSpPr>
          <p:cNvPr id="2954" name="Google Shape;2954;g395a5d8f997_0_20569"/>
          <p:cNvSpPr/>
          <p:nvPr/>
        </p:nvSpPr>
        <p:spPr>
          <a:xfrm>
            <a:off x="6705600" y="1318100"/>
            <a:ext cx="4876800" cy="4991100"/>
          </a:xfrm>
          <a:prstGeom prst="roundRect">
            <a:avLst>
              <a:gd name="adj" fmla="val 0"/>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955" name="Google Shape;2955;g395a5d8f997_0_20569"/>
          <p:cNvSpPr txBox="1">
            <a:spLocks noGrp="1"/>
          </p:cNvSpPr>
          <p:nvPr>
            <p:ph type="title" idx="2"/>
          </p:nvPr>
        </p:nvSpPr>
        <p:spPr>
          <a:xfrm>
            <a:off x="7245667" y="2369742"/>
            <a:ext cx="3870000" cy="2144700"/>
          </a:xfrm>
          <a:prstGeom prst="rect">
            <a:avLst/>
          </a:prstGeom>
        </p:spPr>
        <p:txBody>
          <a:bodyPr spcFirstLastPara="1" wrap="square" lIns="0" tIns="0" rIns="0" bIns="0" anchor="t" anchorCtr="0">
            <a:noAutofit/>
          </a:bodyPr>
          <a:lstStyle>
            <a:lvl1pPr lvl="0" algn="ctr">
              <a:lnSpc>
                <a:spcPct val="70000"/>
              </a:lnSpc>
              <a:spcBef>
                <a:spcPts val="0"/>
              </a:spcBef>
              <a:spcAft>
                <a:spcPts val="0"/>
              </a:spcAft>
              <a:buSzPts val="12000"/>
              <a:buFont typeface="Oswald Medium"/>
              <a:buNone/>
              <a:defRPr sz="12000" b="0">
                <a:latin typeface="Oswald Medium"/>
                <a:ea typeface="Oswald Medium"/>
                <a:cs typeface="Oswald Medium"/>
                <a:sym typeface="Oswald Medium"/>
              </a:defRPr>
            </a:lvl1pPr>
            <a:lvl2pPr lvl="1">
              <a:spcBef>
                <a:spcPts val="100"/>
              </a:spcBef>
              <a:spcAft>
                <a:spcPts val="0"/>
              </a:spcAft>
              <a:buClr>
                <a:schemeClr val="dk2"/>
              </a:buClr>
              <a:buSzPts val="12000"/>
              <a:buFont typeface="Oswald Medium"/>
              <a:buNone/>
              <a:defRPr sz="12000">
                <a:solidFill>
                  <a:schemeClr val="dk2"/>
                </a:solidFill>
                <a:latin typeface="Oswald Medium"/>
                <a:ea typeface="Oswald Medium"/>
                <a:cs typeface="Oswald Medium"/>
                <a:sym typeface="Oswald Medium"/>
              </a:defRPr>
            </a:lvl2pPr>
            <a:lvl3pPr lvl="2">
              <a:spcBef>
                <a:spcPts val="0"/>
              </a:spcBef>
              <a:spcAft>
                <a:spcPts val="0"/>
              </a:spcAft>
              <a:buClr>
                <a:schemeClr val="dk2"/>
              </a:buClr>
              <a:buSzPts val="12000"/>
              <a:buFont typeface="Oswald Medium"/>
              <a:buNone/>
              <a:defRPr sz="12000">
                <a:solidFill>
                  <a:schemeClr val="dk2"/>
                </a:solidFill>
                <a:latin typeface="Oswald Medium"/>
                <a:ea typeface="Oswald Medium"/>
                <a:cs typeface="Oswald Medium"/>
                <a:sym typeface="Oswald Medium"/>
              </a:defRPr>
            </a:lvl3pPr>
            <a:lvl4pPr lvl="3">
              <a:spcBef>
                <a:spcPts val="0"/>
              </a:spcBef>
              <a:spcAft>
                <a:spcPts val="0"/>
              </a:spcAft>
              <a:buClr>
                <a:schemeClr val="dk2"/>
              </a:buClr>
              <a:buSzPts val="12000"/>
              <a:buFont typeface="Oswald Medium"/>
              <a:buNone/>
              <a:defRPr sz="12000">
                <a:solidFill>
                  <a:schemeClr val="dk2"/>
                </a:solidFill>
                <a:latin typeface="Oswald Medium"/>
                <a:ea typeface="Oswald Medium"/>
                <a:cs typeface="Oswald Medium"/>
                <a:sym typeface="Oswald Medium"/>
              </a:defRPr>
            </a:lvl4pPr>
            <a:lvl5pPr lvl="4">
              <a:spcBef>
                <a:spcPts val="0"/>
              </a:spcBef>
              <a:spcAft>
                <a:spcPts val="0"/>
              </a:spcAft>
              <a:buClr>
                <a:schemeClr val="dk2"/>
              </a:buClr>
              <a:buSzPts val="12000"/>
              <a:buFont typeface="Oswald Medium"/>
              <a:buNone/>
              <a:defRPr sz="12000">
                <a:solidFill>
                  <a:schemeClr val="dk2"/>
                </a:solidFill>
                <a:latin typeface="Oswald Medium"/>
                <a:ea typeface="Oswald Medium"/>
                <a:cs typeface="Oswald Medium"/>
                <a:sym typeface="Oswald Medium"/>
              </a:defRPr>
            </a:lvl5pPr>
            <a:lvl6pPr lvl="5">
              <a:spcBef>
                <a:spcPts val="0"/>
              </a:spcBef>
              <a:spcAft>
                <a:spcPts val="0"/>
              </a:spcAft>
              <a:buClr>
                <a:schemeClr val="dk2"/>
              </a:buClr>
              <a:buSzPts val="12000"/>
              <a:buFont typeface="Oswald Medium"/>
              <a:buNone/>
              <a:defRPr sz="12000">
                <a:solidFill>
                  <a:schemeClr val="dk2"/>
                </a:solidFill>
                <a:latin typeface="Oswald Medium"/>
                <a:ea typeface="Oswald Medium"/>
                <a:cs typeface="Oswald Medium"/>
                <a:sym typeface="Oswald Medium"/>
              </a:defRPr>
            </a:lvl6pPr>
            <a:lvl7pPr lvl="6">
              <a:spcBef>
                <a:spcPts val="0"/>
              </a:spcBef>
              <a:spcAft>
                <a:spcPts val="0"/>
              </a:spcAft>
              <a:buClr>
                <a:schemeClr val="dk2"/>
              </a:buClr>
              <a:buSzPts val="12000"/>
              <a:buFont typeface="Oswald Medium"/>
              <a:buNone/>
              <a:defRPr sz="12000">
                <a:solidFill>
                  <a:schemeClr val="dk2"/>
                </a:solidFill>
                <a:latin typeface="Oswald Medium"/>
                <a:ea typeface="Oswald Medium"/>
                <a:cs typeface="Oswald Medium"/>
                <a:sym typeface="Oswald Medium"/>
              </a:defRPr>
            </a:lvl7pPr>
            <a:lvl8pPr lvl="7">
              <a:spcBef>
                <a:spcPts val="0"/>
              </a:spcBef>
              <a:spcAft>
                <a:spcPts val="0"/>
              </a:spcAft>
              <a:buClr>
                <a:schemeClr val="dk2"/>
              </a:buClr>
              <a:buSzPts val="12000"/>
              <a:buFont typeface="Oswald Medium"/>
              <a:buNone/>
              <a:defRPr sz="12000">
                <a:solidFill>
                  <a:schemeClr val="dk2"/>
                </a:solidFill>
                <a:latin typeface="Oswald Medium"/>
                <a:ea typeface="Oswald Medium"/>
                <a:cs typeface="Oswald Medium"/>
                <a:sym typeface="Oswald Medium"/>
              </a:defRPr>
            </a:lvl8pPr>
            <a:lvl9pPr lvl="8">
              <a:spcBef>
                <a:spcPts val="0"/>
              </a:spcBef>
              <a:spcAft>
                <a:spcPts val="0"/>
              </a:spcAft>
              <a:buClr>
                <a:schemeClr val="dk2"/>
              </a:buClr>
              <a:buSzPts val="12000"/>
              <a:buFont typeface="Oswald Medium"/>
              <a:buNone/>
              <a:defRPr sz="12000">
                <a:solidFill>
                  <a:schemeClr val="dk2"/>
                </a:solidFill>
                <a:latin typeface="Oswald Medium"/>
                <a:ea typeface="Oswald Medium"/>
                <a:cs typeface="Oswald Medium"/>
                <a:sym typeface="Oswald Medium"/>
              </a:defRPr>
            </a:lvl9pPr>
          </a:lstStyle>
          <a:p>
            <a:endParaRPr/>
          </a:p>
        </p:txBody>
      </p:sp>
      <p:sp>
        <p:nvSpPr>
          <p:cNvPr id="2956" name="Google Shape;2956;g395a5d8f997_0_20569"/>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200"/>
              <a:buFont typeface="Montserrat"/>
              <a:buNone/>
              <a:defRPr sz="1200" b="1">
                <a:solidFill>
                  <a:schemeClr val="accent2"/>
                </a:solidFill>
                <a:latin typeface="Montserrat"/>
                <a:ea typeface="Montserrat"/>
                <a:cs typeface="Montserrat"/>
                <a:sym typeface="Montserrat"/>
              </a:defRPr>
            </a:lvl1pPr>
            <a:lvl2pPr lvl="1">
              <a:spcBef>
                <a:spcPts val="0"/>
              </a:spcBef>
              <a:spcAft>
                <a:spcPts val="0"/>
              </a:spcAft>
              <a:buClr>
                <a:schemeClr val="accent2"/>
              </a:buClr>
              <a:buSzPts val="1900"/>
              <a:buNone/>
              <a:defRPr>
                <a:solidFill>
                  <a:schemeClr val="accent2"/>
                </a:solidFill>
              </a:defRPr>
            </a:lvl2pPr>
            <a:lvl3pPr lvl="2">
              <a:spcBef>
                <a:spcPts val="0"/>
              </a:spcBef>
              <a:spcAft>
                <a:spcPts val="0"/>
              </a:spcAft>
              <a:buClr>
                <a:schemeClr val="accent2"/>
              </a:buClr>
              <a:buSzPts val="1900"/>
              <a:buNone/>
              <a:defRPr>
                <a:solidFill>
                  <a:schemeClr val="accent2"/>
                </a:solidFill>
              </a:defRPr>
            </a:lvl3pPr>
            <a:lvl4pPr lvl="3">
              <a:spcBef>
                <a:spcPts val="0"/>
              </a:spcBef>
              <a:spcAft>
                <a:spcPts val="0"/>
              </a:spcAft>
              <a:buClr>
                <a:schemeClr val="accent2"/>
              </a:buClr>
              <a:buSzPts val="1900"/>
              <a:buNone/>
              <a:defRPr>
                <a:solidFill>
                  <a:schemeClr val="accent2"/>
                </a:solidFill>
              </a:defRPr>
            </a:lvl4pPr>
            <a:lvl5pPr lvl="4">
              <a:spcBef>
                <a:spcPts val="0"/>
              </a:spcBef>
              <a:spcAft>
                <a:spcPts val="0"/>
              </a:spcAft>
              <a:buClr>
                <a:schemeClr val="accent2"/>
              </a:buClr>
              <a:buSzPts val="1900"/>
              <a:buNone/>
              <a:defRPr>
                <a:solidFill>
                  <a:schemeClr val="accent2"/>
                </a:solidFill>
              </a:defRPr>
            </a:lvl5pPr>
            <a:lvl6pPr lvl="5">
              <a:spcBef>
                <a:spcPts val="0"/>
              </a:spcBef>
              <a:spcAft>
                <a:spcPts val="0"/>
              </a:spcAft>
              <a:buClr>
                <a:schemeClr val="accent2"/>
              </a:buClr>
              <a:buSzPts val="1900"/>
              <a:buNone/>
              <a:defRPr>
                <a:solidFill>
                  <a:schemeClr val="accent2"/>
                </a:solidFill>
              </a:defRPr>
            </a:lvl6pPr>
            <a:lvl7pPr lvl="6">
              <a:spcBef>
                <a:spcPts val="0"/>
              </a:spcBef>
              <a:spcAft>
                <a:spcPts val="0"/>
              </a:spcAft>
              <a:buClr>
                <a:schemeClr val="accent2"/>
              </a:buClr>
              <a:buSzPts val="1900"/>
              <a:buNone/>
              <a:defRPr>
                <a:solidFill>
                  <a:schemeClr val="accent2"/>
                </a:solidFill>
              </a:defRPr>
            </a:lvl7pPr>
            <a:lvl8pPr lvl="7">
              <a:spcBef>
                <a:spcPts val="0"/>
              </a:spcBef>
              <a:spcAft>
                <a:spcPts val="0"/>
              </a:spcAft>
              <a:buClr>
                <a:schemeClr val="accent2"/>
              </a:buClr>
              <a:buSzPts val="1900"/>
              <a:buNone/>
              <a:defRPr>
                <a:solidFill>
                  <a:schemeClr val="accent2"/>
                </a:solidFill>
              </a:defRPr>
            </a:lvl8pPr>
            <a:lvl9pPr lvl="8">
              <a:spcBef>
                <a:spcPts val="0"/>
              </a:spcBef>
              <a:spcAft>
                <a:spcPts val="0"/>
              </a:spcAft>
              <a:buClr>
                <a:schemeClr val="accent2"/>
              </a:buClr>
              <a:buSzPts val="1900"/>
              <a:buNone/>
              <a:defRPr>
                <a:solidFill>
                  <a:schemeClr val="accent2"/>
                </a:solidFill>
              </a:defRPr>
            </a:lvl9pPr>
          </a:lstStyle>
          <a:p>
            <a:endParaRPr/>
          </a:p>
        </p:txBody>
      </p:sp>
    </p:spTree>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matchingName="Dark — 3 Large Data Points">
  <p:cSld name="CUSTOM_25">
    <p:bg>
      <p:bgPr>
        <a:solidFill>
          <a:schemeClr val="dk2"/>
        </a:solidFill>
        <a:effectLst/>
      </p:bgPr>
    </p:bg>
    <p:spTree>
      <p:nvGrpSpPr>
        <p:cNvPr id="1" name="Shape 2957"/>
        <p:cNvGrpSpPr/>
        <p:nvPr/>
      </p:nvGrpSpPr>
      <p:grpSpPr>
        <a:xfrm>
          <a:off x="0" y="0"/>
          <a:ext cx="0" cy="0"/>
          <a:chOff x="0" y="0"/>
          <a:chExt cx="0" cy="0"/>
        </a:xfrm>
      </p:grpSpPr>
      <p:grpSp>
        <p:nvGrpSpPr>
          <p:cNvPr id="2958" name="Google Shape;2958;g395a5d8f997_0_20574"/>
          <p:cNvGrpSpPr/>
          <p:nvPr/>
        </p:nvGrpSpPr>
        <p:grpSpPr>
          <a:xfrm>
            <a:off x="0" y="1828800"/>
            <a:ext cx="12201695" cy="3962569"/>
            <a:chOff x="0" y="1283300"/>
            <a:chExt cx="9151500" cy="3207000"/>
          </a:xfrm>
        </p:grpSpPr>
        <p:sp>
          <p:nvSpPr>
            <p:cNvPr id="2959" name="Google Shape;2959;g395a5d8f997_0_20574"/>
            <p:cNvSpPr/>
            <p:nvPr/>
          </p:nvSpPr>
          <p:spPr>
            <a:xfrm>
              <a:off x="0" y="1283300"/>
              <a:ext cx="9151500" cy="3207000"/>
            </a:xfrm>
            <a:prstGeom prst="rect">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cxnSp>
          <p:nvCxnSpPr>
            <p:cNvPr id="2960" name="Google Shape;2960;g395a5d8f997_0_20574"/>
            <p:cNvCxnSpPr/>
            <p:nvPr/>
          </p:nvCxnSpPr>
          <p:spPr>
            <a:xfrm>
              <a:off x="3143938" y="1651550"/>
              <a:ext cx="0" cy="2470500"/>
            </a:xfrm>
            <a:prstGeom prst="straightConnector1">
              <a:avLst/>
            </a:prstGeom>
            <a:noFill/>
            <a:ln w="25400" cap="flat" cmpd="sng">
              <a:solidFill>
                <a:srgbClr val="BFDFE0"/>
              </a:solidFill>
              <a:prstDash val="solid"/>
              <a:round/>
              <a:headEnd type="none" w="med" len="med"/>
              <a:tailEnd type="none" w="med" len="med"/>
            </a:ln>
          </p:spPr>
        </p:cxnSp>
        <p:cxnSp>
          <p:nvCxnSpPr>
            <p:cNvPr id="2961" name="Google Shape;2961;g395a5d8f997_0_20574"/>
            <p:cNvCxnSpPr/>
            <p:nvPr/>
          </p:nvCxnSpPr>
          <p:spPr>
            <a:xfrm>
              <a:off x="5942363" y="1651550"/>
              <a:ext cx="0" cy="2470500"/>
            </a:xfrm>
            <a:prstGeom prst="straightConnector1">
              <a:avLst/>
            </a:prstGeom>
            <a:noFill/>
            <a:ln w="25400" cap="flat" cmpd="sng">
              <a:solidFill>
                <a:srgbClr val="BFDFE0"/>
              </a:solidFill>
              <a:prstDash val="solid"/>
              <a:round/>
              <a:headEnd type="none" w="med" len="med"/>
              <a:tailEnd type="none" w="med" len="med"/>
            </a:ln>
          </p:spPr>
        </p:cxnSp>
      </p:grpSp>
      <p:sp>
        <p:nvSpPr>
          <p:cNvPr id="2962" name="Google Shape;2962;g395a5d8f997_0_20574"/>
          <p:cNvSpPr txBox="1">
            <a:spLocks noGrp="1"/>
          </p:cNvSpPr>
          <p:nvPr>
            <p:ph type="title"/>
          </p:nvPr>
        </p:nvSpPr>
        <p:spPr>
          <a:xfrm>
            <a:off x="609600" y="914400"/>
            <a:ext cx="10363200" cy="788100"/>
          </a:xfrm>
          <a:prstGeom prst="rect">
            <a:avLst/>
          </a:prstGeom>
        </p:spPr>
        <p:txBody>
          <a:bodyPr spcFirstLastPara="1" wrap="square" lIns="0" tIns="0" rIns="0" bIns="0" anchor="t" anchorCtr="0">
            <a:normAutofit/>
          </a:bodyPr>
          <a:lstStyle>
            <a:lvl1pPr lvl="0">
              <a:spcBef>
                <a:spcPts val="0"/>
              </a:spcBef>
              <a:spcAft>
                <a:spcPts val="0"/>
              </a:spcAft>
              <a:buClr>
                <a:srgbClr val="BFDFE0"/>
              </a:buClr>
              <a:buSzPts val="4800"/>
              <a:buNone/>
              <a:defRPr>
                <a:solidFill>
                  <a:srgbClr val="BFDFE0"/>
                </a:solidFill>
              </a:defRPr>
            </a:lvl1pPr>
            <a:lvl2pPr lvl="1">
              <a:spcBef>
                <a:spcPts val="10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963" name="Google Shape;2963;g395a5d8f997_0_20574"/>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200"/>
              <a:buFont typeface="Montserrat"/>
              <a:buNone/>
              <a:defRPr sz="1200" b="1">
                <a:solidFill>
                  <a:schemeClr val="accent2"/>
                </a:solidFill>
                <a:latin typeface="Montserrat"/>
                <a:ea typeface="Montserrat"/>
                <a:cs typeface="Montserrat"/>
                <a:sym typeface="Montserrat"/>
              </a:defRPr>
            </a:lvl1pPr>
            <a:lvl2pPr lvl="1">
              <a:spcBef>
                <a:spcPts val="0"/>
              </a:spcBef>
              <a:spcAft>
                <a:spcPts val="0"/>
              </a:spcAft>
              <a:buClr>
                <a:schemeClr val="accent2"/>
              </a:buClr>
              <a:buSzPts val="1900"/>
              <a:buNone/>
              <a:defRPr>
                <a:solidFill>
                  <a:schemeClr val="accent2"/>
                </a:solidFill>
              </a:defRPr>
            </a:lvl2pPr>
            <a:lvl3pPr lvl="2">
              <a:spcBef>
                <a:spcPts val="0"/>
              </a:spcBef>
              <a:spcAft>
                <a:spcPts val="0"/>
              </a:spcAft>
              <a:buClr>
                <a:schemeClr val="accent2"/>
              </a:buClr>
              <a:buSzPts val="1900"/>
              <a:buNone/>
              <a:defRPr>
                <a:solidFill>
                  <a:schemeClr val="accent2"/>
                </a:solidFill>
              </a:defRPr>
            </a:lvl3pPr>
            <a:lvl4pPr lvl="3">
              <a:spcBef>
                <a:spcPts val="0"/>
              </a:spcBef>
              <a:spcAft>
                <a:spcPts val="0"/>
              </a:spcAft>
              <a:buClr>
                <a:schemeClr val="accent2"/>
              </a:buClr>
              <a:buSzPts val="1900"/>
              <a:buNone/>
              <a:defRPr>
                <a:solidFill>
                  <a:schemeClr val="accent2"/>
                </a:solidFill>
              </a:defRPr>
            </a:lvl4pPr>
            <a:lvl5pPr lvl="4">
              <a:spcBef>
                <a:spcPts val="0"/>
              </a:spcBef>
              <a:spcAft>
                <a:spcPts val="0"/>
              </a:spcAft>
              <a:buClr>
                <a:schemeClr val="accent2"/>
              </a:buClr>
              <a:buSzPts val="1900"/>
              <a:buNone/>
              <a:defRPr>
                <a:solidFill>
                  <a:schemeClr val="accent2"/>
                </a:solidFill>
              </a:defRPr>
            </a:lvl5pPr>
            <a:lvl6pPr lvl="5">
              <a:spcBef>
                <a:spcPts val="0"/>
              </a:spcBef>
              <a:spcAft>
                <a:spcPts val="0"/>
              </a:spcAft>
              <a:buClr>
                <a:schemeClr val="accent2"/>
              </a:buClr>
              <a:buSzPts val="1900"/>
              <a:buNone/>
              <a:defRPr>
                <a:solidFill>
                  <a:schemeClr val="accent2"/>
                </a:solidFill>
              </a:defRPr>
            </a:lvl6pPr>
            <a:lvl7pPr lvl="6">
              <a:spcBef>
                <a:spcPts val="0"/>
              </a:spcBef>
              <a:spcAft>
                <a:spcPts val="0"/>
              </a:spcAft>
              <a:buClr>
                <a:schemeClr val="accent2"/>
              </a:buClr>
              <a:buSzPts val="1900"/>
              <a:buNone/>
              <a:defRPr>
                <a:solidFill>
                  <a:schemeClr val="accent2"/>
                </a:solidFill>
              </a:defRPr>
            </a:lvl7pPr>
            <a:lvl8pPr lvl="7">
              <a:spcBef>
                <a:spcPts val="0"/>
              </a:spcBef>
              <a:spcAft>
                <a:spcPts val="0"/>
              </a:spcAft>
              <a:buClr>
                <a:schemeClr val="accent2"/>
              </a:buClr>
              <a:buSzPts val="1900"/>
              <a:buNone/>
              <a:defRPr>
                <a:solidFill>
                  <a:schemeClr val="accent2"/>
                </a:solidFill>
              </a:defRPr>
            </a:lvl8pPr>
            <a:lvl9pPr lvl="8">
              <a:spcBef>
                <a:spcPts val="0"/>
              </a:spcBef>
              <a:spcAft>
                <a:spcPts val="0"/>
              </a:spcAft>
              <a:buClr>
                <a:schemeClr val="accent2"/>
              </a:buClr>
              <a:buSzPts val="1900"/>
              <a:buNone/>
              <a:defRPr>
                <a:solidFill>
                  <a:schemeClr val="accent2"/>
                </a:solidFill>
              </a:defRPr>
            </a:lvl9pPr>
          </a:lstStyle>
          <a:p>
            <a:endParaRPr/>
          </a:p>
        </p:txBody>
      </p:sp>
      <p:sp>
        <p:nvSpPr>
          <p:cNvPr id="2964" name="Google Shape;2964;g395a5d8f997_0_20574"/>
          <p:cNvSpPr txBox="1">
            <a:spLocks noGrp="1"/>
          </p:cNvSpPr>
          <p:nvPr>
            <p:ph type="title" idx="2"/>
          </p:nvPr>
        </p:nvSpPr>
        <p:spPr>
          <a:xfrm>
            <a:off x="633617" y="2377440"/>
            <a:ext cx="3048000" cy="677100"/>
          </a:xfrm>
          <a:prstGeom prst="rect">
            <a:avLst/>
          </a:prstGeom>
        </p:spPr>
        <p:txBody>
          <a:bodyPr spcFirstLastPara="1" wrap="square" lIns="0" tIns="0" rIns="0" bIns="0" anchor="t" anchorCtr="0">
            <a:normAutofit/>
          </a:bodyPr>
          <a:lstStyle>
            <a:lvl1pPr lvl="0" algn="ctr">
              <a:lnSpc>
                <a:spcPct val="80000"/>
              </a:lnSpc>
              <a:spcBef>
                <a:spcPts val="0"/>
              </a:spcBef>
              <a:spcAft>
                <a:spcPts val="0"/>
              </a:spcAft>
              <a:buSzPts val="6000"/>
              <a:buFont typeface="Oswald Medium"/>
              <a:buNone/>
              <a:defRPr sz="6000" b="0">
                <a:latin typeface="Oswald Medium"/>
                <a:ea typeface="Oswald Medium"/>
                <a:cs typeface="Oswald Medium"/>
                <a:sym typeface="Oswald Medium"/>
              </a:defRPr>
            </a:lvl1pPr>
            <a:lvl2pPr lvl="1"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2pPr>
            <a:lvl3pPr lvl="2"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3pPr>
            <a:lvl4pPr lvl="3"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4pPr>
            <a:lvl5pPr lvl="4"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5pPr>
            <a:lvl6pPr lvl="5"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6pPr>
            <a:lvl7pPr lvl="6"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7pPr>
            <a:lvl8pPr lvl="7"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8pPr>
            <a:lvl9pPr lvl="8" algn="ctr">
              <a:lnSpc>
                <a:spcPct val="80000"/>
              </a:lnSpc>
              <a:spcBef>
                <a:spcPts val="100"/>
              </a:spcBef>
              <a:spcAft>
                <a:spcPts val="100"/>
              </a:spcAft>
              <a:buSzPts val="6000"/>
              <a:buFont typeface="Oswald Medium"/>
              <a:buNone/>
              <a:defRPr sz="6000">
                <a:latin typeface="Oswald Medium"/>
                <a:ea typeface="Oswald Medium"/>
                <a:cs typeface="Oswald Medium"/>
                <a:sym typeface="Oswald Medium"/>
              </a:defRPr>
            </a:lvl9pPr>
          </a:lstStyle>
          <a:p>
            <a:endParaRPr/>
          </a:p>
        </p:txBody>
      </p:sp>
      <p:sp>
        <p:nvSpPr>
          <p:cNvPr id="2965" name="Google Shape;2965;g395a5d8f997_0_20574"/>
          <p:cNvSpPr txBox="1">
            <a:spLocks noGrp="1"/>
          </p:cNvSpPr>
          <p:nvPr>
            <p:ph type="title" idx="3"/>
          </p:nvPr>
        </p:nvSpPr>
        <p:spPr>
          <a:xfrm>
            <a:off x="4572000" y="2377440"/>
            <a:ext cx="3048000" cy="677100"/>
          </a:xfrm>
          <a:prstGeom prst="rect">
            <a:avLst/>
          </a:prstGeom>
        </p:spPr>
        <p:txBody>
          <a:bodyPr spcFirstLastPara="1" wrap="square" lIns="0" tIns="0" rIns="0" bIns="0" anchor="t" anchorCtr="0">
            <a:normAutofit/>
          </a:bodyPr>
          <a:lstStyle>
            <a:lvl1pPr lvl="0" algn="ctr">
              <a:lnSpc>
                <a:spcPct val="80000"/>
              </a:lnSpc>
              <a:spcBef>
                <a:spcPts val="0"/>
              </a:spcBef>
              <a:spcAft>
                <a:spcPts val="0"/>
              </a:spcAft>
              <a:buSzPts val="6000"/>
              <a:buFont typeface="Oswald Medium"/>
              <a:buNone/>
              <a:defRPr sz="6000" b="0">
                <a:latin typeface="Oswald Medium"/>
                <a:ea typeface="Oswald Medium"/>
                <a:cs typeface="Oswald Medium"/>
                <a:sym typeface="Oswald Medium"/>
              </a:defRPr>
            </a:lvl1pPr>
            <a:lvl2pPr lvl="1"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2pPr>
            <a:lvl3pPr lvl="2"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3pPr>
            <a:lvl4pPr lvl="3"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4pPr>
            <a:lvl5pPr lvl="4"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5pPr>
            <a:lvl6pPr lvl="5"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6pPr>
            <a:lvl7pPr lvl="6"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7pPr>
            <a:lvl8pPr lvl="7"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8pPr>
            <a:lvl9pPr lvl="8" algn="ctr">
              <a:lnSpc>
                <a:spcPct val="80000"/>
              </a:lnSpc>
              <a:spcBef>
                <a:spcPts val="100"/>
              </a:spcBef>
              <a:spcAft>
                <a:spcPts val="100"/>
              </a:spcAft>
              <a:buSzPts val="6000"/>
              <a:buFont typeface="Oswald Medium"/>
              <a:buNone/>
              <a:defRPr sz="6000">
                <a:latin typeface="Oswald Medium"/>
                <a:ea typeface="Oswald Medium"/>
                <a:cs typeface="Oswald Medium"/>
                <a:sym typeface="Oswald Medium"/>
              </a:defRPr>
            </a:lvl9pPr>
          </a:lstStyle>
          <a:p>
            <a:endParaRPr/>
          </a:p>
        </p:txBody>
      </p:sp>
      <p:sp>
        <p:nvSpPr>
          <p:cNvPr id="2966" name="Google Shape;2966;g395a5d8f997_0_20574"/>
          <p:cNvSpPr txBox="1">
            <a:spLocks noGrp="1"/>
          </p:cNvSpPr>
          <p:nvPr>
            <p:ph type="title" idx="4"/>
          </p:nvPr>
        </p:nvSpPr>
        <p:spPr>
          <a:xfrm>
            <a:off x="8510383" y="2377440"/>
            <a:ext cx="3048000" cy="677100"/>
          </a:xfrm>
          <a:prstGeom prst="rect">
            <a:avLst/>
          </a:prstGeom>
        </p:spPr>
        <p:txBody>
          <a:bodyPr spcFirstLastPara="1" wrap="square" lIns="0" tIns="0" rIns="0" bIns="0" anchor="t" anchorCtr="0">
            <a:normAutofit/>
          </a:bodyPr>
          <a:lstStyle>
            <a:lvl1pPr lvl="0" algn="ctr">
              <a:lnSpc>
                <a:spcPct val="80000"/>
              </a:lnSpc>
              <a:spcBef>
                <a:spcPts val="0"/>
              </a:spcBef>
              <a:spcAft>
                <a:spcPts val="0"/>
              </a:spcAft>
              <a:buSzPts val="6000"/>
              <a:buFont typeface="Oswald Medium"/>
              <a:buNone/>
              <a:defRPr sz="6000" b="0">
                <a:latin typeface="Oswald Medium"/>
                <a:ea typeface="Oswald Medium"/>
                <a:cs typeface="Oswald Medium"/>
                <a:sym typeface="Oswald Medium"/>
              </a:defRPr>
            </a:lvl1pPr>
            <a:lvl2pPr lvl="1" algn="ctr">
              <a:lnSpc>
                <a:spcPct val="80000"/>
              </a:lnSpc>
              <a:spcBef>
                <a:spcPts val="100"/>
              </a:spcBef>
              <a:spcAft>
                <a:spcPts val="0"/>
              </a:spcAft>
              <a:buClr>
                <a:schemeClr val="dk2"/>
              </a:buClr>
              <a:buSzPts val="6000"/>
              <a:buFont typeface="Oswald Medium"/>
              <a:buNone/>
              <a:defRPr sz="6000">
                <a:solidFill>
                  <a:schemeClr val="dk2"/>
                </a:solidFill>
                <a:latin typeface="Oswald Medium"/>
                <a:ea typeface="Oswald Medium"/>
                <a:cs typeface="Oswald Medium"/>
                <a:sym typeface="Oswald Medium"/>
              </a:defRPr>
            </a:lvl2pPr>
            <a:lvl3pPr lvl="2" algn="ctr">
              <a:lnSpc>
                <a:spcPct val="80000"/>
              </a:lnSpc>
              <a:spcBef>
                <a:spcPts val="100"/>
              </a:spcBef>
              <a:spcAft>
                <a:spcPts val="0"/>
              </a:spcAft>
              <a:buClr>
                <a:schemeClr val="dk2"/>
              </a:buClr>
              <a:buSzPts val="6000"/>
              <a:buFont typeface="Oswald Medium"/>
              <a:buNone/>
              <a:defRPr sz="6000">
                <a:solidFill>
                  <a:schemeClr val="dk2"/>
                </a:solidFill>
                <a:latin typeface="Oswald Medium"/>
                <a:ea typeface="Oswald Medium"/>
                <a:cs typeface="Oswald Medium"/>
                <a:sym typeface="Oswald Medium"/>
              </a:defRPr>
            </a:lvl3pPr>
            <a:lvl4pPr lvl="3" algn="ctr">
              <a:lnSpc>
                <a:spcPct val="80000"/>
              </a:lnSpc>
              <a:spcBef>
                <a:spcPts val="100"/>
              </a:spcBef>
              <a:spcAft>
                <a:spcPts val="0"/>
              </a:spcAft>
              <a:buClr>
                <a:schemeClr val="dk2"/>
              </a:buClr>
              <a:buSzPts val="6000"/>
              <a:buFont typeface="Oswald Medium"/>
              <a:buNone/>
              <a:defRPr sz="6000">
                <a:solidFill>
                  <a:schemeClr val="dk2"/>
                </a:solidFill>
                <a:latin typeface="Oswald Medium"/>
                <a:ea typeface="Oswald Medium"/>
                <a:cs typeface="Oswald Medium"/>
                <a:sym typeface="Oswald Medium"/>
              </a:defRPr>
            </a:lvl4pPr>
            <a:lvl5pPr lvl="4" algn="ctr">
              <a:lnSpc>
                <a:spcPct val="80000"/>
              </a:lnSpc>
              <a:spcBef>
                <a:spcPts val="100"/>
              </a:spcBef>
              <a:spcAft>
                <a:spcPts val="0"/>
              </a:spcAft>
              <a:buClr>
                <a:schemeClr val="dk2"/>
              </a:buClr>
              <a:buSzPts val="6000"/>
              <a:buFont typeface="Oswald Medium"/>
              <a:buNone/>
              <a:defRPr sz="6000">
                <a:solidFill>
                  <a:schemeClr val="dk2"/>
                </a:solidFill>
                <a:latin typeface="Oswald Medium"/>
                <a:ea typeface="Oswald Medium"/>
                <a:cs typeface="Oswald Medium"/>
                <a:sym typeface="Oswald Medium"/>
              </a:defRPr>
            </a:lvl5pPr>
            <a:lvl6pPr lvl="5" algn="ctr">
              <a:lnSpc>
                <a:spcPct val="80000"/>
              </a:lnSpc>
              <a:spcBef>
                <a:spcPts val="100"/>
              </a:spcBef>
              <a:spcAft>
                <a:spcPts val="0"/>
              </a:spcAft>
              <a:buClr>
                <a:schemeClr val="dk2"/>
              </a:buClr>
              <a:buSzPts val="6000"/>
              <a:buFont typeface="Oswald Medium"/>
              <a:buNone/>
              <a:defRPr sz="6000">
                <a:solidFill>
                  <a:schemeClr val="dk2"/>
                </a:solidFill>
                <a:latin typeface="Oswald Medium"/>
                <a:ea typeface="Oswald Medium"/>
                <a:cs typeface="Oswald Medium"/>
                <a:sym typeface="Oswald Medium"/>
              </a:defRPr>
            </a:lvl6pPr>
            <a:lvl7pPr lvl="6" algn="ctr">
              <a:lnSpc>
                <a:spcPct val="80000"/>
              </a:lnSpc>
              <a:spcBef>
                <a:spcPts val="100"/>
              </a:spcBef>
              <a:spcAft>
                <a:spcPts val="0"/>
              </a:spcAft>
              <a:buClr>
                <a:schemeClr val="dk2"/>
              </a:buClr>
              <a:buSzPts val="6000"/>
              <a:buFont typeface="Oswald Medium"/>
              <a:buNone/>
              <a:defRPr sz="6000">
                <a:solidFill>
                  <a:schemeClr val="dk2"/>
                </a:solidFill>
                <a:latin typeface="Oswald Medium"/>
                <a:ea typeface="Oswald Medium"/>
                <a:cs typeface="Oswald Medium"/>
                <a:sym typeface="Oswald Medium"/>
              </a:defRPr>
            </a:lvl7pPr>
            <a:lvl8pPr lvl="7" algn="ctr">
              <a:lnSpc>
                <a:spcPct val="80000"/>
              </a:lnSpc>
              <a:spcBef>
                <a:spcPts val="100"/>
              </a:spcBef>
              <a:spcAft>
                <a:spcPts val="0"/>
              </a:spcAft>
              <a:buClr>
                <a:schemeClr val="dk2"/>
              </a:buClr>
              <a:buSzPts val="6000"/>
              <a:buFont typeface="Oswald Medium"/>
              <a:buNone/>
              <a:defRPr sz="6000">
                <a:solidFill>
                  <a:schemeClr val="dk2"/>
                </a:solidFill>
                <a:latin typeface="Oswald Medium"/>
                <a:ea typeface="Oswald Medium"/>
                <a:cs typeface="Oswald Medium"/>
                <a:sym typeface="Oswald Medium"/>
              </a:defRPr>
            </a:lvl8pPr>
            <a:lvl9pPr lvl="8" algn="ctr">
              <a:lnSpc>
                <a:spcPct val="80000"/>
              </a:lnSpc>
              <a:spcBef>
                <a:spcPts val="100"/>
              </a:spcBef>
              <a:spcAft>
                <a:spcPts val="100"/>
              </a:spcAft>
              <a:buClr>
                <a:schemeClr val="dk2"/>
              </a:buClr>
              <a:buSzPts val="6000"/>
              <a:buFont typeface="Oswald Medium"/>
              <a:buNone/>
              <a:defRPr sz="6000">
                <a:solidFill>
                  <a:schemeClr val="dk2"/>
                </a:solidFill>
                <a:latin typeface="Oswald Medium"/>
                <a:ea typeface="Oswald Medium"/>
                <a:cs typeface="Oswald Medium"/>
                <a:sym typeface="Oswald Medium"/>
              </a:defRPr>
            </a:lvl9pPr>
          </a:lstStyle>
          <a:p>
            <a:endParaRPr/>
          </a:p>
        </p:txBody>
      </p:sp>
      <p:sp>
        <p:nvSpPr>
          <p:cNvPr id="2967" name="Google Shape;2967;g395a5d8f997_0_20574"/>
          <p:cNvSpPr txBox="1">
            <a:spLocks noGrp="1"/>
          </p:cNvSpPr>
          <p:nvPr>
            <p:ph type="subTitle" idx="5"/>
          </p:nvPr>
        </p:nvSpPr>
        <p:spPr>
          <a:xfrm>
            <a:off x="633633" y="3226270"/>
            <a:ext cx="3048000" cy="3225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SzPts val="2400"/>
              <a:buFont typeface="Oswald Medium"/>
              <a:buNone/>
              <a:defRPr sz="2400" b="0">
                <a:latin typeface="Oswald Medium"/>
                <a:ea typeface="Oswald Medium"/>
                <a:cs typeface="Oswald Medium"/>
                <a:sym typeface="Oswald Medium"/>
              </a:defRPr>
            </a:lvl1pPr>
            <a:lvl2pPr lvl="1"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2pPr>
            <a:lvl3pPr lvl="2"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3pPr>
            <a:lvl4pPr lvl="3"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4pPr>
            <a:lvl5pPr lvl="4"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5pPr>
            <a:lvl6pPr lvl="5"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6pPr>
            <a:lvl7pPr lvl="6"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7pPr>
            <a:lvl8pPr lvl="7"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8pPr>
            <a:lvl9pPr lvl="8"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9pPr>
          </a:lstStyle>
          <a:p>
            <a:endParaRPr/>
          </a:p>
        </p:txBody>
      </p:sp>
      <p:sp>
        <p:nvSpPr>
          <p:cNvPr id="2968" name="Google Shape;2968;g395a5d8f997_0_20574"/>
          <p:cNvSpPr txBox="1">
            <a:spLocks noGrp="1"/>
          </p:cNvSpPr>
          <p:nvPr>
            <p:ph type="subTitle" idx="6"/>
          </p:nvPr>
        </p:nvSpPr>
        <p:spPr>
          <a:xfrm>
            <a:off x="4577433" y="3226270"/>
            <a:ext cx="3048000" cy="3225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SzPts val="2400"/>
              <a:buFont typeface="Oswald Medium"/>
              <a:buNone/>
              <a:defRPr sz="2400" b="0">
                <a:latin typeface="Oswald Medium"/>
                <a:ea typeface="Oswald Medium"/>
                <a:cs typeface="Oswald Medium"/>
                <a:sym typeface="Oswald Medium"/>
              </a:defRPr>
            </a:lvl1pPr>
            <a:lvl2pPr lvl="1"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2pPr>
            <a:lvl3pPr lvl="2"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3pPr>
            <a:lvl4pPr lvl="3"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4pPr>
            <a:lvl5pPr lvl="4"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5pPr>
            <a:lvl6pPr lvl="5"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6pPr>
            <a:lvl7pPr lvl="6"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7pPr>
            <a:lvl8pPr lvl="7"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8pPr>
            <a:lvl9pPr lvl="8"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9pPr>
          </a:lstStyle>
          <a:p>
            <a:endParaRPr/>
          </a:p>
        </p:txBody>
      </p:sp>
      <p:sp>
        <p:nvSpPr>
          <p:cNvPr id="2969" name="Google Shape;2969;g395a5d8f997_0_20574"/>
          <p:cNvSpPr txBox="1">
            <a:spLocks noGrp="1"/>
          </p:cNvSpPr>
          <p:nvPr>
            <p:ph type="subTitle" idx="7"/>
          </p:nvPr>
        </p:nvSpPr>
        <p:spPr>
          <a:xfrm>
            <a:off x="8521233" y="3226270"/>
            <a:ext cx="3048000" cy="3225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SzPts val="2400"/>
              <a:buFont typeface="Oswald Medium"/>
              <a:buNone/>
              <a:defRPr sz="2400" b="0">
                <a:latin typeface="Oswald Medium"/>
                <a:ea typeface="Oswald Medium"/>
                <a:cs typeface="Oswald Medium"/>
                <a:sym typeface="Oswald Medium"/>
              </a:defRPr>
            </a:lvl1pPr>
            <a:lvl2pPr lvl="1"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2pPr>
            <a:lvl3pPr lvl="2"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3pPr>
            <a:lvl4pPr lvl="3"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4pPr>
            <a:lvl5pPr lvl="4"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5pPr>
            <a:lvl6pPr lvl="5"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6pPr>
            <a:lvl7pPr lvl="6"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7pPr>
            <a:lvl8pPr lvl="7"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8pPr>
            <a:lvl9pPr lvl="8"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9pPr>
          </a:lstStyle>
          <a:p>
            <a:endParaRPr/>
          </a:p>
        </p:txBody>
      </p:sp>
      <p:sp>
        <p:nvSpPr>
          <p:cNvPr id="2970" name="Google Shape;2970;g395a5d8f997_0_20574"/>
          <p:cNvSpPr txBox="1">
            <a:spLocks noGrp="1"/>
          </p:cNvSpPr>
          <p:nvPr>
            <p:ph type="subTitle" idx="8"/>
          </p:nvPr>
        </p:nvSpPr>
        <p:spPr>
          <a:xfrm>
            <a:off x="628200" y="3665577"/>
            <a:ext cx="3048000" cy="3225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900"/>
              <a:buNone/>
              <a:defRPr sz="1900" b="0">
                <a:solidFill>
                  <a:schemeClr val="dk1"/>
                </a:solidFill>
              </a:defRPr>
            </a:lvl1pPr>
            <a:lvl2pPr lvl="1"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2pPr>
            <a:lvl3pPr lvl="2"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3pPr>
            <a:lvl4pPr lvl="3"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4pPr>
            <a:lvl5pPr lvl="4"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5pPr>
            <a:lvl6pPr lvl="5"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6pPr>
            <a:lvl7pPr lvl="6"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7pPr>
            <a:lvl8pPr lvl="7"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8pPr>
            <a:lvl9pPr lvl="8"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9pPr>
          </a:lstStyle>
          <a:p>
            <a:endParaRPr/>
          </a:p>
        </p:txBody>
      </p:sp>
      <p:sp>
        <p:nvSpPr>
          <p:cNvPr id="2971" name="Google Shape;2971;g395a5d8f997_0_20574"/>
          <p:cNvSpPr txBox="1">
            <a:spLocks noGrp="1"/>
          </p:cNvSpPr>
          <p:nvPr>
            <p:ph type="subTitle" idx="9"/>
          </p:nvPr>
        </p:nvSpPr>
        <p:spPr>
          <a:xfrm>
            <a:off x="4572000" y="3665577"/>
            <a:ext cx="3048000" cy="3225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900"/>
              <a:buNone/>
              <a:defRPr sz="1900" b="0">
                <a:solidFill>
                  <a:schemeClr val="dk1"/>
                </a:solidFill>
              </a:defRPr>
            </a:lvl1pPr>
            <a:lvl2pPr lvl="1"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2pPr>
            <a:lvl3pPr lvl="2"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3pPr>
            <a:lvl4pPr lvl="3"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4pPr>
            <a:lvl5pPr lvl="4"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5pPr>
            <a:lvl6pPr lvl="5"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6pPr>
            <a:lvl7pPr lvl="6"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7pPr>
            <a:lvl8pPr lvl="7"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8pPr>
            <a:lvl9pPr lvl="8"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9pPr>
          </a:lstStyle>
          <a:p>
            <a:endParaRPr/>
          </a:p>
        </p:txBody>
      </p:sp>
      <p:sp>
        <p:nvSpPr>
          <p:cNvPr id="2972" name="Google Shape;2972;g395a5d8f997_0_20574"/>
          <p:cNvSpPr txBox="1">
            <a:spLocks noGrp="1"/>
          </p:cNvSpPr>
          <p:nvPr>
            <p:ph type="subTitle" idx="13"/>
          </p:nvPr>
        </p:nvSpPr>
        <p:spPr>
          <a:xfrm>
            <a:off x="8515800" y="3665577"/>
            <a:ext cx="3048000" cy="3225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900"/>
              <a:buNone/>
              <a:defRPr sz="1900" b="0">
                <a:solidFill>
                  <a:schemeClr val="dk1"/>
                </a:solidFill>
              </a:defRPr>
            </a:lvl1pPr>
            <a:lvl2pPr lvl="1"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2pPr>
            <a:lvl3pPr lvl="2"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3pPr>
            <a:lvl4pPr lvl="3"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4pPr>
            <a:lvl5pPr lvl="4"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5pPr>
            <a:lvl6pPr lvl="5"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6pPr>
            <a:lvl7pPr lvl="6"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7pPr>
            <a:lvl8pPr lvl="7"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8pPr>
            <a:lvl9pPr lvl="8"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hank You">
  <p:cSld name="CUSTOM_19_1">
    <p:bg>
      <p:bgPr>
        <a:solidFill>
          <a:schemeClr val="dk2"/>
        </a:solidFill>
        <a:effectLst/>
      </p:bgPr>
    </p:bg>
    <p:spTree>
      <p:nvGrpSpPr>
        <p:cNvPr id="1" name="Shape 319"/>
        <p:cNvGrpSpPr/>
        <p:nvPr/>
      </p:nvGrpSpPr>
      <p:grpSpPr>
        <a:xfrm>
          <a:off x="0" y="0"/>
          <a:ext cx="0" cy="0"/>
          <a:chOff x="0" y="0"/>
          <a:chExt cx="0" cy="0"/>
        </a:xfrm>
      </p:grpSpPr>
      <p:sp>
        <p:nvSpPr>
          <p:cNvPr id="320" name="Google Shape;320;g36335525d1a_0_652"/>
          <p:cNvSpPr/>
          <p:nvPr/>
        </p:nvSpPr>
        <p:spPr>
          <a:xfrm>
            <a:off x="0" y="1706880"/>
            <a:ext cx="12201900" cy="4275900"/>
          </a:xfrm>
          <a:prstGeom prst="rect">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321" name="Google Shape;321;g36335525d1a_0_652"/>
          <p:cNvSpPr txBox="1">
            <a:spLocks noGrp="1"/>
          </p:cNvSpPr>
          <p:nvPr>
            <p:ph type="title"/>
          </p:nvPr>
        </p:nvSpPr>
        <p:spPr>
          <a:xfrm>
            <a:off x="1385400" y="2336800"/>
            <a:ext cx="9421200" cy="716400"/>
          </a:xfrm>
          <a:prstGeom prst="rect">
            <a:avLst/>
          </a:prstGeom>
        </p:spPr>
        <p:txBody>
          <a:bodyPr spcFirstLastPara="1" wrap="square" lIns="0" tIns="0" rIns="0" bIns="0" anchor="t" anchorCtr="0">
            <a:normAutofit/>
          </a:bodyPr>
          <a:lstStyle>
            <a:lvl1pPr lvl="0" algn="ctr">
              <a:lnSpc>
                <a:spcPct val="80000"/>
              </a:lnSpc>
              <a:spcBef>
                <a:spcPts val="0"/>
              </a:spcBef>
              <a:spcAft>
                <a:spcPts val="0"/>
              </a:spcAft>
              <a:buSzPts val="8700"/>
              <a:buFont typeface="Oswald Medium"/>
              <a:buNone/>
              <a:defRPr sz="8700" b="0">
                <a:latin typeface="Oswald Medium"/>
                <a:ea typeface="Oswald Medium"/>
                <a:cs typeface="Oswald Medium"/>
                <a:sym typeface="Oswald Medium"/>
              </a:defRPr>
            </a:lvl1pPr>
            <a:lvl2pPr lvl="1" algn="ctr">
              <a:lnSpc>
                <a:spcPct val="80000"/>
              </a:lnSpc>
              <a:spcBef>
                <a:spcPts val="100"/>
              </a:spcBef>
              <a:spcAft>
                <a:spcPts val="0"/>
              </a:spcAft>
              <a:buSzPts val="9300"/>
              <a:buNone/>
              <a:defRPr sz="9300"/>
            </a:lvl2pPr>
            <a:lvl3pPr lvl="2" algn="ctr">
              <a:lnSpc>
                <a:spcPct val="80000"/>
              </a:lnSpc>
              <a:spcBef>
                <a:spcPts val="100"/>
              </a:spcBef>
              <a:spcAft>
                <a:spcPts val="0"/>
              </a:spcAft>
              <a:buSzPts val="9300"/>
              <a:buNone/>
              <a:defRPr sz="9300"/>
            </a:lvl3pPr>
            <a:lvl4pPr lvl="3" algn="ctr">
              <a:lnSpc>
                <a:spcPct val="80000"/>
              </a:lnSpc>
              <a:spcBef>
                <a:spcPts val="100"/>
              </a:spcBef>
              <a:spcAft>
                <a:spcPts val="0"/>
              </a:spcAft>
              <a:buSzPts val="9300"/>
              <a:buNone/>
              <a:defRPr sz="9300"/>
            </a:lvl4pPr>
            <a:lvl5pPr lvl="4" algn="ctr">
              <a:lnSpc>
                <a:spcPct val="80000"/>
              </a:lnSpc>
              <a:spcBef>
                <a:spcPts val="100"/>
              </a:spcBef>
              <a:spcAft>
                <a:spcPts val="0"/>
              </a:spcAft>
              <a:buSzPts val="9300"/>
              <a:buNone/>
              <a:defRPr sz="9300"/>
            </a:lvl5pPr>
            <a:lvl6pPr lvl="5" algn="ctr">
              <a:lnSpc>
                <a:spcPct val="80000"/>
              </a:lnSpc>
              <a:spcBef>
                <a:spcPts val="100"/>
              </a:spcBef>
              <a:spcAft>
                <a:spcPts val="0"/>
              </a:spcAft>
              <a:buSzPts val="9300"/>
              <a:buNone/>
              <a:defRPr sz="9300"/>
            </a:lvl6pPr>
            <a:lvl7pPr lvl="6" algn="ctr">
              <a:lnSpc>
                <a:spcPct val="80000"/>
              </a:lnSpc>
              <a:spcBef>
                <a:spcPts val="100"/>
              </a:spcBef>
              <a:spcAft>
                <a:spcPts val="0"/>
              </a:spcAft>
              <a:buSzPts val="9300"/>
              <a:buNone/>
              <a:defRPr sz="9300"/>
            </a:lvl7pPr>
            <a:lvl8pPr lvl="7" algn="ctr">
              <a:lnSpc>
                <a:spcPct val="80000"/>
              </a:lnSpc>
              <a:spcBef>
                <a:spcPts val="100"/>
              </a:spcBef>
              <a:spcAft>
                <a:spcPts val="0"/>
              </a:spcAft>
              <a:buSzPts val="9300"/>
              <a:buNone/>
              <a:defRPr sz="9300"/>
            </a:lvl8pPr>
            <a:lvl9pPr lvl="8" algn="ctr">
              <a:lnSpc>
                <a:spcPct val="80000"/>
              </a:lnSpc>
              <a:spcBef>
                <a:spcPts val="100"/>
              </a:spcBef>
              <a:spcAft>
                <a:spcPts val="100"/>
              </a:spcAft>
              <a:buSzPts val="9300"/>
              <a:buNone/>
              <a:defRPr sz="9300"/>
            </a:lvl9pPr>
          </a:lstStyle>
          <a:p>
            <a:endParaRPr/>
          </a:p>
        </p:txBody>
      </p:sp>
      <p:sp>
        <p:nvSpPr>
          <p:cNvPr id="322" name="Google Shape;322;g36335525d1a_0_652"/>
          <p:cNvSpPr txBox="1">
            <a:spLocks noGrp="1"/>
          </p:cNvSpPr>
          <p:nvPr>
            <p:ph type="subTitle" idx="1"/>
          </p:nvPr>
        </p:nvSpPr>
        <p:spPr>
          <a:xfrm>
            <a:off x="3048000" y="3581400"/>
            <a:ext cx="6096000" cy="3411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Tree>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matchingName="Partner Logos">
  <p:cSld name="CUSTOM_17">
    <p:bg>
      <p:bgPr>
        <a:solidFill>
          <a:schemeClr val="lt1"/>
        </a:solidFill>
        <a:effectLst/>
      </p:bgPr>
    </p:bg>
    <p:spTree>
      <p:nvGrpSpPr>
        <p:cNvPr id="1" name="Shape 2973"/>
        <p:cNvGrpSpPr/>
        <p:nvPr/>
      </p:nvGrpSpPr>
      <p:grpSpPr>
        <a:xfrm>
          <a:off x="0" y="0"/>
          <a:ext cx="0" cy="0"/>
          <a:chOff x="0" y="0"/>
          <a:chExt cx="0" cy="0"/>
        </a:xfrm>
      </p:grpSpPr>
      <p:sp>
        <p:nvSpPr>
          <p:cNvPr id="2974" name="Google Shape;2974;g395a5d8f997_0_20590"/>
          <p:cNvSpPr txBox="1">
            <a:spLocks noGrp="1"/>
          </p:cNvSpPr>
          <p:nvPr>
            <p:ph type="title"/>
          </p:nvPr>
        </p:nvSpPr>
        <p:spPr>
          <a:xfrm>
            <a:off x="304800" y="5153033"/>
            <a:ext cx="11582400" cy="1393200"/>
          </a:xfrm>
          <a:prstGeom prst="rect">
            <a:avLst/>
          </a:prstGeom>
          <a:ln>
            <a:noFill/>
          </a:ln>
        </p:spPr>
        <p:txBody>
          <a:bodyPr spcFirstLastPara="1" wrap="square" lIns="0" tIns="0" rIns="0" bIns="0" anchor="b" anchorCtr="0">
            <a:noAutofit/>
          </a:bodyPr>
          <a:lstStyle>
            <a:lvl1pPr lvl="0" algn="ctr">
              <a:lnSpc>
                <a:spcPct val="85000"/>
              </a:lnSpc>
              <a:spcBef>
                <a:spcPts val="0"/>
              </a:spcBef>
              <a:spcAft>
                <a:spcPts val="0"/>
              </a:spcAft>
              <a:buSzPts val="4800"/>
              <a:buFont typeface="Montserrat"/>
              <a:buNone/>
              <a:defRPr sz="4800" b="1">
                <a:latin typeface="Montserrat"/>
                <a:ea typeface="Montserrat"/>
                <a:cs typeface="Montserrat"/>
                <a:sym typeface="Montserrat"/>
              </a:defRPr>
            </a:lvl1pPr>
            <a:lvl2pPr lvl="1" algn="r">
              <a:spcBef>
                <a:spcPts val="100"/>
              </a:spcBef>
              <a:spcAft>
                <a:spcPts val="0"/>
              </a:spcAft>
              <a:buClr>
                <a:schemeClr val="accent3"/>
              </a:buClr>
              <a:buSzPts val="6400"/>
              <a:buNone/>
              <a:defRPr sz="6400">
                <a:solidFill>
                  <a:schemeClr val="accent3"/>
                </a:solidFill>
              </a:defRPr>
            </a:lvl2pPr>
            <a:lvl3pPr lvl="2" algn="r">
              <a:spcBef>
                <a:spcPts val="0"/>
              </a:spcBef>
              <a:spcAft>
                <a:spcPts val="0"/>
              </a:spcAft>
              <a:buClr>
                <a:schemeClr val="accent3"/>
              </a:buClr>
              <a:buSzPts val="6400"/>
              <a:buNone/>
              <a:defRPr sz="6400">
                <a:solidFill>
                  <a:schemeClr val="accent3"/>
                </a:solidFill>
              </a:defRPr>
            </a:lvl3pPr>
            <a:lvl4pPr lvl="3" algn="r">
              <a:spcBef>
                <a:spcPts val="0"/>
              </a:spcBef>
              <a:spcAft>
                <a:spcPts val="0"/>
              </a:spcAft>
              <a:buClr>
                <a:schemeClr val="accent3"/>
              </a:buClr>
              <a:buSzPts val="6400"/>
              <a:buNone/>
              <a:defRPr sz="6400">
                <a:solidFill>
                  <a:schemeClr val="accent3"/>
                </a:solidFill>
              </a:defRPr>
            </a:lvl4pPr>
            <a:lvl5pPr lvl="4" algn="r">
              <a:spcBef>
                <a:spcPts val="0"/>
              </a:spcBef>
              <a:spcAft>
                <a:spcPts val="0"/>
              </a:spcAft>
              <a:buClr>
                <a:schemeClr val="accent3"/>
              </a:buClr>
              <a:buSzPts val="6400"/>
              <a:buNone/>
              <a:defRPr sz="6400">
                <a:solidFill>
                  <a:schemeClr val="accent3"/>
                </a:solidFill>
              </a:defRPr>
            </a:lvl5pPr>
            <a:lvl6pPr lvl="5" algn="r">
              <a:spcBef>
                <a:spcPts val="0"/>
              </a:spcBef>
              <a:spcAft>
                <a:spcPts val="0"/>
              </a:spcAft>
              <a:buClr>
                <a:schemeClr val="accent3"/>
              </a:buClr>
              <a:buSzPts val="6400"/>
              <a:buNone/>
              <a:defRPr sz="6400">
                <a:solidFill>
                  <a:schemeClr val="accent3"/>
                </a:solidFill>
              </a:defRPr>
            </a:lvl6pPr>
            <a:lvl7pPr lvl="6" algn="r">
              <a:spcBef>
                <a:spcPts val="0"/>
              </a:spcBef>
              <a:spcAft>
                <a:spcPts val="0"/>
              </a:spcAft>
              <a:buClr>
                <a:schemeClr val="accent3"/>
              </a:buClr>
              <a:buSzPts val="6400"/>
              <a:buNone/>
              <a:defRPr sz="6400">
                <a:solidFill>
                  <a:schemeClr val="accent3"/>
                </a:solidFill>
              </a:defRPr>
            </a:lvl7pPr>
            <a:lvl8pPr lvl="7" algn="r">
              <a:spcBef>
                <a:spcPts val="0"/>
              </a:spcBef>
              <a:spcAft>
                <a:spcPts val="0"/>
              </a:spcAft>
              <a:buClr>
                <a:schemeClr val="accent3"/>
              </a:buClr>
              <a:buSzPts val="6400"/>
              <a:buNone/>
              <a:defRPr sz="6400">
                <a:solidFill>
                  <a:schemeClr val="accent3"/>
                </a:solidFill>
              </a:defRPr>
            </a:lvl8pPr>
            <a:lvl9pPr lvl="8" algn="r">
              <a:spcBef>
                <a:spcPts val="0"/>
              </a:spcBef>
              <a:spcAft>
                <a:spcPts val="0"/>
              </a:spcAft>
              <a:buClr>
                <a:schemeClr val="accent3"/>
              </a:buClr>
              <a:buSzPts val="6400"/>
              <a:buNone/>
              <a:defRPr sz="6400">
                <a:solidFill>
                  <a:schemeClr val="accent3"/>
                </a:solidFill>
              </a:defRPr>
            </a:lvl9pPr>
          </a:lstStyle>
          <a:p>
            <a:endParaRPr/>
          </a:p>
        </p:txBody>
      </p:sp>
      <p:sp>
        <p:nvSpPr>
          <p:cNvPr id="2975" name="Google Shape;2975;g395a5d8f997_0_20590"/>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1pPr>
            <a:lvl2pPr lvl="1">
              <a:spcBef>
                <a:spcPts val="0"/>
              </a:spcBef>
              <a:spcAft>
                <a:spcPts val="0"/>
              </a:spcAft>
              <a:buClr>
                <a:schemeClr val="dk2"/>
              </a:buClr>
              <a:buSzPts val="1900"/>
              <a:buNone/>
              <a:defRPr>
                <a:solidFill>
                  <a:schemeClr val="dk2"/>
                </a:solidFill>
              </a:defRPr>
            </a:lvl2pPr>
            <a:lvl3pPr lvl="2">
              <a:spcBef>
                <a:spcPts val="0"/>
              </a:spcBef>
              <a:spcAft>
                <a:spcPts val="0"/>
              </a:spcAft>
              <a:buClr>
                <a:schemeClr val="dk2"/>
              </a:buClr>
              <a:buSzPts val="1900"/>
              <a:buNone/>
              <a:defRPr>
                <a:solidFill>
                  <a:schemeClr val="dk2"/>
                </a:solidFill>
              </a:defRPr>
            </a:lvl3pPr>
            <a:lvl4pPr lvl="3">
              <a:spcBef>
                <a:spcPts val="0"/>
              </a:spcBef>
              <a:spcAft>
                <a:spcPts val="0"/>
              </a:spcAft>
              <a:buClr>
                <a:schemeClr val="dk2"/>
              </a:buClr>
              <a:buSzPts val="1900"/>
              <a:buNone/>
              <a:defRPr>
                <a:solidFill>
                  <a:schemeClr val="dk2"/>
                </a:solidFill>
              </a:defRPr>
            </a:lvl4pPr>
            <a:lvl5pPr lvl="4">
              <a:spcBef>
                <a:spcPts val="0"/>
              </a:spcBef>
              <a:spcAft>
                <a:spcPts val="0"/>
              </a:spcAft>
              <a:buClr>
                <a:schemeClr val="dk2"/>
              </a:buClr>
              <a:buSzPts val="1900"/>
              <a:buNone/>
              <a:defRPr>
                <a:solidFill>
                  <a:schemeClr val="dk2"/>
                </a:solidFill>
              </a:defRPr>
            </a:lvl5pPr>
            <a:lvl6pPr lvl="5">
              <a:spcBef>
                <a:spcPts val="0"/>
              </a:spcBef>
              <a:spcAft>
                <a:spcPts val="0"/>
              </a:spcAft>
              <a:buClr>
                <a:schemeClr val="dk2"/>
              </a:buClr>
              <a:buSzPts val="1900"/>
              <a:buNone/>
              <a:defRPr>
                <a:solidFill>
                  <a:schemeClr val="dk2"/>
                </a:solidFill>
              </a:defRPr>
            </a:lvl6pPr>
            <a:lvl7pPr lvl="6">
              <a:spcBef>
                <a:spcPts val="0"/>
              </a:spcBef>
              <a:spcAft>
                <a:spcPts val="0"/>
              </a:spcAft>
              <a:buClr>
                <a:schemeClr val="dk2"/>
              </a:buClr>
              <a:buSzPts val="1900"/>
              <a:buNone/>
              <a:defRPr>
                <a:solidFill>
                  <a:schemeClr val="dk2"/>
                </a:solidFill>
              </a:defRPr>
            </a:lvl7pPr>
            <a:lvl8pPr lvl="7">
              <a:spcBef>
                <a:spcPts val="0"/>
              </a:spcBef>
              <a:spcAft>
                <a:spcPts val="0"/>
              </a:spcAft>
              <a:buClr>
                <a:schemeClr val="dk2"/>
              </a:buClr>
              <a:buSzPts val="1900"/>
              <a:buNone/>
              <a:defRPr>
                <a:solidFill>
                  <a:schemeClr val="dk2"/>
                </a:solidFill>
              </a:defRPr>
            </a:lvl8pPr>
            <a:lvl9pPr lvl="8">
              <a:spcBef>
                <a:spcPts val="0"/>
              </a:spcBef>
              <a:spcAft>
                <a:spcPts val="0"/>
              </a:spcAft>
              <a:buClr>
                <a:schemeClr val="dk2"/>
              </a:buClr>
              <a:buSzPts val="1900"/>
              <a:buNone/>
              <a:defRPr>
                <a:solidFill>
                  <a:schemeClr val="dk2"/>
                </a:solidFill>
              </a:defRPr>
            </a:lvl9pPr>
          </a:lstStyle>
          <a:p>
            <a:endParaRPr/>
          </a:p>
        </p:txBody>
      </p:sp>
    </p:spTree>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matchingName="Large Data Point">
  <p:cSld name="CUSTOM_18_1">
    <p:spTree>
      <p:nvGrpSpPr>
        <p:cNvPr id="1" name="Shape 2976"/>
        <p:cNvGrpSpPr/>
        <p:nvPr/>
      </p:nvGrpSpPr>
      <p:grpSpPr>
        <a:xfrm>
          <a:off x="0" y="0"/>
          <a:ext cx="0" cy="0"/>
          <a:chOff x="0" y="0"/>
          <a:chExt cx="0" cy="0"/>
        </a:xfrm>
      </p:grpSpPr>
      <p:sp>
        <p:nvSpPr>
          <p:cNvPr id="2977" name="Google Shape;2977;g395a5d8f997_0_20593"/>
          <p:cNvSpPr>
            <a:spLocks noGrp="1"/>
          </p:cNvSpPr>
          <p:nvPr>
            <p:ph type="pic" idx="2"/>
          </p:nvPr>
        </p:nvSpPr>
        <p:spPr>
          <a:xfrm>
            <a:off x="23400" y="0"/>
            <a:ext cx="12192000" cy="4170900"/>
          </a:xfrm>
          <a:prstGeom prst="rect">
            <a:avLst/>
          </a:prstGeom>
          <a:noFill/>
          <a:ln>
            <a:noFill/>
          </a:ln>
        </p:spPr>
      </p:sp>
      <p:sp>
        <p:nvSpPr>
          <p:cNvPr id="2978" name="Google Shape;2978;g395a5d8f997_0_20593"/>
          <p:cNvSpPr txBox="1">
            <a:spLocks noGrp="1"/>
          </p:cNvSpPr>
          <p:nvPr>
            <p:ph type="title"/>
          </p:nvPr>
        </p:nvSpPr>
        <p:spPr>
          <a:xfrm>
            <a:off x="569800" y="4554533"/>
            <a:ext cx="5486400" cy="1788300"/>
          </a:xfrm>
          <a:prstGeom prst="rect">
            <a:avLst/>
          </a:prstGeom>
          <a:ln>
            <a:noFill/>
          </a:ln>
        </p:spPr>
        <p:txBody>
          <a:bodyPr spcFirstLastPara="1" wrap="square" lIns="0" tIns="0" rIns="0" bIns="0" anchor="t" anchorCtr="0">
            <a:noAutofit/>
          </a:bodyPr>
          <a:lstStyle>
            <a:lvl1pPr lvl="0" algn="r">
              <a:lnSpc>
                <a:spcPct val="90000"/>
              </a:lnSpc>
              <a:spcBef>
                <a:spcPts val="0"/>
              </a:spcBef>
              <a:spcAft>
                <a:spcPts val="0"/>
              </a:spcAft>
              <a:buSzPts val="4800"/>
              <a:buFont typeface="Montserrat"/>
              <a:buNone/>
              <a:defRPr sz="4800" b="1">
                <a:latin typeface="Montserrat"/>
                <a:ea typeface="Montserrat"/>
                <a:cs typeface="Montserrat"/>
                <a:sym typeface="Montserrat"/>
              </a:defRPr>
            </a:lvl1pPr>
            <a:lvl2pPr lvl="1" algn="r">
              <a:spcBef>
                <a:spcPts val="100"/>
              </a:spcBef>
              <a:spcAft>
                <a:spcPts val="0"/>
              </a:spcAft>
              <a:buClr>
                <a:schemeClr val="dk2"/>
              </a:buClr>
              <a:buSzPts val="4800"/>
              <a:buNone/>
              <a:defRPr sz="4800">
                <a:solidFill>
                  <a:schemeClr val="dk2"/>
                </a:solidFill>
              </a:defRPr>
            </a:lvl2pPr>
            <a:lvl3pPr lvl="2" algn="r">
              <a:spcBef>
                <a:spcPts val="0"/>
              </a:spcBef>
              <a:spcAft>
                <a:spcPts val="0"/>
              </a:spcAft>
              <a:buClr>
                <a:schemeClr val="dk2"/>
              </a:buClr>
              <a:buSzPts val="4800"/>
              <a:buNone/>
              <a:defRPr sz="4800">
                <a:solidFill>
                  <a:schemeClr val="dk2"/>
                </a:solidFill>
              </a:defRPr>
            </a:lvl3pPr>
            <a:lvl4pPr lvl="3" algn="r">
              <a:spcBef>
                <a:spcPts val="0"/>
              </a:spcBef>
              <a:spcAft>
                <a:spcPts val="0"/>
              </a:spcAft>
              <a:buClr>
                <a:schemeClr val="dk2"/>
              </a:buClr>
              <a:buSzPts val="4800"/>
              <a:buNone/>
              <a:defRPr sz="4800">
                <a:solidFill>
                  <a:schemeClr val="dk2"/>
                </a:solidFill>
              </a:defRPr>
            </a:lvl4pPr>
            <a:lvl5pPr lvl="4" algn="r">
              <a:spcBef>
                <a:spcPts val="0"/>
              </a:spcBef>
              <a:spcAft>
                <a:spcPts val="0"/>
              </a:spcAft>
              <a:buClr>
                <a:schemeClr val="dk2"/>
              </a:buClr>
              <a:buSzPts val="4800"/>
              <a:buNone/>
              <a:defRPr sz="4800">
                <a:solidFill>
                  <a:schemeClr val="dk2"/>
                </a:solidFill>
              </a:defRPr>
            </a:lvl5pPr>
            <a:lvl6pPr lvl="5" algn="r">
              <a:spcBef>
                <a:spcPts val="0"/>
              </a:spcBef>
              <a:spcAft>
                <a:spcPts val="0"/>
              </a:spcAft>
              <a:buClr>
                <a:schemeClr val="dk2"/>
              </a:buClr>
              <a:buSzPts val="4800"/>
              <a:buNone/>
              <a:defRPr sz="4800">
                <a:solidFill>
                  <a:schemeClr val="dk2"/>
                </a:solidFill>
              </a:defRPr>
            </a:lvl6pPr>
            <a:lvl7pPr lvl="6" algn="r">
              <a:spcBef>
                <a:spcPts val="0"/>
              </a:spcBef>
              <a:spcAft>
                <a:spcPts val="0"/>
              </a:spcAft>
              <a:buClr>
                <a:schemeClr val="dk2"/>
              </a:buClr>
              <a:buSzPts val="4800"/>
              <a:buNone/>
              <a:defRPr sz="4800">
                <a:solidFill>
                  <a:schemeClr val="dk2"/>
                </a:solidFill>
              </a:defRPr>
            </a:lvl7pPr>
            <a:lvl8pPr lvl="7" algn="r">
              <a:spcBef>
                <a:spcPts val="0"/>
              </a:spcBef>
              <a:spcAft>
                <a:spcPts val="0"/>
              </a:spcAft>
              <a:buClr>
                <a:schemeClr val="dk2"/>
              </a:buClr>
              <a:buSzPts val="4800"/>
              <a:buNone/>
              <a:defRPr sz="4800">
                <a:solidFill>
                  <a:schemeClr val="dk2"/>
                </a:solidFill>
              </a:defRPr>
            </a:lvl8pPr>
            <a:lvl9pPr lvl="8" algn="r">
              <a:spcBef>
                <a:spcPts val="0"/>
              </a:spcBef>
              <a:spcAft>
                <a:spcPts val="0"/>
              </a:spcAft>
              <a:buClr>
                <a:schemeClr val="dk2"/>
              </a:buClr>
              <a:buSzPts val="4800"/>
              <a:buNone/>
              <a:defRPr sz="4800">
                <a:solidFill>
                  <a:schemeClr val="dk2"/>
                </a:solidFill>
              </a:defRPr>
            </a:lvl9pPr>
          </a:lstStyle>
          <a:p>
            <a:endParaRPr/>
          </a:p>
        </p:txBody>
      </p:sp>
      <p:sp>
        <p:nvSpPr>
          <p:cNvPr id="2979" name="Google Shape;2979;g395a5d8f997_0_20593"/>
          <p:cNvSpPr txBox="1">
            <a:spLocks noGrp="1"/>
          </p:cNvSpPr>
          <p:nvPr>
            <p:ph type="title" idx="3"/>
          </p:nvPr>
        </p:nvSpPr>
        <p:spPr>
          <a:xfrm>
            <a:off x="7031800" y="4727545"/>
            <a:ext cx="4876800" cy="1788300"/>
          </a:xfrm>
          <a:prstGeom prst="rect">
            <a:avLst/>
          </a:prstGeom>
        </p:spPr>
        <p:txBody>
          <a:bodyPr spcFirstLastPara="1" wrap="square" lIns="0" tIns="0" rIns="0" bIns="0" anchor="t" anchorCtr="0">
            <a:noAutofit/>
          </a:bodyPr>
          <a:lstStyle>
            <a:lvl1pPr lvl="0">
              <a:lnSpc>
                <a:spcPct val="70000"/>
              </a:lnSpc>
              <a:spcBef>
                <a:spcPts val="0"/>
              </a:spcBef>
              <a:spcAft>
                <a:spcPts val="0"/>
              </a:spcAft>
              <a:buClr>
                <a:schemeClr val="accent1"/>
              </a:buClr>
              <a:buSzPts val="12000"/>
              <a:buFont typeface="Oswald Medium"/>
              <a:buNone/>
              <a:defRPr sz="12000" b="0">
                <a:solidFill>
                  <a:schemeClr val="accent1"/>
                </a:solidFill>
                <a:latin typeface="Oswald Medium"/>
                <a:ea typeface="Oswald Medium"/>
                <a:cs typeface="Oswald Medium"/>
                <a:sym typeface="Oswald Medium"/>
              </a:defRPr>
            </a:lvl1pPr>
            <a:lvl2pPr lvl="1">
              <a:spcBef>
                <a:spcPts val="100"/>
              </a:spcBef>
              <a:spcAft>
                <a:spcPts val="0"/>
              </a:spcAft>
              <a:buClr>
                <a:schemeClr val="accent4"/>
              </a:buClr>
              <a:buSzPts val="13300"/>
              <a:buNone/>
              <a:defRPr sz="13300">
                <a:solidFill>
                  <a:schemeClr val="accent4"/>
                </a:solidFill>
              </a:defRPr>
            </a:lvl2pPr>
            <a:lvl3pPr lvl="2">
              <a:spcBef>
                <a:spcPts val="0"/>
              </a:spcBef>
              <a:spcAft>
                <a:spcPts val="0"/>
              </a:spcAft>
              <a:buClr>
                <a:schemeClr val="accent4"/>
              </a:buClr>
              <a:buSzPts val="13300"/>
              <a:buNone/>
              <a:defRPr sz="13300">
                <a:solidFill>
                  <a:schemeClr val="accent4"/>
                </a:solidFill>
              </a:defRPr>
            </a:lvl3pPr>
            <a:lvl4pPr lvl="3">
              <a:spcBef>
                <a:spcPts val="0"/>
              </a:spcBef>
              <a:spcAft>
                <a:spcPts val="0"/>
              </a:spcAft>
              <a:buClr>
                <a:schemeClr val="accent4"/>
              </a:buClr>
              <a:buSzPts val="13300"/>
              <a:buNone/>
              <a:defRPr sz="13300">
                <a:solidFill>
                  <a:schemeClr val="accent4"/>
                </a:solidFill>
              </a:defRPr>
            </a:lvl4pPr>
            <a:lvl5pPr lvl="4">
              <a:spcBef>
                <a:spcPts val="0"/>
              </a:spcBef>
              <a:spcAft>
                <a:spcPts val="0"/>
              </a:spcAft>
              <a:buClr>
                <a:schemeClr val="accent4"/>
              </a:buClr>
              <a:buSzPts val="13300"/>
              <a:buNone/>
              <a:defRPr sz="13300">
                <a:solidFill>
                  <a:schemeClr val="accent4"/>
                </a:solidFill>
              </a:defRPr>
            </a:lvl5pPr>
            <a:lvl6pPr lvl="5">
              <a:spcBef>
                <a:spcPts val="0"/>
              </a:spcBef>
              <a:spcAft>
                <a:spcPts val="0"/>
              </a:spcAft>
              <a:buClr>
                <a:schemeClr val="accent4"/>
              </a:buClr>
              <a:buSzPts val="13300"/>
              <a:buNone/>
              <a:defRPr sz="13300">
                <a:solidFill>
                  <a:schemeClr val="accent4"/>
                </a:solidFill>
              </a:defRPr>
            </a:lvl6pPr>
            <a:lvl7pPr lvl="6">
              <a:spcBef>
                <a:spcPts val="0"/>
              </a:spcBef>
              <a:spcAft>
                <a:spcPts val="0"/>
              </a:spcAft>
              <a:buClr>
                <a:schemeClr val="accent4"/>
              </a:buClr>
              <a:buSzPts val="13300"/>
              <a:buNone/>
              <a:defRPr sz="13300">
                <a:solidFill>
                  <a:schemeClr val="accent4"/>
                </a:solidFill>
              </a:defRPr>
            </a:lvl7pPr>
            <a:lvl8pPr lvl="7">
              <a:spcBef>
                <a:spcPts val="0"/>
              </a:spcBef>
              <a:spcAft>
                <a:spcPts val="0"/>
              </a:spcAft>
              <a:buClr>
                <a:schemeClr val="accent4"/>
              </a:buClr>
              <a:buSzPts val="13300"/>
              <a:buNone/>
              <a:defRPr sz="13300">
                <a:solidFill>
                  <a:schemeClr val="accent4"/>
                </a:solidFill>
              </a:defRPr>
            </a:lvl8pPr>
            <a:lvl9pPr lvl="8">
              <a:spcBef>
                <a:spcPts val="0"/>
              </a:spcBef>
              <a:spcAft>
                <a:spcPts val="0"/>
              </a:spcAft>
              <a:buClr>
                <a:schemeClr val="accent4"/>
              </a:buClr>
              <a:buSzPts val="13300"/>
              <a:buNone/>
              <a:defRPr sz="13300">
                <a:solidFill>
                  <a:schemeClr val="accent4"/>
                </a:solidFill>
              </a:defRPr>
            </a:lvl9pPr>
          </a:lstStyle>
          <a:p>
            <a:endParaRPr/>
          </a:p>
        </p:txBody>
      </p:sp>
      <p:sp>
        <p:nvSpPr>
          <p:cNvPr id="2980" name="Google Shape;2980;g395a5d8f997_0_20593"/>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200"/>
              <a:buFont typeface="Montserrat"/>
              <a:buNone/>
              <a:defRPr sz="1200" b="1">
                <a:solidFill>
                  <a:schemeClr val="lt1"/>
                </a:solidFill>
                <a:latin typeface="Montserrat"/>
                <a:ea typeface="Montserrat"/>
                <a:cs typeface="Montserrat"/>
                <a:sym typeface="Montserrat"/>
              </a:defRPr>
            </a:lvl1pPr>
            <a:lvl2pPr lvl="1">
              <a:spcBef>
                <a:spcPts val="0"/>
              </a:spcBef>
              <a:spcAft>
                <a:spcPts val="0"/>
              </a:spcAft>
              <a:buClr>
                <a:schemeClr val="lt1"/>
              </a:buClr>
              <a:buSzPts val="1900"/>
              <a:buNone/>
              <a:defRPr>
                <a:solidFill>
                  <a:schemeClr val="lt1"/>
                </a:solidFill>
              </a:defRPr>
            </a:lvl2pPr>
            <a:lvl3pPr lvl="2">
              <a:spcBef>
                <a:spcPts val="0"/>
              </a:spcBef>
              <a:spcAft>
                <a:spcPts val="0"/>
              </a:spcAft>
              <a:buClr>
                <a:schemeClr val="lt1"/>
              </a:buClr>
              <a:buSzPts val="1900"/>
              <a:buNone/>
              <a:defRPr>
                <a:solidFill>
                  <a:schemeClr val="lt1"/>
                </a:solidFill>
              </a:defRPr>
            </a:lvl3pPr>
            <a:lvl4pPr lvl="3">
              <a:spcBef>
                <a:spcPts val="0"/>
              </a:spcBef>
              <a:spcAft>
                <a:spcPts val="0"/>
              </a:spcAft>
              <a:buClr>
                <a:schemeClr val="lt1"/>
              </a:buClr>
              <a:buSzPts val="1900"/>
              <a:buNone/>
              <a:defRPr>
                <a:solidFill>
                  <a:schemeClr val="lt1"/>
                </a:solidFill>
              </a:defRPr>
            </a:lvl4pPr>
            <a:lvl5pPr lvl="4">
              <a:spcBef>
                <a:spcPts val="0"/>
              </a:spcBef>
              <a:spcAft>
                <a:spcPts val="0"/>
              </a:spcAft>
              <a:buClr>
                <a:schemeClr val="lt1"/>
              </a:buClr>
              <a:buSzPts val="1900"/>
              <a:buNone/>
              <a:defRPr>
                <a:solidFill>
                  <a:schemeClr val="lt1"/>
                </a:solidFill>
              </a:defRPr>
            </a:lvl5pPr>
            <a:lvl6pPr lvl="5">
              <a:spcBef>
                <a:spcPts val="0"/>
              </a:spcBef>
              <a:spcAft>
                <a:spcPts val="0"/>
              </a:spcAft>
              <a:buClr>
                <a:schemeClr val="lt1"/>
              </a:buClr>
              <a:buSzPts val="1900"/>
              <a:buNone/>
              <a:defRPr>
                <a:solidFill>
                  <a:schemeClr val="lt1"/>
                </a:solidFill>
              </a:defRPr>
            </a:lvl6pPr>
            <a:lvl7pPr lvl="6">
              <a:spcBef>
                <a:spcPts val="0"/>
              </a:spcBef>
              <a:spcAft>
                <a:spcPts val="0"/>
              </a:spcAft>
              <a:buClr>
                <a:schemeClr val="lt1"/>
              </a:buClr>
              <a:buSzPts val="1900"/>
              <a:buNone/>
              <a:defRPr>
                <a:solidFill>
                  <a:schemeClr val="lt1"/>
                </a:solidFill>
              </a:defRPr>
            </a:lvl7pPr>
            <a:lvl8pPr lvl="7">
              <a:spcBef>
                <a:spcPts val="0"/>
              </a:spcBef>
              <a:spcAft>
                <a:spcPts val="0"/>
              </a:spcAft>
              <a:buClr>
                <a:schemeClr val="lt1"/>
              </a:buClr>
              <a:buSzPts val="1900"/>
              <a:buNone/>
              <a:defRPr>
                <a:solidFill>
                  <a:schemeClr val="lt1"/>
                </a:solidFill>
              </a:defRPr>
            </a:lvl8pPr>
            <a:lvl9pPr lvl="8">
              <a:spcBef>
                <a:spcPts val="0"/>
              </a:spcBef>
              <a:spcAft>
                <a:spcPts val="0"/>
              </a:spcAft>
              <a:buClr>
                <a:schemeClr val="lt1"/>
              </a:buClr>
              <a:buSzPts val="1900"/>
              <a:buNone/>
              <a:defRPr>
                <a:solidFill>
                  <a:schemeClr val="lt1"/>
                </a:solidFill>
              </a:defRPr>
            </a:lvl9pPr>
          </a:lstStyle>
          <a:p>
            <a:endParaRPr/>
          </a:p>
        </p:txBody>
      </p:sp>
    </p:spTree>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matchingName="Image — Blue — Left">
  <p:cSld name="CUSTOM_18">
    <p:spTree>
      <p:nvGrpSpPr>
        <p:cNvPr id="1" name="Shape 2981"/>
        <p:cNvGrpSpPr/>
        <p:nvPr/>
      </p:nvGrpSpPr>
      <p:grpSpPr>
        <a:xfrm>
          <a:off x="0" y="0"/>
          <a:ext cx="0" cy="0"/>
          <a:chOff x="0" y="0"/>
          <a:chExt cx="0" cy="0"/>
        </a:xfrm>
      </p:grpSpPr>
      <p:sp>
        <p:nvSpPr>
          <p:cNvPr id="2982" name="Google Shape;2982;g395a5d8f997_0_20598"/>
          <p:cNvSpPr>
            <a:spLocks noGrp="1"/>
          </p:cNvSpPr>
          <p:nvPr>
            <p:ph type="pic" idx="2"/>
          </p:nvPr>
        </p:nvSpPr>
        <p:spPr>
          <a:xfrm>
            <a:off x="0" y="0"/>
            <a:ext cx="12192000" cy="6858000"/>
          </a:xfrm>
          <a:prstGeom prst="rect">
            <a:avLst/>
          </a:prstGeom>
          <a:noFill/>
          <a:ln>
            <a:noFill/>
          </a:ln>
        </p:spPr>
      </p:sp>
      <p:sp>
        <p:nvSpPr>
          <p:cNvPr id="2983" name="Google Shape;2983;g395a5d8f997_0_20598"/>
          <p:cNvSpPr/>
          <p:nvPr/>
        </p:nvSpPr>
        <p:spPr>
          <a:xfrm rot="5400000">
            <a:off x="2349450" y="2102217"/>
            <a:ext cx="1397100" cy="6096000"/>
          </a:xfrm>
          <a:prstGeom prst="round2SameRect">
            <a:avLst>
              <a:gd name="adj1" fmla="val 0"/>
              <a:gd name="adj2" fmla="val 0"/>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984" name="Google Shape;2984;g395a5d8f997_0_20598"/>
          <p:cNvSpPr txBox="1">
            <a:spLocks noGrp="1"/>
          </p:cNvSpPr>
          <p:nvPr>
            <p:ph type="title"/>
          </p:nvPr>
        </p:nvSpPr>
        <p:spPr>
          <a:xfrm>
            <a:off x="609600" y="4691400"/>
            <a:ext cx="5486400" cy="9459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1pPr>
            <a:lvl2pPr lvl="1" algn="r">
              <a:lnSpc>
                <a:spcPct val="90000"/>
              </a:lnSpc>
              <a:spcBef>
                <a:spcPts val="100"/>
              </a:spcBef>
              <a:spcAft>
                <a:spcPts val="0"/>
              </a:spcAft>
              <a:buClr>
                <a:schemeClr val="lt1"/>
              </a:buClr>
              <a:buSzPts val="2400"/>
              <a:buNone/>
              <a:defRPr sz="2400">
                <a:solidFill>
                  <a:schemeClr val="lt1"/>
                </a:solidFill>
              </a:defRPr>
            </a:lvl2pPr>
            <a:lvl3pPr lvl="2" algn="r">
              <a:lnSpc>
                <a:spcPct val="90000"/>
              </a:lnSpc>
              <a:spcBef>
                <a:spcPts val="0"/>
              </a:spcBef>
              <a:spcAft>
                <a:spcPts val="0"/>
              </a:spcAft>
              <a:buClr>
                <a:schemeClr val="lt1"/>
              </a:buClr>
              <a:buSzPts val="2400"/>
              <a:buNone/>
              <a:defRPr sz="2400">
                <a:solidFill>
                  <a:schemeClr val="lt1"/>
                </a:solidFill>
              </a:defRPr>
            </a:lvl3pPr>
            <a:lvl4pPr lvl="3" algn="r">
              <a:lnSpc>
                <a:spcPct val="90000"/>
              </a:lnSpc>
              <a:spcBef>
                <a:spcPts val="0"/>
              </a:spcBef>
              <a:spcAft>
                <a:spcPts val="0"/>
              </a:spcAft>
              <a:buClr>
                <a:schemeClr val="lt1"/>
              </a:buClr>
              <a:buSzPts val="2400"/>
              <a:buNone/>
              <a:defRPr sz="2400">
                <a:solidFill>
                  <a:schemeClr val="lt1"/>
                </a:solidFill>
              </a:defRPr>
            </a:lvl4pPr>
            <a:lvl5pPr lvl="4" algn="r">
              <a:lnSpc>
                <a:spcPct val="90000"/>
              </a:lnSpc>
              <a:spcBef>
                <a:spcPts val="0"/>
              </a:spcBef>
              <a:spcAft>
                <a:spcPts val="0"/>
              </a:spcAft>
              <a:buClr>
                <a:schemeClr val="lt1"/>
              </a:buClr>
              <a:buSzPts val="2400"/>
              <a:buNone/>
              <a:defRPr sz="2400">
                <a:solidFill>
                  <a:schemeClr val="lt1"/>
                </a:solidFill>
              </a:defRPr>
            </a:lvl5pPr>
            <a:lvl6pPr lvl="5" algn="r">
              <a:lnSpc>
                <a:spcPct val="90000"/>
              </a:lnSpc>
              <a:spcBef>
                <a:spcPts val="0"/>
              </a:spcBef>
              <a:spcAft>
                <a:spcPts val="0"/>
              </a:spcAft>
              <a:buClr>
                <a:schemeClr val="lt1"/>
              </a:buClr>
              <a:buSzPts val="2400"/>
              <a:buNone/>
              <a:defRPr sz="2400">
                <a:solidFill>
                  <a:schemeClr val="lt1"/>
                </a:solidFill>
              </a:defRPr>
            </a:lvl6pPr>
            <a:lvl7pPr lvl="6" algn="r">
              <a:lnSpc>
                <a:spcPct val="90000"/>
              </a:lnSpc>
              <a:spcBef>
                <a:spcPts val="0"/>
              </a:spcBef>
              <a:spcAft>
                <a:spcPts val="0"/>
              </a:spcAft>
              <a:buClr>
                <a:schemeClr val="lt1"/>
              </a:buClr>
              <a:buSzPts val="2400"/>
              <a:buNone/>
              <a:defRPr sz="2400">
                <a:solidFill>
                  <a:schemeClr val="lt1"/>
                </a:solidFill>
              </a:defRPr>
            </a:lvl7pPr>
            <a:lvl8pPr lvl="7" algn="r">
              <a:lnSpc>
                <a:spcPct val="90000"/>
              </a:lnSpc>
              <a:spcBef>
                <a:spcPts val="0"/>
              </a:spcBef>
              <a:spcAft>
                <a:spcPts val="0"/>
              </a:spcAft>
              <a:buClr>
                <a:schemeClr val="lt1"/>
              </a:buClr>
              <a:buSzPts val="2400"/>
              <a:buNone/>
              <a:defRPr sz="2400">
                <a:solidFill>
                  <a:schemeClr val="lt1"/>
                </a:solidFill>
              </a:defRPr>
            </a:lvl8pPr>
            <a:lvl9pPr lvl="8" algn="r">
              <a:lnSpc>
                <a:spcPct val="90000"/>
              </a:lnSpc>
              <a:spcBef>
                <a:spcPts val="0"/>
              </a:spcBef>
              <a:spcAft>
                <a:spcPts val="0"/>
              </a:spcAft>
              <a:buClr>
                <a:schemeClr val="lt1"/>
              </a:buClr>
              <a:buSzPts val="2400"/>
              <a:buNone/>
              <a:defRPr sz="2400">
                <a:solidFill>
                  <a:schemeClr val="lt1"/>
                </a:solidFill>
              </a:defRPr>
            </a:lvl9pPr>
          </a:lstStyle>
          <a:p>
            <a:endParaRPr/>
          </a:p>
        </p:txBody>
      </p:sp>
      <p:sp>
        <p:nvSpPr>
          <p:cNvPr id="2985" name="Google Shape;2985;g395a5d8f997_0_20598"/>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1pPr>
            <a:lvl2pPr lvl="1">
              <a:spcBef>
                <a:spcPts val="0"/>
              </a:spcBef>
              <a:spcAft>
                <a:spcPts val="0"/>
              </a:spcAft>
              <a:buClr>
                <a:schemeClr val="dk2"/>
              </a:buClr>
              <a:buSzPts val="1900"/>
              <a:buNone/>
              <a:defRPr>
                <a:solidFill>
                  <a:schemeClr val="dk2"/>
                </a:solidFill>
              </a:defRPr>
            </a:lvl2pPr>
            <a:lvl3pPr lvl="2">
              <a:spcBef>
                <a:spcPts val="0"/>
              </a:spcBef>
              <a:spcAft>
                <a:spcPts val="0"/>
              </a:spcAft>
              <a:buClr>
                <a:schemeClr val="dk2"/>
              </a:buClr>
              <a:buSzPts val="1900"/>
              <a:buNone/>
              <a:defRPr>
                <a:solidFill>
                  <a:schemeClr val="dk2"/>
                </a:solidFill>
              </a:defRPr>
            </a:lvl3pPr>
            <a:lvl4pPr lvl="3">
              <a:spcBef>
                <a:spcPts val="0"/>
              </a:spcBef>
              <a:spcAft>
                <a:spcPts val="0"/>
              </a:spcAft>
              <a:buClr>
                <a:schemeClr val="dk2"/>
              </a:buClr>
              <a:buSzPts val="1900"/>
              <a:buNone/>
              <a:defRPr>
                <a:solidFill>
                  <a:schemeClr val="dk2"/>
                </a:solidFill>
              </a:defRPr>
            </a:lvl4pPr>
            <a:lvl5pPr lvl="4">
              <a:spcBef>
                <a:spcPts val="0"/>
              </a:spcBef>
              <a:spcAft>
                <a:spcPts val="0"/>
              </a:spcAft>
              <a:buClr>
                <a:schemeClr val="dk2"/>
              </a:buClr>
              <a:buSzPts val="1900"/>
              <a:buNone/>
              <a:defRPr>
                <a:solidFill>
                  <a:schemeClr val="dk2"/>
                </a:solidFill>
              </a:defRPr>
            </a:lvl5pPr>
            <a:lvl6pPr lvl="5">
              <a:spcBef>
                <a:spcPts val="0"/>
              </a:spcBef>
              <a:spcAft>
                <a:spcPts val="0"/>
              </a:spcAft>
              <a:buClr>
                <a:schemeClr val="dk2"/>
              </a:buClr>
              <a:buSzPts val="1900"/>
              <a:buNone/>
              <a:defRPr>
                <a:solidFill>
                  <a:schemeClr val="dk2"/>
                </a:solidFill>
              </a:defRPr>
            </a:lvl6pPr>
            <a:lvl7pPr lvl="6">
              <a:spcBef>
                <a:spcPts val="0"/>
              </a:spcBef>
              <a:spcAft>
                <a:spcPts val="0"/>
              </a:spcAft>
              <a:buClr>
                <a:schemeClr val="dk2"/>
              </a:buClr>
              <a:buSzPts val="1900"/>
              <a:buNone/>
              <a:defRPr>
                <a:solidFill>
                  <a:schemeClr val="dk2"/>
                </a:solidFill>
              </a:defRPr>
            </a:lvl7pPr>
            <a:lvl8pPr lvl="7">
              <a:spcBef>
                <a:spcPts val="0"/>
              </a:spcBef>
              <a:spcAft>
                <a:spcPts val="0"/>
              </a:spcAft>
              <a:buClr>
                <a:schemeClr val="dk2"/>
              </a:buClr>
              <a:buSzPts val="1900"/>
              <a:buNone/>
              <a:defRPr>
                <a:solidFill>
                  <a:schemeClr val="dk2"/>
                </a:solidFill>
              </a:defRPr>
            </a:lvl8pPr>
            <a:lvl9pPr lvl="8">
              <a:spcBef>
                <a:spcPts val="0"/>
              </a:spcBef>
              <a:spcAft>
                <a:spcPts val="0"/>
              </a:spcAft>
              <a:buClr>
                <a:schemeClr val="dk2"/>
              </a:buClr>
              <a:buSzPts val="1900"/>
              <a:buNone/>
              <a:defRPr>
                <a:solidFill>
                  <a:schemeClr val="dk2"/>
                </a:solidFill>
              </a:defRPr>
            </a:lvl9pPr>
          </a:lstStyle>
          <a:p>
            <a:endParaRPr/>
          </a:p>
        </p:txBody>
      </p:sp>
    </p:spTree>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matchingName="Image — Blue — Right">
  <p:cSld name="CUSTOM_18_3">
    <p:spTree>
      <p:nvGrpSpPr>
        <p:cNvPr id="1" name="Shape 2986"/>
        <p:cNvGrpSpPr/>
        <p:nvPr/>
      </p:nvGrpSpPr>
      <p:grpSpPr>
        <a:xfrm>
          <a:off x="0" y="0"/>
          <a:ext cx="0" cy="0"/>
          <a:chOff x="0" y="0"/>
          <a:chExt cx="0" cy="0"/>
        </a:xfrm>
      </p:grpSpPr>
      <p:sp>
        <p:nvSpPr>
          <p:cNvPr id="2987" name="Google Shape;2987;g395a5d8f997_0_20603"/>
          <p:cNvSpPr>
            <a:spLocks noGrp="1"/>
          </p:cNvSpPr>
          <p:nvPr>
            <p:ph type="pic" idx="2"/>
          </p:nvPr>
        </p:nvSpPr>
        <p:spPr>
          <a:xfrm>
            <a:off x="0" y="0"/>
            <a:ext cx="12192000" cy="6858000"/>
          </a:xfrm>
          <a:prstGeom prst="rect">
            <a:avLst/>
          </a:prstGeom>
          <a:noFill/>
          <a:ln>
            <a:noFill/>
          </a:ln>
        </p:spPr>
      </p:sp>
      <p:sp>
        <p:nvSpPr>
          <p:cNvPr id="2988" name="Google Shape;2988;g395a5d8f997_0_20603"/>
          <p:cNvSpPr/>
          <p:nvPr/>
        </p:nvSpPr>
        <p:spPr>
          <a:xfrm rot="-5400000">
            <a:off x="8445450" y="2102317"/>
            <a:ext cx="1397100" cy="6096000"/>
          </a:xfrm>
          <a:prstGeom prst="round2SameRect">
            <a:avLst>
              <a:gd name="adj1" fmla="val 0"/>
              <a:gd name="adj2" fmla="val 0"/>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989" name="Google Shape;2989;g395a5d8f997_0_20603"/>
          <p:cNvSpPr txBox="1">
            <a:spLocks noGrp="1"/>
          </p:cNvSpPr>
          <p:nvPr>
            <p:ph type="title"/>
          </p:nvPr>
        </p:nvSpPr>
        <p:spPr>
          <a:xfrm>
            <a:off x="6096000" y="4691400"/>
            <a:ext cx="5486400" cy="945900"/>
          </a:xfrm>
          <a:prstGeom prst="rect">
            <a:avLst/>
          </a:prstGeom>
          <a:ln>
            <a:noFill/>
          </a:ln>
        </p:spPr>
        <p:txBody>
          <a:bodyPr spcFirstLastPara="1" wrap="square" lIns="0" tIns="0" rIns="0" bIns="0" anchor="t" anchorCtr="0">
            <a:noAutofit/>
          </a:bodyPr>
          <a:lstStyle>
            <a:lvl1pPr lvl="0" algn="r">
              <a:lnSpc>
                <a:spcPct val="9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1pPr>
            <a:lvl2pPr lvl="1" algn="r">
              <a:lnSpc>
                <a:spcPct val="90000"/>
              </a:lnSpc>
              <a:spcBef>
                <a:spcPts val="100"/>
              </a:spcBef>
              <a:spcAft>
                <a:spcPts val="0"/>
              </a:spcAft>
              <a:buClr>
                <a:schemeClr val="lt1"/>
              </a:buClr>
              <a:buSzPts val="2400"/>
              <a:buNone/>
              <a:defRPr sz="2400">
                <a:solidFill>
                  <a:schemeClr val="lt1"/>
                </a:solidFill>
              </a:defRPr>
            </a:lvl2pPr>
            <a:lvl3pPr lvl="2" algn="r">
              <a:lnSpc>
                <a:spcPct val="90000"/>
              </a:lnSpc>
              <a:spcBef>
                <a:spcPts val="0"/>
              </a:spcBef>
              <a:spcAft>
                <a:spcPts val="0"/>
              </a:spcAft>
              <a:buClr>
                <a:schemeClr val="lt1"/>
              </a:buClr>
              <a:buSzPts val="2400"/>
              <a:buNone/>
              <a:defRPr sz="2400">
                <a:solidFill>
                  <a:schemeClr val="lt1"/>
                </a:solidFill>
              </a:defRPr>
            </a:lvl3pPr>
            <a:lvl4pPr lvl="3" algn="r">
              <a:lnSpc>
                <a:spcPct val="90000"/>
              </a:lnSpc>
              <a:spcBef>
                <a:spcPts val="0"/>
              </a:spcBef>
              <a:spcAft>
                <a:spcPts val="0"/>
              </a:spcAft>
              <a:buClr>
                <a:schemeClr val="lt1"/>
              </a:buClr>
              <a:buSzPts val="2400"/>
              <a:buNone/>
              <a:defRPr sz="2400">
                <a:solidFill>
                  <a:schemeClr val="lt1"/>
                </a:solidFill>
              </a:defRPr>
            </a:lvl4pPr>
            <a:lvl5pPr lvl="4" algn="r">
              <a:lnSpc>
                <a:spcPct val="90000"/>
              </a:lnSpc>
              <a:spcBef>
                <a:spcPts val="0"/>
              </a:spcBef>
              <a:spcAft>
                <a:spcPts val="0"/>
              </a:spcAft>
              <a:buClr>
                <a:schemeClr val="lt1"/>
              </a:buClr>
              <a:buSzPts val="2400"/>
              <a:buNone/>
              <a:defRPr sz="2400">
                <a:solidFill>
                  <a:schemeClr val="lt1"/>
                </a:solidFill>
              </a:defRPr>
            </a:lvl5pPr>
            <a:lvl6pPr lvl="5" algn="r">
              <a:lnSpc>
                <a:spcPct val="90000"/>
              </a:lnSpc>
              <a:spcBef>
                <a:spcPts val="0"/>
              </a:spcBef>
              <a:spcAft>
                <a:spcPts val="0"/>
              </a:spcAft>
              <a:buClr>
                <a:schemeClr val="lt1"/>
              </a:buClr>
              <a:buSzPts val="2400"/>
              <a:buNone/>
              <a:defRPr sz="2400">
                <a:solidFill>
                  <a:schemeClr val="lt1"/>
                </a:solidFill>
              </a:defRPr>
            </a:lvl6pPr>
            <a:lvl7pPr lvl="6" algn="r">
              <a:lnSpc>
                <a:spcPct val="90000"/>
              </a:lnSpc>
              <a:spcBef>
                <a:spcPts val="0"/>
              </a:spcBef>
              <a:spcAft>
                <a:spcPts val="0"/>
              </a:spcAft>
              <a:buClr>
                <a:schemeClr val="lt1"/>
              </a:buClr>
              <a:buSzPts val="2400"/>
              <a:buNone/>
              <a:defRPr sz="2400">
                <a:solidFill>
                  <a:schemeClr val="lt1"/>
                </a:solidFill>
              </a:defRPr>
            </a:lvl7pPr>
            <a:lvl8pPr lvl="7" algn="r">
              <a:lnSpc>
                <a:spcPct val="90000"/>
              </a:lnSpc>
              <a:spcBef>
                <a:spcPts val="0"/>
              </a:spcBef>
              <a:spcAft>
                <a:spcPts val="0"/>
              </a:spcAft>
              <a:buClr>
                <a:schemeClr val="lt1"/>
              </a:buClr>
              <a:buSzPts val="2400"/>
              <a:buNone/>
              <a:defRPr sz="2400">
                <a:solidFill>
                  <a:schemeClr val="lt1"/>
                </a:solidFill>
              </a:defRPr>
            </a:lvl8pPr>
            <a:lvl9pPr lvl="8" algn="r">
              <a:lnSpc>
                <a:spcPct val="90000"/>
              </a:lnSpc>
              <a:spcBef>
                <a:spcPts val="0"/>
              </a:spcBef>
              <a:spcAft>
                <a:spcPts val="0"/>
              </a:spcAft>
              <a:buClr>
                <a:schemeClr val="lt1"/>
              </a:buClr>
              <a:buSzPts val="2400"/>
              <a:buNone/>
              <a:defRPr sz="2400">
                <a:solidFill>
                  <a:schemeClr val="lt1"/>
                </a:solidFill>
              </a:defRPr>
            </a:lvl9pPr>
          </a:lstStyle>
          <a:p>
            <a:endParaRPr/>
          </a:p>
        </p:txBody>
      </p:sp>
      <p:sp>
        <p:nvSpPr>
          <p:cNvPr id="2990" name="Google Shape;2990;g395a5d8f997_0_20603"/>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1pPr>
            <a:lvl2pPr lvl="1">
              <a:spcBef>
                <a:spcPts val="0"/>
              </a:spcBef>
              <a:spcAft>
                <a:spcPts val="0"/>
              </a:spcAft>
              <a:buClr>
                <a:schemeClr val="dk2"/>
              </a:buClr>
              <a:buSzPts val="1900"/>
              <a:buNone/>
              <a:defRPr>
                <a:solidFill>
                  <a:schemeClr val="dk2"/>
                </a:solidFill>
              </a:defRPr>
            </a:lvl2pPr>
            <a:lvl3pPr lvl="2">
              <a:spcBef>
                <a:spcPts val="0"/>
              </a:spcBef>
              <a:spcAft>
                <a:spcPts val="0"/>
              </a:spcAft>
              <a:buClr>
                <a:schemeClr val="dk2"/>
              </a:buClr>
              <a:buSzPts val="1900"/>
              <a:buNone/>
              <a:defRPr>
                <a:solidFill>
                  <a:schemeClr val="dk2"/>
                </a:solidFill>
              </a:defRPr>
            </a:lvl3pPr>
            <a:lvl4pPr lvl="3">
              <a:spcBef>
                <a:spcPts val="0"/>
              </a:spcBef>
              <a:spcAft>
                <a:spcPts val="0"/>
              </a:spcAft>
              <a:buClr>
                <a:schemeClr val="dk2"/>
              </a:buClr>
              <a:buSzPts val="1900"/>
              <a:buNone/>
              <a:defRPr>
                <a:solidFill>
                  <a:schemeClr val="dk2"/>
                </a:solidFill>
              </a:defRPr>
            </a:lvl4pPr>
            <a:lvl5pPr lvl="4">
              <a:spcBef>
                <a:spcPts val="0"/>
              </a:spcBef>
              <a:spcAft>
                <a:spcPts val="0"/>
              </a:spcAft>
              <a:buClr>
                <a:schemeClr val="dk2"/>
              </a:buClr>
              <a:buSzPts val="1900"/>
              <a:buNone/>
              <a:defRPr>
                <a:solidFill>
                  <a:schemeClr val="dk2"/>
                </a:solidFill>
              </a:defRPr>
            </a:lvl5pPr>
            <a:lvl6pPr lvl="5">
              <a:spcBef>
                <a:spcPts val="0"/>
              </a:spcBef>
              <a:spcAft>
                <a:spcPts val="0"/>
              </a:spcAft>
              <a:buClr>
                <a:schemeClr val="dk2"/>
              </a:buClr>
              <a:buSzPts val="1900"/>
              <a:buNone/>
              <a:defRPr>
                <a:solidFill>
                  <a:schemeClr val="dk2"/>
                </a:solidFill>
              </a:defRPr>
            </a:lvl6pPr>
            <a:lvl7pPr lvl="6">
              <a:spcBef>
                <a:spcPts val="0"/>
              </a:spcBef>
              <a:spcAft>
                <a:spcPts val="0"/>
              </a:spcAft>
              <a:buClr>
                <a:schemeClr val="dk2"/>
              </a:buClr>
              <a:buSzPts val="1900"/>
              <a:buNone/>
              <a:defRPr>
                <a:solidFill>
                  <a:schemeClr val="dk2"/>
                </a:solidFill>
              </a:defRPr>
            </a:lvl7pPr>
            <a:lvl8pPr lvl="7">
              <a:spcBef>
                <a:spcPts val="0"/>
              </a:spcBef>
              <a:spcAft>
                <a:spcPts val="0"/>
              </a:spcAft>
              <a:buClr>
                <a:schemeClr val="dk2"/>
              </a:buClr>
              <a:buSzPts val="1900"/>
              <a:buNone/>
              <a:defRPr>
                <a:solidFill>
                  <a:schemeClr val="dk2"/>
                </a:solidFill>
              </a:defRPr>
            </a:lvl8pPr>
            <a:lvl9pPr lvl="8">
              <a:spcBef>
                <a:spcPts val="0"/>
              </a:spcBef>
              <a:spcAft>
                <a:spcPts val="0"/>
              </a:spcAft>
              <a:buClr>
                <a:schemeClr val="dk2"/>
              </a:buClr>
              <a:buSzPts val="1900"/>
              <a:buNone/>
              <a:defRPr>
                <a:solidFill>
                  <a:schemeClr val="dk2"/>
                </a:solidFill>
              </a:defRPr>
            </a:lvl9pPr>
          </a:lstStyle>
          <a:p>
            <a:endParaRPr/>
          </a:p>
        </p:txBody>
      </p:sp>
      <p:sp>
        <p:nvSpPr>
          <p:cNvPr id="2991" name="Google Shape;2991;g395a5d8f997_0_20603"/>
          <p:cNvSpPr/>
          <p:nvPr/>
        </p:nvSpPr>
        <p:spPr>
          <a:xfrm>
            <a:off x="11473867" y="-16867"/>
            <a:ext cx="609600" cy="678000"/>
          </a:xfrm>
          <a:prstGeom prst="rect">
            <a:avLst/>
          </a:prstGeom>
          <a:solidFill>
            <a:srgbClr val="FFFFFF"/>
          </a:solidFill>
          <a:ln w="12700"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2992" name="Google Shape;2992;g395a5d8f997_0_20603" title="250331_CI_2025-Slides_assets_Logo mark.png"/>
          <p:cNvPicPr preferRelativeResize="0"/>
          <p:nvPr/>
        </p:nvPicPr>
        <p:blipFill>
          <a:blip r:embed="rId2">
            <a:alphaModFix/>
          </a:blip>
          <a:stretch>
            <a:fillRect/>
          </a:stretch>
        </p:blipFill>
        <p:spPr>
          <a:xfrm>
            <a:off x="11569157" y="77885"/>
            <a:ext cx="419025" cy="488500"/>
          </a:xfrm>
          <a:prstGeom prst="rect">
            <a:avLst/>
          </a:prstGeom>
          <a:noFill/>
          <a:ln>
            <a:noFill/>
          </a:ln>
        </p:spPr>
      </p:pic>
    </p:spTree>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matchingName="Image — White — Left">
  <p:cSld name="CUSTOM_18_2">
    <p:spTree>
      <p:nvGrpSpPr>
        <p:cNvPr id="1" name="Shape 2993"/>
        <p:cNvGrpSpPr/>
        <p:nvPr/>
      </p:nvGrpSpPr>
      <p:grpSpPr>
        <a:xfrm>
          <a:off x="0" y="0"/>
          <a:ext cx="0" cy="0"/>
          <a:chOff x="0" y="0"/>
          <a:chExt cx="0" cy="0"/>
        </a:xfrm>
      </p:grpSpPr>
      <p:sp>
        <p:nvSpPr>
          <p:cNvPr id="2994" name="Google Shape;2994;g395a5d8f997_0_20610"/>
          <p:cNvSpPr>
            <a:spLocks noGrp="1"/>
          </p:cNvSpPr>
          <p:nvPr>
            <p:ph type="pic" idx="2"/>
          </p:nvPr>
        </p:nvSpPr>
        <p:spPr>
          <a:xfrm>
            <a:off x="0" y="0"/>
            <a:ext cx="12192000" cy="6858000"/>
          </a:xfrm>
          <a:prstGeom prst="rect">
            <a:avLst/>
          </a:prstGeom>
          <a:noFill/>
          <a:ln>
            <a:noFill/>
          </a:ln>
        </p:spPr>
      </p:sp>
      <p:sp>
        <p:nvSpPr>
          <p:cNvPr id="2995" name="Google Shape;2995;g395a5d8f997_0_20610"/>
          <p:cNvSpPr/>
          <p:nvPr/>
        </p:nvSpPr>
        <p:spPr>
          <a:xfrm rot="5400000">
            <a:off x="2349450" y="2102217"/>
            <a:ext cx="1397100" cy="6096000"/>
          </a:xfrm>
          <a:prstGeom prst="round2SameRect">
            <a:avLst>
              <a:gd name="adj1" fmla="val 0"/>
              <a:gd name="adj2" fmla="val 0"/>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2996" name="Google Shape;2996;g395a5d8f997_0_20610"/>
          <p:cNvSpPr txBox="1">
            <a:spLocks noGrp="1"/>
          </p:cNvSpPr>
          <p:nvPr>
            <p:ph type="title"/>
          </p:nvPr>
        </p:nvSpPr>
        <p:spPr>
          <a:xfrm>
            <a:off x="609600" y="4691400"/>
            <a:ext cx="5486400" cy="9459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SzPts val="2400"/>
              <a:buFont typeface="Montserrat"/>
              <a:buNone/>
              <a:defRPr sz="2400" b="1">
                <a:latin typeface="Montserrat"/>
                <a:ea typeface="Montserrat"/>
                <a:cs typeface="Montserrat"/>
                <a:sym typeface="Montserrat"/>
              </a:defRPr>
            </a:lvl1pPr>
            <a:lvl2pPr lvl="1" algn="r">
              <a:lnSpc>
                <a:spcPct val="90000"/>
              </a:lnSpc>
              <a:spcBef>
                <a:spcPts val="100"/>
              </a:spcBef>
              <a:spcAft>
                <a:spcPts val="0"/>
              </a:spcAft>
              <a:buClr>
                <a:schemeClr val="lt1"/>
              </a:buClr>
              <a:buSzPts val="2400"/>
              <a:buNone/>
              <a:defRPr sz="2400">
                <a:solidFill>
                  <a:schemeClr val="lt1"/>
                </a:solidFill>
              </a:defRPr>
            </a:lvl2pPr>
            <a:lvl3pPr lvl="2" algn="r">
              <a:lnSpc>
                <a:spcPct val="90000"/>
              </a:lnSpc>
              <a:spcBef>
                <a:spcPts val="0"/>
              </a:spcBef>
              <a:spcAft>
                <a:spcPts val="0"/>
              </a:spcAft>
              <a:buClr>
                <a:schemeClr val="lt1"/>
              </a:buClr>
              <a:buSzPts val="2400"/>
              <a:buNone/>
              <a:defRPr sz="2400">
                <a:solidFill>
                  <a:schemeClr val="lt1"/>
                </a:solidFill>
              </a:defRPr>
            </a:lvl3pPr>
            <a:lvl4pPr lvl="3" algn="r">
              <a:lnSpc>
                <a:spcPct val="90000"/>
              </a:lnSpc>
              <a:spcBef>
                <a:spcPts val="0"/>
              </a:spcBef>
              <a:spcAft>
                <a:spcPts val="0"/>
              </a:spcAft>
              <a:buClr>
                <a:schemeClr val="lt1"/>
              </a:buClr>
              <a:buSzPts val="2400"/>
              <a:buNone/>
              <a:defRPr sz="2400">
                <a:solidFill>
                  <a:schemeClr val="lt1"/>
                </a:solidFill>
              </a:defRPr>
            </a:lvl4pPr>
            <a:lvl5pPr lvl="4" algn="r">
              <a:lnSpc>
                <a:spcPct val="90000"/>
              </a:lnSpc>
              <a:spcBef>
                <a:spcPts val="0"/>
              </a:spcBef>
              <a:spcAft>
                <a:spcPts val="0"/>
              </a:spcAft>
              <a:buClr>
                <a:schemeClr val="lt1"/>
              </a:buClr>
              <a:buSzPts val="2400"/>
              <a:buNone/>
              <a:defRPr sz="2400">
                <a:solidFill>
                  <a:schemeClr val="lt1"/>
                </a:solidFill>
              </a:defRPr>
            </a:lvl5pPr>
            <a:lvl6pPr lvl="5" algn="r">
              <a:lnSpc>
                <a:spcPct val="90000"/>
              </a:lnSpc>
              <a:spcBef>
                <a:spcPts val="0"/>
              </a:spcBef>
              <a:spcAft>
                <a:spcPts val="0"/>
              </a:spcAft>
              <a:buClr>
                <a:schemeClr val="lt1"/>
              </a:buClr>
              <a:buSzPts val="2400"/>
              <a:buNone/>
              <a:defRPr sz="2400">
                <a:solidFill>
                  <a:schemeClr val="lt1"/>
                </a:solidFill>
              </a:defRPr>
            </a:lvl6pPr>
            <a:lvl7pPr lvl="6" algn="r">
              <a:lnSpc>
                <a:spcPct val="90000"/>
              </a:lnSpc>
              <a:spcBef>
                <a:spcPts val="0"/>
              </a:spcBef>
              <a:spcAft>
                <a:spcPts val="0"/>
              </a:spcAft>
              <a:buClr>
                <a:schemeClr val="lt1"/>
              </a:buClr>
              <a:buSzPts val="2400"/>
              <a:buNone/>
              <a:defRPr sz="2400">
                <a:solidFill>
                  <a:schemeClr val="lt1"/>
                </a:solidFill>
              </a:defRPr>
            </a:lvl7pPr>
            <a:lvl8pPr lvl="7" algn="r">
              <a:lnSpc>
                <a:spcPct val="90000"/>
              </a:lnSpc>
              <a:spcBef>
                <a:spcPts val="0"/>
              </a:spcBef>
              <a:spcAft>
                <a:spcPts val="0"/>
              </a:spcAft>
              <a:buClr>
                <a:schemeClr val="lt1"/>
              </a:buClr>
              <a:buSzPts val="2400"/>
              <a:buNone/>
              <a:defRPr sz="2400">
                <a:solidFill>
                  <a:schemeClr val="lt1"/>
                </a:solidFill>
              </a:defRPr>
            </a:lvl8pPr>
            <a:lvl9pPr lvl="8" algn="r">
              <a:lnSpc>
                <a:spcPct val="90000"/>
              </a:lnSpc>
              <a:spcBef>
                <a:spcPts val="0"/>
              </a:spcBef>
              <a:spcAft>
                <a:spcPts val="0"/>
              </a:spcAft>
              <a:buClr>
                <a:schemeClr val="lt1"/>
              </a:buClr>
              <a:buSzPts val="2400"/>
              <a:buNone/>
              <a:defRPr sz="2400">
                <a:solidFill>
                  <a:schemeClr val="lt1"/>
                </a:solidFill>
              </a:defRPr>
            </a:lvl9pPr>
          </a:lstStyle>
          <a:p>
            <a:endParaRPr/>
          </a:p>
        </p:txBody>
      </p:sp>
      <p:sp>
        <p:nvSpPr>
          <p:cNvPr id="2997" name="Google Shape;2997;g395a5d8f997_0_20610"/>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1pPr>
            <a:lvl2pPr lvl="1">
              <a:spcBef>
                <a:spcPts val="0"/>
              </a:spcBef>
              <a:spcAft>
                <a:spcPts val="0"/>
              </a:spcAft>
              <a:buClr>
                <a:schemeClr val="dk2"/>
              </a:buClr>
              <a:buSzPts val="1900"/>
              <a:buNone/>
              <a:defRPr>
                <a:solidFill>
                  <a:schemeClr val="dk2"/>
                </a:solidFill>
              </a:defRPr>
            </a:lvl2pPr>
            <a:lvl3pPr lvl="2">
              <a:spcBef>
                <a:spcPts val="0"/>
              </a:spcBef>
              <a:spcAft>
                <a:spcPts val="0"/>
              </a:spcAft>
              <a:buClr>
                <a:schemeClr val="dk2"/>
              </a:buClr>
              <a:buSzPts val="1900"/>
              <a:buNone/>
              <a:defRPr>
                <a:solidFill>
                  <a:schemeClr val="dk2"/>
                </a:solidFill>
              </a:defRPr>
            </a:lvl3pPr>
            <a:lvl4pPr lvl="3">
              <a:spcBef>
                <a:spcPts val="0"/>
              </a:spcBef>
              <a:spcAft>
                <a:spcPts val="0"/>
              </a:spcAft>
              <a:buClr>
                <a:schemeClr val="dk2"/>
              </a:buClr>
              <a:buSzPts val="1900"/>
              <a:buNone/>
              <a:defRPr>
                <a:solidFill>
                  <a:schemeClr val="dk2"/>
                </a:solidFill>
              </a:defRPr>
            </a:lvl4pPr>
            <a:lvl5pPr lvl="4">
              <a:spcBef>
                <a:spcPts val="0"/>
              </a:spcBef>
              <a:spcAft>
                <a:spcPts val="0"/>
              </a:spcAft>
              <a:buClr>
                <a:schemeClr val="dk2"/>
              </a:buClr>
              <a:buSzPts val="1900"/>
              <a:buNone/>
              <a:defRPr>
                <a:solidFill>
                  <a:schemeClr val="dk2"/>
                </a:solidFill>
              </a:defRPr>
            </a:lvl5pPr>
            <a:lvl6pPr lvl="5">
              <a:spcBef>
                <a:spcPts val="0"/>
              </a:spcBef>
              <a:spcAft>
                <a:spcPts val="0"/>
              </a:spcAft>
              <a:buClr>
                <a:schemeClr val="dk2"/>
              </a:buClr>
              <a:buSzPts val="1900"/>
              <a:buNone/>
              <a:defRPr>
                <a:solidFill>
                  <a:schemeClr val="dk2"/>
                </a:solidFill>
              </a:defRPr>
            </a:lvl6pPr>
            <a:lvl7pPr lvl="6">
              <a:spcBef>
                <a:spcPts val="0"/>
              </a:spcBef>
              <a:spcAft>
                <a:spcPts val="0"/>
              </a:spcAft>
              <a:buClr>
                <a:schemeClr val="dk2"/>
              </a:buClr>
              <a:buSzPts val="1900"/>
              <a:buNone/>
              <a:defRPr>
                <a:solidFill>
                  <a:schemeClr val="dk2"/>
                </a:solidFill>
              </a:defRPr>
            </a:lvl7pPr>
            <a:lvl8pPr lvl="7">
              <a:spcBef>
                <a:spcPts val="0"/>
              </a:spcBef>
              <a:spcAft>
                <a:spcPts val="0"/>
              </a:spcAft>
              <a:buClr>
                <a:schemeClr val="dk2"/>
              </a:buClr>
              <a:buSzPts val="1900"/>
              <a:buNone/>
              <a:defRPr>
                <a:solidFill>
                  <a:schemeClr val="dk2"/>
                </a:solidFill>
              </a:defRPr>
            </a:lvl8pPr>
            <a:lvl9pPr lvl="8">
              <a:spcBef>
                <a:spcPts val="0"/>
              </a:spcBef>
              <a:spcAft>
                <a:spcPts val="0"/>
              </a:spcAft>
              <a:buClr>
                <a:schemeClr val="dk2"/>
              </a:buClr>
              <a:buSzPts val="1900"/>
              <a:buNone/>
              <a:defRPr>
                <a:solidFill>
                  <a:schemeClr val="dk2"/>
                </a:solidFill>
              </a:defRPr>
            </a:lvl9pPr>
          </a:lstStyle>
          <a:p>
            <a:endParaRPr/>
          </a:p>
        </p:txBody>
      </p:sp>
      <p:sp>
        <p:nvSpPr>
          <p:cNvPr id="2998" name="Google Shape;2998;g395a5d8f997_0_20610"/>
          <p:cNvSpPr/>
          <p:nvPr/>
        </p:nvSpPr>
        <p:spPr>
          <a:xfrm>
            <a:off x="11473867" y="-16867"/>
            <a:ext cx="609600" cy="678000"/>
          </a:xfrm>
          <a:prstGeom prst="rect">
            <a:avLst/>
          </a:prstGeom>
          <a:solidFill>
            <a:srgbClr val="FFFFFF"/>
          </a:solidFill>
          <a:ln w="12700"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2999" name="Google Shape;2999;g395a5d8f997_0_20610" title="250331_CI_2025-Slides_assets_Logo mark.png"/>
          <p:cNvPicPr preferRelativeResize="0"/>
          <p:nvPr/>
        </p:nvPicPr>
        <p:blipFill>
          <a:blip r:embed="rId2">
            <a:alphaModFix/>
          </a:blip>
          <a:stretch>
            <a:fillRect/>
          </a:stretch>
        </p:blipFill>
        <p:spPr>
          <a:xfrm>
            <a:off x="11569157" y="77885"/>
            <a:ext cx="419025" cy="488500"/>
          </a:xfrm>
          <a:prstGeom prst="rect">
            <a:avLst/>
          </a:prstGeom>
          <a:noFill/>
          <a:ln>
            <a:noFill/>
          </a:ln>
        </p:spPr>
      </p:pic>
    </p:spTree>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matchingName="Image — White — Right">
  <p:cSld name="CUSTOM_18_2_1">
    <p:spTree>
      <p:nvGrpSpPr>
        <p:cNvPr id="1" name="Shape 3000"/>
        <p:cNvGrpSpPr/>
        <p:nvPr/>
      </p:nvGrpSpPr>
      <p:grpSpPr>
        <a:xfrm>
          <a:off x="0" y="0"/>
          <a:ext cx="0" cy="0"/>
          <a:chOff x="0" y="0"/>
          <a:chExt cx="0" cy="0"/>
        </a:xfrm>
      </p:grpSpPr>
      <p:sp>
        <p:nvSpPr>
          <p:cNvPr id="3001" name="Google Shape;3001;g395a5d8f997_0_20617"/>
          <p:cNvSpPr>
            <a:spLocks noGrp="1"/>
          </p:cNvSpPr>
          <p:nvPr>
            <p:ph type="pic" idx="2"/>
          </p:nvPr>
        </p:nvSpPr>
        <p:spPr>
          <a:xfrm>
            <a:off x="0" y="0"/>
            <a:ext cx="12192000" cy="6858000"/>
          </a:xfrm>
          <a:prstGeom prst="rect">
            <a:avLst/>
          </a:prstGeom>
          <a:noFill/>
          <a:ln>
            <a:noFill/>
          </a:ln>
        </p:spPr>
      </p:sp>
      <p:sp>
        <p:nvSpPr>
          <p:cNvPr id="3002" name="Google Shape;3002;g395a5d8f997_0_20617"/>
          <p:cNvSpPr/>
          <p:nvPr/>
        </p:nvSpPr>
        <p:spPr>
          <a:xfrm rot="-5400000">
            <a:off x="8445450" y="2102317"/>
            <a:ext cx="1397100" cy="6096000"/>
          </a:xfrm>
          <a:prstGeom prst="round2SameRect">
            <a:avLst>
              <a:gd name="adj1" fmla="val 0"/>
              <a:gd name="adj2" fmla="val 0"/>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3003" name="Google Shape;3003;g395a5d8f997_0_20617"/>
          <p:cNvSpPr txBox="1">
            <a:spLocks noGrp="1"/>
          </p:cNvSpPr>
          <p:nvPr>
            <p:ph type="title"/>
          </p:nvPr>
        </p:nvSpPr>
        <p:spPr>
          <a:xfrm>
            <a:off x="6096000" y="4691400"/>
            <a:ext cx="5486400" cy="945900"/>
          </a:xfrm>
          <a:prstGeom prst="rect">
            <a:avLst/>
          </a:prstGeom>
          <a:ln>
            <a:noFill/>
          </a:ln>
        </p:spPr>
        <p:txBody>
          <a:bodyPr spcFirstLastPara="1" wrap="square" lIns="0" tIns="0" rIns="0" bIns="0" anchor="t" anchorCtr="0">
            <a:noAutofit/>
          </a:bodyPr>
          <a:lstStyle>
            <a:lvl1pPr lvl="0" algn="r">
              <a:lnSpc>
                <a:spcPct val="90000"/>
              </a:lnSpc>
              <a:spcBef>
                <a:spcPts val="0"/>
              </a:spcBef>
              <a:spcAft>
                <a:spcPts val="0"/>
              </a:spcAft>
              <a:buSzPts val="2400"/>
              <a:buFont typeface="Montserrat"/>
              <a:buNone/>
              <a:defRPr sz="2400" b="1">
                <a:latin typeface="Montserrat"/>
                <a:ea typeface="Montserrat"/>
                <a:cs typeface="Montserrat"/>
                <a:sym typeface="Montserrat"/>
              </a:defRPr>
            </a:lvl1pPr>
            <a:lvl2pPr lvl="1" algn="r">
              <a:lnSpc>
                <a:spcPct val="90000"/>
              </a:lnSpc>
              <a:spcBef>
                <a:spcPts val="100"/>
              </a:spcBef>
              <a:spcAft>
                <a:spcPts val="0"/>
              </a:spcAft>
              <a:buClr>
                <a:schemeClr val="lt1"/>
              </a:buClr>
              <a:buSzPts val="2400"/>
              <a:buNone/>
              <a:defRPr sz="2400">
                <a:solidFill>
                  <a:schemeClr val="lt1"/>
                </a:solidFill>
              </a:defRPr>
            </a:lvl2pPr>
            <a:lvl3pPr lvl="2" algn="r">
              <a:lnSpc>
                <a:spcPct val="90000"/>
              </a:lnSpc>
              <a:spcBef>
                <a:spcPts val="0"/>
              </a:spcBef>
              <a:spcAft>
                <a:spcPts val="0"/>
              </a:spcAft>
              <a:buClr>
                <a:schemeClr val="lt1"/>
              </a:buClr>
              <a:buSzPts val="2400"/>
              <a:buNone/>
              <a:defRPr sz="2400">
                <a:solidFill>
                  <a:schemeClr val="lt1"/>
                </a:solidFill>
              </a:defRPr>
            </a:lvl3pPr>
            <a:lvl4pPr lvl="3" algn="r">
              <a:lnSpc>
                <a:spcPct val="90000"/>
              </a:lnSpc>
              <a:spcBef>
                <a:spcPts val="0"/>
              </a:spcBef>
              <a:spcAft>
                <a:spcPts val="0"/>
              </a:spcAft>
              <a:buClr>
                <a:schemeClr val="lt1"/>
              </a:buClr>
              <a:buSzPts val="2400"/>
              <a:buNone/>
              <a:defRPr sz="2400">
                <a:solidFill>
                  <a:schemeClr val="lt1"/>
                </a:solidFill>
              </a:defRPr>
            </a:lvl4pPr>
            <a:lvl5pPr lvl="4" algn="r">
              <a:lnSpc>
                <a:spcPct val="90000"/>
              </a:lnSpc>
              <a:spcBef>
                <a:spcPts val="0"/>
              </a:spcBef>
              <a:spcAft>
                <a:spcPts val="0"/>
              </a:spcAft>
              <a:buClr>
                <a:schemeClr val="lt1"/>
              </a:buClr>
              <a:buSzPts val="2400"/>
              <a:buNone/>
              <a:defRPr sz="2400">
                <a:solidFill>
                  <a:schemeClr val="lt1"/>
                </a:solidFill>
              </a:defRPr>
            </a:lvl5pPr>
            <a:lvl6pPr lvl="5" algn="r">
              <a:lnSpc>
                <a:spcPct val="90000"/>
              </a:lnSpc>
              <a:spcBef>
                <a:spcPts val="0"/>
              </a:spcBef>
              <a:spcAft>
                <a:spcPts val="0"/>
              </a:spcAft>
              <a:buClr>
                <a:schemeClr val="lt1"/>
              </a:buClr>
              <a:buSzPts val="2400"/>
              <a:buNone/>
              <a:defRPr sz="2400">
                <a:solidFill>
                  <a:schemeClr val="lt1"/>
                </a:solidFill>
              </a:defRPr>
            </a:lvl6pPr>
            <a:lvl7pPr lvl="6" algn="r">
              <a:lnSpc>
                <a:spcPct val="90000"/>
              </a:lnSpc>
              <a:spcBef>
                <a:spcPts val="0"/>
              </a:spcBef>
              <a:spcAft>
                <a:spcPts val="0"/>
              </a:spcAft>
              <a:buClr>
                <a:schemeClr val="lt1"/>
              </a:buClr>
              <a:buSzPts val="2400"/>
              <a:buNone/>
              <a:defRPr sz="2400">
                <a:solidFill>
                  <a:schemeClr val="lt1"/>
                </a:solidFill>
              </a:defRPr>
            </a:lvl7pPr>
            <a:lvl8pPr lvl="7" algn="r">
              <a:lnSpc>
                <a:spcPct val="90000"/>
              </a:lnSpc>
              <a:spcBef>
                <a:spcPts val="0"/>
              </a:spcBef>
              <a:spcAft>
                <a:spcPts val="0"/>
              </a:spcAft>
              <a:buClr>
                <a:schemeClr val="lt1"/>
              </a:buClr>
              <a:buSzPts val="2400"/>
              <a:buNone/>
              <a:defRPr sz="2400">
                <a:solidFill>
                  <a:schemeClr val="lt1"/>
                </a:solidFill>
              </a:defRPr>
            </a:lvl8pPr>
            <a:lvl9pPr lvl="8" algn="r">
              <a:lnSpc>
                <a:spcPct val="90000"/>
              </a:lnSpc>
              <a:spcBef>
                <a:spcPts val="0"/>
              </a:spcBef>
              <a:spcAft>
                <a:spcPts val="0"/>
              </a:spcAft>
              <a:buClr>
                <a:schemeClr val="lt1"/>
              </a:buClr>
              <a:buSzPts val="2400"/>
              <a:buNone/>
              <a:defRPr sz="2400">
                <a:solidFill>
                  <a:schemeClr val="lt1"/>
                </a:solidFill>
              </a:defRPr>
            </a:lvl9pPr>
          </a:lstStyle>
          <a:p>
            <a:endParaRPr/>
          </a:p>
        </p:txBody>
      </p:sp>
      <p:sp>
        <p:nvSpPr>
          <p:cNvPr id="3004" name="Google Shape;3004;g395a5d8f997_0_20617"/>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1pPr>
            <a:lvl2pPr lvl="1">
              <a:spcBef>
                <a:spcPts val="0"/>
              </a:spcBef>
              <a:spcAft>
                <a:spcPts val="0"/>
              </a:spcAft>
              <a:buClr>
                <a:schemeClr val="dk2"/>
              </a:buClr>
              <a:buSzPts val="1900"/>
              <a:buNone/>
              <a:defRPr>
                <a:solidFill>
                  <a:schemeClr val="dk2"/>
                </a:solidFill>
              </a:defRPr>
            </a:lvl2pPr>
            <a:lvl3pPr lvl="2">
              <a:spcBef>
                <a:spcPts val="0"/>
              </a:spcBef>
              <a:spcAft>
                <a:spcPts val="0"/>
              </a:spcAft>
              <a:buClr>
                <a:schemeClr val="dk2"/>
              </a:buClr>
              <a:buSzPts val="1900"/>
              <a:buNone/>
              <a:defRPr>
                <a:solidFill>
                  <a:schemeClr val="dk2"/>
                </a:solidFill>
              </a:defRPr>
            </a:lvl3pPr>
            <a:lvl4pPr lvl="3">
              <a:spcBef>
                <a:spcPts val="0"/>
              </a:spcBef>
              <a:spcAft>
                <a:spcPts val="0"/>
              </a:spcAft>
              <a:buClr>
                <a:schemeClr val="dk2"/>
              </a:buClr>
              <a:buSzPts val="1900"/>
              <a:buNone/>
              <a:defRPr>
                <a:solidFill>
                  <a:schemeClr val="dk2"/>
                </a:solidFill>
              </a:defRPr>
            </a:lvl4pPr>
            <a:lvl5pPr lvl="4">
              <a:spcBef>
                <a:spcPts val="0"/>
              </a:spcBef>
              <a:spcAft>
                <a:spcPts val="0"/>
              </a:spcAft>
              <a:buClr>
                <a:schemeClr val="dk2"/>
              </a:buClr>
              <a:buSzPts val="1900"/>
              <a:buNone/>
              <a:defRPr>
                <a:solidFill>
                  <a:schemeClr val="dk2"/>
                </a:solidFill>
              </a:defRPr>
            </a:lvl5pPr>
            <a:lvl6pPr lvl="5">
              <a:spcBef>
                <a:spcPts val="0"/>
              </a:spcBef>
              <a:spcAft>
                <a:spcPts val="0"/>
              </a:spcAft>
              <a:buClr>
                <a:schemeClr val="dk2"/>
              </a:buClr>
              <a:buSzPts val="1900"/>
              <a:buNone/>
              <a:defRPr>
                <a:solidFill>
                  <a:schemeClr val="dk2"/>
                </a:solidFill>
              </a:defRPr>
            </a:lvl6pPr>
            <a:lvl7pPr lvl="6">
              <a:spcBef>
                <a:spcPts val="0"/>
              </a:spcBef>
              <a:spcAft>
                <a:spcPts val="0"/>
              </a:spcAft>
              <a:buClr>
                <a:schemeClr val="dk2"/>
              </a:buClr>
              <a:buSzPts val="1900"/>
              <a:buNone/>
              <a:defRPr>
                <a:solidFill>
                  <a:schemeClr val="dk2"/>
                </a:solidFill>
              </a:defRPr>
            </a:lvl7pPr>
            <a:lvl8pPr lvl="7">
              <a:spcBef>
                <a:spcPts val="0"/>
              </a:spcBef>
              <a:spcAft>
                <a:spcPts val="0"/>
              </a:spcAft>
              <a:buClr>
                <a:schemeClr val="dk2"/>
              </a:buClr>
              <a:buSzPts val="1900"/>
              <a:buNone/>
              <a:defRPr>
                <a:solidFill>
                  <a:schemeClr val="dk2"/>
                </a:solidFill>
              </a:defRPr>
            </a:lvl8pPr>
            <a:lvl9pPr lvl="8">
              <a:spcBef>
                <a:spcPts val="0"/>
              </a:spcBef>
              <a:spcAft>
                <a:spcPts val="0"/>
              </a:spcAft>
              <a:buClr>
                <a:schemeClr val="dk2"/>
              </a:buClr>
              <a:buSzPts val="1900"/>
              <a:buNone/>
              <a:defRPr>
                <a:solidFill>
                  <a:schemeClr val="dk2"/>
                </a:solidFill>
              </a:defRPr>
            </a:lvl9pPr>
          </a:lstStyle>
          <a:p>
            <a:endParaRPr/>
          </a:p>
        </p:txBody>
      </p:sp>
      <p:sp>
        <p:nvSpPr>
          <p:cNvPr id="3005" name="Google Shape;3005;g395a5d8f997_0_20617"/>
          <p:cNvSpPr/>
          <p:nvPr/>
        </p:nvSpPr>
        <p:spPr>
          <a:xfrm>
            <a:off x="11473867" y="-16867"/>
            <a:ext cx="609600" cy="678000"/>
          </a:xfrm>
          <a:prstGeom prst="rect">
            <a:avLst/>
          </a:prstGeom>
          <a:solidFill>
            <a:srgbClr val="FFFFFF"/>
          </a:solidFill>
          <a:ln w="12700"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3006" name="Google Shape;3006;g395a5d8f997_0_20617" title="250331_CI_2025-Slides_assets_Logo mark.png"/>
          <p:cNvPicPr preferRelativeResize="0"/>
          <p:nvPr/>
        </p:nvPicPr>
        <p:blipFill>
          <a:blip r:embed="rId2">
            <a:alphaModFix/>
          </a:blip>
          <a:stretch>
            <a:fillRect/>
          </a:stretch>
        </p:blipFill>
        <p:spPr>
          <a:xfrm>
            <a:off x="11569157" y="77885"/>
            <a:ext cx="419025" cy="488500"/>
          </a:xfrm>
          <a:prstGeom prst="rect">
            <a:avLst/>
          </a:prstGeom>
          <a:noFill/>
          <a:ln>
            <a:noFill/>
          </a:ln>
        </p:spPr>
      </p:pic>
    </p:spTree>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matchingName="Call to Action 1">
  <p:cSld name="CUSTOM_9">
    <p:spTree>
      <p:nvGrpSpPr>
        <p:cNvPr id="1" name="Shape 3007"/>
        <p:cNvGrpSpPr/>
        <p:nvPr/>
      </p:nvGrpSpPr>
      <p:grpSpPr>
        <a:xfrm>
          <a:off x="0" y="0"/>
          <a:ext cx="0" cy="0"/>
          <a:chOff x="0" y="0"/>
          <a:chExt cx="0" cy="0"/>
        </a:xfrm>
      </p:grpSpPr>
      <p:sp>
        <p:nvSpPr>
          <p:cNvPr id="3008" name="Google Shape;3008;g395a5d8f997_0_20624"/>
          <p:cNvSpPr/>
          <p:nvPr/>
        </p:nvSpPr>
        <p:spPr>
          <a:xfrm>
            <a:off x="0" y="0"/>
            <a:ext cx="12192000"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900">
                <a:latin typeface="Montserrat"/>
                <a:ea typeface="Montserrat"/>
                <a:cs typeface="Montserrat"/>
                <a:sym typeface="Montserrat"/>
              </a:rPr>
              <a:t> </a:t>
            </a:r>
            <a:endParaRPr sz="1900">
              <a:latin typeface="Montserrat"/>
              <a:ea typeface="Montserrat"/>
              <a:cs typeface="Montserrat"/>
              <a:sym typeface="Montserrat"/>
            </a:endParaRPr>
          </a:p>
        </p:txBody>
      </p:sp>
      <p:sp>
        <p:nvSpPr>
          <p:cNvPr id="3009" name="Google Shape;3009;g395a5d8f997_0_20624"/>
          <p:cNvSpPr/>
          <p:nvPr/>
        </p:nvSpPr>
        <p:spPr>
          <a:xfrm>
            <a:off x="7113300" y="1360733"/>
            <a:ext cx="4340100" cy="4277100"/>
          </a:xfrm>
          <a:prstGeom prst="roundRect">
            <a:avLst>
              <a:gd name="adj" fmla="val 0"/>
            </a:avLst>
          </a:prstGeom>
          <a:solidFill>
            <a:schemeClr val="accen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3010" name="Google Shape;3010;g395a5d8f997_0_20624"/>
          <p:cNvSpPr>
            <a:spLocks noGrp="1"/>
          </p:cNvSpPr>
          <p:nvPr>
            <p:ph type="pic" idx="2"/>
          </p:nvPr>
        </p:nvSpPr>
        <p:spPr>
          <a:xfrm>
            <a:off x="7680713" y="1896734"/>
            <a:ext cx="3205200" cy="3205200"/>
          </a:xfrm>
          <a:prstGeom prst="rect">
            <a:avLst/>
          </a:prstGeom>
          <a:noFill/>
          <a:ln>
            <a:noFill/>
          </a:ln>
        </p:spPr>
      </p:sp>
      <p:sp>
        <p:nvSpPr>
          <p:cNvPr id="3011" name="Google Shape;3011;g395a5d8f997_0_20624"/>
          <p:cNvSpPr txBox="1">
            <a:spLocks noGrp="1"/>
          </p:cNvSpPr>
          <p:nvPr>
            <p:ph type="title"/>
          </p:nvPr>
        </p:nvSpPr>
        <p:spPr>
          <a:xfrm>
            <a:off x="609600" y="1219200"/>
            <a:ext cx="6096000" cy="2078700"/>
          </a:xfrm>
          <a:prstGeom prst="rect">
            <a:avLst/>
          </a:prstGeom>
        </p:spPr>
        <p:txBody>
          <a:bodyPr spcFirstLastPara="1" wrap="square" lIns="0" tIns="0" rIns="0" bIns="0" anchor="b" anchorCtr="0">
            <a:noAutofit/>
          </a:bodyPr>
          <a:lstStyle>
            <a:lvl1pPr lvl="0">
              <a:lnSpc>
                <a:spcPct val="90000"/>
              </a:lnSpc>
              <a:spcBef>
                <a:spcPts val="0"/>
              </a:spcBef>
              <a:spcAft>
                <a:spcPts val="0"/>
              </a:spcAft>
              <a:buClr>
                <a:schemeClr val="lt1"/>
              </a:buClr>
              <a:buSzPts val="4800"/>
              <a:buFont typeface="Montserrat"/>
              <a:buNone/>
              <a:defRPr b="1">
                <a:solidFill>
                  <a:schemeClr val="lt1"/>
                </a:solidFill>
                <a:latin typeface="Montserrat"/>
                <a:ea typeface="Montserrat"/>
                <a:cs typeface="Montserrat"/>
                <a:sym typeface="Montserrat"/>
              </a:defRPr>
            </a:lvl1pPr>
            <a:lvl2pPr lvl="1">
              <a:spcBef>
                <a:spcPts val="10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a:endParaRPr/>
          </a:p>
        </p:txBody>
      </p:sp>
      <p:sp>
        <p:nvSpPr>
          <p:cNvPr id="3012" name="Google Shape;3012;g395a5d8f997_0_20624"/>
          <p:cNvSpPr txBox="1">
            <a:spLocks noGrp="1"/>
          </p:cNvSpPr>
          <p:nvPr>
            <p:ph type="subTitle" idx="1"/>
          </p:nvPr>
        </p:nvSpPr>
        <p:spPr>
          <a:xfrm>
            <a:off x="609600" y="3657600"/>
            <a:ext cx="6096000" cy="19416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1900"/>
              <a:buNone/>
              <a:defRPr sz="1900" b="0">
                <a:solidFill>
                  <a:schemeClr val="lt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3013" name="Google Shape;3013;g395a5d8f997_0_20624"/>
          <p:cNvSpPr/>
          <p:nvPr/>
        </p:nvSpPr>
        <p:spPr>
          <a:xfrm>
            <a:off x="11473867" y="-16867"/>
            <a:ext cx="609600" cy="678000"/>
          </a:xfrm>
          <a:prstGeom prst="rect">
            <a:avLst/>
          </a:prstGeom>
          <a:solidFill>
            <a:srgbClr val="FFFFFF"/>
          </a:solidFill>
          <a:ln w="12700"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3014" name="Google Shape;3014;g395a5d8f997_0_20624" title="250331_CI_2025-Slides_assets_Logo mark.png"/>
          <p:cNvPicPr preferRelativeResize="0"/>
          <p:nvPr/>
        </p:nvPicPr>
        <p:blipFill>
          <a:blip r:embed="rId2">
            <a:alphaModFix/>
          </a:blip>
          <a:stretch>
            <a:fillRect/>
          </a:stretch>
        </p:blipFill>
        <p:spPr>
          <a:xfrm>
            <a:off x="11569157" y="77885"/>
            <a:ext cx="419025" cy="488500"/>
          </a:xfrm>
          <a:prstGeom prst="rect">
            <a:avLst/>
          </a:prstGeom>
          <a:noFill/>
          <a:ln>
            <a:noFill/>
          </a:ln>
        </p:spPr>
      </p:pic>
    </p:spTree>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matchingName="Call to Action 2">
  <p:cSld name="CUSTOM_19">
    <p:bg>
      <p:bgPr>
        <a:solidFill>
          <a:schemeClr val="dk2"/>
        </a:solidFill>
        <a:effectLst/>
      </p:bgPr>
    </p:bg>
    <p:spTree>
      <p:nvGrpSpPr>
        <p:cNvPr id="1" name="Shape 3015"/>
        <p:cNvGrpSpPr/>
        <p:nvPr/>
      </p:nvGrpSpPr>
      <p:grpSpPr>
        <a:xfrm>
          <a:off x="0" y="0"/>
          <a:ext cx="0" cy="0"/>
          <a:chOff x="0" y="0"/>
          <a:chExt cx="0" cy="0"/>
        </a:xfrm>
      </p:grpSpPr>
      <p:sp>
        <p:nvSpPr>
          <p:cNvPr id="3016" name="Google Shape;3016;g395a5d8f997_0_20632"/>
          <p:cNvSpPr/>
          <p:nvPr/>
        </p:nvSpPr>
        <p:spPr>
          <a:xfrm>
            <a:off x="0" y="1706880"/>
            <a:ext cx="12201900" cy="4275900"/>
          </a:xfrm>
          <a:prstGeom prst="rect">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3017" name="Google Shape;3017;g395a5d8f997_0_20632"/>
          <p:cNvSpPr txBox="1">
            <a:spLocks noGrp="1"/>
          </p:cNvSpPr>
          <p:nvPr>
            <p:ph type="title"/>
          </p:nvPr>
        </p:nvSpPr>
        <p:spPr>
          <a:xfrm>
            <a:off x="855450" y="2172147"/>
            <a:ext cx="3027900" cy="20787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SzPts val="4300"/>
              <a:buFont typeface="Oswald Medium"/>
              <a:buNone/>
              <a:defRPr sz="4300" b="0">
                <a:latin typeface="Oswald Medium"/>
                <a:ea typeface="Oswald Medium"/>
                <a:cs typeface="Oswald Medium"/>
                <a:sym typeface="Oswald Medium"/>
              </a:defRPr>
            </a:lvl1pPr>
            <a:lvl2pPr lvl="1" algn="ctr">
              <a:spcBef>
                <a:spcPts val="10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2pPr>
            <a:lvl3pPr lvl="2"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3pPr>
            <a:lvl4pPr lvl="3"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4pPr>
            <a:lvl5pPr lvl="4"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5pPr>
            <a:lvl6pPr lvl="5"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6pPr>
            <a:lvl7pPr lvl="6"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7pPr>
            <a:lvl8pPr lvl="7"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8pPr>
            <a:lvl9pPr lvl="8"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9pPr>
          </a:lstStyle>
          <a:p>
            <a:endParaRPr/>
          </a:p>
        </p:txBody>
      </p:sp>
      <p:sp>
        <p:nvSpPr>
          <p:cNvPr id="3018" name="Google Shape;3018;g395a5d8f997_0_20632"/>
          <p:cNvSpPr txBox="1">
            <a:spLocks noGrp="1"/>
          </p:cNvSpPr>
          <p:nvPr>
            <p:ph type="title" idx="2"/>
          </p:nvPr>
        </p:nvSpPr>
        <p:spPr>
          <a:xfrm>
            <a:off x="4482950" y="2172147"/>
            <a:ext cx="3027900" cy="20787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SzPts val="4300"/>
              <a:buFont typeface="Oswald Medium"/>
              <a:buNone/>
              <a:defRPr sz="4300" b="0">
                <a:latin typeface="Oswald Medium"/>
                <a:ea typeface="Oswald Medium"/>
                <a:cs typeface="Oswald Medium"/>
                <a:sym typeface="Oswald Medium"/>
              </a:defRPr>
            </a:lvl1pPr>
            <a:lvl2pPr lvl="1" algn="ctr">
              <a:spcBef>
                <a:spcPts val="10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2pPr>
            <a:lvl3pPr lvl="2"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3pPr>
            <a:lvl4pPr lvl="3"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4pPr>
            <a:lvl5pPr lvl="4"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5pPr>
            <a:lvl6pPr lvl="5"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6pPr>
            <a:lvl7pPr lvl="6"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7pPr>
            <a:lvl8pPr lvl="7"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8pPr>
            <a:lvl9pPr lvl="8"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9pPr>
          </a:lstStyle>
          <a:p>
            <a:endParaRPr/>
          </a:p>
        </p:txBody>
      </p:sp>
      <p:sp>
        <p:nvSpPr>
          <p:cNvPr id="3019" name="Google Shape;3019;g395a5d8f997_0_20632"/>
          <p:cNvSpPr txBox="1">
            <a:spLocks noGrp="1"/>
          </p:cNvSpPr>
          <p:nvPr>
            <p:ph type="title" idx="3"/>
          </p:nvPr>
        </p:nvSpPr>
        <p:spPr>
          <a:xfrm>
            <a:off x="8215350" y="2172147"/>
            <a:ext cx="3027900" cy="20787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SzPts val="4300"/>
              <a:buFont typeface="Oswald Medium"/>
              <a:buNone/>
              <a:defRPr sz="4300" b="0">
                <a:latin typeface="Oswald Medium"/>
                <a:ea typeface="Oswald Medium"/>
                <a:cs typeface="Oswald Medium"/>
                <a:sym typeface="Oswald Medium"/>
              </a:defRPr>
            </a:lvl1pPr>
            <a:lvl2pPr lvl="1" algn="ctr">
              <a:spcBef>
                <a:spcPts val="10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2pPr>
            <a:lvl3pPr lvl="2"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3pPr>
            <a:lvl4pPr lvl="3"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4pPr>
            <a:lvl5pPr lvl="4"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5pPr>
            <a:lvl6pPr lvl="5"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6pPr>
            <a:lvl7pPr lvl="6"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7pPr>
            <a:lvl8pPr lvl="7"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8pPr>
            <a:lvl9pPr lvl="8"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9pPr>
          </a:lstStyle>
          <a:p>
            <a:endParaRPr/>
          </a:p>
        </p:txBody>
      </p:sp>
      <p:sp>
        <p:nvSpPr>
          <p:cNvPr id="3020" name="Google Shape;3020;g395a5d8f997_0_20632"/>
          <p:cNvSpPr txBox="1">
            <a:spLocks noGrp="1"/>
          </p:cNvSpPr>
          <p:nvPr>
            <p:ph type="subTitle" idx="1"/>
          </p:nvPr>
        </p:nvSpPr>
        <p:spPr>
          <a:xfrm>
            <a:off x="855450" y="4427113"/>
            <a:ext cx="3121200" cy="1232700"/>
          </a:xfrm>
          <a:prstGeom prst="rect">
            <a:avLst/>
          </a:prstGeom>
        </p:spPr>
        <p:txBody>
          <a:bodyPr spcFirstLastPara="1" wrap="square" lIns="0" tIns="0" rIns="0" bIns="0" anchor="t" anchorCtr="0">
            <a:noAutofit/>
          </a:bodyPr>
          <a:lstStyle>
            <a:lvl1pPr lvl="0" algn="ctr">
              <a:spcBef>
                <a:spcPts val="0"/>
              </a:spcBef>
              <a:spcAft>
                <a:spcPts val="0"/>
              </a:spcAft>
              <a:buSzPts val="1200"/>
              <a:buFont typeface="Montserrat"/>
              <a:buNone/>
              <a:defRPr>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3021" name="Google Shape;3021;g395a5d8f997_0_20632"/>
          <p:cNvSpPr txBox="1">
            <a:spLocks noGrp="1"/>
          </p:cNvSpPr>
          <p:nvPr>
            <p:ph type="subTitle" idx="4"/>
          </p:nvPr>
        </p:nvSpPr>
        <p:spPr>
          <a:xfrm>
            <a:off x="4482950" y="4427113"/>
            <a:ext cx="3121200" cy="1232700"/>
          </a:xfrm>
          <a:prstGeom prst="rect">
            <a:avLst/>
          </a:prstGeom>
        </p:spPr>
        <p:txBody>
          <a:bodyPr spcFirstLastPara="1" wrap="square" lIns="0" tIns="0" rIns="0" bIns="0" anchor="t" anchorCtr="0">
            <a:noAutofit/>
          </a:bodyPr>
          <a:lstStyle>
            <a:lvl1pPr lvl="0" algn="ctr">
              <a:spcBef>
                <a:spcPts val="0"/>
              </a:spcBef>
              <a:spcAft>
                <a:spcPts val="0"/>
              </a:spcAft>
              <a:buSzPts val="1200"/>
              <a:buFont typeface="Montserrat"/>
              <a:buNone/>
              <a:defRPr>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3022" name="Google Shape;3022;g395a5d8f997_0_20632"/>
          <p:cNvSpPr txBox="1">
            <a:spLocks noGrp="1"/>
          </p:cNvSpPr>
          <p:nvPr>
            <p:ph type="subTitle" idx="5"/>
          </p:nvPr>
        </p:nvSpPr>
        <p:spPr>
          <a:xfrm>
            <a:off x="8215350" y="4427113"/>
            <a:ext cx="3121200" cy="1232700"/>
          </a:xfrm>
          <a:prstGeom prst="rect">
            <a:avLst/>
          </a:prstGeom>
        </p:spPr>
        <p:txBody>
          <a:bodyPr spcFirstLastPara="1" wrap="square" lIns="0" tIns="0" rIns="0" bIns="0" anchor="t" anchorCtr="0">
            <a:noAutofit/>
          </a:bodyPr>
          <a:lstStyle>
            <a:lvl1pPr lvl="0" algn="ctr">
              <a:spcBef>
                <a:spcPts val="0"/>
              </a:spcBef>
              <a:spcAft>
                <a:spcPts val="0"/>
              </a:spcAft>
              <a:buSzPts val="1200"/>
              <a:buFont typeface="Montserrat"/>
              <a:buNone/>
              <a:defRPr>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3023" name="Google Shape;3023;g395a5d8f997_0_20632"/>
          <p:cNvSpPr txBox="1">
            <a:spLocks noGrp="1"/>
          </p:cNvSpPr>
          <p:nvPr>
            <p:ph type="subTitle" idx="6"/>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200"/>
              <a:buFont typeface="Montserrat"/>
              <a:buNone/>
              <a:defRPr sz="1200" b="1">
                <a:solidFill>
                  <a:schemeClr val="lt1"/>
                </a:solidFill>
                <a:latin typeface="Montserrat"/>
                <a:ea typeface="Montserrat"/>
                <a:cs typeface="Montserrat"/>
                <a:sym typeface="Montserrat"/>
              </a:defRPr>
            </a:lvl1pPr>
            <a:lvl2pPr lvl="1">
              <a:spcBef>
                <a:spcPts val="0"/>
              </a:spcBef>
              <a:spcAft>
                <a:spcPts val="0"/>
              </a:spcAft>
              <a:buClr>
                <a:schemeClr val="lt1"/>
              </a:buClr>
              <a:buSzPts val="1900"/>
              <a:buNone/>
              <a:defRPr>
                <a:solidFill>
                  <a:schemeClr val="lt1"/>
                </a:solidFill>
              </a:defRPr>
            </a:lvl2pPr>
            <a:lvl3pPr lvl="2">
              <a:spcBef>
                <a:spcPts val="0"/>
              </a:spcBef>
              <a:spcAft>
                <a:spcPts val="0"/>
              </a:spcAft>
              <a:buClr>
                <a:schemeClr val="lt1"/>
              </a:buClr>
              <a:buSzPts val="1900"/>
              <a:buNone/>
              <a:defRPr>
                <a:solidFill>
                  <a:schemeClr val="lt1"/>
                </a:solidFill>
              </a:defRPr>
            </a:lvl3pPr>
            <a:lvl4pPr lvl="3">
              <a:spcBef>
                <a:spcPts val="0"/>
              </a:spcBef>
              <a:spcAft>
                <a:spcPts val="0"/>
              </a:spcAft>
              <a:buClr>
                <a:schemeClr val="lt1"/>
              </a:buClr>
              <a:buSzPts val="1900"/>
              <a:buNone/>
              <a:defRPr>
                <a:solidFill>
                  <a:schemeClr val="lt1"/>
                </a:solidFill>
              </a:defRPr>
            </a:lvl4pPr>
            <a:lvl5pPr lvl="4">
              <a:spcBef>
                <a:spcPts val="0"/>
              </a:spcBef>
              <a:spcAft>
                <a:spcPts val="0"/>
              </a:spcAft>
              <a:buClr>
                <a:schemeClr val="lt1"/>
              </a:buClr>
              <a:buSzPts val="1900"/>
              <a:buNone/>
              <a:defRPr>
                <a:solidFill>
                  <a:schemeClr val="lt1"/>
                </a:solidFill>
              </a:defRPr>
            </a:lvl5pPr>
            <a:lvl6pPr lvl="5">
              <a:spcBef>
                <a:spcPts val="0"/>
              </a:spcBef>
              <a:spcAft>
                <a:spcPts val="0"/>
              </a:spcAft>
              <a:buClr>
                <a:schemeClr val="lt1"/>
              </a:buClr>
              <a:buSzPts val="1900"/>
              <a:buNone/>
              <a:defRPr>
                <a:solidFill>
                  <a:schemeClr val="lt1"/>
                </a:solidFill>
              </a:defRPr>
            </a:lvl6pPr>
            <a:lvl7pPr lvl="6">
              <a:spcBef>
                <a:spcPts val="0"/>
              </a:spcBef>
              <a:spcAft>
                <a:spcPts val="0"/>
              </a:spcAft>
              <a:buClr>
                <a:schemeClr val="lt1"/>
              </a:buClr>
              <a:buSzPts val="1900"/>
              <a:buNone/>
              <a:defRPr>
                <a:solidFill>
                  <a:schemeClr val="lt1"/>
                </a:solidFill>
              </a:defRPr>
            </a:lvl7pPr>
            <a:lvl8pPr lvl="7">
              <a:spcBef>
                <a:spcPts val="0"/>
              </a:spcBef>
              <a:spcAft>
                <a:spcPts val="0"/>
              </a:spcAft>
              <a:buClr>
                <a:schemeClr val="lt1"/>
              </a:buClr>
              <a:buSzPts val="1900"/>
              <a:buNone/>
              <a:defRPr>
                <a:solidFill>
                  <a:schemeClr val="lt1"/>
                </a:solidFill>
              </a:defRPr>
            </a:lvl8pPr>
            <a:lvl9pPr lvl="8">
              <a:spcBef>
                <a:spcPts val="0"/>
              </a:spcBef>
              <a:spcAft>
                <a:spcPts val="0"/>
              </a:spcAft>
              <a:buClr>
                <a:schemeClr val="lt1"/>
              </a:buClr>
              <a:buSzPts val="1900"/>
              <a:buNone/>
              <a:defRPr>
                <a:solidFill>
                  <a:schemeClr val="lt1"/>
                </a:solidFill>
              </a:defRPr>
            </a:lvl9pPr>
          </a:lstStyle>
          <a:p>
            <a:endParaRPr/>
          </a:p>
        </p:txBody>
      </p:sp>
      <p:cxnSp>
        <p:nvCxnSpPr>
          <p:cNvPr id="3024" name="Google Shape;3024;g395a5d8f997_0_20632"/>
          <p:cNvCxnSpPr/>
          <p:nvPr/>
        </p:nvCxnSpPr>
        <p:spPr>
          <a:xfrm>
            <a:off x="4191917" y="2197880"/>
            <a:ext cx="0" cy="3294000"/>
          </a:xfrm>
          <a:prstGeom prst="straightConnector1">
            <a:avLst/>
          </a:prstGeom>
          <a:noFill/>
          <a:ln w="25400" cap="flat" cmpd="sng">
            <a:solidFill>
              <a:srgbClr val="BFDFE0"/>
            </a:solidFill>
            <a:prstDash val="solid"/>
            <a:round/>
            <a:headEnd type="none" w="med" len="med"/>
            <a:tailEnd type="none" w="med" len="med"/>
          </a:ln>
        </p:spPr>
      </p:cxnSp>
      <p:cxnSp>
        <p:nvCxnSpPr>
          <p:cNvPr id="3025" name="Google Shape;3025;g395a5d8f997_0_20632"/>
          <p:cNvCxnSpPr/>
          <p:nvPr/>
        </p:nvCxnSpPr>
        <p:spPr>
          <a:xfrm>
            <a:off x="7923150" y="2197880"/>
            <a:ext cx="0" cy="3294000"/>
          </a:xfrm>
          <a:prstGeom prst="straightConnector1">
            <a:avLst/>
          </a:prstGeom>
          <a:noFill/>
          <a:ln w="25400" cap="flat" cmpd="sng">
            <a:solidFill>
              <a:srgbClr val="BFDFE0"/>
            </a:solidFill>
            <a:prstDash val="solid"/>
            <a:round/>
            <a:headEnd type="none" w="med" len="med"/>
            <a:tailEnd type="none" w="med" len="med"/>
          </a:ln>
        </p:spPr>
      </p:cxnSp>
    </p:spTree>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matchingName="Thank You">
  <p:cSld name="CUSTOM_19_1">
    <p:bg>
      <p:bgPr>
        <a:solidFill>
          <a:schemeClr val="dk2"/>
        </a:solidFill>
        <a:effectLst/>
      </p:bgPr>
    </p:bg>
    <p:spTree>
      <p:nvGrpSpPr>
        <p:cNvPr id="1" name="Shape 3026"/>
        <p:cNvGrpSpPr/>
        <p:nvPr/>
      </p:nvGrpSpPr>
      <p:grpSpPr>
        <a:xfrm>
          <a:off x="0" y="0"/>
          <a:ext cx="0" cy="0"/>
          <a:chOff x="0" y="0"/>
          <a:chExt cx="0" cy="0"/>
        </a:xfrm>
      </p:grpSpPr>
      <p:sp>
        <p:nvSpPr>
          <p:cNvPr id="3027" name="Google Shape;3027;g395a5d8f997_0_20643"/>
          <p:cNvSpPr/>
          <p:nvPr/>
        </p:nvSpPr>
        <p:spPr>
          <a:xfrm>
            <a:off x="0" y="1706880"/>
            <a:ext cx="12201900" cy="4275900"/>
          </a:xfrm>
          <a:prstGeom prst="rect">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3028" name="Google Shape;3028;g395a5d8f997_0_20643"/>
          <p:cNvSpPr txBox="1">
            <a:spLocks noGrp="1"/>
          </p:cNvSpPr>
          <p:nvPr>
            <p:ph type="title"/>
          </p:nvPr>
        </p:nvSpPr>
        <p:spPr>
          <a:xfrm>
            <a:off x="1385400" y="2336800"/>
            <a:ext cx="9421200" cy="716400"/>
          </a:xfrm>
          <a:prstGeom prst="rect">
            <a:avLst/>
          </a:prstGeom>
        </p:spPr>
        <p:txBody>
          <a:bodyPr spcFirstLastPara="1" wrap="square" lIns="0" tIns="0" rIns="0" bIns="0" anchor="t" anchorCtr="0">
            <a:normAutofit/>
          </a:bodyPr>
          <a:lstStyle>
            <a:lvl1pPr lvl="0" algn="ctr">
              <a:lnSpc>
                <a:spcPct val="80000"/>
              </a:lnSpc>
              <a:spcBef>
                <a:spcPts val="0"/>
              </a:spcBef>
              <a:spcAft>
                <a:spcPts val="0"/>
              </a:spcAft>
              <a:buSzPts val="8700"/>
              <a:buFont typeface="Oswald Medium"/>
              <a:buNone/>
              <a:defRPr sz="8700" b="0">
                <a:latin typeface="Oswald Medium"/>
                <a:ea typeface="Oswald Medium"/>
                <a:cs typeface="Oswald Medium"/>
                <a:sym typeface="Oswald Medium"/>
              </a:defRPr>
            </a:lvl1pPr>
            <a:lvl2pPr lvl="1" algn="ctr">
              <a:lnSpc>
                <a:spcPct val="80000"/>
              </a:lnSpc>
              <a:spcBef>
                <a:spcPts val="100"/>
              </a:spcBef>
              <a:spcAft>
                <a:spcPts val="0"/>
              </a:spcAft>
              <a:buSzPts val="9300"/>
              <a:buNone/>
              <a:defRPr sz="9300"/>
            </a:lvl2pPr>
            <a:lvl3pPr lvl="2" algn="ctr">
              <a:lnSpc>
                <a:spcPct val="80000"/>
              </a:lnSpc>
              <a:spcBef>
                <a:spcPts val="100"/>
              </a:spcBef>
              <a:spcAft>
                <a:spcPts val="0"/>
              </a:spcAft>
              <a:buSzPts val="9300"/>
              <a:buNone/>
              <a:defRPr sz="9300"/>
            </a:lvl3pPr>
            <a:lvl4pPr lvl="3" algn="ctr">
              <a:lnSpc>
                <a:spcPct val="80000"/>
              </a:lnSpc>
              <a:spcBef>
                <a:spcPts val="100"/>
              </a:spcBef>
              <a:spcAft>
                <a:spcPts val="0"/>
              </a:spcAft>
              <a:buSzPts val="9300"/>
              <a:buNone/>
              <a:defRPr sz="9300"/>
            </a:lvl4pPr>
            <a:lvl5pPr lvl="4" algn="ctr">
              <a:lnSpc>
                <a:spcPct val="80000"/>
              </a:lnSpc>
              <a:spcBef>
                <a:spcPts val="100"/>
              </a:spcBef>
              <a:spcAft>
                <a:spcPts val="0"/>
              </a:spcAft>
              <a:buSzPts val="9300"/>
              <a:buNone/>
              <a:defRPr sz="9300"/>
            </a:lvl5pPr>
            <a:lvl6pPr lvl="5" algn="ctr">
              <a:lnSpc>
                <a:spcPct val="80000"/>
              </a:lnSpc>
              <a:spcBef>
                <a:spcPts val="100"/>
              </a:spcBef>
              <a:spcAft>
                <a:spcPts val="0"/>
              </a:spcAft>
              <a:buSzPts val="9300"/>
              <a:buNone/>
              <a:defRPr sz="9300"/>
            </a:lvl6pPr>
            <a:lvl7pPr lvl="6" algn="ctr">
              <a:lnSpc>
                <a:spcPct val="80000"/>
              </a:lnSpc>
              <a:spcBef>
                <a:spcPts val="100"/>
              </a:spcBef>
              <a:spcAft>
                <a:spcPts val="0"/>
              </a:spcAft>
              <a:buSzPts val="9300"/>
              <a:buNone/>
              <a:defRPr sz="9300"/>
            </a:lvl7pPr>
            <a:lvl8pPr lvl="7" algn="ctr">
              <a:lnSpc>
                <a:spcPct val="80000"/>
              </a:lnSpc>
              <a:spcBef>
                <a:spcPts val="100"/>
              </a:spcBef>
              <a:spcAft>
                <a:spcPts val="0"/>
              </a:spcAft>
              <a:buSzPts val="9300"/>
              <a:buNone/>
              <a:defRPr sz="9300"/>
            </a:lvl8pPr>
            <a:lvl9pPr lvl="8" algn="ctr">
              <a:lnSpc>
                <a:spcPct val="80000"/>
              </a:lnSpc>
              <a:spcBef>
                <a:spcPts val="100"/>
              </a:spcBef>
              <a:spcAft>
                <a:spcPts val="100"/>
              </a:spcAft>
              <a:buSzPts val="9300"/>
              <a:buNone/>
              <a:defRPr sz="9300"/>
            </a:lvl9pPr>
          </a:lstStyle>
          <a:p>
            <a:endParaRPr/>
          </a:p>
        </p:txBody>
      </p:sp>
      <p:sp>
        <p:nvSpPr>
          <p:cNvPr id="3029" name="Google Shape;3029;g395a5d8f997_0_20643"/>
          <p:cNvSpPr txBox="1">
            <a:spLocks noGrp="1"/>
          </p:cNvSpPr>
          <p:nvPr>
            <p:ph type="subTitle" idx="1"/>
          </p:nvPr>
        </p:nvSpPr>
        <p:spPr>
          <a:xfrm>
            <a:off x="3048000" y="3581400"/>
            <a:ext cx="6096000" cy="3411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Tree>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30"/>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3"/>
        <p:cNvGrpSpPr/>
        <p:nvPr/>
      </p:nvGrpSpPr>
      <p:grpSpPr>
        <a:xfrm>
          <a:off x="0" y="0"/>
          <a:ext cx="0" cy="0"/>
          <a:chOff x="0" y="0"/>
          <a:chExt cx="0" cy="0"/>
        </a:xfrm>
      </p:grpSpPr>
    </p:spTree>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matchingName="Custom Layout 1">
  <p:cSld name="CUSTOM_26">
    <p:spTree>
      <p:nvGrpSpPr>
        <p:cNvPr id="1" name="Shape 3031"/>
        <p:cNvGrpSpPr/>
        <p:nvPr/>
      </p:nvGrpSpPr>
      <p:grpSpPr>
        <a:xfrm>
          <a:off x="0" y="0"/>
          <a:ext cx="0" cy="0"/>
          <a:chOff x="0" y="0"/>
          <a:chExt cx="0" cy="0"/>
        </a:xfrm>
      </p:grpSpPr>
      <p:sp>
        <p:nvSpPr>
          <p:cNvPr id="3032" name="Google Shape;3032;g395a5d8f997_0_20648"/>
          <p:cNvSpPr/>
          <p:nvPr/>
        </p:nvSpPr>
        <p:spPr>
          <a:xfrm>
            <a:off x="11473867" y="0"/>
            <a:ext cx="609600" cy="678000"/>
          </a:xfrm>
          <a:prstGeom prst="rect">
            <a:avLst/>
          </a:prstGeom>
          <a:solidFill>
            <a:srgbClr val="FFFFFF"/>
          </a:solidFill>
          <a:ln w="12700"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3033" name="Google Shape;3033;g395a5d8f997_0_20648" title="250331_CI_2025-Slides_assets_Logo mark.png"/>
          <p:cNvPicPr preferRelativeResize="0"/>
          <p:nvPr/>
        </p:nvPicPr>
        <p:blipFill>
          <a:blip r:embed="rId2">
            <a:alphaModFix/>
          </a:blip>
          <a:stretch>
            <a:fillRect/>
          </a:stretch>
        </p:blipFill>
        <p:spPr>
          <a:xfrm>
            <a:off x="11569157" y="94752"/>
            <a:ext cx="419025" cy="488500"/>
          </a:xfrm>
          <a:prstGeom prst="rect">
            <a:avLst/>
          </a:prstGeom>
          <a:noFill/>
          <a:ln>
            <a:noFill/>
          </a:ln>
        </p:spPr>
      </p:pic>
    </p:spTree>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3034"/>
        <p:cNvGrpSpPr/>
        <p:nvPr/>
      </p:nvGrpSpPr>
      <p:grpSpPr>
        <a:xfrm>
          <a:off x="0" y="0"/>
          <a:ext cx="0" cy="0"/>
          <a:chOff x="0" y="0"/>
          <a:chExt cx="0" cy="0"/>
        </a:xfrm>
      </p:grpSpPr>
      <p:pic>
        <p:nvPicPr>
          <p:cNvPr id="3035" name="Google Shape;3035;g395a5d8f997_0_20651"/>
          <p:cNvPicPr preferRelativeResize="0"/>
          <p:nvPr/>
        </p:nvPicPr>
        <p:blipFill rotWithShape="1">
          <a:blip r:embed="rId2">
            <a:alphaModFix/>
          </a:blip>
          <a:srcRect l="28826" t="28826"/>
          <a:stretch/>
        </p:blipFill>
        <p:spPr>
          <a:xfrm>
            <a:off x="0" y="0"/>
            <a:ext cx="12192000" cy="6858000"/>
          </a:xfrm>
          <a:prstGeom prst="rect">
            <a:avLst/>
          </a:prstGeom>
          <a:noFill/>
          <a:ln>
            <a:noFill/>
          </a:ln>
        </p:spPr>
      </p:pic>
      <p:sp>
        <p:nvSpPr>
          <p:cNvPr id="3036" name="Google Shape;3036;g395a5d8f997_0_20651"/>
          <p:cNvSpPr txBox="1">
            <a:spLocks noGrp="1"/>
          </p:cNvSpPr>
          <p:nvPr>
            <p:ph type="ctrTitle"/>
          </p:nvPr>
        </p:nvSpPr>
        <p:spPr>
          <a:xfrm>
            <a:off x="466722" y="698757"/>
            <a:ext cx="11261700" cy="5241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FFC000"/>
              </a:buClr>
              <a:buSzPts val="3200"/>
              <a:buNone/>
              <a:defRPr sz="3200" i="0">
                <a:solidFill>
                  <a:srgbClr val="FFC000"/>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037" name="Google Shape;3037;g395a5d8f997_0_20651"/>
          <p:cNvSpPr txBox="1">
            <a:spLocks noGrp="1"/>
          </p:cNvSpPr>
          <p:nvPr>
            <p:ph type="body" idx="1"/>
          </p:nvPr>
        </p:nvSpPr>
        <p:spPr>
          <a:xfrm>
            <a:off x="466722" y="1416846"/>
            <a:ext cx="11261700" cy="46068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100"/>
              </a:spcBef>
              <a:spcAft>
                <a:spcPts val="0"/>
              </a:spcAft>
              <a:buClr>
                <a:schemeClr val="lt1"/>
              </a:buClr>
              <a:buSzPts val="2800"/>
              <a:buFont typeface="Montserrat"/>
              <a:buChar char="•"/>
              <a:defRPr b="1">
                <a:solidFill>
                  <a:schemeClr val="lt1"/>
                </a:solidFill>
                <a:latin typeface="Montserrat"/>
                <a:ea typeface="Montserrat"/>
                <a:cs typeface="Montserrat"/>
                <a:sym typeface="Montserrat"/>
              </a:defRPr>
            </a:lvl1pPr>
            <a:lvl2pPr marL="914400" lvl="1" indent="-381000" algn="l">
              <a:lnSpc>
                <a:spcPct val="100000"/>
              </a:lnSpc>
              <a:spcBef>
                <a:spcPts val="500"/>
              </a:spcBef>
              <a:spcAft>
                <a:spcPts val="0"/>
              </a:spcAft>
              <a:buClr>
                <a:schemeClr val="lt1"/>
              </a:buClr>
              <a:buSzPts val="2400"/>
              <a:buChar char="•"/>
              <a:defRPr>
                <a:solidFill>
                  <a:schemeClr val="lt1"/>
                </a:solidFill>
              </a:defRPr>
            </a:lvl2pPr>
            <a:lvl3pPr marL="1371600" lvl="2" indent="-355600" algn="l">
              <a:lnSpc>
                <a:spcPct val="100000"/>
              </a:lnSpc>
              <a:spcBef>
                <a:spcPts val="500"/>
              </a:spcBef>
              <a:spcAft>
                <a:spcPts val="0"/>
              </a:spcAft>
              <a:buClr>
                <a:schemeClr val="lt1"/>
              </a:buClr>
              <a:buSzPts val="2000"/>
              <a:buChar char="•"/>
              <a:defRPr>
                <a:solidFill>
                  <a:schemeClr val="lt1"/>
                </a:solidFill>
              </a:defRPr>
            </a:lvl3pPr>
            <a:lvl4pPr marL="1828800" lvl="3" indent="-349250" algn="l">
              <a:lnSpc>
                <a:spcPct val="100000"/>
              </a:lnSpc>
              <a:spcBef>
                <a:spcPts val="500"/>
              </a:spcBef>
              <a:spcAft>
                <a:spcPts val="0"/>
              </a:spcAft>
              <a:buClr>
                <a:schemeClr val="lt1"/>
              </a:buClr>
              <a:buSzPts val="1900"/>
              <a:buFont typeface="Montserrat SemiBold"/>
              <a:buChar char="•"/>
              <a:defRPr>
                <a:solidFill>
                  <a:schemeClr val="lt1"/>
                </a:solidFill>
                <a:latin typeface="Montserrat SemiBold"/>
                <a:ea typeface="Montserrat SemiBold"/>
                <a:cs typeface="Montserrat SemiBold"/>
                <a:sym typeface="Montserrat SemiBold"/>
              </a:defRPr>
            </a:lvl4pPr>
            <a:lvl5pPr marL="2286000" lvl="4" indent="-349250" algn="l">
              <a:lnSpc>
                <a:spcPct val="100000"/>
              </a:lnSpc>
              <a:spcBef>
                <a:spcPts val="500"/>
              </a:spcBef>
              <a:spcAft>
                <a:spcPts val="0"/>
              </a:spcAft>
              <a:buClr>
                <a:schemeClr val="lt1"/>
              </a:buClr>
              <a:buSzPts val="1900"/>
              <a:buFont typeface="Montserrat SemiBold"/>
              <a:buChar char="•"/>
              <a:defRPr>
                <a:solidFill>
                  <a:schemeClr val="lt1"/>
                </a:solidFill>
                <a:latin typeface="Montserrat SemiBold"/>
                <a:ea typeface="Montserrat SemiBold"/>
                <a:cs typeface="Montserrat SemiBold"/>
                <a:sym typeface="Montserrat SemiBold"/>
              </a:defRPr>
            </a:lvl5pPr>
            <a:lvl6pPr marL="2743200" lvl="5" indent="-349250" algn="l">
              <a:lnSpc>
                <a:spcPct val="90000"/>
              </a:lnSpc>
              <a:spcBef>
                <a:spcPts val="500"/>
              </a:spcBef>
              <a:spcAft>
                <a:spcPts val="0"/>
              </a:spcAft>
              <a:buClr>
                <a:schemeClr val="dk1"/>
              </a:buClr>
              <a:buSzPts val="1900"/>
              <a:buFont typeface="Montserrat SemiBold"/>
              <a:buChar char="•"/>
              <a:defRPr>
                <a:latin typeface="Montserrat SemiBold"/>
                <a:ea typeface="Montserrat SemiBold"/>
                <a:cs typeface="Montserrat SemiBold"/>
                <a:sym typeface="Montserrat SemiBold"/>
              </a:defRPr>
            </a:lvl6pPr>
            <a:lvl7pPr marL="3200400" lvl="6" indent="-349250" algn="l">
              <a:lnSpc>
                <a:spcPct val="90000"/>
              </a:lnSpc>
              <a:spcBef>
                <a:spcPts val="500"/>
              </a:spcBef>
              <a:spcAft>
                <a:spcPts val="0"/>
              </a:spcAft>
              <a:buClr>
                <a:schemeClr val="dk1"/>
              </a:buClr>
              <a:buSzPts val="1900"/>
              <a:buFont typeface="Montserrat SemiBold"/>
              <a:buChar char="•"/>
              <a:defRPr>
                <a:latin typeface="Montserrat SemiBold"/>
                <a:ea typeface="Montserrat SemiBold"/>
                <a:cs typeface="Montserrat SemiBold"/>
                <a:sym typeface="Montserrat SemiBold"/>
              </a:defRPr>
            </a:lvl7pPr>
            <a:lvl8pPr marL="3657600" lvl="7" indent="-349250" algn="l">
              <a:lnSpc>
                <a:spcPct val="90000"/>
              </a:lnSpc>
              <a:spcBef>
                <a:spcPts val="500"/>
              </a:spcBef>
              <a:spcAft>
                <a:spcPts val="0"/>
              </a:spcAft>
              <a:buClr>
                <a:schemeClr val="dk1"/>
              </a:buClr>
              <a:buSzPts val="1900"/>
              <a:buFont typeface="Montserrat SemiBold"/>
              <a:buChar char="•"/>
              <a:defRPr>
                <a:latin typeface="Montserrat SemiBold"/>
                <a:ea typeface="Montserrat SemiBold"/>
                <a:cs typeface="Montserrat SemiBold"/>
                <a:sym typeface="Montserrat SemiBold"/>
              </a:defRPr>
            </a:lvl8pPr>
            <a:lvl9pPr marL="4114800" lvl="8" indent="-349250" algn="l">
              <a:lnSpc>
                <a:spcPct val="90000"/>
              </a:lnSpc>
              <a:spcBef>
                <a:spcPts val="500"/>
              </a:spcBef>
              <a:spcAft>
                <a:spcPts val="0"/>
              </a:spcAft>
              <a:buClr>
                <a:schemeClr val="dk1"/>
              </a:buClr>
              <a:buSzPts val="1900"/>
              <a:buFont typeface="Montserrat"/>
              <a:buChar char="•"/>
              <a:defRPr b="1">
                <a:latin typeface="Montserrat"/>
                <a:ea typeface="Montserrat"/>
                <a:cs typeface="Montserrat"/>
                <a:sym typeface="Montserrat"/>
              </a:defRPr>
            </a:lvl9pPr>
          </a:lstStyle>
          <a:p>
            <a:endParaRPr/>
          </a:p>
        </p:txBody>
      </p:sp>
    </p:spTree>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matchingName="1_Blank Layout">
  <p:cSld name="1_Blank Layout">
    <p:bg>
      <p:bgPr>
        <a:solidFill>
          <a:schemeClr val="lt1"/>
        </a:solidFill>
        <a:effectLst/>
      </p:bgPr>
    </p:bg>
    <p:spTree>
      <p:nvGrpSpPr>
        <p:cNvPr id="1" name="Shape 3038"/>
        <p:cNvGrpSpPr/>
        <p:nvPr/>
      </p:nvGrpSpPr>
      <p:grpSpPr>
        <a:xfrm>
          <a:off x="0" y="0"/>
          <a:ext cx="0" cy="0"/>
          <a:chOff x="0" y="0"/>
          <a:chExt cx="0" cy="0"/>
        </a:xfrm>
      </p:grpSpPr>
      <p:sp>
        <p:nvSpPr>
          <p:cNvPr id="3039" name="Google Shape;3039;g395a5d8f997_0_20655"/>
          <p:cNvSpPr/>
          <p:nvPr/>
        </p:nvSpPr>
        <p:spPr>
          <a:xfrm>
            <a:off x="11473867" y="0"/>
            <a:ext cx="609600" cy="678000"/>
          </a:xfrm>
          <a:prstGeom prst="rect">
            <a:avLst/>
          </a:prstGeom>
          <a:solidFill>
            <a:srgbClr val="FFFFFF"/>
          </a:solidFill>
          <a:ln w="12700"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3040" name="Google Shape;3040;g395a5d8f997_0_20655" title="250331_CI_2025-Slides_assets_Logo mark.png"/>
          <p:cNvPicPr preferRelativeResize="0"/>
          <p:nvPr/>
        </p:nvPicPr>
        <p:blipFill>
          <a:blip r:embed="rId2">
            <a:alphaModFix/>
          </a:blip>
          <a:stretch>
            <a:fillRect/>
          </a:stretch>
        </p:blipFill>
        <p:spPr>
          <a:xfrm>
            <a:off x="11569157" y="94752"/>
            <a:ext cx="419025" cy="488500"/>
          </a:xfrm>
          <a:prstGeom prst="rect">
            <a:avLst/>
          </a:prstGeom>
          <a:noFill/>
          <a:ln>
            <a:noFill/>
          </a:ln>
        </p:spPr>
      </p:pic>
    </p:spTree>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3041"/>
        <p:cNvGrpSpPr/>
        <p:nvPr/>
      </p:nvGrpSpPr>
      <p:grpSpPr>
        <a:xfrm>
          <a:off x="0" y="0"/>
          <a:ext cx="0" cy="0"/>
          <a:chOff x="0" y="0"/>
          <a:chExt cx="0" cy="0"/>
        </a:xfrm>
      </p:grpSpPr>
      <p:pic>
        <p:nvPicPr>
          <p:cNvPr id="3042" name="Google Shape;3042;g395a5d8f997_0_20658"/>
          <p:cNvPicPr preferRelativeResize="0"/>
          <p:nvPr/>
        </p:nvPicPr>
        <p:blipFill rotWithShape="1">
          <a:blip r:embed="rId2">
            <a:alphaModFix/>
          </a:blip>
          <a:srcRect l="8484" t="29058"/>
          <a:stretch/>
        </p:blipFill>
        <p:spPr>
          <a:xfrm>
            <a:off x="0" y="1416846"/>
            <a:ext cx="12192000" cy="5441158"/>
          </a:xfrm>
          <a:prstGeom prst="rect">
            <a:avLst/>
          </a:prstGeom>
          <a:noFill/>
          <a:ln>
            <a:noFill/>
          </a:ln>
        </p:spPr>
      </p:pic>
      <p:sp>
        <p:nvSpPr>
          <p:cNvPr id="3043" name="Google Shape;3043;g395a5d8f997_0_20658"/>
          <p:cNvSpPr txBox="1">
            <a:spLocks noGrp="1"/>
          </p:cNvSpPr>
          <p:nvPr>
            <p:ph type="ctrTitle"/>
          </p:nvPr>
        </p:nvSpPr>
        <p:spPr>
          <a:xfrm>
            <a:off x="466722" y="698757"/>
            <a:ext cx="11261700" cy="5241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595959"/>
              </a:buClr>
              <a:buSzPts val="3200"/>
              <a:buFont typeface="Helvetica Neue"/>
              <a:buNone/>
              <a:defRPr sz="3200" b="1" i="0">
                <a:solidFill>
                  <a:srgbClr val="595959"/>
                </a:solidFill>
                <a:latin typeface="Helvetica Neue"/>
                <a:ea typeface="Helvetica Neue"/>
                <a:cs typeface="Helvetica Neue"/>
                <a:sym typeface="Helvetica Neu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044" name="Google Shape;3044;g395a5d8f997_0_20658"/>
          <p:cNvSpPr txBox="1">
            <a:spLocks noGrp="1"/>
          </p:cNvSpPr>
          <p:nvPr>
            <p:ph type="body" idx="1"/>
          </p:nvPr>
        </p:nvSpPr>
        <p:spPr>
          <a:xfrm>
            <a:off x="466722" y="1643270"/>
            <a:ext cx="11261700" cy="43803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100"/>
              </a:spcBef>
              <a:spcAft>
                <a:spcPts val="0"/>
              </a:spcAft>
              <a:buClr>
                <a:schemeClr val="lt1"/>
              </a:buClr>
              <a:buSzPts val="2800"/>
              <a:buChar char="•"/>
              <a:defRPr>
                <a:solidFill>
                  <a:schemeClr val="lt1"/>
                </a:solidFill>
              </a:defRPr>
            </a:lvl1pPr>
            <a:lvl2pPr marL="914400" lvl="1" indent="-381000" algn="l">
              <a:lnSpc>
                <a:spcPct val="100000"/>
              </a:lnSpc>
              <a:spcBef>
                <a:spcPts val="500"/>
              </a:spcBef>
              <a:spcAft>
                <a:spcPts val="0"/>
              </a:spcAft>
              <a:buClr>
                <a:schemeClr val="lt1"/>
              </a:buClr>
              <a:buSzPts val="2400"/>
              <a:buChar char="•"/>
              <a:defRPr>
                <a:solidFill>
                  <a:schemeClr val="lt1"/>
                </a:solidFill>
              </a:defRPr>
            </a:lvl2pPr>
            <a:lvl3pPr marL="1371600" lvl="2" indent="-355600" algn="l">
              <a:lnSpc>
                <a:spcPct val="100000"/>
              </a:lnSpc>
              <a:spcBef>
                <a:spcPts val="500"/>
              </a:spcBef>
              <a:spcAft>
                <a:spcPts val="0"/>
              </a:spcAft>
              <a:buClr>
                <a:schemeClr val="lt1"/>
              </a:buClr>
              <a:buSzPts val="2000"/>
              <a:buChar char="•"/>
              <a:defRPr>
                <a:solidFill>
                  <a:schemeClr val="lt1"/>
                </a:solidFill>
              </a:defRPr>
            </a:lvl3pPr>
            <a:lvl4pPr marL="1828800" lvl="3" indent="-349250" algn="l">
              <a:lnSpc>
                <a:spcPct val="100000"/>
              </a:lnSpc>
              <a:spcBef>
                <a:spcPts val="500"/>
              </a:spcBef>
              <a:spcAft>
                <a:spcPts val="0"/>
              </a:spcAft>
              <a:buClr>
                <a:schemeClr val="lt1"/>
              </a:buClr>
              <a:buSzPts val="1900"/>
              <a:buChar char="•"/>
              <a:defRPr>
                <a:solidFill>
                  <a:schemeClr val="lt1"/>
                </a:solidFill>
              </a:defRPr>
            </a:lvl4pPr>
            <a:lvl5pPr marL="2286000" lvl="4" indent="-349250" algn="l">
              <a:lnSpc>
                <a:spcPct val="100000"/>
              </a:lnSpc>
              <a:spcBef>
                <a:spcPts val="500"/>
              </a:spcBef>
              <a:spcAft>
                <a:spcPts val="0"/>
              </a:spcAft>
              <a:buClr>
                <a:schemeClr val="lt1"/>
              </a:buClr>
              <a:buSzPts val="1900"/>
              <a:buChar char="•"/>
              <a:defRPr>
                <a:solidFill>
                  <a:schemeClr val="lt1"/>
                </a:solidFil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Tree>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matchingName="Slide1-w/-logo-CI 2020">
  <p:cSld name="Slide1-w/-logo-CI 2020">
    <p:bg>
      <p:bgPr>
        <a:blipFill>
          <a:blip r:embed="rId2">
            <a:alphaModFix/>
          </a:blip>
          <a:stretch>
            <a:fillRect/>
          </a:stretch>
        </a:blipFill>
        <a:effectLst/>
      </p:bgPr>
    </p:bg>
    <p:spTree>
      <p:nvGrpSpPr>
        <p:cNvPr id="1" name="Shape 3045"/>
        <p:cNvGrpSpPr/>
        <p:nvPr/>
      </p:nvGrpSpPr>
      <p:grpSpPr>
        <a:xfrm>
          <a:off x="0" y="0"/>
          <a:ext cx="0" cy="0"/>
          <a:chOff x="0" y="0"/>
          <a:chExt cx="0" cy="0"/>
        </a:xfrm>
      </p:grpSpPr>
      <p:pic>
        <p:nvPicPr>
          <p:cNvPr id="3046" name="Google Shape;3046;g395a5d8f997_0_20662"/>
          <p:cNvPicPr preferRelativeResize="0"/>
          <p:nvPr/>
        </p:nvPicPr>
        <p:blipFill rotWithShape="1">
          <a:blip r:embed="rId3">
            <a:alphaModFix/>
          </a:blip>
          <a:srcRect l="28826" t="29309"/>
          <a:stretch/>
        </p:blipFill>
        <p:spPr>
          <a:xfrm>
            <a:off x="0" y="0"/>
            <a:ext cx="12231400" cy="6899698"/>
          </a:xfrm>
          <a:prstGeom prst="rect">
            <a:avLst/>
          </a:prstGeom>
          <a:noFill/>
          <a:ln>
            <a:noFill/>
          </a:ln>
        </p:spPr>
      </p:pic>
      <p:sp>
        <p:nvSpPr>
          <p:cNvPr id="3047" name="Google Shape;3047;g395a5d8f997_0_20662"/>
          <p:cNvSpPr txBox="1">
            <a:spLocks noGrp="1"/>
          </p:cNvSpPr>
          <p:nvPr>
            <p:ph type="ctrTitle"/>
          </p:nvPr>
        </p:nvSpPr>
        <p:spPr>
          <a:xfrm>
            <a:off x="362812" y="376636"/>
            <a:ext cx="11420400" cy="5643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FFC000"/>
              </a:buClr>
              <a:buSzPts val="3200"/>
              <a:buFont typeface="Helvetica Neue"/>
              <a:buNone/>
              <a:defRPr sz="3200" b="1" i="0">
                <a:solidFill>
                  <a:srgbClr val="FFC000"/>
                </a:solidFill>
                <a:latin typeface="Helvetica Neue"/>
                <a:ea typeface="Helvetica Neue"/>
                <a:cs typeface="Helvetica Neue"/>
                <a:sym typeface="Helvetica Neu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048" name="Google Shape;3048;g395a5d8f997_0_20662"/>
          <p:cNvSpPr txBox="1">
            <a:spLocks noGrp="1"/>
          </p:cNvSpPr>
          <p:nvPr>
            <p:ph type="body" idx="1"/>
          </p:nvPr>
        </p:nvSpPr>
        <p:spPr>
          <a:xfrm>
            <a:off x="362812" y="1094724"/>
            <a:ext cx="11420400" cy="54204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100"/>
              </a:spcBef>
              <a:spcAft>
                <a:spcPts val="0"/>
              </a:spcAft>
              <a:buClr>
                <a:schemeClr val="lt1"/>
              </a:buClr>
              <a:buSzPts val="2800"/>
              <a:buChar char="•"/>
              <a:defRPr>
                <a:solidFill>
                  <a:schemeClr val="lt1"/>
                </a:solidFill>
              </a:defRPr>
            </a:lvl1pPr>
            <a:lvl2pPr marL="914400" lvl="1" indent="-381000" algn="l">
              <a:lnSpc>
                <a:spcPct val="100000"/>
              </a:lnSpc>
              <a:spcBef>
                <a:spcPts val="500"/>
              </a:spcBef>
              <a:spcAft>
                <a:spcPts val="0"/>
              </a:spcAft>
              <a:buClr>
                <a:schemeClr val="lt1"/>
              </a:buClr>
              <a:buSzPts val="2400"/>
              <a:buChar char="•"/>
              <a:defRPr>
                <a:solidFill>
                  <a:schemeClr val="lt1"/>
                </a:solidFill>
              </a:defRPr>
            </a:lvl2pPr>
            <a:lvl3pPr marL="1371600" lvl="2" indent="-355600" algn="l">
              <a:lnSpc>
                <a:spcPct val="100000"/>
              </a:lnSpc>
              <a:spcBef>
                <a:spcPts val="500"/>
              </a:spcBef>
              <a:spcAft>
                <a:spcPts val="0"/>
              </a:spcAft>
              <a:buClr>
                <a:schemeClr val="lt1"/>
              </a:buClr>
              <a:buSzPts val="2000"/>
              <a:buChar char="•"/>
              <a:defRPr>
                <a:solidFill>
                  <a:schemeClr val="lt1"/>
                </a:solidFill>
              </a:defRPr>
            </a:lvl3pPr>
            <a:lvl4pPr marL="1828800" lvl="3" indent="-349250" algn="l">
              <a:lnSpc>
                <a:spcPct val="100000"/>
              </a:lnSpc>
              <a:spcBef>
                <a:spcPts val="500"/>
              </a:spcBef>
              <a:spcAft>
                <a:spcPts val="0"/>
              </a:spcAft>
              <a:buClr>
                <a:schemeClr val="lt1"/>
              </a:buClr>
              <a:buSzPts val="1900"/>
              <a:buChar char="•"/>
              <a:defRPr>
                <a:solidFill>
                  <a:schemeClr val="lt1"/>
                </a:solidFill>
              </a:defRPr>
            </a:lvl4pPr>
            <a:lvl5pPr marL="2286000" lvl="4" indent="-349250" algn="l">
              <a:lnSpc>
                <a:spcPct val="100000"/>
              </a:lnSpc>
              <a:spcBef>
                <a:spcPts val="500"/>
              </a:spcBef>
              <a:spcAft>
                <a:spcPts val="0"/>
              </a:spcAft>
              <a:buClr>
                <a:schemeClr val="lt1"/>
              </a:buClr>
              <a:buSzPts val="1900"/>
              <a:buChar char="•"/>
              <a:defRPr>
                <a:solidFill>
                  <a:schemeClr val="lt1"/>
                </a:solidFil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pic>
        <p:nvPicPr>
          <p:cNvPr id="3049" name="Google Shape;3049;g395a5d8f997_0_20662"/>
          <p:cNvPicPr preferRelativeResize="0"/>
          <p:nvPr/>
        </p:nvPicPr>
        <p:blipFill rotWithShape="1">
          <a:blip r:embed="rId4">
            <a:alphaModFix/>
          </a:blip>
          <a:srcRect/>
          <a:stretch/>
        </p:blipFill>
        <p:spPr>
          <a:xfrm>
            <a:off x="10436733" y="6141265"/>
            <a:ext cx="1584963" cy="597407"/>
          </a:xfrm>
          <a:prstGeom prst="rect">
            <a:avLst/>
          </a:prstGeom>
          <a:noFill/>
          <a:ln>
            <a:noFill/>
          </a:ln>
        </p:spPr>
      </p:pic>
    </p:spTree>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matchingName="Slide2-w/-logo-CI 2020">
  <p:cSld name="Slide2-w/-logo-CI 2020">
    <p:spTree>
      <p:nvGrpSpPr>
        <p:cNvPr id="1" name="Shape 3050"/>
        <p:cNvGrpSpPr/>
        <p:nvPr/>
      </p:nvGrpSpPr>
      <p:grpSpPr>
        <a:xfrm>
          <a:off x="0" y="0"/>
          <a:ext cx="0" cy="0"/>
          <a:chOff x="0" y="0"/>
          <a:chExt cx="0" cy="0"/>
        </a:xfrm>
      </p:grpSpPr>
      <p:pic>
        <p:nvPicPr>
          <p:cNvPr id="3051" name="Google Shape;3051;g395a5d8f997_0_20667"/>
          <p:cNvPicPr preferRelativeResize="0"/>
          <p:nvPr/>
        </p:nvPicPr>
        <p:blipFill rotWithShape="1">
          <a:blip r:embed="rId2">
            <a:alphaModFix/>
          </a:blip>
          <a:srcRect l="28826" t="28826"/>
          <a:stretch/>
        </p:blipFill>
        <p:spPr>
          <a:xfrm>
            <a:off x="-26505" y="0"/>
            <a:ext cx="12284769" cy="6858000"/>
          </a:xfrm>
          <a:prstGeom prst="rect">
            <a:avLst/>
          </a:prstGeom>
          <a:noFill/>
          <a:ln>
            <a:noFill/>
          </a:ln>
        </p:spPr>
      </p:pic>
      <p:sp>
        <p:nvSpPr>
          <p:cNvPr id="3052" name="Google Shape;3052;g395a5d8f997_0_20667"/>
          <p:cNvSpPr txBox="1">
            <a:spLocks noGrp="1"/>
          </p:cNvSpPr>
          <p:nvPr>
            <p:ph type="ctrTitle"/>
          </p:nvPr>
        </p:nvSpPr>
        <p:spPr>
          <a:xfrm>
            <a:off x="362811" y="376635"/>
            <a:ext cx="11420400" cy="5640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FFC000"/>
              </a:buClr>
              <a:buSzPts val="3200"/>
              <a:buFont typeface="Helvetica Neue"/>
              <a:buNone/>
              <a:defRPr sz="3200" b="1" i="0">
                <a:solidFill>
                  <a:srgbClr val="FFC000"/>
                </a:solidFill>
                <a:latin typeface="Helvetica Neue"/>
                <a:ea typeface="Helvetica Neue"/>
                <a:cs typeface="Helvetica Neue"/>
                <a:sym typeface="Helvetica Neu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053" name="Google Shape;3053;g395a5d8f997_0_20667"/>
          <p:cNvSpPr txBox="1">
            <a:spLocks noGrp="1"/>
          </p:cNvSpPr>
          <p:nvPr>
            <p:ph type="body" idx="1"/>
          </p:nvPr>
        </p:nvSpPr>
        <p:spPr>
          <a:xfrm>
            <a:off x="362812" y="1094724"/>
            <a:ext cx="5528700" cy="54204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100"/>
              </a:spcBef>
              <a:spcAft>
                <a:spcPts val="0"/>
              </a:spcAft>
              <a:buClr>
                <a:schemeClr val="lt1"/>
              </a:buClr>
              <a:buSzPts val="2800"/>
              <a:buChar char="•"/>
              <a:defRPr>
                <a:solidFill>
                  <a:schemeClr val="lt1"/>
                </a:solidFill>
              </a:defRPr>
            </a:lvl1pPr>
            <a:lvl2pPr marL="914400" lvl="1" indent="-381000" algn="l">
              <a:lnSpc>
                <a:spcPct val="100000"/>
              </a:lnSpc>
              <a:spcBef>
                <a:spcPts val="500"/>
              </a:spcBef>
              <a:spcAft>
                <a:spcPts val="0"/>
              </a:spcAft>
              <a:buClr>
                <a:schemeClr val="lt1"/>
              </a:buClr>
              <a:buSzPts val="2400"/>
              <a:buChar char="•"/>
              <a:defRPr>
                <a:solidFill>
                  <a:schemeClr val="lt1"/>
                </a:solidFill>
              </a:defRPr>
            </a:lvl2pPr>
            <a:lvl3pPr marL="1371600" lvl="2" indent="-355600" algn="l">
              <a:lnSpc>
                <a:spcPct val="100000"/>
              </a:lnSpc>
              <a:spcBef>
                <a:spcPts val="500"/>
              </a:spcBef>
              <a:spcAft>
                <a:spcPts val="0"/>
              </a:spcAft>
              <a:buClr>
                <a:schemeClr val="lt1"/>
              </a:buClr>
              <a:buSzPts val="2000"/>
              <a:buChar char="•"/>
              <a:defRPr>
                <a:solidFill>
                  <a:schemeClr val="lt1"/>
                </a:solidFill>
              </a:defRPr>
            </a:lvl3pPr>
            <a:lvl4pPr marL="1828800" lvl="3" indent="-349250" algn="l">
              <a:lnSpc>
                <a:spcPct val="100000"/>
              </a:lnSpc>
              <a:spcBef>
                <a:spcPts val="500"/>
              </a:spcBef>
              <a:spcAft>
                <a:spcPts val="0"/>
              </a:spcAft>
              <a:buClr>
                <a:schemeClr val="lt1"/>
              </a:buClr>
              <a:buSzPts val="1900"/>
              <a:buChar char="•"/>
              <a:defRPr>
                <a:solidFill>
                  <a:schemeClr val="lt1"/>
                </a:solidFill>
              </a:defRPr>
            </a:lvl4pPr>
            <a:lvl5pPr marL="2286000" lvl="4" indent="-349250" algn="l">
              <a:lnSpc>
                <a:spcPct val="100000"/>
              </a:lnSpc>
              <a:spcBef>
                <a:spcPts val="500"/>
              </a:spcBef>
              <a:spcAft>
                <a:spcPts val="0"/>
              </a:spcAft>
              <a:buClr>
                <a:schemeClr val="lt1"/>
              </a:buClr>
              <a:buSzPts val="1900"/>
              <a:buChar char="•"/>
              <a:defRPr>
                <a:solidFill>
                  <a:schemeClr val="lt1"/>
                </a:solidFil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3054" name="Google Shape;3054;g395a5d8f997_0_20667"/>
          <p:cNvSpPr txBox="1">
            <a:spLocks noGrp="1"/>
          </p:cNvSpPr>
          <p:nvPr>
            <p:ph type="body" idx="2"/>
          </p:nvPr>
        </p:nvSpPr>
        <p:spPr>
          <a:xfrm>
            <a:off x="6254456" y="1094724"/>
            <a:ext cx="5528700" cy="54204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100"/>
              </a:spcBef>
              <a:spcAft>
                <a:spcPts val="0"/>
              </a:spcAft>
              <a:buClr>
                <a:schemeClr val="lt1"/>
              </a:buClr>
              <a:buSzPts val="2800"/>
              <a:buChar char="•"/>
              <a:defRPr>
                <a:solidFill>
                  <a:schemeClr val="lt1"/>
                </a:solidFill>
              </a:defRPr>
            </a:lvl1pPr>
            <a:lvl2pPr marL="914400" lvl="1" indent="-381000" algn="l">
              <a:lnSpc>
                <a:spcPct val="100000"/>
              </a:lnSpc>
              <a:spcBef>
                <a:spcPts val="500"/>
              </a:spcBef>
              <a:spcAft>
                <a:spcPts val="0"/>
              </a:spcAft>
              <a:buClr>
                <a:schemeClr val="lt1"/>
              </a:buClr>
              <a:buSzPts val="2400"/>
              <a:buChar char="•"/>
              <a:defRPr>
                <a:solidFill>
                  <a:schemeClr val="lt1"/>
                </a:solidFill>
              </a:defRPr>
            </a:lvl2pPr>
            <a:lvl3pPr marL="1371600" lvl="2" indent="-355600" algn="l">
              <a:lnSpc>
                <a:spcPct val="100000"/>
              </a:lnSpc>
              <a:spcBef>
                <a:spcPts val="500"/>
              </a:spcBef>
              <a:spcAft>
                <a:spcPts val="0"/>
              </a:spcAft>
              <a:buClr>
                <a:schemeClr val="lt1"/>
              </a:buClr>
              <a:buSzPts val="2000"/>
              <a:buChar char="•"/>
              <a:defRPr>
                <a:solidFill>
                  <a:schemeClr val="lt1"/>
                </a:solidFill>
              </a:defRPr>
            </a:lvl3pPr>
            <a:lvl4pPr marL="1828800" lvl="3" indent="-349250" algn="l">
              <a:lnSpc>
                <a:spcPct val="100000"/>
              </a:lnSpc>
              <a:spcBef>
                <a:spcPts val="500"/>
              </a:spcBef>
              <a:spcAft>
                <a:spcPts val="0"/>
              </a:spcAft>
              <a:buClr>
                <a:schemeClr val="lt1"/>
              </a:buClr>
              <a:buSzPts val="1900"/>
              <a:buChar char="•"/>
              <a:defRPr>
                <a:solidFill>
                  <a:schemeClr val="lt1"/>
                </a:solidFill>
              </a:defRPr>
            </a:lvl4pPr>
            <a:lvl5pPr marL="2286000" lvl="4" indent="-349250" algn="l">
              <a:lnSpc>
                <a:spcPct val="100000"/>
              </a:lnSpc>
              <a:spcBef>
                <a:spcPts val="500"/>
              </a:spcBef>
              <a:spcAft>
                <a:spcPts val="0"/>
              </a:spcAft>
              <a:buClr>
                <a:schemeClr val="lt1"/>
              </a:buClr>
              <a:buSzPts val="1900"/>
              <a:buChar char="•"/>
              <a:defRPr>
                <a:solidFill>
                  <a:schemeClr val="lt1"/>
                </a:solidFil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pic>
        <p:nvPicPr>
          <p:cNvPr id="3055" name="Google Shape;3055;g395a5d8f997_0_20667"/>
          <p:cNvPicPr preferRelativeResize="0"/>
          <p:nvPr/>
        </p:nvPicPr>
        <p:blipFill rotWithShape="1">
          <a:blip r:embed="rId3">
            <a:alphaModFix/>
          </a:blip>
          <a:srcRect/>
          <a:stretch/>
        </p:blipFill>
        <p:spPr>
          <a:xfrm>
            <a:off x="10472738" y="6147011"/>
            <a:ext cx="1523999" cy="574463"/>
          </a:xfrm>
          <a:prstGeom prst="rect">
            <a:avLst/>
          </a:prstGeom>
          <a:noFill/>
          <a:ln>
            <a:noFill/>
          </a:ln>
        </p:spPr>
      </p:pic>
    </p:spTree>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showMasterSp="0" matchingName="Blank Layout">
  <p:cSld name="Blank Layout">
    <p:bg>
      <p:bgPr>
        <a:solidFill>
          <a:schemeClr val="lt1"/>
        </a:solidFill>
        <a:effectLst/>
      </p:bgPr>
    </p:bg>
    <p:spTree>
      <p:nvGrpSpPr>
        <p:cNvPr id="1" name="Shape 3056"/>
        <p:cNvGrpSpPr/>
        <p:nvPr/>
      </p:nvGrpSpPr>
      <p:grpSpPr>
        <a:xfrm>
          <a:off x="0" y="0"/>
          <a:ext cx="0" cy="0"/>
          <a:chOff x="0" y="0"/>
          <a:chExt cx="0" cy="0"/>
        </a:xfrm>
      </p:grpSpPr>
      <p:sp>
        <p:nvSpPr>
          <p:cNvPr id="3057" name="Google Shape;3057;g395a5d8f997_0_20673"/>
          <p:cNvSpPr txBox="1">
            <a:spLocks noGrp="1"/>
          </p:cNvSpPr>
          <p:nvPr>
            <p:ph type="ctrTitle"/>
          </p:nvPr>
        </p:nvSpPr>
        <p:spPr>
          <a:xfrm>
            <a:off x="466722" y="698757"/>
            <a:ext cx="11261700" cy="5241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3F3F3F"/>
              </a:buClr>
              <a:buSzPts val="3200"/>
              <a:buFont typeface="Helvetica Neue"/>
              <a:buNone/>
              <a:defRPr sz="3200" b="1" i="0">
                <a:solidFill>
                  <a:srgbClr val="3F3F3F"/>
                </a:solidFill>
                <a:latin typeface="Helvetica Neue"/>
                <a:ea typeface="Helvetica Neue"/>
                <a:cs typeface="Helvetica Neue"/>
                <a:sym typeface="Helvetica Neu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058" name="Google Shape;3058;g395a5d8f997_0_20673"/>
          <p:cNvSpPr txBox="1">
            <a:spLocks noGrp="1"/>
          </p:cNvSpPr>
          <p:nvPr>
            <p:ph type="body" idx="1"/>
          </p:nvPr>
        </p:nvSpPr>
        <p:spPr>
          <a:xfrm>
            <a:off x="466722" y="1416846"/>
            <a:ext cx="11261700" cy="46068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100"/>
              </a:spcBef>
              <a:spcAft>
                <a:spcPts val="0"/>
              </a:spcAft>
              <a:buClr>
                <a:srgbClr val="3F3F3F"/>
              </a:buClr>
              <a:buSzPts val="2800"/>
              <a:buChar char="•"/>
              <a:defRPr>
                <a:solidFill>
                  <a:srgbClr val="3F3F3F"/>
                </a:solidFill>
              </a:defRPr>
            </a:lvl1pPr>
            <a:lvl2pPr marL="914400" lvl="1" indent="-381000" algn="l">
              <a:lnSpc>
                <a:spcPct val="100000"/>
              </a:lnSpc>
              <a:spcBef>
                <a:spcPts val="500"/>
              </a:spcBef>
              <a:spcAft>
                <a:spcPts val="0"/>
              </a:spcAft>
              <a:buClr>
                <a:srgbClr val="3F3F3F"/>
              </a:buClr>
              <a:buSzPts val="2400"/>
              <a:buChar char="•"/>
              <a:defRPr>
                <a:solidFill>
                  <a:srgbClr val="3F3F3F"/>
                </a:solidFill>
              </a:defRPr>
            </a:lvl2pPr>
            <a:lvl3pPr marL="1371600" lvl="2" indent="-355600" algn="l">
              <a:lnSpc>
                <a:spcPct val="100000"/>
              </a:lnSpc>
              <a:spcBef>
                <a:spcPts val="500"/>
              </a:spcBef>
              <a:spcAft>
                <a:spcPts val="0"/>
              </a:spcAft>
              <a:buClr>
                <a:srgbClr val="3F3F3F"/>
              </a:buClr>
              <a:buSzPts val="2000"/>
              <a:buChar char="•"/>
              <a:defRPr>
                <a:solidFill>
                  <a:srgbClr val="3F3F3F"/>
                </a:solidFill>
              </a:defRPr>
            </a:lvl3pPr>
            <a:lvl4pPr marL="1828800" lvl="3" indent="-349250" algn="l">
              <a:lnSpc>
                <a:spcPct val="100000"/>
              </a:lnSpc>
              <a:spcBef>
                <a:spcPts val="500"/>
              </a:spcBef>
              <a:spcAft>
                <a:spcPts val="0"/>
              </a:spcAft>
              <a:buClr>
                <a:srgbClr val="3F3F3F"/>
              </a:buClr>
              <a:buSzPts val="1900"/>
              <a:buChar char="•"/>
              <a:defRPr>
                <a:solidFill>
                  <a:srgbClr val="3F3F3F"/>
                </a:solidFill>
              </a:defRPr>
            </a:lvl4pPr>
            <a:lvl5pPr marL="2286000" lvl="4" indent="-349250" algn="l">
              <a:lnSpc>
                <a:spcPct val="100000"/>
              </a:lnSpc>
              <a:spcBef>
                <a:spcPts val="500"/>
              </a:spcBef>
              <a:spcAft>
                <a:spcPts val="0"/>
              </a:spcAft>
              <a:buClr>
                <a:srgbClr val="3F3F3F"/>
              </a:buClr>
              <a:buSzPts val="1900"/>
              <a:buChar char="•"/>
              <a:defRPr>
                <a:solidFill>
                  <a:srgbClr val="3F3F3F"/>
                </a:solidFil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Tree>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matchingName="3_Blue Background/Text Right">
  <p:cSld name="3_Blue Background/Text Right">
    <p:spTree>
      <p:nvGrpSpPr>
        <p:cNvPr id="1" name="Shape 3059"/>
        <p:cNvGrpSpPr/>
        <p:nvPr/>
      </p:nvGrpSpPr>
      <p:grpSpPr>
        <a:xfrm>
          <a:off x="0" y="0"/>
          <a:ext cx="0" cy="0"/>
          <a:chOff x="0" y="0"/>
          <a:chExt cx="0" cy="0"/>
        </a:xfrm>
      </p:grpSpPr>
      <p:pic>
        <p:nvPicPr>
          <p:cNvPr id="3060" name="Google Shape;3060;g395a5d8f997_0_20676"/>
          <p:cNvPicPr preferRelativeResize="0"/>
          <p:nvPr/>
        </p:nvPicPr>
        <p:blipFill rotWithShape="1">
          <a:blip r:embed="rId2">
            <a:alphaModFix/>
          </a:blip>
          <a:srcRect l="28826" t="28826"/>
          <a:stretch/>
        </p:blipFill>
        <p:spPr>
          <a:xfrm>
            <a:off x="-26505" y="0"/>
            <a:ext cx="12284769" cy="6858000"/>
          </a:xfrm>
          <a:prstGeom prst="rect">
            <a:avLst/>
          </a:prstGeom>
          <a:noFill/>
          <a:ln>
            <a:noFill/>
          </a:ln>
        </p:spPr>
      </p:pic>
      <p:sp>
        <p:nvSpPr>
          <p:cNvPr id="3061" name="Google Shape;3061;g395a5d8f997_0_20676"/>
          <p:cNvSpPr txBox="1">
            <a:spLocks noGrp="1"/>
          </p:cNvSpPr>
          <p:nvPr>
            <p:ph type="body" idx="1"/>
          </p:nvPr>
        </p:nvSpPr>
        <p:spPr>
          <a:xfrm>
            <a:off x="6406660" y="698756"/>
            <a:ext cx="5228400" cy="53247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100"/>
              </a:spcBef>
              <a:spcAft>
                <a:spcPts val="0"/>
              </a:spcAft>
              <a:buClr>
                <a:schemeClr val="lt1"/>
              </a:buClr>
              <a:buSzPts val="2800"/>
              <a:buChar char="•"/>
              <a:defRPr>
                <a:solidFill>
                  <a:schemeClr val="lt1"/>
                </a:solidFill>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9250" algn="l">
              <a:lnSpc>
                <a:spcPct val="90000"/>
              </a:lnSpc>
              <a:spcBef>
                <a:spcPts val="500"/>
              </a:spcBef>
              <a:spcAft>
                <a:spcPts val="0"/>
              </a:spcAft>
              <a:buClr>
                <a:schemeClr val="lt1"/>
              </a:buClr>
              <a:buSzPts val="1900"/>
              <a:buChar char="•"/>
              <a:defRPr>
                <a:solidFill>
                  <a:schemeClr val="lt1"/>
                </a:solidFill>
              </a:defRPr>
            </a:lvl4pPr>
            <a:lvl5pPr marL="2286000" lvl="4" indent="-349250" algn="l">
              <a:lnSpc>
                <a:spcPct val="90000"/>
              </a:lnSpc>
              <a:spcBef>
                <a:spcPts val="500"/>
              </a:spcBef>
              <a:spcAft>
                <a:spcPts val="0"/>
              </a:spcAft>
              <a:buClr>
                <a:schemeClr val="lt1"/>
              </a:buClr>
              <a:buSzPts val="1900"/>
              <a:buChar char="•"/>
              <a:defRPr>
                <a:solidFill>
                  <a:schemeClr val="lt1"/>
                </a:solidFil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3062" name="Google Shape;3062;g395a5d8f997_0_20676"/>
          <p:cNvSpPr txBox="1">
            <a:spLocks noGrp="1"/>
          </p:cNvSpPr>
          <p:nvPr>
            <p:ph type="body" idx="2"/>
          </p:nvPr>
        </p:nvSpPr>
        <p:spPr>
          <a:xfrm>
            <a:off x="466722" y="1815548"/>
            <a:ext cx="5316900" cy="42081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100"/>
              </a:spcBef>
              <a:spcAft>
                <a:spcPts val="0"/>
              </a:spcAft>
              <a:buClr>
                <a:schemeClr val="lt1"/>
              </a:buClr>
              <a:buSzPts val="2800"/>
              <a:buChar char="•"/>
              <a:defRPr>
                <a:solidFill>
                  <a:schemeClr val="lt1"/>
                </a:solidFill>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9250" algn="l">
              <a:lnSpc>
                <a:spcPct val="90000"/>
              </a:lnSpc>
              <a:spcBef>
                <a:spcPts val="500"/>
              </a:spcBef>
              <a:spcAft>
                <a:spcPts val="0"/>
              </a:spcAft>
              <a:buClr>
                <a:schemeClr val="lt1"/>
              </a:buClr>
              <a:buSzPts val="1900"/>
              <a:buChar char="•"/>
              <a:defRPr>
                <a:solidFill>
                  <a:schemeClr val="lt1"/>
                </a:solidFill>
              </a:defRPr>
            </a:lvl4pPr>
            <a:lvl5pPr marL="2286000" lvl="4" indent="-349250" algn="l">
              <a:lnSpc>
                <a:spcPct val="90000"/>
              </a:lnSpc>
              <a:spcBef>
                <a:spcPts val="500"/>
              </a:spcBef>
              <a:spcAft>
                <a:spcPts val="0"/>
              </a:spcAft>
              <a:buClr>
                <a:schemeClr val="lt1"/>
              </a:buClr>
              <a:buSzPts val="1900"/>
              <a:buChar char="•"/>
              <a:defRPr>
                <a:solidFill>
                  <a:schemeClr val="lt1"/>
                </a:solidFil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3063" name="Google Shape;3063;g395a5d8f997_0_20676"/>
          <p:cNvSpPr txBox="1">
            <a:spLocks noGrp="1"/>
          </p:cNvSpPr>
          <p:nvPr>
            <p:ph type="ctrTitle"/>
          </p:nvPr>
        </p:nvSpPr>
        <p:spPr>
          <a:xfrm>
            <a:off x="466722" y="698756"/>
            <a:ext cx="5316900" cy="9843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FFC000"/>
              </a:buClr>
              <a:buSzPts val="3200"/>
              <a:buFont typeface="Helvetica Neue"/>
              <a:buNone/>
              <a:defRPr sz="3200" b="1" i="0">
                <a:solidFill>
                  <a:srgbClr val="FFC000"/>
                </a:solidFill>
                <a:latin typeface="Helvetica Neue"/>
                <a:ea typeface="Helvetica Neue"/>
                <a:cs typeface="Helvetica Neue"/>
                <a:sym typeface="Helvetica Neu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Tree>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matchingName="Blue Background/Text Right">
  <p:cSld name="Blue Background/Text Right">
    <p:spTree>
      <p:nvGrpSpPr>
        <p:cNvPr id="1" name="Shape 3064"/>
        <p:cNvGrpSpPr/>
        <p:nvPr/>
      </p:nvGrpSpPr>
      <p:grpSpPr>
        <a:xfrm>
          <a:off x="0" y="0"/>
          <a:ext cx="0" cy="0"/>
          <a:chOff x="0" y="0"/>
          <a:chExt cx="0" cy="0"/>
        </a:xfrm>
      </p:grpSpPr>
      <p:pic>
        <p:nvPicPr>
          <p:cNvPr id="3065" name="Google Shape;3065;g395a5d8f997_0_20681"/>
          <p:cNvPicPr preferRelativeResize="0"/>
          <p:nvPr/>
        </p:nvPicPr>
        <p:blipFill rotWithShape="1">
          <a:blip r:embed="rId2">
            <a:alphaModFix/>
          </a:blip>
          <a:srcRect l="28826" t="28826"/>
          <a:stretch/>
        </p:blipFill>
        <p:spPr>
          <a:xfrm>
            <a:off x="0" y="0"/>
            <a:ext cx="12192000" cy="6858000"/>
          </a:xfrm>
          <a:prstGeom prst="rect">
            <a:avLst/>
          </a:prstGeom>
          <a:noFill/>
          <a:ln>
            <a:noFill/>
          </a:ln>
        </p:spPr>
      </p:pic>
      <p:pic>
        <p:nvPicPr>
          <p:cNvPr id="3066" name="Google Shape;3066;g395a5d8f997_0_20681"/>
          <p:cNvPicPr preferRelativeResize="0"/>
          <p:nvPr/>
        </p:nvPicPr>
        <p:blipFill rotWithShape="1">
          <a:blip r:embed="rId3">
            <a:alphaModFix/>
          </a:blip>
          <a:srcRect/>
          <a:stretch/>
        </p:blipFill>
        <p:spPr>
          <a:xfrm>
            <a:off x="10472739" y="6147013"/>
            <a:ext cx="1523999" cy="574463"/>
          </a:xfrm>
          <a:prstGeom prst="rect">
            <a:avLst/>
          </a:prstGeom>
          <a:noFill/>
          <a:ln>
            <a:noFill/>
          </a:ln>
        </p:spPr>
      </p:pic>
      <p:sp>
        <p:nvSpPr>
          <p:cNvPr id="3067" name="Google Shape;3067;g395a5d8f997_0_20681"/>
          <p:cNvSpPr txBox="1">
            <a:spLocks noGrp="1"/>
          </p:cNvSpPr>
          <p:nvPr>
            <p:ph type="body" idx="1"/>
          </p:nvPr>
        </p:nvSpPr>
        <p:spPr>
          <a:xfrm>
            <a:off x="6452051" y="990600"/>
            <a:ext cx="4901700" cy="48768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100"/>
              </a:spcBef>
              <a:spcAft>
                <a:spcPts val="0"/>
              </a:spcAft>
              <a:buClr>
                <a:schemeClr val="dk1"/>
              </a:buClr>
              <a:buSzPts val="2800"/>
              <a:buNone/>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Tree>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matchingName="1_List with Title (Indentations)">
  <p:cSld name="1_List with Title (Indentations)">
    <p:spTree>
      <p:nvGrpSpPr>
        <p:cNvPr id="1" name="Shape 3068"/>
        <p:cNvGrpSpPr/>
        <p:nvPr/>
      </p:nvGrpSpPr>
      <p:grpSpPr>
        <a:xfrm>
          <a:off x="0" y="0"/>
          <a:ext cx="0" cy="0"/>
          <a:chOff x="0" y="0"/>
          <a:chExt cx="0" cy="0"/>
        </a:xfrm>
      </p:grpSpPr>
      <p:sp>
        <p:nvSpPr>
          <p:cNvPr id="3069" name="Google Shape;3069;g395a5d8f997_0_20685"/>
          <p:cNvSpPr txBox="1">
            <a:spLocks noGrp="1"/>
          </p:cNvSpPr>
          <p:nvPr>
            <p:ph type="ctrTitle"/>
          </p:nvPr>
        </p:nvSpPr>
        <p:spPr>
          <a:xfrm>
            <a:off x="466722" y="698757"/>
            <a:ext cx="11261700" cy="524100"/>
          </a:xfrm>
          <a:prstGeom prst="rect">
            <a:avLst/>
          </a:prstGeom>
          <a:solidFill>
            <a:srgbClr val="FFFFFF"/>
          </a:solid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3F3F3F"/>
              </a:buClr>
              <a:buSzPts val="3200"/>
              <a:buFont typeface="Helvetica Neue"/>
              <a:buNone/>
              <a:defRPr sz="3200" b="1" i="0">
                <a:solidFill>
                  <a:srgbClr val="3F3F3F"/>
                </a:solidFill>
                <a:latin typeface="Helvetica Neue"/>
                <a:ea typeface="Helvetica Neue"/>
                <a:cs typeface="Helvetica Neue"/>
                <a:sym typeface="Helvetica Neue"/>
              </a:defRPr>
            </a:lvl1pPr>
            <a:lvl2pPr lvl="1">
              <a:spcBef>
                <a:spcPts val="10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3070" name="Google Shape;3070;g395a5d8f997_0_20685"/>
          <p:cNvSpPr txBox="1">
            <a:spLocks noGrp="1"/>
          </p:cNvSpPr>
          <p:nvPr>
            <p:ph type="body" idx="1"/>
          </p:nvPr>
        </p:nvSpPr>
        <p:spPr>
          <a:xfrm>
            <a:off x="466722" y="1416846"/>
            <a:ext cx="11261700" cy="46068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100"/>
              </a:spcBef>
              <a:spcAft>
                <a:spcPts val="0"/>
              </a:spcAft>
              <a:buClr>
                <a:srgbClr val="3F3F3F"/>
              </a:buClr>
              <a:buSzPts val="2800"/>
              <a:buChar char="●"/>
              <a:defRPr>
                <a:solidFill>
                  <a:srgbClr val="3F3F3F"/>
                </a:solidFill>
              </a:defRPr>
            </a:lvl1pPr>
            <a:lvl2pPr marL="914400" lvl="1" indent="-381000" algn="l">
              <a:lnSpc>
                <a:spcPct val="100000"/>
              </a:lnSpc>
              <a:spcBef>
                <a:spcPts val="1600"/>
              </a:spcBef>
              <a:spcAft>
                <a:spcPts val="0"/>
              </a:spcAft>
              <a:buClr>
                <a:srgbClr val="3F3F3F"/>
              </a:buClr>
              <a:buSzPts val="2400"/>
              <a:buChar char="○"/>
              <a:defRPr>
                <a:solidFill>
                  <a:srgbClr val="3F3F3F"/>
                </a:solidFill>
              </a:defRPr>
            </a:lvl2pPr>
            <a:lvl3pPr marL="1371600" lvl="2" indent="-355600" algn="l">
              <a:lnSpc>
                <a:spcPct val="100000"/>
              </a:lnSpc>
              <a:spcBef>
                <a:spcPts val="1300"/>
              </a:spcBef>
              <a:spcAft>
                <a:spcPts val="0"/>
              </a:spcAft>
              <a:buClr>
                <a:srgbClr val="3F3F3F"/>
              </a:buClr>
              <a:buSzPts val="2000"/>
              <a:buChar char="■"/>
              <a:defRPr>
                <a:solidFill>
                  <a:srgbClr val="3F3F3F"/>
                </a:solidFill>
              </a:defRPr>
            </a:lvl3pPr>
            <a:lvl4pPr marL="1828800" lvl="3" indent="-349250" algn="l">
              <a:lnSpc>
                <a:spcPct val="100000"/>
              </a:lnSpc>
              <a:spcBef>
                <a:spcPts val="1300"/>
              </a:spcBef>
              <a:spcAft>
                <a:spcPts val="0"/>
              </a:spcAft>
              <a:buClr>
                <a:srgbClr val="3F3F3F"/>
              </a:buClr>
              <a:buSzPts val="1900"/>
              <a:buChar char="●"/>
              <a:defRPr>
                <a:solidFill>
                  <a:srgbClr val="3F3F3F"/>
                </a:solidFill>
              </a:defRPr>
            </a:lvl4pPr>
            <a:lvl5pPr marL="2286000" lvl="4" indent="-349250" algn="l">
              <a:lnSpc>
                <a:spcPct val="100000"/>
              </a:lnSpc>
              <a:spcBef>
                <a:spcPts val="1300"/>
              </a:spcBef>
              <a:spcAft>
                <a:spcPts val="0"/>
              </a:spcAft>
              <a:buClr>
                <a:srgbClr val="3F3F3F"/>
              </a:buClr>
              <a:buSzPts val="1900"/>
              <a:buChar char="○"/>
              <a:defRPr>
                <a:solidFill>
                  <a:srgbClr val="3F3F3F"/>
                </a:solidFill>
              </a:defRPr>
            </a:lvl5pPr>
            <a:lvl6pPr marL="2743200" lvl="5" indent="-349250" algn="l">
              <a:lnSpc>
                <a:spcPct val="90000"/>
              </a:lnSpc>
              <a:spcBef>
                <a:spcPts val="1300"/>
              </a:spcBef>
              <a:spcAft>
                <a:spcPts val="0"/>
              </a:spcAft>
              <a:buClr>
                <a:schemeClr val="dk1"/>
              </a:buClr>
              <a:buSzPts val="1900"/>
              <a:buChar char="■"/>
              <a:defRPr/>
            </a:lvl6pPr>
            <a:lvl7pPr marL="3200400" lvl="6" indent="-349250" algn="l">
              <a:lnSpc>
                <a:spcPct val="90000"/>
              </a:lnSpc>
              <a:spcBef>
                <a:spcPts val="1300"/>
              </a:spcBef>
              <a:spcAft>
                <a:spcPts val="0"/>
              </a:spcAft>
              <a:buClr>
                <a:schemeClr val="dk1"/>
              </a:buClr>
              <a:buSzPts val="1900"/>
              <a:buChar char="●"/>
              <a:defRPr/>
            </a:lvl7pPr>
            <a:lvl8pPr marL="3657600" lvl="7" indent="-349250" algn="l">
              <a:lnSpc>
                <a:spcPct val="90000"/>
              </a:lnSpc>
              <a:spcBef>
                <a:spcPts val="1300"/>
              </a:spcBef>
              <a:spcAft>
                <a:spcPts val="0"/>
              </a:spcAft>
              <a:buClr>
                <a:schemeClr val="dk1"/>
              </a:buClr>
              <a:buSzPts val="1900"/>
              <a:buChar char="○"/>
              <a:defRPr/>
            </a:lvl8pPr>
            <a:lvl9pPr marL="4114800" lvl="8" indent="-349250" algn="l">
              <a:lnSpc>
                <a:spcPct val="90000"/>
              </a:lnSpc>
              <a:spcBef>
                <a:spcPts val="1300"/>
              </a:spcBef>
              <a:spcAft>
                <a:spcPts val="0"/>
              </a:spcAft>
              <a:buClr>
                <a:schemeClr val="dk1"/>
              </a:buClr>
              <a:buSzPts val="1900"/>
              <a:buChar char="■"/>
              <a:defRPr/>
            </a:lvl9pPr>
          </a:lstStyle>
          <a:p>
            <a:endParaRPr/>
          </a:p>
        </p:txBody>
      </p:sp>
      <p:pic>
        <p:nvPicPr>
          <p:cNvPr id="3071" name="Google Shape;3071;g395a5d8f997_0_20685"/>
          <p:cNvPicPr preferRelativeResize="0"/>
          <p:nvPr/>
        </p:nvPicPr>
        <p:blipFill rotWithShape="1">
          <a:blip r:embed="rId2">
            <a:alphaModFix/>
          </a:blip>
          <a:srcRect/>
          <a:stretch/>
        </p:blipFill>
        <p:spPr>
          <a:xfrm>
            <a:off x="0" y="0"/>
            <a:ext cx="12191998" cy="504825"/>
          </a:xfrm>
          <a:prstGeom prst="rect">
            <a:avLst/>
          </a:prstGeom>
          <a:noFill/>
          <a:ln>
            <a:noFill/>
          </a:ln>
        </p:spPr>
      </p:pic>
      <p:pic>
        <p:nvPicPr>
          <p:cNvPr id="3072" name="Google Shape;3072;g395a5d8f997_0_20685"/>
          <p:cNvPicPr preferRelativeResize="0"/>
          <p:nvPr/>
        </p:nvPicPr>
        <p:blipFill rotWithShape="1">
          <a:blip r:embed="rId2">
            <a:alphaModFix/>
          </a:blip>
          <a:srcRect/>
          <a:stretch/>
        </p:blipFill>
        <p:spPr>
          <a:xfrm>
            <a:off x="0" y="6353175"/>
            <a:ext cx="12191998" cy="504825"/>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324"/>
        <p:cNvGrpSpPr/>
        <p:nvPr/>
      </p:nvGrpSpPr>
      <p:grpSpPr>
        <a:xfrm>
          <a:off x="0" y="0"/>
          <a:ext cx="0" cy="0"/>
          <a:chOff x="0" y="0"/>
          <a:chExt cx="0" cy="0"/>
        </a:xfrm>
      </p:grpSpPr>
      <p:pic>
        <p:nvPicPr>
          <p:cNvPr id="325" name="Google Shape;325;g36335525d1a_0_657"/>
          <p:cNvPicPr preferRelativeResize="0"/>
          <p:nvPr/>
        </p:nvPicPr>
        <p:blipFill rotWithShape="1">
          <a:blip r:embed="rId2">
            <a:alphaModFix/>
          </a:blip>
          <a:srcRect l="28826" t="28826"/>
          <a:stretch/>
        </p:blipFill>
        <p:spPr>
          <a:xfrm>
            <a:off x="0" y="0"/>
            <a:ext cx="12192000" cy="6858000"/>
          </a:xfrm>
          <a:prstGeom prst="rect">
            <a:avLst/>
          </a:prstGeom>
          <a:noFill/>
          <a:ln>
            <a:noFill/>
          </a:ln>
        </p:spPr>
      </p:pic>
      <p:sp>
        <p:nvSpPr>
          <p:cNvPr id="326" name="Google Shape;326;g36335525d1a_0_657"/>
          <p:cNvSpPr txBox="1">
            <a:spLocks noGrp="1"/>
          </p:cNvSpPr>
          <p:nvPr>
            <p:ph type="ctrTitle"/>
          </p:nvPr>
        </p:nvSpPr>
        <p:spPr>
          <a:xfrm>
            <a:off x="466722" y="698757"/>
            <a:ext cx="11261400" cy="5241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FFC000"/>
              </a:buClr>
              <a:buSzPts val="3200"/>
              <a:buNone/>
              <a:defRPr sz="3200" i="0">
                <a:solidFill>
                  <a:srgbClr val="FFC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7" name="Google Shape;327;g36335525d1a_0_657"/>
          <p:cNvSpPr txBox="1">
            <a:spLocks noGrp="1"/>
          </p:cNvSpPr>
          <p:nvPr>
            <p:ph type="body" idx="1"/>
          </p:nvPr>
        </p:nvSpPr>
        <p:spPr>
          <a:xfrm>
            <a:off x="466722" y="1416846"/>
            <a:ext cx="11261400" cy="46068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000"/>
              </a:spcBef>
              <a:spcAft>
                <a:spcPts val="0"/>
              </a:spcAft>
              <a:buClr>
                <a:schemeClr val="lt1"/>
              </a:buClr>
              <a:buSzPts val="2800"/>
              <a:buFont typeface="Montserrat"/>
              <a:buChar char="•"/>
              <a:defRPr b="1">
                <a:solidFill>
                  <a:schemeClr val="lt1"/>
                </a:solidFill>
                <a:latin typeface="Montserrat"/>
                <a:ea typeface="Montserrat"/>
                <a:cs typeface="Montserrat"/>
                <a:sym typeface="Montserrat"/>
              </a:defRPr>
            </a:lvl1pPr>
            <a:lvl2pPr marL="914400" lvl="1" indent="-381000" algn="l">
              <a:lnSpc>
                <a:spcPct val="100000"/>
              </a:lnSpc>
              <a:spcBef>
                <a:spcPts val="500"/>
              </a:spcBef>
              <a:spcAft>
                <a:spcPts val="0"/>
              </a:spcAft>
              <a:buClr>
                <a:schemeClr val="lt1"/>
              </a:buClr>
              <a:buSzPts val="2400"/>
              <a:buChar char="•"/>
              <a:defRPr>
                <a:solidFill>
                  <a:schemeClr val="lt1"/>
                </a:solidFill>
              </a:defRPr>
            </a:lvl2pPr>
            <a:lvl3pPr marL="1371600" lvl="2" indent="-355600" algn="l">
              <a:lnSpc>
                <a:spcPct val="100000"/>
              </a:lnSpc>
              <a:spcBef>
                <a:spcPts val="500"/>
              </a:spcBef>
              <a:spcAft>
                <a:spcPts val="0"/>
              </a:spcAft>
              <a:buClr>
                <a:schemeClr val="lt1"/>
              </a:buClr>
              <a:buSzPts val="2000"/>
              <a:buChar char="•"/>
              <a:defRPr>
                <a:solidFill>
                  <a:schemeClr val="lt1"/>
                </a:solidFill>
              </a:defRPr>
            </a:lvl3pPr>
            <a:lvl4pPr marL="1828800" lvl="3" indent="-342900" algn="l">
              <a:lnSpc>
                <a:spcPct val="100000"/>
              </a:lnSpc>
              <a:spcBef>
                <a:spcPts val="500"/>
              </a:spcBef>
              <a:spcAft>
                <a:spcPts val="0"/>
              </a:spcAft>
              <a:buClr>
                <a:schemeClr val="lt1"/>
              </a:buClr>
              <a:buSzPts val="1800"/>
              <a:buFont typeface="Montserrat SemiBold"/>
              <a:buChar char="•"/>
              <a:defRPr>
                <a:solidFill>
                  <a:schemeClr val="lt1"/>
                </a:solidFill>
                <a:latin typeface="Montserrat SemiBold"/>
                <a:ea typeface="Montserrat SemiBold"/>
                <a:cs typeface="Montserrat SemiBold"/>
                <a:sym typeface="Montserrat SemiBold"/>
              </a:defRPr>
            </a:lvl4pPr>
            <a:lvl5pPr marL="2286000" lvl="4" indent="-342900" algn="l">
              <a:lnSpc>
                <a:spcPct val="100000"/>
              </a:lnSpc>
              <a:spcBef>
                <a:spcPts val="500"/>
              </a:spcBef>
              <a:spcAft>
                <a:spcPts val="0"/>
              </a:spcAft>
              <a:buClr>
                <a:schemeClr val="lt1"/>
              </a:buClr>
              <a:buSzPts val="1800"/>
              <a:buFont typeface="Montserrat SemiBold"/>
              <a:buChar char="•"/>
              <a:defRPr>
                <a:solidFill>
                  <a:schemeClr val="lt1"/>
                </a:solidFill>
                <a:latin typeface="Montserrat SemiBold"/>
                <a:ea typeface="Montserrat SemiBold"/>
                <a:cs typeface="Montserrat SemiBold"/>
                <a:sym typeface="Montserrat SemiBold"/>
              </a:defRPr>
            </a:lvl5pPr>
            <a:lvl6pPr marL="2743200" lvl="5" indent="-342900" algn="l">
              <a:lnSpc>
                <a:spcPct val="90000"/>
              </a:lnSpc>
              <a:spcBef>
                <a:spcPts val="500"/>
              </a:spcBef>
              <a:spcAft>
                <a:spcPts val="0"/>
              </a:spcAft>
              <a:buClr>
                <a:schemeClr val="dk1"/>
              </a:buClr>
              <a:buSzPts val="1800"/>
              <a:buFont typeface="Montserrat SemiBold"/>
              <a:buChar char="•"/>
              <a:defRPr>
                <a:latin typeface="Montserrat SemiBold"/>
                <a:ea typeface="Montserrat SemiBold"/>
                <a:cs typeface="Montserrat SemiBold"/>
                <a:sym typeface="Montserrat SemiBold"/>
              </a:defRPr>
            </a:lvl6pPr>
            <a:lvl7pPr marL="3200400" lvl="6" indent="-342900" algn="l">
              <a:lnSpc>
                <a:spcPct val="90000"/>
              </a:lnSpc>
              <a:spcBef>
                <a:spcPts val="500"/>
              </a:spcBef>
              <a:spcAft>
                <a:spcPts val="0"/>
              </a:spcAft>
              <a:buClr>
                <a:schemeClr val="dk1"/>
              </a:buClr>
              <a:buSzPts val="1800"/>
              <a:buFont typeface="Montserrat SemiBold"/>
              <a:buChar char="•"/>
              <a:defRPr>
                <a:latin typeface="Montserrat SemiBold"/>
                <a:ea typeface="Montserrat SemiBold"/>
                <a:cs typeface="Montserrat SemiBold"/>
                <a:sym typeface="Montserrat SemiBold"/>
              </a:defRPr>
            </a:lvl7pPr>
            <a:lvl8pPr marL="3657600" lvl="7" indent="-342900" algn="l">
              <a:lnSpc>
                <a:spcPct val="90000"/>
              </a:lnSpc>
              <a:spcBef>
                <a:spcPts val="500"/>
              </a:spcBef>
              <a:spcAft>
                <a:spcPts val="0"/>
              </a:spcAft>
              <a:buClr>
                <a:schemeClr val="dk1"/>
              </a:buClr>
              <a:buSzPts val="1800"/>
              <a:buFont typeface="Montserrat SemiBold"/>
              <a:buChar char="•"/>
              <a:defRPr>
                <a:latin typeface="Montserrat SemiBold"/>
                <a:ea typeface="Montserrat SemiBold"/>
                <a:cs typeface="Montserrat SemiBold"/>
                <a:sym typeface="Montserrat SemiBold"/>
              </a:defRPr>
            </a:lvl8pPr>
            <a:lvl9pPr marL="4114800" lvl="8" indent="-342900" algn="l">
              <a:lnSpc>
                <a:spcPct val="90000"/>
              </a:lnSpc>
              <a:spcBef>
                <a:spcPts val="500"/>
              </a:spcBef>
              <a:spcAft>
                <a:spcPts val="0"/>
              </a:spcAft>
              <a:buClr>
                <a:schemeClr val="dk1"/>
              </a:buClr>
              <a:buSzPts val="1800"/>
              <a:buFont typeface="Montserrat"/>
              <a:buChar char="•"/>
              <a:defRPr b="1">
                <a:latin typeface="Montserrat"/>
                <a:ea typeface="Montserrat"/>
                <a:cs typeface="Montserrat"/>
                <a:sym typeface="Montserrat"/>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1_Blank Layout">
  <p:cSld name="1_Blank Layout">
    <p:bg>
      <p:bgPr>
        <a:solidFill>
          <a:schemeClr val="lt1"/>
        </a:solidFill>
        <a:effectLst/>
      </p:bgPr>
    </p:bg>
    <p:spTree>
      <p:nvGrpSpPr>
        <p:cNvPr id="1" name="Shape 328"/>
        <p:cNvGrpSpPr/>
        <p:nvPr/>
      </p:nvGrpSpPr>
      <p:grpSpPr>
        <a:xfrm>
          <a:off x="0" y="0"/>
          <a:ext cx="0" cy="0"/>
          <a:chOff x="0" y="0"/>
          <a:chExt cx="0" cy="0"/>
        </a:xfrm>
      </p:grpSpPr>
      <p:sp>
        <p:nvSpPr>
          <p:cNvPr id="329" name="Google Shape;329;g36335525d1a_0_661"/>
          <p:cNvSpPr/>
          <p:nvPr/>
        </p:nvSpPr>
        <p:spPr>
          <a:xfrm>
            <a:off x="11582400" y="0"/>
            <a:ext cx="457200" cy="5085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0" name="Google Shape;330;g36335525d1a_0_661" title="250331_CI_2025-Slides_assets_Logo mark.png"/>
          <p:cNvPicPr preferRelativeResize="0"/>
          <p:nvPr/>
        </p:nvPicPr>
        <p:blipFill>
          <a:blip r:embed="rId2">
            <a:alphaModFix/>
          </a:blip>
          <a:stretch>
            <a:fillRect/>
          </a:stretch>
        </p:blipFill>
        <p:spPr>
          <a:xfrm>
            <a:off x="11653868" y="71064"/>
            <a:ext cx="314269" cy="366375"/>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331"/>
        <p:cNvGrpSpPr/>
        <p:nvPr/>
      </p:nvGrpSpPr>
      <p:grpSpPr>
        <a:xfrm>
          <a:off x="0" y="0"/>
          <a:ext cx="0" cy="0"/>
          <a:chOff x="0" y="0"/>
          <a:chExt cx="0" cy="0"/>
        </a:xfrm>
      </p:grpSpPr>
      <p:pic>
        <p:nvPicPr>
          <p:cNvPr id="332" name="Google Shape;332;g36335525d1a_0_662"/>
          <p:cNvPicPr preferRelativeResize="0"/>
          <p:nvPr/>
        </p:nvPicPr>
        <p:blipFill rotWithShape="1">
          <a:blip r:embed="rId2">
            <a:alphaModFix/>
          </a:blip>
          <a:srcRect l="8484" t="29058"/>
          <a:stretch/>
        </p:blipFill>
        <p:spPr>
          <a:xfrm>
            <a:off x="0" y="1416846"/>
            <a:ext cx="12192000" cy="5441155"/>
          </a:xfrm>
          <a:prstGeom prst="rect">
            <a:avLst/>
          </a:prstGeom>
          <a:noFill/>
          <a:ln>
            <a:noFill/>
          </a:ln>
        </p:spPr>
      </p:pic>
      <p:sp>
        <p:nvSpPr>
          <p:cNvPr id="333" name="Google Shape;333;g36335525d1a_0_662"/>
          <p:cNvSpPr txBox="1">
            <a:spLocks noGrp="1"/>
          </p:cNvSpPr>
          <p:nvPr>
            <p:ph type="ctrTitle"/>
          </p:nvPr>
        </p:nvSpPr>
        <p:spPr>
          <a:xfrm>
            <a:off x="466722" y="698757"/>
            <a:ext cx="11261400" cy="5241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595959"/>
              </a:buClr>
              <a:buSzPts val="3200"/>
              <a:buFont typeface="Helvetica Neue"/>
              <a:buNone/>
              <a:defRPr sz="3200" b="1" i="0">
                <a:solidFill>
                  <a:srgbClr val="595959"/>
                </a:solidFill>
                <a:latin typeface="Helvetica Neue"/>
                <a:ea typeface="Helvetica Neue"/>
                <a:cs typeface="Helvetica Neue"/>
                <a:sym typeface="Helvetica Neu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34" name="Google Shape;334;g36335525d1a_0_662"/>
          <p:cNvSpPr txBox="1">
            <a:spLocks noGrp="1"/>
          </p:cNvSpPr>
          <p:nvPr>
            <p:ph type="body" idx="1"/>
          </p:nvPr>
        </p:nvSpPr>
        <p:spPr>
          <a:xfrm>
            <a:off x="466722" y="1643270"/>
            <a:ext cx="11261400" cy="43806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100"/>
              </a:spcBef>
              <a:spcAft>
                <a:spcPts val="0"/>
              </a:spcAft>
              <a:buClr>
                <a:schemeClr val="lt1"/>
              </a:buClr>
              <a:buSzPts val="2800"/>
              <a:buChar char="•"/>
              <a:defRPr>
                <a:solidFill>
                  <a:schemeClr val="lt1"/>
                </a:solidFill>
              </a:defRPr>
            </a:lvl1pPr>
            <a:lvl2pPr marL="914400" lvl="1" indent="-381000" algn="l">
              <a:lnSpc>
                <a:spcPct val="100000"/>
              </a:lnSpc>
              <a:spcBef>
                <a:spcPts val="500"/>
              </a:spcBef>
              <a:spcAft>
                <a:spcPts val="0"/>
              </a:spcAft>
              <a:buClr>
                <a:schemeClr val="lt1"/>
              </a:buClr>
              <a:buSzPts val="2400"/>
              <a:buChar char="•"/>
              <a:defRPr>
                <a:solidFill>
                  <a:schemeClr val="lt1"/>
                </a:solidFill>
              </a:defRPr>
            </a:lvl2pPr>
            <a:lvl3pPr marL="1371600" lvl="2" indent="-355600" algn="l">
              <a:lnSpc>
                <a:spcPct val="100000"/>
              </a:lnSpc>
              <a:spcBef>
                <a:spcPts val="500"/>
              </a:spcBef>
              <a:spcAft>
                <a:spcPts val="0"/>
              </a:spcAft>
              <a:buClr>
                <a:schemeClr val="lt1"/>
              </a:buClr>
              <a:buSzPts val="2000"/>
              <a:buChar char="•"/>
              <a:defRPr>
                <a:solidFill>
                  <a:schemeClr val="lt1"/>
                </a:solidFill>
              </a:defRPr>
            </a:lvl3pPr>
            <a:lvl4pPr marL="1828800" lvl="3" indent="-349250" algn="l">
              <a:lnSpc>
                <a:spcPct val="100000"/>
              </a:lnSpc>
              <a:spcBef>
                <a:spcPts val="500"/>
              </a:spcBef>
              <a:spcAft>
                <a:spcPts val="0"/>
              </a:spcAft>
              <a:buClr>
                <a:schemeClr val="lt1"/>
              </a:buClr>
              <a:buSzPts val="1900"/>
              <a:buChar char="•"/>
              <a:defRPr>
                <a:solidFill>
                  <a:schemeClr val="lt1"/>
                </a:solidFill>
              </a:defRPr>
            </a:lvl4pPr>
            <a:lvl5pPr marL="2286000" lvl="4" indent="-349250" algn="l">
              <a:lnSpc>
                <a:spcPct val="100000"/>
              </a:lnSpc>
              <a:spcBef>
                <a:spcPts val="500"/>
              </a:spcBef>
              <a:spcAft>
                <a:spcPts val="0"/>
              </a:spcAft>
              <a:buClr>
                <a:schemeClr val="lt1"/>
              </a:buClr>
              <a:buSzPts val="1900"/>
              <a:buChar char="•"/>
              <a:defRPr>
                <a:solidFill>
                  <a:schemeClr val="lt1"/>
                </a:solidFil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lide1-w/-logo-CI 2020">
  <p:cSld name="Slide1-w/-logo-CI 2020">
    <p:bg>
      <p:bgPr>
        <a:blipFill>
          <a:blip r:embed="rId2">
            <a:alphaModFix/>
          </a:blip>
          <a:stretch>
            <a:fillRect/>
          </a:stretch>
        </a:blipFill>
        <a:effectLst/>
      </p:bgPr>
    </p:bg>
    <p:spTree>
      <p:nvGrpSpPr>
        <p:cNvPr id="1" name="Shape 335"/>
        <p:cNvGrpSpPr/>
        <p:nvPr/>
      </p:nvGrpSpPr>
      <p:grpSpPr>
        <a:xfrm>
          <a:off x="0" y="0"/>
          <a:ext cx="0" cy="0"/>
          <a:chOff x="0" y="0"/>
          <a:chExt cx="0" cy="0"/>
        </a:xfrm>
      </p:grpSpPr>
      <p:pic>
        <p:nvPicPr>
          <p:cNvPr id="336" name="Google Shape;336;g36335525d1a_0_666"/>
          <p:cNvPicPr preferRelativeResize="0"/>
          <p:nvPr/>
        </p:nvPicPr>
        <p:blipFill rotWithShape="1">
          <a:blip r:embed="rId3">
            <a:alphaModFix/>
          </a:blip>
          <a:srcRect l="28826" t="29309"/>
          <a:stretch/>
        </p:blipFill>
        <p:spPr>
          <a:xfrm>
            <a:off x="0" y="0"/>
            <a:ext cx="12231400" cy="6899698"/>
          </a:xfrm>
          <a:prstGeom prst="rect">
            <a:avLst/>
          </a:prstGeom>
          <a:noFill/>
          <a:ln>
            <a:noFill/>
          </a:ln>
        </p:spPr>
      </p:pic>
      <p:sp>
        <p:nvSpPr>
          <p:cNvPr id="337" name="Google Shape;337;g36335525d1a_0_666"/>
          <p:cNvSpPr txBox="1">
            <a:spLocks noGrp="1"/>
          </p:cNvSpPr>
          <p:nvPr>
            <p:ph type="ctrTitle"/>
          </p:nvPr>
        </p:nvSpPr>
        <p:spPr>
          <a:xfrm>
            <a:off x="362812" y="376636"/>
            <a:ext cx="11420400" cy="5643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FFC000"/>
              </a:buClr>
              <a:buSzPts val="3200"/>
              <a:buFont typeface="Helvetica Neue"/>
              <a:buNone/>
              <a:defRPr sz="3200" b="1" i="0">
                <a:solidFill>
                  <a:srgbClr val="FFC000"/>
                </a:solidFill>
                <a:latin typeface="Helvetica Neue"/>
                <a:ea typeface="Helvetica Neue"/>
                <a:cs typeface="Helvetica Neue"/>
                <a:sym typeface="Helvetica Neu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38" name="Google Shape;338;g36335525d1a_0_666"/>
          <p:cNvSpPr txBox="1">
            <a:spLocks noGrp="1"/>
          </p:cNvSpPr>
          <p:nvPr>
            <p:ph type="body" idx="1"/>
          </p:nvPr>
        </p:nvSpPr>
        <p:spPr>
          <a:xfrm>
            <a:off x="362812" y="1094724"/>
            <a:ext cx="11420400" cy="54204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100"/>
              </a:spcBef>
              <a:spcAft>
                <a:spcPts val="0"/>
              </a:spcAft>
              <a:buClr>
                <a:schemeClr val="lt1"/>
              </a:buClr>
              <a:buSzPts val="2800"/>
              <a:buChar char="•"/>
              <a:defRPr>
                <a:solidFill>
                  <a:schemeClr val="lt1"/>
                </a:solidFill>
              </a:defRPr>
            </a:lvl1pPr>
            <a:lvl2pPr marL="914400" lvl="1" indent="-381000" algn="l">
              <a:lnSpc>
                <a:spcPct val="100000"/>
              </a:lnSpc>
              <a:spcBef>
                <a:spcPts val="500"/>
              </a:spcBef>
              <a:spcAft>
                <a:spcPts val="0"/>
              </a:spcAft>
              <a:buClr>
                <a:schemeClr val="lt1"/>
              </a:buClr>
              <a:buSzPts val="2400"/>
              <a:buChar char="•"/>
              <a:defRPr>
                <a:solidFill>
                  <a:schemeClr val="lt1"/>
                </a:solidFill>
              </a:defRPr>
            </a:lvl2pPr>
            <a:lvl3pPr marL="1371600" lvl="2" indent="-355600" algn="l">
              <a:lnSpc>
                <a:spcPct val="100000"/>
              </a:lnSpc>
              <a:spcBef>
                <a:spcPts val="500"/>
              </a:spcBef>
              <a:spcAft>
                <a:spcPts val="0"/>
              </a:spcAft>
              <a:buClr>
                <a:schemeClr val="lt1"/>
              </a:buClr>
              <a:buSzPts val="2000"/>
              <a:buChar char="•"/>
              <a:defRPr>
                <a:solidFill>
                  <a:schemeClr val="lt1"/>
                </a:solidFill>
              </a:defRPr>
            </a:lvl3pPr>
            <a:lvl4pPr marL="1828800" lvl="3" indent="-349250" algn="l">
              <a:lnSpc>
                <a:spcPct val="100000"/>
              </a:lnSpc>
              <a:spcBef>
                <a:spcPts val="500"/>
              </a:spcBef>
              <a:spcAft>
                <a:spcPts val="0"/>
              </a:spcAft>
              <a:buClr>
                <a:schemeClr val="lt1"/>
              </a:buClr>
              <a:buSzPts val="1900"/>
              <a:buChar char="•"/>
              <a:defRPr>
                <a:solidFill>
                  <a:schemeClr val="lt1"/>
                </a:solidFill>
              </a:defRPr>
            </a:lvl4pPr>
            <a:lvl5pPr marL="2286000" lvl="4" indent="-349250" algn="l">
              <a:lnSpc>
                <a:spcPct val="100000"/>
              </a:lnSpc>
              <a:spcBef>
                <a:spcPts val="500"/>
              </a:spcBef>
              <a:spcAft>
                <a:spcPts val="0"/>
              </a:spcAft>
              <a:buClr>
                <a:schemeClr val="lt1"/>
              </a:buClr>
              <a:buSzPts val="1900"/>
              <a:buChar char="•"/>
              <a:defRPr>
                <a:solidFill>
                  <a:schemeClr val="lt1"/>
                </a:solidFil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pic>
        <p:nvPicPr>
          <p:cNvPr id="339" name="Google Shape;339;g36335525d1a_0_666"/>
          <p:cNvPicPr preferRelativeResize="0"/>
          <p:nvPr/>
        </p:nvPicPr>
        <p:blipFill rotWithShape="1">
          <a:blip r:embed="rId4">
            <a:alphaModFix/>
          </a:blip>
          <a:srcRect/>
          <a:stretch/>
        </p:blipFill>
        <p:spPr>
          <a:xfrm>
            <a:off x="10436733" y="6141265"/>
            <a:ext cx="1584963" cy="597407"/>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Slide2-w/-logo-CI 2020">
  <p:cSld name="Slide2-w/-logo-CI 2020">
    <p:spTree>
      <p:nvGrpSpPr>
        <p:cNvPr id="1" name="Shape 340"/>
        <p:cNvGrpSpPr/>
        <p:nvPr/>
      </p:nvGrpSpPr>
      <p:grpSpPr>
        <a:xfrm>
          <a:off x="0" y="0"/>
          <a:ext cx="0" cy="0"/>
          <a:chOff x="0" y="0"/>
          <a:chExt cx="0" cy="0"/>
        </a:xfrm>
      </p:grpSpPr>
      <p:pic>
        <p:nvPicPr>
          <p:cNvPr id="341" name="Google Shape;341;g36335525d1a_0_671"/>
          <p:cNvPicPr preferRelativeResize="0"/>
          <p:nvPr/>
        </p:nvPicPr>
        <p:blipFill rotWithShape="1">
          <a:blip r:embed="rId2">
            <a:alphaModFix/>
          </a:blip>
          <a:srcRect l="28826" t="28826"/>
          <a:stretch/>
        </p:blipFill>
        <p:spPr>
          <a:xfrm>
            <a:off x="-26505" y="0"/>
            <a:ext cx="12284769" cy="6858000"/>
          </a:xfrm>
          <a:prstGeom prst="rect">
            <a:avLst/>
          </a:prstGeom>
          <a:noFill/>
          <a:ln>
            <a:noFill/>
          </a:ln>
        </p:spPr>
      </p:pic>
      <p:sp>
        <p:nvSpPr>
          <p:cNvPr id="342" name="Google Shape;342;g36335525d1a_0_671"/>
          <p:cNvSpPr txBox="1">
            <a:spLocks noGrp="1"/>
          </p:cNvSpPr>
          <p:nvPr>
            <p:ph type="ctrTitle"/>
          </p:nvPr>
        </p:nvSpPr>
        <p:spPr>
          <a:xfrm>
            <a:off x="362811" y="376635"/>
            <a:ext cx="11420400" cy="5640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FFC000"/>
              </a:buClr>
              <a:buSzPts val="3200"/>
              <a:buFont typeface="Helvetica Neue"/>
              <a:buNone/>
              <a:defRPr sz="3200" b="1" i="0">
                <a:solidFill>
                  <a:srgbClr val="FFC000"/>
                </a:solidFill>
                <a:latin typeface="Helvetica Neue"/>
                <a:ea typeface="Helvetica Neue"/>
                <a:cs typeface="Helvetica Neue"/>
                <a:sym typeface="Helvetica Neu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43" name="Google Shape;343;g36335525d1a_0_671"/>
          <p:cNvSpPr txBox="1">
            <a:spLocks noGrp="1"/>
          </p:cNvSpPr>
          <p:nvPr>
            <p:ph type="body" idx="1"/>
          </p:nvPr>
        </p:nvSpPr>
        <p:spPr>
          <a:xfrm>
            <a:off x="362812" y="1094724"/>
            <a:ext cx="5528700" cy="54204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100"/>
              </a:spcBef>
              <a:spcAft>
                <a:spcPts val="0"/>
              </a:spcAft>
              <a:buClr>
                <a:schemeClr val="lt1"/>
              </a:buClr>
              <a:buSzPts val="2800"/>
              <a:buChar char="•"/>
              <a:defRPr>
                <a:solidFill>
                  <a:schemeClr val="lt1"/>
                </a:solidFill>
              </a:defRPr>
            </a:lvl1pPr>
            <a:lvl2pPr marL="914400" lvl="1" indent="-381000" algn="l">
              <a:lnSpc>
                <a:spcPct val="100000"/>
              </a:lnSpc>
              <a:spcBef>
                <a:spcPts val="500"/>
              </a:spcBef>
              <a:spcAft>
                <a:spcPts val="0"/>
              </a:spcAft>
              <a:buClr>
                <a:schemeClr val="lt1"/>
              </a:buClr>
              <a:buSzPts val="2400"/>
              <a:buChar char="•"/>
              <a:defRPr>
                <a:solidFill>
                  <a:schemeClr val="lt1"/>
                </a:solidFill>
              </a:defRPr>
            </a:lvl2pPr>
            <a:lvl3pPr marL="1371600" lvl="2" indent="-355600" algn="l">
              <a:lnSpc>
                <a:spcPct val="100000"/>
              </a:lnSpc>
              <a:spcBef>
                <a:spcPts val="500"/>
              </a:spcBef>
              <a:spcAft>
                <a:spcPts val="0"/>
              </a:spcAft>
              <a:buClr>
                <a:schemeClr val="lt1"/>
              </a:buClr>
              <a:buSzPts val="2000"/>
              <a:buChar char="•"/>
              <a:defRPr>
                <a:solidFill>
                  <a:schemeClr val="lt1"/>
                </a:solidFill>
              </a:defRPr>
            </a:lvl3pPr>
            <a:lvl4pPr marL="1828800" lvl="3" indent="-349250" algn="l">
              <a:lnSpc>
                <a:spcPct val="100000"/>
              </a:lnSpc>
              <a:spcBef>
                <a:spcPts val="500"/>
              </a:spcBef>
              <a:spcAft>
                <a:spcPts val="0"/>
              </a:spcAft>
              <a:buClr>
                <a:schemeClr val="lt1"/>
              </a:buClr>
              <a:buSzPts val="1900"/>
              <a:buChar char="•"/>
              <a:defRPr>
                <a:solidFill>
                  <a:schemeClr val="lt1"/>
                </a:solidFill>
              </a:defRPr>
            </a:lvl4pPr>
            <a:lvl5pPr marL="2286000" lvl="4" indent="-349250" algn="l">
              <a:lnSpc>
                <a:spcPct val="100000"/>
              </a:lnSpc>
              <a:spcBef>
                <a:spcPts val="500"/>
              </a:spcBef>
              <a:spcAft>
                <a:spcPts val="0"/>
              </a:spcAft>
              <a:buClr>
                <a:schemeClr val="lt1"/>
              </a:buClr>
              <a:buSzPts val="1900"/>
              <a:buChar char="•"/>
              <a:defRPr>
                <a:solidFill>
                  <a:schemeClr val="lt1"/>
                </a:solidFil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344" name="Google Shape;344;g36335525d1a_0_671"/>
          <p:cNvSpPr txBox="1">
            <a:spLocks noGrp="1"/>
          </p:cNvSpPr>
          <p:nvPr>
            <p:ph type="body" idx="2"/>
          </p:nvPr>
        </p:nvSpPr>
        <p:spPr>
          <a:xfrm>
            <a:off x="6254456" y="1094724"/>
            <a:ext cx="5528700" cy="54204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100"/>
              </a:spcBef>
              <a:spcAft>
                <a:spcPts val="0"/>
              </a:spcAft>
              <a:buClr>
                <a:schemeClr val="lt1"/>
              </a:buClr>
              <a:buSzPts val="2800"/>
              <a:buChar char="•"/>
              <a:defRPr>
                <a:solidFill>
                  <a:schemeClr val="lt1"/>
                </a:solidFill>
              </a:defRPr>
            </a:lvl1pPr>
            <a:lvl2pPr marL="914400" lvl="1" indent="-381000" algn="l">
              <a:lnSpc>
                <a:spcPct val="100000"/>
              </a:lnSpc>
              <a:spcBef>
                <a:spcPts val="500"/>
              </a:spcBef>
              <a:spcAft>
                <a:spcPts val="0"/>
              </a:spcAft>
              <a:buClr>
                <a:schemeClr val="lt1"/>
              </a:buClr>
              <a:buSzPts val="2400"/>
              <a:buChar char="•"/>
              <a:defRPr>
                <a:solidFill>
                  <a:schemeClr val="lt1"/>
                </a:solidFill>
              </a:defRPr>
            </a:lvl2pPr>
            <a:lvl3pPr marL="1371600" lvl="2" indent="-355600" algn="l">
              <a:lnSpc>
                <a:spcPct val="100000"/>
              </a:lnSpc>
              <a:spcBef>
                <a:spcPts val="500"/>
              </a:spcBef>
              <a:spcAft>
                <a:spcPts val="0"/>
              </a:spcAft>
              <a:buClr>
                <a:schemeClr val="lt1"/>
              </a:buClr>
              <a:buSzPts val="2000"/>
              <a:buChar char="•"/>
              <a:defRPr>
                <a:solidFill>
                  <a:schemeClr val="lt1"/>
                </a:solidFill>
              </a:defRPr>
            </a:lvl3pPr>
            <a:lvl4pPr marL="1828800" lvl="3" indent="-349250" algn="l">
              <a:lnSpc>
                <a:spcPct val="100000"/>
              </a:lnSpc>
              <a:spcBef>
                <a:spcPts val="500"/>
              </a:spcBef>
              <a:spcAft>
                <a:spcPts val="0"/>
              </a:spcAft>
              <a:buClr>
                <a:schemeClr val="lt1"/>
              </a:buClr>
              <a:buSzPts val="1900"/>
              <a:buChar char="•"/>
              <a:defRPr>
                <a:solidFill>
                  <a:schemeClr val="lt1"/>
                </a:solidFill>
              </a:defRPr>
            </a:lvl4pPr>
            <a:lvl5pPr marL="2286000" lvl="4" indent="-349250" algn="l">
              <a:lnSpc>
                <a:spcPct val="100000"/>
              </a:lnSpc>
              <a:spcBef>
                <a:spcPts val="500"/>
              </a:spcBef>
              <a:spcAft>
                <a:spcPts val="0"/>
              </a:spcAft>
              <a:buClr>
                <a:schemeClr val="lt1"/>
              </a:buClr>
              <a:buSzPts val="1900"/>
              <a:buChar char="•"/>
              <a:defRPr>
                <a:solidFill>
                  <a:schemeClr val="lt1"/>
                </a:solidFil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pic>
        <p:nvPicPr>
          <p:cNvPr id="345" name="Google Shape;345;g36335525d1a_0_671"/>
          <p:cNvPicPr preferRelativeResize="0"/>
          <p:nvPr/>
        </p:nvPicPr>
        <p:blipFill rotWithShape="1">
          <a:blip r:embed="rId3">
            <a:alphaModFix/>
          </a:blip>
          <a:srcRect/>
          <a:stretch/>
        </p:blipFill>
        <p:spPr>
          <a:xfrm>
            <a:off x="10472738" y="6147011"/>
            <a:ext cx="1523999" cy="574463"/>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Blank Layout">
  <p:cSld name="Blank Layout">
    <p:bg>
      <p:bgPr>
        <a:solidFill>
          <a:schemeClr val="lt1"/>
        </a:solidFill>
        <a:effectLst/>
      </p:bgPr>
    </p:bg>
    <p:spTree>
      <p:nvGrpSpPr>
        <p:cNvPr id="1" name="Shape 346"/>
        <p:cNvGrpSpPr/>
        <p:nvPr/>
      </p:nvGrpSpPr>
      <p:grpSpPr>
        <a:xfrm>
          <a:off x="0" y="0"/>
          <a:ext cx="0" cy="0"/>
          <a:chOff x="0" y="0"/>
          <a:chExt cx="0" cy="0"/>
        </a:xfrm>
      </p:grpSpPr>
      <p:sp>
        <p:nvSpPr>
          <p:cNvPr id="347" name="Google Shape;347;g36335525d1a_0_677"/>
          <p:cNvSpPr txBox="1">
            <a:spLocks noGrp="1"/>
          </p:cNvSpPr>
          <p:nvPr>
            <p:ph type="ctrTitle"/>
          </p:nvPr>
        </p:nvSpPr>
        <p:spPr>
          <a:xfrm>
            <a:off x="466722" y="698757"/>
            <a:ext cx="11261700" cy="5241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3F3F3F"/>
              </a:buClr>
              <a:buSzPts val="3200"/>
              <a:buFont typeface="Helvetica Neue"/>
              <a:buNone/>
              <a:defRPr sz="3200" b="1" i="0">
                <a:solidFill>
                  <a:srgbClr val="3F3F3F"/>
                </a:solidFill>
                <a:latin typeface="Helvetica Neue"/>
                <a:ea typeface="Helvetica Neue"/>
                <a:cs typeface="Helvetica Neue"/>
                <a:sym typeface="Helvetica Neu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48" name="Google Shape;348;g36335525d1a_0_677"/>
          <p:cNvSpPr txBox="1">
            <a:spLocks noGrp="1"/>
          </p:cNvSpPr>
          <p:nvPr>
            <p:ph type="body" idx="1"/>
          </p:nvPr>
        </p:nvSpPr>
        <p:spPr>
          <a:xfrm>
            <a:off x="466722" y="1416846"/>
            <a:ext cx="11261700" cy="46068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100"/>
              </a:spcBef>
              <a:spcAft>
                <a:spcPts val="0"/>
              </a:spcAft>
              <a:buClr>
                <a:srgbClr val="3F3F3F"/>
              </a:buClr>
              <a:buSzPts val="2800"/>
              <a:buChar char="•"/>
              <a:defRPr>
                <a:solidFill>
                  <a:srgbClr val="3F3F3F"/>
                </a:solidFill>
              </a:defRPr>
            </a:lvl1pPr>
            <a:lvl2pPr marL="914400" lvl="1" indent="-381000" algn="l">
              <a:lnSpc>
                <a:spcPct val="100000"/>
              </a:lnSpc>
              <a:spcBef>
                <a:spcPts val="500"/>
              </a:spcBef>
              <a:spcAft>
                <a:spcPts val="0"/>
              </a:spcAft>
              <a:buClr>
                <a:srgbClr val="3F3F3F"/>
              </a:buClr>
              <a:buSzPts val="2400"/>
              <a:buChar char="•"/>
              <a:defRPr>
                <a:solidFill>
                  <a:srgbClr val="3F3F3F"/>
                </a:solidFill>
              </a:defRPr>
            </a:lvl2pPr>
            <a:lvl3pPr marL="1371600" lvl="2" indent="-355600" algn="l">
              <a:lnSpc>
                <a:spcPct val="100000"/>
              </a:lnSpc>
              <a:spcBef>
                <a:spcPts val="500"/>
              </a:spcBef>
              <a:spcAft>
                <a:spcPts val="0"/>
              </a:spcAft>
              <a:buClr>
                <a:srgbClr val="3F3F3F"/>
              </a:buClr>
              <a:buSzPts val="2000"/>
              <a:buChar char="•"/>
              <a:defRPr>
                <a:solidFill>
                  <a:srgbClr val="3F3F3F"/>
                </a:solidFill>
              </a:defRPr>
            </a:lvl3pPr>
            <a:lvl4pPr marL="1828800" lvl="3" indent="-349250" algn="l">
              <a:lnSpc>
                <a:spcPct val="100000"/>
              </a:lnSpc>
              <a:spcBef>
                <a:spcPts val="500"/>
              </a:spcBef>
              <a:spcAft>
                <a:spcPts val="0"/>
              </a:spcAft>
              <a:buClr>
                <a:srgbClr val="3F3F3F"/>
              </a:buClr>
              <a:buSzPts val="1900"/>
              <a:buChar char="•"/>
              <a:defRPr>
                <a:solidFill>
                  <a:srgbClr val="3F3F3F"/>
                </a:solidFill>
              </a:defRPr>
            </a:lvl4pPr>
            <a:lvl5pPr marL="2286000" lvl="4" indent="-349250" algn="l">
              <a:lnSpc>
                <a:spcPct val="100000"/>
              </a:lnSpc>
              <a:spcBef>
                <a:spcPts val="500"/>
              </a:spcBef>
              <a:spcAft>
                <a:spcPts val="0"/>
              </a:spcAft>
              <a:buClr>
                <a:srgbClr val="3F3F3F"/>
              </a:buClr>
              <a:buSzPts val="1900"/>
              <a:buChar char="•"/>
              <a:defRPr>
                <a:solidFill>
                  <a:srgbClr val="3F3F3F"/>
                </a:solidFil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3_Blue Background/Text Right">
  <p:cSld name="3_Blue Background/Text Right">
    <p:spTree>
      <p:nvGrpSpPr>
        <p:cNvPr id="1" name="Shape 349"/>
        <p:cNvGrpSpPr/>
        <p:nvPr/>
      </p:nvGrpSpPr>
      <p:grpSpPr>
        <a:xfrm>
          <a:off x="0" y="0"/>
          <a:ext cx="0" cy="0"/>
          <a:chOff x="0" y="0"/>
          <a:chExt cx="0" cy="0"/>
        </a:xfrm>
      </p:grpSpPr>
      <p:pic>
        <p:nvPicPr>
          <p:cNvPr id="350" name="Google Shape;350;g36335525d1a_0_680"/>
          <p:cNvPicPr preferRelativeResize="0"/>
          <p:nvPr/>
        </p:nvPicPr>
        <p:blipFill rotWithShape="1">
          <a:blip r:embed="rId2">
            <a:alphaModFix/>
          </a:blip>
          <a:srcRect l="28826" t="28826"/>
          <a:stretch/>
        </p:blipFill>
        <p:spPr>
          <a:xfrm>
            <a:off x="-26505" y="0"/>
            <a:ext cx="12284763" cy="6858000"/>
          </a:xfrm>
          <a:prstGeom prst="rect">
            <a:avLst/>
          </a:prstGeom>
          <a:noFill/>
          <a:ln>
            <a:noFill/>
          </a:ln>
        </p:spPr>
      </p:pic>
      <p:sp>
        <p:nvSpPr>
          <p:cNvPr id="351" name="Google Shape;351;g36335525d1a_0_680"/>
          <p:cNvSpPr txBox="1">
            <a:spLocks noGrp="1"/>
          </p:cNvSpPr>
          <p:nvPr>
            <p:ph type="body" idx="1"/>
          </p:nvPr>
        </p:nvSpPr>
        <p:spPr>
          <a:xfrm>
            <a:off x="6406660" y="698756"/>
            <a:ext cx="5228400" cy="53250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a:solidFill>
                  <a:schemeClr val="lt1"/>
                </a:solidFill>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2" name="Google Shape;352;g36335525d1a_0_680"/>
          <p:cNvSpPr txBox="1">
            <a:spLocks noGrp="1"/>
          </p:cNvSpPr>
          <p:nvPr>
            <p:ph type="body" idx="2"/>
          </p:nvPr>
        </p:nvSpPr>
        <p:spPr>
          <a:xfrm>
            <a:off x="466722" y="1815548"/>
            <a:ext cx="5316600" cy="42081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a:solidFill>
                  <a:schemeClr val="lt1"/>
                </a:solidFill>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3" name="Google Shape;353;g36335525d1a_0_680"/>
          <p:cNvSpPr txBox="1">
            <a:spLocks noGrp="1"/>
          </p:cNvSpPr>
          <p:nvPr>
            <p:ph type="ctrTitle"/>
          </p:nvPr>
        </p:nvSpPr>
        <p:spPr>
          <a:xfrm>
            <a:off x="466722" y="698756"/>
            <a:ext cx="5316600" cy="9843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FFC000"/>
              </a:buClr>
              <a:buSzPts val="3200"/>
              <a:buFont typeface="Helvetica Neue"/>
              <a:buNone/>
              <a:defRPr sz="3200" b="1" i="0">
                <a:solidFill>
                  <a:srgbClr val="FFC000"/>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General Figures">
  <p:cSld name="CUSTOM_21">
    <p:spTree>
      <p:nvGrpSpPr>
        <p:cNvPr id="1" name="Shape 34"/>
        <p:cNvGrpSpPr/>
        <p:nvPr/>
      </p:nvGrpSpPr>
      <p:grpSpPr>
        <a:xfrm>
          <a:off x="0" y="0"/>
          <a:ext cx="0" cy="0"/>
          <a:chOff x="0" y="0"/>
          <a:chExt cx="0" cy="0"/>
        </a:xfrm>
      </p:grpSpPr>
      <p:sp>
        <p:nvSpPr>
          <p:cNvPr id="35" name="Google Shape;35;g36335525d1a_0_361"/>
          <p:cNvSpPr txBox="1">
            <a:spLocks noGrp="1"/>
          </p:cNvSpPr>
          <p:nvPr>
            <p:ph type="title"/>
          </p:nvPr>
        </p:nvSpPr>
        <p:spPr>
          <a:xfrm>
            <a:off x="609600" y="914400"/>
            <a:ext cx="10363200" cy="7881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1pPr>
            <a:lvl2pPr lvl="1">
              <a:spcBef>
                <a:spcPts val="10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a:endParaRPr/>
          </a:p>
        </p:txBody>
      </p:sp>
      <p:sp>
        <p:nvSpPr>
          <p:cNvPr id="36" name="Google Shape;36;g36335525d1a_0_361"/>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37" name="Google Shape;37;g36335525d1a_0_361"/>
          <p:cNvSpPr>
            <a:spLocks noGrp="1"/>
          </p:cNvSpPr>
          <p:nvPr>
            <p:ph type="pic" idx="2"/>
          </p:nvPr>
        </p:nvSpPr>
        <p:spPr>
          <a:xfrm>
            <a:off x="609600" y="1828800"/>
            <a:ext cx="7010400" cy="4267200"/>
          </a:xfrm>
          <a:prstGeom prst="rect">
            <a:avLst/>
          </a:prstGeom>
          <a:noFill/>
          <a:ln>
            <a:noFill/>
          </a:ln>
        </p:spPr>
      </p:sp>
      <p:sp>
        <p:nvSpPr>
          <p:cNvPr id="38" name="Google Shape;38;g36335525d1a_0_361"/>
          <p:cNvSpPr txBox="1">
            <a:spLocks noGrp="1"/>
          </p:cNvSpPr>
          <p:nvPr>
            <p:ph type="title" idx="3"/>
          </p:nvPr>
        </p:nvSpPr>
        <p:spPr>
          <a:xfrm>
            <a:off x="8229600" y="1828800"/>
            <a:ext cx="3657600" cy="821100"/>
          </a:xfrm>
          <a:prstGeom prst="rect">
            <a:avLst/>
          </a:prstGeom>
        </p:spPr>
        <p:txBody>
          <a:bodyPr spcFirstLastPara="1" wrap="square" lIns="0" tIns="0" rIns="0" bIns="0" anchor="t" anchorCtr="0">
            <a:noAutofit/>
          </a:bodyPr>
          <a:lstStyle>
            <a:lvl1pPr lvl="0">
              <a:spcBef>
                <a:spcPts val="0"/>
              </a:spcBef>
              <a:spcAft>
                <a:spcPts val="0"/>
              </a:spcAft>
              <a:buSzPts val="3600"/>
              <a:buFont typeface="Bebas Neue"/>
              <a:buNone/>
              <a:defRPr sz="3600" b="0">
                <a:latin typeface="Bebas Neue"/>
                <a:ea typeface="Bebas Neue"/>
                <a:cs typeface="Bebas Neue"/>
                <a:sym typeface="Bebas Neue"/>
              </a:defRPr>
            </a:lvl1pPr>
            <a:lvl2pPr lvl="1">
              <a:spcBef>
                <a:spcPts val="100"/>
              </a:spcBef>
              <a:spcAft>
                <a:spcPts val="0"/>
              </a:spcAft>
              <a:buSzPts val="3300"/>
              <a:buNone/>
              <a:defRPr sz="3300"/>
            </a:lvl2pPr>
            <a:lvl3pPr lvl="2">
              <a:spcBef>
                <a:spcPts val="0"/>
              </a:spcBef>
              <a:spcAft>
                <a:spcPts val="0"/>
              </a:spcAft>
              <a:buSzPts val="3300"/>
              <a:buNone/>
              <a:defRPr sz="3300"/>
            </a:lvl3pPr>
            <a:lvl4pPr lvl="3">
              <a:spcBef>
                <a:spcPts val="0"/>
              </a:spcBef>
              <a:spcAft>
                <a:spcPts val="0"/>
              </a:spcAft>
              <a:buSzPts val="3300"/>
              <a:buNone/>
              <a:defRPr sz="3300"/>
            </a:lvl4pPr>
            <a:lvl5pPr lvl="4">
              <a:spcBef>
                <a:spcPts val="0"/>
              </a:spcBef>
              <a:spcAft>
                <a:spcPts val="0"/>
              </a:spcAft>
              <a:buSzPts val="3300"/>
              <a:buNone/>
              <a:defRPr sz="3300"/>
            </a:lvl5pPr>
            <a:lvl6pPr lvl="5">
              <a:spcBef>
                <a:spcPts val="0"/>
              </a:spcBef>
              <a:spcAft>
                <a:spcPts val="0"/>
              </a:spcAft>
              <a:buSzPts val="3300"/>
              <a:buNone/>
              <a:defRPr sz="3300"/>
            </a:lvl6pPr>
            <a:lvl7pPr lvl="6">
              <a:spcBef>
                <a:spcPts val="0"/>
              </a:spcBef>
              <a:spcAft>
                <a:spcPts val="0"/>
              </a:spcAft>
              <a:buSzPts val="3300"/>
              <a:buNone/>
              <a:defRPr sz="3300"/>
            </a:lvl7pPr>
            <a:lvl8pPr lvl="7">
              <a:spcBef>
                <a:spcPts val="0"/>
              </a:spcBef>
              <a:spcAft>
                <a:spcPts val="0"/>
              </a:spcAft>
              <a:buSzPts val="3300"/>
              <a:buNone/>
              <a:defRPr sz="3300"/>
            </a:lvl8pPr>
            <a:lvl9pPr lvl="8">
              <a:spcBef>
                <a:spcPts val="0"/>
              </a:spcBef>
              <a:spcAft>
                <a:spcPts val="0"/>
              </a:spcAft>
              <a:buSzPts val="3300"/>
              <a:buNone/>
              <a:defRPr sz="3300"/>
            </a:lvl9pPr>
          </a:lstStyle>
          <a:p>
            <a:endParaRPr/>
          </a:p>
        </p:txBody>
      </p:sp>
      <p:sp>
        <p:nvSpPr>
          <p:cNvPr id="39" name="Google Shape;39;g36335525d1a_0_361"/>
          <p:cNvSpPr txBox="1">
            <a:spLocks noGrp="1"/>
          </p:cNvSpPr>
          <p:nvPr>
            <p:ph type="subTitle" idx="4"/>
          </p:nvPr>
        </p:nvSpPr>
        <p:spPr>
          <a:xfrm>
            <a:off x="8229600" y="2342548"/>
            <a:ext cx="3607500" cy="391200"/>
          </a:xfrm>
          <a:prstGeom prst="rect">
            <a:avLst/>
          </a:prstGeom>
        </p:spPr>
        <p:txBody>
          <a:bodyPr spcFirstLastPara="1" wrap="square" lIns="0" tIns="0" rIns="0" bIns="0" anchor="t" anchorCtr="0">
            <a:noAutofit/>
          </a:bodyPr>
          <a:lstStyle>
            <a:lvl1pPr lvl="0">
              <a:spcBef>
                <a:spcPts val="0"/>
              </a:spcBef>
              <a:spcAft>
                <a:spcPts val="0"/>
              </a:spcAft>
              <a:buSzPts val="1900"/>
              <a:buFont typeface="Oswald Medium"/>
              <a:buNone/>
              <a:defRPr sz="1900" b="0">
                <a:latin typeface="Oswald Medium"/>
                <a:ea typeface="Oswald Medium"/>
                <a:cs typeface="Oswald Medium"/>
                <a:sym typeface="Oswald Medium"/>
              </a:defRPr>
            </a:lvl1pPr>
            <a:lvl2pPr lvl="1">
              <a:spcBef>
                <a:spcPts val="0"/>
              </a:spcBef>
              <a:spcAft>
                <a:spcPts val="0"/>
              </a:spcAft>
              <a:buSzPts val="1900"/>
              <a:buFont typeface="Oswald Medium"/>
              <a:buNone/>
              <a:defRPr>
                <a:latin typeface="Oswald Medium"/>
                <a:ea typeface="Oswald Medium"/>
                <a:cs typeface="Oswald Medium"/>
                <a:sym typeface="Oswald Medium"/>
              </a:defRPr>
            </a:lvl2pPr>
            <a:lvl3pPr lvl="2">
              <a:spcBef>
                <a:spcPts val="0"/>
              </a:spcBef>
              <a:spcAft>
                <a:spcPts val="0"/>
              </a:spcAft>
              <a:buSzPts val="1900"/>
              <a:buFont typeface="Oswald Medium"/>
              <a:buNone/>
              <a:defRPr>
                <a:latin typeface="Oswald Medium"/>
                <a:ea typeface="Oswald Medium"/>
                <a:cs typeface="Oswald Medium"/>
                <a:sym typeface="Oswald Medium"/>
              </a:defRPr>
            </a:lvl3pPr>
            <a:lvl4pPr lvl="3">
              <a:spcBef>
                <a:spcPts val="0"/>
              </a:spcBef>
              <a:spcAft>
                <a:spcPts val="0"/>
              </a:spcAft>
              <a:buSzPts val="1900"/>
              <a:buFont typeface="Oswald Medium"/>
              <a:buNone/>
              <a:defRPr>
                <a:latin typeface="Oswald Medium"/>
                <a:ea typeface="Oswald Medium"/>
                <a:cs typeface="Oswald Medium"/>
                <a:sym typeface="Oswald Medium"/>
              </a:defRPr>
            </a:lvl4pPr>
            <a:lvl5pPr lvl="4">
              <a:spcBef>
                <a:spcPts val="0"/>
              </a:spcBef>
              <a:spcAft>
                <a:spcPts val="0"/>
              </a:spcAft>
              <a:buSzPts val="1900"/>
              <a:buFont typeface="Oswald Medium"/>
              <a:buNone/>
              <a:defRPr>
                <a:latin typeface="Oswald Medium"/>
                <a:ea typeface="Oswald Medium"/>
                <a:cs typeface="Oswald Medium"/>
                <a:sym typeface="Oswald Medium"/>
              </a:defRPr>
            </a:lvl5pPr>
            <a:lvl6pPr lvl="5">
              <a:spcBef>
                <a:spcPts val="0"/>
              </a:spcBef>
              <a:spcAft>
                <a:spcPts val="0"/>
              </a:spcAft>
              <a:buSzPts val="1900"/>
              <a:buFont typeface="Oswald Medium"/>
              <a:buNone/>
              <a:defRPr>
                <a:latin typeface="Oswald Medium"/>
                <a:ea typeface="Oswald Medium"/>
                <a:cs typeface="Oswald Medium"/>
                <a:sym typeface="Oswald Medium"/>
              </a:defRPr>
            </a:lvl6pPr>
            <a:lvl7pPr lvl="6">
              <a:spcBef>
                <a:spcPts val="0"/>
              </a:spcBef>
              <a:spcAft>
                <a:spcPts val="0"/>
              </a:spcAft>
              <a:buSzPts val="1900"/>
              <a:buFont typeface="Oswald Medium"/>
              <a:buNone/>
              <a:defRPr>
                <a:latin typeface="Oswald Medium"/>
                <a:ea typeface="Oswald Medium"/>
                <a:cs typeface="Oswald Medium"/>
                <a:sym typeface="Oswald Medium"/>
              </a:defRPr>
            </a:lvl7pPr>
            <a:lvl8pPr lvl="7">
              <a:spcBef>
                <a:spcPts val="0"/>
              </a:spcBef>
              <a:spcAft>
                <a:spcPts val="0"/>
              </a:spcAft>
              <a:buSzPts val="1900"/>
              <a:buFont typeface="Oswald Medium"/>
              <a:buNone/>
              <a:defRPr>
                <a:latin typeface="Oswald Medium"/>
                <a:ea typeface="Oswald Medium"/>
                <a:cs typeface="Oswald Medium"/>
                <a:sym typeface="Oswald Medium"/>
              </a:defRPr>
            </a:lvl8pPr>
            <a:lvl9pPr lvl="8">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40" name="Google Shape;40;g36335525d1a_0_361"/>
          <p:cNvSpPr txBox="1">
            <a:spLocks noGrp="1"/>
          </p:cNvSpPr>
          <p:nvPr>
            <p:ph type="subTitle" idx="5"/>
          </p:nvPr>
        </p:nvSpPr>
        <p:spPr>
          <a:xfrm>
            <a:off x="8229600" y="2764027"/>
            <a:ext cx="3607500" cy="391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41" name="Google Shape;41;g36335525d1a_0_361"/>
          <p:cNvSpPr txBox="1">
            <a:spLocks noGrp="1"/>
          </p:cNvSpPr>
          <p:nvPr>
            <p:ph type="title" idx="6"/>
          </p:nvPr>
        </p:nvSpPr>
        <p:spPr>
          <a:xfrm>
            <a:off x="8229600" y="3822733"/>
            <a:ext cx="3657600" cy="821100"/>
          </a:xfrm>
          <a:prstGeom prst="rect">
            <a:avLst/>
          </a:prstGeom>
        </p:spPr>
        <p:txBody>
          <a:bodyPr spcFirstLastPara="1" wrap="square" lIns="0" tIns="0" rIns="0" bIns="0" anchor="t" anchorCtr="0">
            <a:noAutofit/>
          </a:bodyPr>
          <a:lstStyle>
            <a:lvl1pPr lvl="0">
              <a:spcBef>
                <a:spcPts val="0"/>
              </a:spcBef>
              <a:spcAft>
                <a:spcPts val="0"/>
              </a:spcAft>
              <a:buSzPts val="3600"/>
              <a:buFont typeface="Bebas Neue"/>
              <a:buNone/>
              <a:defRPr sz="3600" b="0">
                <a:latin typeface="Bebas Neue"/>
                <a:ea typeface="Bebas Neue"/>
                <a:cs typeface="Bebas Neue"/>
                <a:sym typeface="Bebas Neue"/>
              </a:defRPr>
            </a:lvl1pPr>
            <a:lvl2pPr lvl="1">
              <a:spcBef>
                <a:spcPts val="100"/>
              </a:spcBef>
              <a:spcAft>
                <a:spcPts val="0"/>
              </a:spcAft>
              <a:buSzPts val="3300"/>
              <a:buNone/>
              <a:defRPr sz="3300"/>
            </a:lvl2pPr>
            <a:lvl3pPr lvl="2">
              <a:spcBef>
                <a:spcPts val="0"/>
              </a:spcBef>
              <a:spcAft>
                <a:spcPts val="0"/>
              </a:spcAft>
              <a:buSzPts val="3300"/>
              <a:buNone/>
              <a:defRPr sz="3300"/>
            </a:lvl3pPr>
            <a:lvl4pPr lvl="3">
              <a:spcBef>
                <a:spcPts val="0"/>
              </a:spcBef>
              <a:spcAft>
                <a:spcPts val="0"/>
              </a:spcAft>
              <a:buSzPts val="3300"/>
              <a:buNone/>
              <a:defRPr sz="3300"/>
            </a:lvl4pPr>
            <a:lvl5pPr lvl="4">
              <a:spcBef>
                <a:spcPts val="0"/>
              </a:spcBef>
              <a:spcAft>
                <a:spcPts val="0"/>
              </a:spcAft>
              <a:buSzPts val="3300"/>
              <a:buNone/>
              <a:defRPr sz="3300"/>
            </a:lvl5pPr>
            <a:lvl6pPr lvl="5">
              <a:spcBef>
                <a:spcPts val="0"/>
              </a:spcBef>
              <a:spcAft>
                <a:spcPts val="0"/>
              </a:spcAft>
              <a:buSzPts val="3300"/>
              <a:buNone/>
              <a:defRPr sz="3300"/>
            </a:lvl6pPr>
            <a:lvl7pPr lvl="6">
              <a:spcBef>
                <a:spcPts val="0"/>
              </a:spcBef>
              <a:spcAft>
                <a:spcPts val="0"/>
              </a:spcAft>
              <a:buSzPts val="3300"/>
              <a:buNone/>
              <a:defRPr sz="3300"/>
            </a:lvl7pPr>
            <a:lvl8pPr lvl="7">
              <a:spcBef>
                <a:spcPts val="0"/>
              </a:spcBef>
              <a:spcAft>
                <a:spcPts val="0"/>
              </a:spcAft>
              <a:buSzPts val="3300"/>
              <a:buNone/>
              <a:defRPr sz="3300"/>
            </a:lvl8pPr>
            <a:lvl9pPr lvl="8">
              <a:spcBef>
                <a:spcPts val="0"/>
              </a:spcBef>
              <a:spcAft>
                <a:spcPts val="0"/>
              </a:spcAft>
              <a:buSzPts val="3300"/>
              <a:buNone/>
              <a:defRPr sz="3300"/>
            </a:lvl9pPr>
          </a:lstStyle>
          <a:p>
            <a:endParaRPr/>
          </a:p>
        </p:txBody>
      </p:sp>
      <p:sp>
        <p:nvSpPr>
          <p:cNvPr id="42" name="Google Shape;42;g36335525d1a_0_361"/>
          <p:cNvSpPr txBox="1">
            <a:spLocks noGrp="1"/>
          </p:cNvSpPr>
          <p:nvPr>
            <p:ph type="subTitle" idx="7"/>
          </p:nvPr>
        </p:nvSpPr>
        <p:spPr>
          <a:xfrm>
            <a:off x="8229600" y="4336481"/>
            <a:ext cx="3607500" cy="391200"/>
          </a:xfrm>
          <a:prstGeom prst="rect">
            <a:avLst/>
          </a:prstGeom>
        </p:spPr>
        <p:txBody>
          <a:bodyPr spcFirstLastPara="1" wrap="square" lIns="0" tIns="0" rIns="0" bIns="0" anchor="t" anchorCtr="0">
            <a:noAutofit/>
          </a:bodyPr>
          <a:lstStyle>
            <a:lvl1pPr lvl="0">
              <a:spcBef>
                <a:spcPts val="0"/>
              </a:spcBef>
              <a:spcAft>
                <a:spcPts val="0"/>
              </a:spcAft>
              <a:buSzPts val="1900"/>
              <a:buFont typeface="Oswald Medium"/>
              <a:buNone/>
              <a:defRPr sz="1900" b="0">
                <a:latin typeface="Oswald Medium"/>
                <a:ea typeface="Oswald Medium"/>
                <a:cs typeface="Oswald Medium"/>
                <a:sym typeface="Oswald Medium"/>
              </a:defRPr>
            </a:lvl1pPr>
            <a:lvl2pPr lvl="1">
              <a:spcBef>
                <a:spcPts val="0"/>
              </a:spcBef>
              <a:spcAft>
                <a:spcPts val="0"/>
              </a:spcAft>
              <a:buSzPts val="1900"/>
              <a:buFont typeface="Oswald Medium"/>
              <a:buNone/>
              <a:defRPr>
                <a:latin typeface="Oswald Medium"/>
                <a:ea typeface="Oswald Medium"/>
                <a:cs typeface="Oswald Medium"/>
                <a:sym typeface="Oswald Medium"/>
              </a:defRPr>
            </a:lvl2pPr>
            <a:lvl3pPr lvl="2">
              <a:spcBef>
                <a:spcPts val="0"/>
              </a:spcBef>
              <a:spcAft>
                <a:spcPts val="0"/>
              </a:spcAft>
              <a:buSzPts val="1900"/>
              <a:buFont typeface="Oswald Medium"/>
              <a:buNone/>
              <a:defRPr>
                <a:latin typeface="Oswald Medium"/>
                <a:ea typeface="Oswald Medium"/>
                <a:cs typeface="Oswald Medium"/>
                <a:sym typeface="Oswald Medium"/>
              </a:defRPr>
            </a:lvl3pPr>
            <a:lvl4pPr lvl="3">
              <a:spcBef>
                <a:spcPts val="0"/>
              </a:spcBef>
              <a:spcAft>
                <a:spcPts val="0"/>
              </a:spcAft>
              <a:buSzPts val="1900"/>
              <a:buFont typeface="Oswald Medium"/>
              <a:buNone/>
              <a:defRPr>
                <a:latin typeface="Oswald Medium"/>
                <a:ea typeface="Oswald Medium"/>
                <a:cs typeface="Oswald Medium"/>
                <a:sym typeface="Oswald Medium"/>
              </a:defRPr>
            </a:lvl4pPr>
            <a:lvl5pPr lvl="4">
              <a:spcBef>
                <a:spcPts val="0"/>
              </a:spcBef>
              <a:spcAft>
                <a:spcPts val="0"/>
              </a:spcAft>
              <a:buSzPts val="1900"/>
              <a:buFont typeface="Oswald Medium"/>
              <a:buNone/>
              <a:defRPr>
                <a:latin typeface="Oswald Medium"/>
                <a:ea typeface="Oswald Medium"/>
                <a:cs typeface="Oswald Medium"/>
                <a:sym typeface="Oswald Medium"/>
              </a:defRPr>
            </a:lvl5pPr>
            <a:lvl6pPr lvl="5">
              <a:spcBef>
                <a:spcPts val="0"/>
              </a:spcBef>
              <a:spcAft>
                <a:spcPts val="0"/>
              </a:spcAft>
              <a:buSzPts val="1900"/>
              <a:buFont typeface="Oswald Medium"/>
              <a:buNone/>
              <a:defRPr>
                <a:latin typeface="Oswald Medium"/>
                <a:ea typeface="Oswald Medium"/>
                <a:cs typeface="Oswald Medium"/>
                <a:sym typeface="Oswald Medium"/>
              </a:defRPr>
            </a:lvl6pPr>
            <a:lvl7pPr lvl="6">
              <a:spcBef>
                <a:spcPts val="0"/>
              </a:spcBef>
              <a:spcAft>
                <a:spcPts val="0"/>
              </a:spcAft>
              <a:buSzPts val="1900"/>
              <a:buFont typeface="Oswald Medium"/>
              <a:buNone/>
              <a:defRPr>
                <a:latin typeface="Oswald Medium"/>
                <a:ea typeface="Oswald Medium"/>
                <a:cs typeface="Oswald Medium"/>
                <a:sym typeface="Oswald Medium"/>
              </a:defRPr>
            </a:lvl7pPr>
            <a:lvl8pPr lvl="7">
              <a:spcBef>
                <a:spcPts val="0"/>
              </a:spcBef>
              <a:spcAft>
                <a:spcPts val="0"/>
              </a:spcAft>
              <a:buSzPts val="1900"/>
              <a:buFont typeface="Oswald Medium"/>
              <a:buNone/>
              <a:defRPr>
                <a:latin typeface="Oswald Medium"/>
                <a:ea typeface="Oswald Medium"/>
                <a:cs typeface="Oswald Medium"/>
                <a:sym typeface="Oswald Medium"/>
              </a:defRPr>
            </a:lvl8pPr>
            <a:lvl9pPr lvl="8">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43" name="Google Shape;43;g36335525d1a_0_361"/>
          <p:cNvSpPr txBox="1">
            <a:spLocks noGrp="1"/>
          </p:cNvSpPr>
          <p:nvPr>
            <p:ph type="subTitle" idx="8"/>
          </p:nvPr>
        </p:nvSpPr>
        <p:spPr>
          <a:xfrm>
            <a:off x="8229600" y="4757960"/>
            <a:ext cx="3607500" cy="391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44" name="Google Shape;44;g36335525d1a_0_361"/>
          <p:cNvSpPr/>
          <p:nvPr/>
        </p:nvSpPr>
        <p:spPr>
          <a:xfrm>
            <a:off x="11582400" y="0"/>
            <a:ext cx="457200" cy="5085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5" name="Google Shape;45;g36335525d1a_0_361" title="250331_CI_2025-Slides_assets_Logo mark.png"/>
          <p:cNvPicPr preferRelativeResize="0"/>
          <p:nvPr/>
        </p:nvPicPr>
        <p:blipFill>
          <a:blip r:embed="rId2">
            <a:alphaModFix/>
          </a:blip>
          <a:stretch>
            <a:fillRect/>
          </a:stretch>
        </p:blipFill>
        <p:spPr>
          <a:xfrm>
            <a:off x="11653868" y="71064"/>
            <a:ext cx="314269" cy="366375"/>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Blue Background/Text Right">
  <p:cSld name="Blue Background/Text Right">
    <p:spTree>
      <p:nvGrpSpPr>
        <p:cNvPr id="1" name="Shape 354"/>
        <p:cNvGrpSpPr/>
        <p:nvPr/>
      </p:nvGrpSpPr>
      <p:grpSpPr>
        <a:xfrm>
          <a:off x="0" y="0"/>
          <a:ext cx="0" cy="0"/>
          <a:chOff x="0" y="0"/>
          <a:chExt cx="0" cy="0"/>
        </a:xfrm>
      </p:grpSpPr>
      <p:pic>
        <p:nvPicPr>
          <p:cNvPr id="355" name="Google Shape;355;g36335525d1a_0_685"/>
          <p:cNvPicPr preferRelativeResize="0"/>
          <p:nvPr/>
        </p:nvPicPr>
        <p:blipFill rotWithShape="1">
          <a:blip r:embed="rId2">
            <a:alphaModFix/>
          </a:blip>
          <a:srcRect l="28826" t="28826"/>
          <a:stretch/>
        </p:blipFill>
        <p:spPr>
          <a:xfrm>
            <a:off x="0" y="0"/>
            <a:ext cx="12192000" cy="6858000"/>
          </a:xfrm>
          <a:prstGeom prst="rect">
            <a:avLst/>
          </a:prstGeom>
          <a:noFill/>
          <a:ln>
            <a:noFill/>
          </a:ln>
        </p:spPr>
      </p:pic>
      <p:pic>
        <p:nvPicPr>
          <p:cNvPr id="356" name="Google Shape;356;g36335525d1a_0_685"/>
          <p:cNvPicPr preferRelativeResize="0"/>
          <p:nvPr/>
        </p:nvPicPr>
        <p:blipFill rotWithShape="1">
          <a:blip r:embed="rId3">
            <a:alphaModFix/>
          </a:blip>
          <a:srcRect/>
          <a:stretch/>
        </p:blipFill>
        <p:spPr>
          <a:xfrm>
            <a:off x="10472739" y="6147013"/>
            <a:ext cx="1523999" cy="574463"/>
          </a:xfrm>
          <a:prstGeom prst="rect">
            <a:avLst/>
          </a:prstGeom>
          <a:noFill/>
          <a:ln>
            <a:noFill/>
          </a:ln>
        </p:spPr>
      </p:pic>
      <p:sp>
        <p:nvSpPr>
          <p:cNvPr id="357" name="Google Shape;357;g36335525d1a_0_685"/>
          <p:cNvSpPr txBox="1">
            <a:spLocks noGrp="1"/>
          </p:cNvSpPr>
          <p:nvPr>
            <p:ph type="body" idx="1"/>
          </p:nvPr>
        </p:nvSpPr>
        <p:spPr>
          <a:xfrm>
            <a:off x="6452051" y="990600"/>
            <a:ext cx="4901700" cy="48768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2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hank You 1">
  <p:cSld name="CUSTOM_19_1_1">
    <p:bg>
      <p:bgPr>
        <a:solidFill>
          <a:schemeClr val="dk2"/>
        </a:solidFill>
        <a:effectLst/>
      </p:bgPr>
    </p:bg>
    <p:spTree>
      <p:nvGrpSpPr>
        <p:cNvPr id="1" name="Shape 358"/>
        <p:cNvGrpSpPr/>
        <p:nvPr/>
      </p:nvGrpSpPr>
      <p:grpSpPr>
        <a:xfrm>
          <a:off x="0" y="0"/>
          <a:ext cx="0" cy="0"/>
          <a:chOff x="0" y="0"/>
          <a:chExt cx="0" cy="0"/>
        </a:xfrm>
      </p:grpSpPr>
      <p:sp>
        <p:nvSpPr>
          <p:cNvPr id="359" name="Google Shape;359;g39201aa9369_0_3173"/>
          <p:cNvSpPr/>
          <p:nvPr/>
        </p:nvSpPr>
        <p:spPr>
          <a:xfrm>
            <a:off x="0" y="1414367"/>
            <a:ext cx="12201900" cy="5443500"/>
          </a:xfrm>
          <a:prstGeom prst="rect">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360" name="Google Shape;360;g39201aa9369_0_3173"/>
          <p:cNvSpPr txBox="1">
            <a:spLocks noGrp="1"/>
          </p:cNvSpPr>
          <p:nvPr>
            <p:ph type="subTitle" idx="1"/>
          </p:nvPr>
        </p:nvSpPr>
        <p:spPr>
          <a:xfrm>
            <a:off x="5972433" y="6516800"/>
            <a:ext cx="6096000" cy="341100"/>
          </a:xfrm>
          <a:prstGeom prst="rect">
            <a:avLst/>
          </a:prstGeom>
        </p:spPr>
        <p:txBody>
          <a:bodyPr spcFirstLastPara="1" wrap="square" lIns="0" tIns="0" rIns="0" bIns="0" anchor="ctr" anchorCtr="0">
            <a:noAutofit/>
          </a:bodyPr>
          <a:lstStyle>
            <a:lvl1pPr lvl="0" algn="r">
              <a:spcBef>
                <a:spcPts val="0"/>
              </a:spcBef>
              <a:spcAft>
                <a:spcPts val="0"/>
              </a:spcAft>
              <a:buClr>
                <a:srgbClr val="595959"/>
              </a:buClr>
              <a:buSzPts val="1200"/>
              <a:buNone/>
              <a:defRPr b="0">
                <a:solidFill>
                  <a:srgbClr val="595959"/>
                </a:solidFill>
              </a:defRPr>
            </a:lvl1pPr>
            <a:lvl2pPr lvl="1" algn="r">
              <a:spcBef>
                <a:spcPts val="0"/>
              </a:spcBef>
              <a:spcAft>
                <a:spcPts val="0"/>
              </a:spcAft>
              <a:buClr>
                <a:srgbClr val="595959"/>
              </a:buClr>
              <a:buSzPts val="1300"/>
              <a:buNone/>
              <a:defRPr sz="1300">
                <a:solidFill>
                  <a:srgbClr val="595959"/>
                </a:solidFill>
              </a:defRPr>
            </a:lvl2pPr>
            <a:lvl3pPr lvl="2" algn="r">
              <a:spcBef>
                <a:spcPts val="0"/>
              </a:spcBef>
              <a:spcAft>
                <a:spcPts val="0"/>
              </a:spcAft>
              <a:buClr>
                <a:srgbClr val="595959"/>
              </a:buClr>
              <a:buSzPts val="1300"/>
              <a:buNone/>
              <a:defRPr sz="1300">
                <a:solidFill>
                  <a:srgbClr val="595959"/>
                </a:solidFill>
              </a:defRPr>
            </a:lvl3pPr>
            <a:lvl4pPr lvl="3" algn="r">
              <a:spcBef>
                <a:spcPts val="0"/>
              </a:spcBef>
              <a:spcAft>
                <a:spcPts val="0"/>
              </a:spcAft>
              <a:buClr>
                <a:srgbClr val="595959"/>
              </a:buClr>
              <a:buSzPts val="1300"/>
              <a:buNone/>
              <a:defRPr sz="1300">
                <a:solidFill>
                  <a:srgbClr val="595959"/>
                </a:solidFill>
              </a:defRPr>
            </a:lvl4pPr>
            <a:lvl5pPr lvl="4" algn="r">
              <a:spcBef>
                <a:spcPts val="0"/>
              </a:spcBef>
              <a:spcAft>
                <a:spcPts val="0"/>
              </a:spcAft>
              <a:buClr>
                <a:srgbClr val="595959"/>
              </a:buClr>
              <a:buSzPts val="1300"/>
              <a:buNone/>
              <a:defRPr sz="1300">
                <a:solidFill>
                  <a:srgbClr val="595959"/>
                </a:solidFill>
              </a:defRPr>
            </a:lvl5pPr>
            <a:lvl6pPr lvl="5" algn="r">
              <a:spcBef>
                <a:spcPts val="0"/>
              </a:spcBef>
              <a:spcAft>
                <a:spcPts val="0"/>
              </a:spcAft>
              <a:buClr>
                <a:srgbClr val="595959"/>
              </a:buClr>
              <a:buSzPts val="1300"/>
              <a:buNone/>
              <a:defRPr sz="1300">
                <a:solidFill>
                  <a:srgbClr val="595959"/>
                </a:solidFill>
              </a:defRPr>
            </a:lvl6pPr>
            <a:lvl7pPr lvl="6" algn="r">
              <a:spcBef>
                <a:spcPts val="0"/>
              </a:spcBef>
              <a:spcAft>
                <a:spcPts val="0"/>
              </a:spcAft>
              <a:buClr>
                <a:srgbClr val="595959"/>
              </a:buClr>
              <a:buSzPts val="1300"/>
              <a:buNone/>
              <a:defRPr sz="1300">
                <a:solidFill>
                  <a:srgbClr val="595959"/>
                </a:solidFill>
              </a:defRPr>
            </a:lvl7pPr>
            <a:lvl8pPr lvl="7" algn="r">
              <a:spcBef>
                <a:spcPts val="0"/>
              </a:spcBef>
              <a:spcAft>
                <a:spcPts val="0"/>
              </a:spcAft>
              <a:buClr>
                <a:srgbClr val="595959"/>
              </a:buClr>
              <a:buSzPts val="1300"/>
              <a:buNone/>
              <a:defRPr sz="1300">
                <a:solidFill>
                  <a:srgbClr val="595959"/>
                </a:solidFill>
              </a:defRPr>
            </a:lvl8pPr>
            <a:lvl9pPr lvl="8" algn="r">
              <a:spcBef>
                <a:spcPts val="0"/>
              </a:spcBef>
              <a:spcAft>
                <a:spcPts val="0"/>
              </a:spcAft>
              <a:buClr>
                <a:srgbClr val="595959"/>
              </a:buClr>
              <a:buSzPts val="1300"/>
              <a:buNone/>
              <a:defRPr sz="1300">
                <a:solidFill>
                  <a:srgbClr val="595959"/>
                </a:solidFill>
              </a:defRPr>
            </a:lvl9pPr>
          </a:lstStyle>
          <a:p>
            <a:endParaRPr/>
          </a:p>
        </p:txBody>
      </p:sp>
      <p:sp>
        <p:nvSpPr>
          <p:cNvPr id="361" name="Google Shape;361;g39201aa9369_0_3173"/>
          <p:cNvSpPr>
            <a:spLocks noGrp="1"/>
          </p:cNvSpPr>
          <p:nvPr>
            <p:ph type="pic" idx="2"/>
          </p:nvPr>
        </p:nvSpPr>
        <p:spPr>
          <a:xfrm>
            <a:off x="2232167" y="1822033"/>
            <a:ext cx="7658100" cy="4661700"/>
          </a:xfrm>
          <a:prstGeom prst="rect">
            <a:avLst/>
          </a:prstGeom>
          <a:noFill/>
          <a:ln>
            <a:noFill/>
          </a:ln>
        </p:spPr>
      </p:sp>
      <p:sp>
        <p:nvSpPr>
          <p:cNvPr id="362" name="Google Shape;362;g39201aa9369_0_3173"/>
          <p:cNvSpPr txBox="1">
            <a:spLocks noGrp="1"/>
          </p:cNvSpPr>
          <p:nvPr>
            <p:ph type="subTitle" idx="3"/>
          </p:nvPr>
        </p:nvSpPr>
        <p:spPr>
          <a:xfrm>
            <a:off x="232167" y="208667"/>
            <a:ext cx="10287300" cy="967500"/>
          </a:xfrm>
          <a:prstGeom prst="rect">
            <a:avLst/>
          </a:prstGeom>
        </p:spPr>
        <p:txBody>
          <a:bodyPr spcFirstLastPara="1" wrap="square" lIns="0" tIns="0" rIns="0" bIns="0" anchor="t" anchorCtr="0">
            <a:noAutofit/>
          </a:bodyPr>
          <a:lstStyle>
            <a:lvl1pPr lvl="0">
              <a:lnSpc>
                <a:spcPct val="105000"/>
              </a:lnSpc>
              <a:spcBef>
                <a:spcPts val="0"/>
              </a:spcBef>
              <a:spcAft>
                <a:spcPts val="0"/>
              </a:spcAft>
              <a:buClr>
                <a:schemeClr val="lt1"/>
              </a:buClr>
              <a:buSzPts val="2300"/>
              <a:buNone/>
              <a:defRPr sz="2300">
                <a:solidFill>
                  <a:schemeClr val="lt1"/>
                </a:solidFill>
              </a:defRPr>
            </a:lvl1pPr>
            <a:lvl2pPr lvl="1">
              <a:spcBef>
                <a:spcPts val="0"/>
              </a:spcBef>
              <a:spcAft>
                <a:spcPts val="0"/>
              </a:spcAft>
              <a:buClr>
                <a:schemeClr val="lt1"/>
              </a:buClr>
              <a:buSzPts val="2100"/>
              <a:buNone/>
              <a:defRPr sz="2100">
                <a:solidFill>
                  <a:schemeClr val="lt1"/>
                </a:solidFill>
              </a:defRPr>
            </a:lvl2pPr>
            <a:lvl3pPr lvl="2">
              <a:spcBef>
                <a:spcPts val="0"/>
              </a:spcBef>
              <a:spcAft>
                <a:spcPts val="0"/>
              </a:spcAft>
              <a:buClr>
                <a:schemeClr val="lt1"/>
              </a:buClr>
              <a:buSzPts val="2100"/>
              <a:buNone/>
              <a:defRPr sz="2100">
                <a:solidFill>
                  <a:schemeClr val="lt1"/>
                </a:solidFill>
              </a:defRPr>
            </a:lvl3pPr>
            <a:lvl4pPr lvl="3">
              <a:spcBef>
                <a:spcPts val="0"/>
              </a:spcBef>
              <a:spcAft>
                <a:spcPts val="0"/>
              </a:spcAft>
              <a:buClr>
                <a:schemeClr val="lt1"/>
              </a:buClr>
              <a:buSzPts val="2100"/>
              <a:buNone/>
              <a:defRPr sz="2100">
                <a:solidFill>
                  <a:schemeClr val="lt1"/>
                </a:solidFill>
              </a:defRPr>
            </a:lvl4pPr>
            <a:lvl5pPr lvl="4">
              <a:spcBef>
                <a:spcPts val="0"/>
              </a:spcBef>
              <a:spcAft>
                <a:spcPts val="0"/>
              </a:spcAft>
              <a:buClr>
                <a:schemeClr val="lt1"/>
              </a:buClr>
              <a:buSzPts val="2100"/>
              <a:buNone/>
              <a:defRPr sz="2100">
                <a:solidFill>
                  <a:schemeClr val="lt1"/>
                </a:solidFill>
              </a:defRPr>
            </a:lvl5pPr>
            <a:lvl6pPr lvl="5">
              <a:spcBef>
                <a:spcPts val="0"/>
              </a:spcBef>
              <a:spcAft>
                <a:spcPts val="0"/>
              </a:spcAft>
              <a:buClr>
                <a:schemeClr val="lt1"/>
              </a:buClr>
              <a:buSzPts val="2100"/>
              <a:buNone/>
              <a:defRPr sz="2100">
                <a:solidFill>
                  <a:schemeClr val="lt1"/>
                </a:solidFill>
              </a:defRPr>
            </a:lvl6pPr>
            <a:lvl7pPr lvl="6">
              <a:spcBef>
                <a:spcPts val="0"/>
              </a:spcBef>
              <a:spcAft>
                <a:spcPts val="0"/>
              </a:spcAft>
              <a:buClr>
                <a:schemeClr val="lt1"/>
              </a:buClr>
              <a:buSzPts val="2100"/>
              <a:buNone/>
              <a:defRPr sz="2100">
                <a:solidFill>
                  <a:schemeClr val="lt1"/>
                </a:solidFill>
              </a:defRPr>
            </a:lvl7pPr>
            <a:lvl8pPr lvl="7">
              <a:spcBef>
                <a:spcPts val="0"/>
              </a:spcBef>
              <a:spcAft>
                <a:spcPts val="0"/>
              </a:spcAft>
              <a:buClr>
                <a:schemeClr val="lt1"/>
              </a:buClr>
              <a:buSzPts val="2100"/>
              <a:buNone/>
              <a:defRPr sz="2100">
                <a:solidFill>
                  <a:schemeClr val="lt1"/>
                </a:solidFill>
              </a:defRPr>
            </a:lvl8pPr>
            <a:lvl9pPr lvl="8">
              <a:spcBef>
                <a:spcPts val="0"/>
              </a:spcBef>
              <a:spcAft>
                <a:spcPts val="0"/>
              </a:spcAft>
              <a:buClr>
                <a:schemeClr val="lt1"/>
              </a:buClr>
              <a:buSzPts val="2100"/>
              <a:buNone/>
              <a:defRPr sz="2100">
                <a:solidFill>
                  <a:schemeClr val="lt1"/>
                </a:solidFill>
              </a:defRPr>
            </a:lvl9pPr>
          </a:lstStyle>
          <a:p>
            <a:endParaRPr/>
          </a:p>
        </p:txBody>
      </p:sp>
      <p:sp>
        <p:nvSpPr>
          <p:cNvPr id="363" name="Google Shape;363;g39201aa9369_0_3173"/>
          <p:cNvSpPr txBox="1">
            <a:spLocks noGrp="1"/>
          </p:cNvSpPr>
          <p:nvPr>
            <p:ph type="title"/>
          </p:nvPr>
        </p:nvSpPr>
        <p:spPr>
          <a:xfrm>
            <a:off x="1865600" y="1600367"/>
            <a:ext cx="8460900" cy="559500"/>
          </a:xfrm>
          <a:prstGeom prst="rect">
            <a:avLst/>
          </a:prstGeom>
        </p:spPr>
        <p:txBody>
          <a:bodyPr spcFirstLastPara="1" wrap="square" lIns="0" tIns="0" rIns="0" bIns="0" anchor="t" anchorCtr="0">
            <a:noAutofit/>
          </a:bodyPr>
          <a:lstStyle>
            <a:lvl1pPr lvl="0" algn="ctr">
              <a:spcBef>
                <a:spcPts val="0"/>
              </a:spcBef>
              <a:spcAft>
                <a:spcPts val="0"/>
              </a:spcAft>
              <a:buSzPts val="2900"/>
              <a:buFont typeface="Bebas Neue"/>
              <a:buNone/>
              <a:defRPr sz="2900" b="0">
                <a:latin typeface="Bebas Neue"/>
                <a:ea typeface="Bebas Neue"/>
                <a:cs typeface="Bebas Neue"/>
                <a:sym typeface="Bebas Neue"/>
              </a:defRPr>
            </a:lvl1pPr>
            <a:lvl2pPr lvl="1" algn="ctr">
              <a:spcBef>
                <a:spcPts val="100"/>
              </a:spcBef>
              <a:spcAft>
                <a:spcPts val="0"/>
              </a:spcAft>
              <a:buSzPts val="2700"/>
              <a:buNone/>
              <a:defRPr sz="2700"/>
            </a:lvl2pPr>
            <a:lvl3pPr lvl="2" algn="ctr">
              <a:spcBef>
                <a:spcPts val="0"/>
              </a:spcBef>
              <a:spcAft>
                <a:spcPts val="0"/>
              </a:spcAft>
              <a:buSzPts val="2700"/>
              <a:buNone/>
              <a:defRPr sz="2700"/>
            </a:lvl3pPr>
            <a:lvl4pPr lvl="3" algn="ctr">
              <a:spcBef>
                <a:spcPts val="0"/>
              </a:spcBef>
              <a:spcAft>
                <a:spcPts val="0"/>
              </a:spcAft>
              <a:buSzPts val="2700"/>
              <a:buNone/>
              <a:defRPr sz="2700"/>
            </a:lvl4pPr>
            <a:lvl5pPr lvl="4" algn="ctr">
              <a:spcBef>
                <a:spcPts val="0"/>
              </a:spcBef>
              <a:spcAft>
                <a:spcPts val="0"/>
              </a:spcAft>
              <a:buSzPts val="2700"/>
              <a:buNone/>
              <a:defRPr sz="2700"/>
            </a:lvl5pPr>
            <a:lvl6pPr lvl="5" algn="ctr">
              <a:spcBef>
                <a:spcPts val="0"/>
              </a:spcBef>
              <a:spcAft>
                <a:spcPts val="0"/>
              </a:spcAft>
              <a:buSzPts val="2700"/>
              <a:buNone/>
              <a:defRPr sz="2700"/>
            </a:lvl6pPr>
            <a:lvl7pPr lvl="6" algn="ctr">
              <a:spcBef>
                <a:spcPts val="0"/>
              </a:spcBef>
              <a:spcAft>
                <a:spcPts val="0"/>
              </a:spcAft>
              <a:buSzPts val="2700"/>
              <a:buNone/>
              <a:defRPr sz="2700"/>
            </a:lvl7pPr>
            <a:lvl8pPr lvl="7" algn="ctr">
              <a:spcBef>
                <a:spcPts val="0"/>
              </a:spcBef>
              <a:spcAft>
                <a:spcPts val="0"/>
              </a:spcAft>
              <a:buSzPts val="2700"/>
              <a:buNone/>
              <a:defRPr sz="2700"/>
            </a:lvl8pPr>
            <a:lvl9pPr lvl="8" algn="ctr">
              <a:spcBef>
                <a:spcPts val="0"/>
              </a:spcBef>
              <a:spcAft>
                <a:spcPts val="0"/>
              </a:spcAft>
              <a:buSzPts val="2700"/>
              <a:buNone/>
              <a:defRPr sz="2700"/>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ver 1 with image">
  <p:cSld name="TITLE_1_1">
    <p:spTree>
      <p:nvGrpSpPr>
        <p:cNvPr id="1" name="Shape 369"/>
        <p:cNvGrpSpPr/>
        <p:nvPr/>
      </p:nvGrpSpPr>
      <p:grpSpPr>
        <a:xfrm>
          <a:off x="0" y="0"/>
          <a:ext cx="0" cy="0"/>
          <a:chOff x="0" y="0"/>
          <a:chExt cx="0" cy="0"/>
        </a:xfrm>
      </p:grpSpPr>
      <p:sp>
        <p:nvSpPr>
          <p:cNvPr id="370" name="Google Shape;370;g36335525d1a_0_2300"/>
          <p:cNvSpPr/>
          <p:nvPr/>
        </p:nvSpPr>
        <p:spPr>
          <a:xfrm>
            <a:off x="0" y="0"/>
            <a:ext cx="9144000"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371" name="Google Shape;371;g36335525d1a_0_2300"/>
          <p:cNvSpPr txBox="1">
            <a:spLocks noGrp="1"/>
          </p:cNvSpPr>
          <p:nvPr>
            <p:ph type="ctrTitle"/>
          </p:nvPr>
        </p:nvSpPr>
        <p:spPr>
          <a:xfrm>
            <a:off x="613567" y="1297467"/>
            <a:ext cx="6280500" cy="2954400"/>
          </a:xfrm>
          <a:prstGeom prst="rect">
            <a:avLst/>
          </a:prstGeom>
          <a:noFill/>
          <a:ln>
            <a:noFill/>
          </a:ln>
        </p:spPr>
        <p:txBody>
          <a:bodyPr spcFirstLastPara="1" wrap="square" lIns="0" tIns="0" rIns="0" bIns="0" anchor="b" anchorCtr="0">
            <a:noAutofit/>
          </a:bodyPr>
          <a:lstStyle>
            <a:lvl1pPr lvl="0">
              <a:lnSpc>
                <a:spcPct val="90000"/>
              </a:lnSpc>
              <a:spcBef>
                <a:spcPts val="0"/>
              </a:spcBef>
              <a:spcAft>
                <a:spcPts val="0"/>
              </a:spcAft>
              <a:buClr>
                <a:srgbClr val="BFDFE0"/>
              </a:buClr>
              <a:buSzPts val="5300"/>
              <a:buFont typeface="Montserrat"/>
              <a:buNone/>
              <a:defRPr sz="5300" b="1">
                <a:solidFill>
                  <a:srgbClr val="BFDFE0"/>
                </a:solidFill>
                <a:latin typeface="Montserrat"/>
                <a:ea typeface="Montserrat"/>
                <a:cs typeface="Montserrat"/>
                <a:sym typeface="Montserrat"/>
              </a:defRPr>
            </a:lvl1pPr>
            <a:lvl2pPr lvl="1" algn="ctr">
              <a:spcBef>
                <a:spcPts val="100"/>
              </a:spcBef>
              <a:spcAft>
                <a:spcPts val="0"/>
              </a:spcAft>
              <a:buSzPts val="6300"/>
              <a:buNone/>
              <a:defRPr sz="6300"/>
            </a:lvl2pPr>
            <a:lvl3pPr lvl="2" algn="ctr">
              <a:spcBef>
                <a:spcPts val="0"/>
              </a:spcBef>
              <a:spcAft>
                <a:spcPts val="0"/>
              </a:spcAft>
              <a:buSzPts val="6300"/>
              <a:buNone/>
              <a:defRPr sz="6300"/>
            </a:lvl3pPr>
            <a:lvl4pPr lvl="3" algn="ctr">
              <a:spcBef>
                <a:spcPts val="0"/>
              </a:spcBef>
              <a:spcAft>
                <a:spcPts val="0"/>
              </a:spcAft>
              <a:buSzPts val="6300"/>
              <a:buNone/>
              <a:defRPr sz="6300"/>
            </a:lvl4pPr>
            <a:lvl5pPr lvl="4" algn="ctr">
              <a:spcBef>
                <a:spcPts val="0"/>
              </a:spcBef>
              <a:spcAft>
                <a:spcPts val="0"/>
              </a:spcAft>
              <a:buSzPts val="6300"/>
              <a:buNone/>
              <a:defRPr sz="6300"/>
            </a:lvl5pPr>
            <a:lvl6pPr lvl="5" algn="ctr">
              <a:spcBef>
                <a:spcPts val="0"/>
              </a:spcBef>
              <a:spcAft>
                <a:spcPts val="0"/>
              </a:spcAft>
              <a:buSzPts val="6300"/>
              <a:buNone/>
              <a:defRPr sz="6300"/>
            </a:lvl6pPr>
            <a:lvl7pPr lvl="6" algn="ctr">
              <a:spcBef>
                <a:spcPts val="0"/>
              </a:spcBef>
              <a:spcAft>
                <a:spcPts val="0"/>
              </a:spcAft>
              <a:buSzPts val="6300"/>
              <a:buNone/>
              <a:defRPr sz="6300"/>
            </a:lvl7pPr>
            <a:lvl8pPr lvl="7" algn="ctr">
              <a:spcBef>
                <a:spcPts val="0"/>
              </a:spcBef>
              <a:spcAft>
                <a:spcPts val="0"/>
              </a:spcAft>
              <a:buSzPts val="6300"/>
              <a:buNone/>
              <a:defRPr sz="6300"/>
            </a:lvl8pPr>
            <a:lvl9pPr lvl="8" algn="ctr">
              <a:spcBef>
                <a:spcPts val="0"/>
              </a:spcBef>
              <a:spcAft>
                <a:spcPts val="0"/>
              </a:spcAft>
              <a:buSzPts val="6300"/>
              <a:buNone/>
              <a:defRPr sz="6300"/>
            </a:lvl9pPr>
          </a:lstStyle>
          <a:p>
            <a:endParaRPr/>
          </a:p>
        </p:txBody>
      </p:sp>
      <p:sp>
        <p:nvSpPr>
          <p:cNvPr id="372" name="Google Shape;372;g36335525d1a_0_2300"/>
          <p:cNvSpPr txBox="1">
            <a:spLocks noGrp="1"/>
          </p:cNvSpPr>
          <p:nvPr>
            <p:ph type="subTitle" idx="1"/>
          </p:nvPr>
        </p:nvSpPr>
        <p:spPr>
          <a:xfrm>
            <a:off x="613566" y="4455100"/>
            <a:ext cx="6686700" cy="986700"/>
          </a:xfrm>
          <a:prstGeom prst="rect">
            <a:avLst/>
          </a:prstGeom>
          <a:noFill/>
        </p:spPr>
        <p:txBody>
          <a:bodyPr spcFirstLastPara="1" wrap="square" lIns="0" tIns="0" rIns="0" bIns="0" anchor="t" anchorCtr="0">
            <a:noAutofit/>
          </a:bodyPr>
          <a:lstStyle>
            <a:lvl1pPr lvl="0">
              <a:lnSpc>
                <a:spcPct val="100000"/>
              </a:lnSpc>
              <a:spcBef>
                <a:spcPts val="0"/>
              </a:spcBef>
              <a:spcAft>
                <a:spcPts val="0"/>
              </a:spcAft>
              <a:buClr>
                <a:schemeClr val="lt1"/>
              </a:buClr>
              <a:buSzPts val="3200"/>
              <a:buFont typeface="Oswald Medium"/>
              <a:buNone/>
              <a:defRPr sz="3200" b="0">
                <a:solidFill>
                  <a:schemeClr val="lt1"/>
                </a:solidFill>
                <a:latin typeface="Oswald Medium"/>
                <a:ea typeface="Oswald Medium"/>
                <a:cs typeface="Oswald Medium"/>
                <a:sym typeface="Oswald Medium"/>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pic>
        <p:nvPicPr>
          <p:cNvPr id="373" name="Google Shape;373;g36335525d1a_0_2300" title="CI_logo_bluebackground_nt.png"/>
          <p:cNvPicPr preferRelativeResize="0"/>
          <p:nvPr/>
        </p:nvPicPr>
        <p:blipFill>
          <a:blip r:embed="rId2">
            <a:alphaModFix/>
          </a:blip>
          <a:stretch>
            <a:fillRect/>
          </a:stretch>
        </p:blipFill>
        <p:spPr>
          <a:xfrm>
            <a:off x="613567" y="654048"/>
            <a:ext cx="2438398" cy="919276"/>
          </a:xfrm>
          <a:prstGeom prst="rect">
            <a:avLst/>
          </a:prstGeom>
          <a:noFill/>
          <a:ln>
            <a:noFill/>
          </a:ln>
        </p:spPr>
      </p:pic>
      <p:sp>
        <p:nvSpPr>
          <p:cNvPr id="374" name="Google Shape;374;g36335525d1a_0_2300"/>
          <p:cNvSpPr/>
          <p:nvPr/>
        </p:nvSpPr>
        <p:spPr>
          <a:xfrm>
            <a:off x="10179200" y="0"/>
            <a:ext cx="2012700" cy="986700"/>
          </a:xfrm>
          <a:prstGeom prst="rect">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375" name="Google Shape;375;g36335525d1a_0_2300"/>
          <p:cNvSpPr/>
          <p:nvPr/>
        </p:nvSpPr>
        <p:spPr>
          <a:xfrm>
            <a:off x="7112000" y="1016000"/>
            <a:ext cx="4673700" cy="4673700"/>
          </a:xfrm>
          <a:prstGeom prst="rect">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376" name="Google Shape;376;g36335525d1a_0_2300"/>
          <p:cNvSpPr>
            <a:spLocks noGrp="1"/>
          </p:cNvSpPr>
          <p:nvPr>
            <p:ph type="pic" idx="2"/>
          </p:nvPr>
        </p:nvSpPr>
        <p:spPr>
          <a:xfrm>
            <a:off x="7315200" y="1219200"/>
            <a:ext cx="4267200" cy="4267200"/>
          </a:xfrm>
          <a:prstGeom prst="rect">
            <a:avLst/>
          </a:prstGeom>
          <a:noFill/>
          <a:ln>
            <a:noFill/>
          </a:ln>
        </p:spPr>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over 2">
  <p:cSld name="TITLE_1_1_1">
    <p:spTree>
      <p:nvGrpSpPr>
        <p:cNvPr id="1" name="Shape 377"/>
        <p:cNvGrpSpPr/>
        <p:nvPr/>
      </p:nvGrpSpPr>
      <p:grpSpPr>
        <a:xfrm>
          <a:off x="0" y="0"/>
          <a:ext cx="0" cy="0"/>
          <a:chOff x="0" y="0"/>
          <a:chExt cx="0" cy="0"/>
        </a:xfrm>
      </p:grpSpPr>
      <p:sp>
        <p:nvSpPr>
          <p:cNvPr id="378" name="Google Shape;378;g36335525d1a_0_2308"/>
          <p:cNvSpPr/>
          <p:nvPr/>
        </p:nvSpPr>
        <p:spPr>
          <a:xfrm>
            <a:off x="0" y="33"/>
            <a:ext cx="12192000"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900">
                <a:latin typeface="Montserrat"/>
                <a:ea typeface="Montserrat"/>
                <a:cs typeface="Montserrat"/>
                <a:sym typeface="Montserrat"/>
              </a:rPr>
              <a:t>       </a:t>
            </a:r>
            <a:endParaRPr sz="1900">
              <a:latin typeface="Montserrat"/>
              <a:ea typeface="Montserrat"/>
              <a:cs typeface="Montserrat"/>
              <a:sym typeface="Montserrat"/>
            </a:endParaRPr>
          </a:p>
        </p:txBody>
      </p:sp>
      <p:sp>
        <p:nvSpPr>
          <p:cNvPr id="379" name="Google Shape;379;g36335525d1a_0_2308"/>
          <p:cNvSpPr txBox="1">
            <a:spLocks noGrp="1"/>
          </p:cNvSpPr>
          <p:nvPr>
            <p:ph type="ctrTitle"/>
          </p:nvPr>
        </p:nvSpPr>
        <p:spPr>
          <a:xfrm>
            <a:off x="613567" y="1297467"/>
            <a:ext cx="10359300" cy="2954400"/>
          </a:xfrm>
          <a:prstGeom prst="rect">
            <a:avLst/>
          </a:prstGeom>
          <a:noFill/>
          <a:ln>
            <a:noFill/>
          </a:ln>
        </p:spPr>
        <p:txBody>
          <a:bodyPr spcFirstLastPara="1" wrap="square" lIns="0" tIns="0" rIns="0" bIns="0" anchor="b" anchorCtr="0">
            <a:noAutofit/>
          </a:bodyPr>
          <a:lstStyle>
            <a:lvl1pPr lvl="0">
              <a:lnSpc>
                <a:spcPct val="90000"/>
              </a:lnSpc>
              <a:spcBef>
                <a:spcPts val="0"/>
              </a:spcBef>
              <a:spcAft>
                <a:spcPts val="0"/>
              </a:spcAft>
              <a:buClr>
                <a:srgbClr val="BFDFE0"/>
              </a:buClr>
              <a:buSzPts val="6700"/>
              <a:buFont typeface="Montserrat"/>
              <a:buNone/>
              <a:defRPr sz="6700" b="1">
                <a:solidFill>
                  <a:srgbClr val="BFDFE0"/>
                </a:solidFill>
                <a:latin typeface="Montserrat"/>
                <a:ea typeface="Montserrat"/>
                <a:cs typeface="Montserrat"/>
                <a:sym typeface="Montserrat"/>
              </a:defRPr>
            </a:lvl1pPr>
            <a:lvl2pPr lvl="1" algn="ctr">
              <a:spcBef>
                <a:spcPts val="100"/>
              </a:spcBef>
              <a:spcAft>
                <a:spcPts val="0"/>
              </a:spcAft>
              <a:buSzPts val="6300"/>
              <a:buNone/>
              <a:defRPr sz="6300"/>
            </a:lvl2pPr>
            <a:lvl3pPr lvl="2" algn="ctr">
              <a:spcBef>
                <a:spcPts val="0"/>
              </a:spcBef>
              <a:spcAft>
                <a:spcPts val="0"/>
              </a:spcAft>
              <a:buSzPts val="6300"/>
              <a:buNone/>
              <a:defRPr sz="6300"/>
            </a:lvl3pPr>
            <a:lvl4pPr lvl="3" algn="ctr">
              <a:spcBef>
                <a:spcPts val="0"/>
              </a:spcBef>
              <a:spcAft>
                <a:spcPts val="0"/>
              </a:spcAft>
              <a:buSzPts val="6300"/>
              <a:buNone/>
              <a:defRPr sz="6300"/>
            </a:lvl4pPr>
            <a:lvl5pPr lvl="4" algn="ctr">
              <a:spcBef>
                <a:spcPts val="0"/>
              </a:spcBef>
              <a:spcAft>
                <a:spcPts val="0"/>
              </a:spcAft>
              <a:buSzPts val="6300"/>
              <a:buNone/>
              <a:defRPr sz="6300"/>
            </a:lvl5pPr>
            <a:lvl6pPr lvl="5" algn="ctr">
              <a:spcBef>
                <a:spcPts val="0"/>
              </a:spcBef>
              <a:spcAft>
                <a:spcPts val="0"/>
              </a:spcAft>
              <a:buSzPts val="6300"/>
              <a:buNone/>
              <a:defRPr sz="6300"/>
            </a:lvl6pPr>
            <a:lvl7pPr lvl="6" algn="ctr">
              <a:spcBef>
                <a:spcPts val="0"/>
              </a:spcBef>
              <a:spcAft>
                <a:spcPts val="0"/>
              </a:spcAft>
              <a:buSzPts val="6300"/>
              <a:buNone/>
              <a:defRPr sz="6300"/>
            </a:lvl7pPr>
            <a:lvl8pPr lvl="7" algn="ctr">
              <a:spcBef>
                <a:spcPts val="0"/>
              </a:spcBef>
              <a:spcAft>
                <a:spcPts val="0"/>
              </a:spcAft>
              <a:buSzPts val="6300"/>
              <a:buNone/>
              <a:defRPr sz="6300"/>
            </a:lvl8pPr>
            <a:lvl9pPr lvl="8" algn="ctr">
              <a:spcBef>
                <a:spcPts val="0"/>
              </a:spcBef>
              <a:spcAft>
                <a:spcPts val="0"/>
              </a:spcAft>
              <a:buSzPts val="6300"/>
              <a:buNone/>
              <a:defRPr sz="6300"/>
            </a:lvl9pPr>
          </a:lstStyle>
          <a:p>
            <a:endParaRPr/>
          </a:p>
        </p:txBody>
      </p:sp>
      <p:sp>
        <p:nvSpPr>
          <p:cNvPr id="380" name="Google Shape;380;g36335525d1a_0_2308"/>
          <p:cNvSpPr txBox="1">
            <a:spLocks noGrp="1"/>
          </p:cNvSpPr>
          <p:nvPr>
            <p:ph type="subTitle" idx="1"/>
          </p:nvPr>
        </p:nvSpPr>
        <p:spPr>
          <a:xfrm>
            <a:off x="613566" y="4455100"/>
            <a:ext cx="8534400" cy="986700"/>
          </a:xfrm>
          <a:prstGeom prst="rect">
            <a:avLst/>
          </a:prstGeom>
          <a:noFill/>
        </p:spPr>
        <p:txBody>
          <a:bodyPr spcFirstLastPara="1" wrap="square" lIns="0" tIns="0" rIns="0" bIns="0" anchor="t" anchorCtr="0">
            <a:noAutofit/>
          </a:bodyPr>
          <a:lstStyle>
            <a:lvl1pPr lvl="0">
              <a:lnSpc>
                <a:spcPct val="100000"/>
              </a:lnSpc>
              <a:spcBef>
                <a:spcPts val="0"/>
              </a:spcBef>
              <a:spcAft>
                <a:spcPts val="0"/>
              </a:spcAft>
              <a:buClr>
                <a:schemeClr val="lt1"/>
              </a:buClr>
              <a:buSzPts val="4000"/>
              <a:buFont typeface="Oswald Medium"/>
              <a:buNone/>
              <a:defRPr sz="4000" b="0">
                <a:solidFill>
                  <a:schemeClr val="lt1"/>
                </a:solidFill>
                <a:latin typeface="Oswald Medium"/>
                <a:ea typeface="Oswald Medium"/>
                <a:cs typeface="Oswald Medium"/>
                <a:sym typeface="Oswald Medium"/>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pic>
        <p:nvPicPr>
          <p:cNvPr id="381" name="Google Shape;381;g36335525d1a_0_2308" title="CI_logo_bluebackground_nt.png"/>
          <p:cNvPicPr preferRelativeResize="0"/>
          <p:nvPr/>
        </p:nvPicPr>
        <p:blipFill>
          <a:blip r:embed="rId2">
            <a:alphaModFix/>
          </a:blip>
          <a:stretch>
            <a:fillRect/>
          </a:stretch>
        </p:blipFill>
        <p:spPr>
          <a:xfrm>
            <a:off x="613567" y="654048"/>
            <a:ext cx="2438398" cy="919276"/>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OC">
  <p:cSld name="SECTION_HEADER_1">
    <p:bg>
      <p:bgPr>
        <a:solidFill>
          <a:schemeClr val="lt1"/>
        </a:solidFill>
        <a:effectLst/>
      </p:bgPr>
    </p:bg>
    <p:spTree>
      <p:nvGrpSpPr>
        <p:cNvPr id="1" name="Shape 382"/>
        <p:cNvGrpSpPr/>
        <p:nvPr/>
      </p:nvGrpSpPr>
      <p:grpSpPr>
        <a:xfrm>
          <a:off x="0" y="0"/>
          <a:ext cx="0" cy="0"/>
          <a:chOff x="0" y="0"/>
          <a:chExt cx="0" cy="0"/>
        </a:xfrm>
      </p:grpSpPr>
      <p:sp>
        <p:nvSpPr>
          <p:cNvPr id="383" name="Google Shape;383;g36335525d1a_0_2313"/>
          <p:cNvSpPr/>
          <p:nvPr/>
        </p:nvSpPr>
        <p:spPr>
          <a:xfrm>
            <a:off x="-2800" y="0"/>
            <a:ext cx="3962400"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graphicFrame>
        <p:nvGraphicFramePr>
          <p:cNvPr id="384" name="Google Shape;384;g36335525d1a_0_2313"/>
          <p:cNvGraphicFramePr/>
          <p:nvPr/>
        </p:nvGraphicFramePr>
        <p:xfrm>
          <a:off x="4764733" y="1219200"/>
          <a:ext cx="3000000" cy="3000000"/>
        </p:xfrm>
        <a:graphic>
          <a:graphicData uri="http://schemas.openxmlformats.org/drawingml/2006/table">
            <a:tbl>
              <a:tblPr>
                <a:noFill/>
                <a:tableStyleId>{F714C82F-D19C-4DDF-884D-B962782E8352}</a:tableStyleId>
              </a:tblPr>
              <a:tblGrid>
                <a:gridCol w="2812925">
                  <a:extLst>
                    <a:ext uri="{9D8B030D-6E8A-4147-A177-3AD203B41FA5}">
                      <a16:colId xmlns:a16="http://schemas.microsoft.com/office/drawing/2014/main" val="20000"/>
                    </a:ext>
                  </a:extLst>
                </a:gridCol>
                <a:gridCol w="2812925">
                  <a:extLst>
                    <a:ext uri="{9D8B030D-6E8A-4147-A177-3AD203B41FA5}">
                      <a16:colId xmlns:a16="http://schemas.microsoft.com/office/drawing/2014/main" val="20001"/>
                    </a:ext>
                  </a:extLst>
                </a:gridCol>
              </a:tblGrid>
              <a:tr h="508000">
                <a:tc>
                  <a:txBody>
                    <a:bodyPr/>
                    <a:lstStyle/>
                    <a:p>
                      <a:pPr marL="0" lvl="0" indent="0" algn="l" rtl="0">
                        <a:spcBef>
                          <a:spcPts val="0"/>
                        </a:spcBef>
                        <a:spcAft>
                          <a:spcPts val="0"/>
                        </a:spcAft>
                        <a:buNone/>
                      </a:pPr>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508000">
                <a:tc>
                  <a:txBody>
                    <a:bodyPr/>
                    <a:lstStyle/>
                    <a:p>
                      <a:pPr marL="0" lvl="0" indent="0" algn="l" rtl="0">
                        <a:spcBef>
                          <a:spcPts val="0"/>
                        </a:spcBef>
                        <a:spcAft>
                          <a:spcPts val="0"/>
                        </a:spcAft>
                        <a:buNone/>
                      </a:pPr>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508000">
                <a:tc>
                  <a:txBody>
                    <a:bodyPr/>
                    <a:lstStyle/>
                    <a:p>
                      <a:pPr marL="0" lvl="0" indent="0" algn="l" rtl="0">
                        <a:spcBef>
                          <a:spcPts val="0"/>
                        </a:spcBef>
                        <a:spcAft>
                          <a:spcPts val="0"/>
                        </a:spcAft>
                        <a:buNone/>
                      </a:pPr>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385" name="Google Shape;385;g36335525d1a_0_2313"/>
          <p:cNvSpPr txBox="1">
            <a:spLocks noGrp="1"/>
          </p:cNvSpPr>
          <p:nvPr>
            <p:ph type="title"/>
          </p:nvPr>
        </p:nvSpPr>
        <p:spPr>
          <a:xfrm>
            <a:off x="0" y="1402080"/>
            <a:ext cx="3956700" cy="6888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Clr>
                <a:schemeClr val="lt1"/>
              </a:buClr>
              <a:buSzPts val="5300"/>
              <a:buFont typeface="Oswald Medium"/>
              <a:buNone/>
              <a:defRPr sz="5300" b="0">
                <a:solidFill>
                  <a:schemeClr val="lt1"/>
                </a:solidFill>
                <a:latin typeface="Oswald Medium"/>
                <a:ea typeface="Oswald Medium"/>
                <a:cs typeface="Oswald Medium"/>
                <a:sym typeface="Oswald Medium"/>
              </a:defRPr>
            </a:lvl1pPr>
            <a:lvl2pPr lvl="1" algn="ctr">
              <a:spcBef>
                <a:spcPts val="0"/>
              </a:spcBef>
              <a:spcAft>
                <a:spcPts val="0"/>
              </a:spcAft>
              <a:buClr>
                <a:schemeClr val="lt1"/>
              </a:buClr>
              <a:buSzPts val="3700"/>
              <a:buNone/>
              <a:defRPr>
                <a:solidFill>
                  <a:schemeClr val="lt1"/>
                </a:solidFill>
              </a:defRPr>
            </a:lvl2pPr>
            <a:lvl3pPr lvl="2" algn="ctr">
              <a:spcBef>
                <a:spcPts val="0"/>
              </a:spcBef>
              <a:spcAft>
                <a:spcPts val="0"/>
              </a:spcAft>
              <a:buClr>
                <a:schemeClr val="lt1"/>
              </a:buClr>
              <a:buSzPts val="3700"/>
              <a:buNone/>
              <a:defRPr>
                <a:solidFill>
                  <a:schemeClr val="lt1"/>
                </a:solidFill>
              </a:defRPr>
            </a:lvl3pPr>
            <a:lvl4pPr lvl="3" algn="ctr">
              <a:spcBef>
                <a:spcPts val="0"/>
              </a:spcBef>
              <a:spcAft>
                <a:spcPts val="0"/>
              </a:spcAft>
              <a:buClr>
                <a:schemeClr val="lt1"/>
              </a:buClr>
              <a:buSzPts val="3700"/>
              <a:buNone/>
              <a:defRPr>
                <a:solidFill>
                  <a:schemeClr val="lt1"/>
                </a:solidFill>
              </a:defRPr>
            </a:lvl4pPr>
            <a:lvl5pPr lvl="4" algn="ctr">
              <a:spcBef>
                <a:spcPts val="0"/>
              </a:spcBef>
              <a:spcAft>
                <a:spcPts val="0"/>
              </a:spcAft>
              <a:buClr>
                <a:schemeClr val="lt1"/>
              </a:buClr>
              <a:buSzPts val="3700"/>
              <a:buNone/>
              <a:defRPr>
                <a:solidFill>
                  <a:schemeClr val="lt1"/>
                </a:solidFill>
              </a:defRPr>
            </a:lvl5pPr>
            <a:lvl6pPr lvl="5" algn="ctr">
              <a:spcBef>
                <a:spcPts val="0"/>
              </a:spcBef>
              <a:spcAft>
                <a:spcPts val="0"/>
              </a:spcAft>
              <a:buClr>
                <a:schemeClr val="lt1"/>
              </a:buClr>
              <a:buSzPts val="3700"/>
              <a:buNone/>
              <a:defRPr>
                <a:solidFill>
                  <a:schemeClr val="lt1"/>
                </a:solidFill>
              </a:defRPr>
            </a:lvl6pPr>
            <a:lvl7pPr lvl="6" algn="ctr">
              <a:spcBef>
                <a:spcPts val="0"/>
              </a:spcBef>
              <a:spcAft>
                <a:spcPts val="0"/>
              </a:spcAft>
              <a:buClr>
                <a:schemeClr val="lt1"/>
              </a:buClr>
              <a:buSzPts val="3700"/>
              <a:buNone/>
              <a:defRPr>
                <a:solidFill>
                  <a:schemeClr val="lt1"/>
                </a:solidFill>
              </a:defRPr>
            </a:lvl7pPr>
            <a:lvl8pPr lvl="7" algn="ctr">
              <a:spcBef>
                <a:spcPts val="0"/>
              </a:spcBef>
              <a:spcAft>
                <a:spcPts val="0"/>
              </a:spcAft>
              <a:buClr>
                <a:schemeClr val="lt1"/>
              </a:buClr>
              <a:buSzPts val="3700"/>
              <a:buNone/>
              <a:defRPr>
                <a:solidFill>
                  <a:schemeClr val="lt1"/>
                </a:solidFill>
              </a:defRPr>
            </a:lvl8pPr>
            <a:lvl9pPr lvl="8" algn="ctr">
              <a:spcBef>
                <a:spcPts val="0"/>
              </a:spcBef>
              <a:spcAft>
                <a:spcPts val="0"/>
              </a:spcAft>
              <a:buClr>
                <a:schemeClr val="lt1"/>
              </a:buClr>
              <a:buSzPts val="3700"/>
              <a:buNone/>
              <a:defRPr>
                <a:solidFill>
                  <a:schemeClr val="lt1"/>
                </a:solidFill>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Divider">
  <p:cSld name="CUSTOM_3">
    <p:spTree>
      <p:nvGrpSpPr>
        <p:cNvPr id="1" name="Shape 386"/>
        <p:cNvGrpSpPr/>
        <p:nvPr/>
      </p:nvGrpSpPr>
      <p:grpSpPr>
        <a:xfrm>
          <a:off x="0" y="0"/>
          <a:ext cx="0" cy="0"/>
          <a:chOff x="0" y="0"/>
          <a:chExt cx="0" cy="0"/>
        </a:xfrm>
      </p:grpSpPr>
      <p:sp>
        <p:nvSpPr>
          <p:cNvPr id="387" name="Google Shape;387;g36335525d1a_0_2317"/>
          <p:cNvSpPr txBox="1">
            <a:spLocks noGrp="1"/>
          </p:cNvSpPr>
          <p:nvPr>
            <p:ph type="title"/>
          </p:nvPr>
        </p:nvSpPr>
        <p:spPr>
          <a:xfrm>
            <a:off x="609600" y="3444600"/>
            <a:ext cx="10972800" cy="3413700"/>
          </a:xfrm>
          <a:prstGeom prst="rect">
            <a:avLst/>
          </a:prstGeom>
          <a:ln>
            <a:noFill/>
          </a:ln>
        </p:spPr>
        <p:txBody>
          <a:bodyPr spcFirstLastPara="1" wrap="square" lIns="0" tIns="0" rIns="0" bIns="0" anchor="ctr" anchorCtr="0">
            <a:noAutofit/>
          </a:bodyPr>
          <a:lstStyle>
            <a:lvl1pPr lvl="0" algn="ctr">
              <a:lnSpc>
                <a:spcPct val="90000"/>
              </a:lnSpc>
              <a:spcBef>
                <a:spcPts val="0"/>
              </a:spcBef>
              <a:spcAft>
                <a:spcPts val="0"/>
              </a:spcAft>
              <a:buSzPts val="5300"/>
              <a:buFont typeface="Oswald Medium"/>
              <a:buNone/>
              <a:defRPr sz="5300" b="0">
                <a:latin typeface="Oswald Medium"/>
                <a:ea typeface="Oswald Medium"/>
                <a:cs typeface="Oswald Medium"/>
                <a:sym typeface="Oswald Medium"/>
              </a:defRPr>
            </a:lvl1pPr>
            <a:lvl2pPr lvl="1">
              <a:spcBef>
                <a:spcPts val="100"/>
              </a:spcBef>
              <a:spcAft>
                <a:spcPts val="0"/>
              </a:spcAft>
              <a:buClr>
                <a:schemeClr val="lt1"/>
              </a:buClr>
              <a:buSzPts val="3700"/>
              <a:buNone/>
              <a:defRPr>
                <a:solidFill>
                  <a:schemeClr val="lt1"/>
                </a:solidFill>
              </a:defRPr>
            </a:lvl2pPr>
            <a:lvl3pPr lvl="2">
              <a:spcBef>
                <a:spcPts val="0"/>
              </a:spcBef>
              <a:spcAft>
                <a:spcPts val="0"/>
              </a:spcAft>
              <a:buClr>
                <a:schemeClr val="lt1"/>
              </a:buClr>
              <a:buSzPts val="3700"/>
              <a:buNone/>
              <a:defRPr>
                <a:solidFill>
                  <a:schemeClr val="lt1"/>
                </a:solidFill>
              </a:defRPr>
            </a:lvl3pPr>
            <a:lvl4pPr lvl="3">
              <a:spcBef>
                <a:spcPts val="0"/>
              </a:spcBef>
              <a:spcAft>
                <a:spcPts val="0"/>
              </a:spcAft>
              <a:buClr>
                <a:schemeClr val="lt1"/>
              </a:buClr>
              <a:buSzPts val="3700"/>
              <a:buNone/>
              <a:defRPr>
                <a:solidFill>
                  <a:schemeClr val="lt1"/>
                </a:solidFill>
              </a:defRPr>
            </a:lvl4pPr>
            <a:lvl5pPr lvl="4">
              <a:spcBef>
                <a:spcPts val="0"/>
              </a:spcBef>
              <a:spcAft>
                <a:spcPts val="0"/>
              </a:spcAft>
              <a:buClr>
                <a:schemeClr val="lt1"/>
              </a:buClr>
              <a:buSzPts val="3700"/>
              <a:buNone/>
              <a:defRPr>
                <a:solidFill>
                  <a:schemeClr val="lt1"/>
                </a:solidFill>
              </a:defRPr>
            </a:lvl5pPr>
            <a:lvl6pPr lvl="5">
              <a:spcBef>
                <a:spcPts val="0"/>
              </a:spcBef>
              <a:spcAft>
                <a:spcPts val="0"/>
              </a:spcAft>
              <a:buClr>
                <a:schemeClr val="lt1"/>
              </a:buClr>
              <a:buSzPts val="3700"/>
              <a:buNone/>
              <a:defRPr>
                <a:solidFill>
                  <a:schemeClr val="lt1"/>
                </a:solidFill>
              </a:defRPr>
            </a:lvl6pPr>
            <a:lvl7pPr lvl="6">
              <a:spcBef>
                <a:spcPts val="0"/>
              </a:spcBef>
              <a:spcAft>
                <a:spcPts val="0"/>
              </a:spcAft>
              <a:buClr>
                <a:schemeClr val="lt1"/>
              </a:buClr>
              <a:buSzPts val="3700"/>
              <a:buNone/>
              <a:defRPr>
                <a:solidFill>
                  <a:schemeClr val="lt1"/>
                </a:solidFill>
              </a:defRPr>
            </a:lvl7pPr>
            <a:lvl8pPr lvl="7">
              <a:spcBef>
                <a:spcPts val="0"/>
              </a:spcBef>
              <a:spcAft>
                <a:spcPts val="0"/>
              </a:spcAft>
              <a:buClr>
                <a:schemeClr val="lt1"/>
              </a:buClr>
              <a:buSzPts val="3700"/>
              <a:buNone/>
              <a:defRPr>
                <a:solidFill>
                  <a:schemeClr val="lt1"/>
                </a:solidFill>
              </a:defRPr>
            </a:lvl8pPr>
            <a:lvl9pPr lvl="8">
              <a:spcBef>
                <a:spcPts val="0"/>
              </a:spcBef>
              <a:spcAft>
                <a:spcPts val="0"/>
              </a:spcAft>
              <a:buClr>
                <a:schemeClr val="lt1"/>
              </a:buClr>
              <a:buSzPts val="3700"/>
              <a:buNone/>
              <a:defRPr>
                <a:solidFill>
                  <a:schemeClr val="lt1"/>
                </a:solidFill>
              </a:defRPr>
            </a:lvl9pPr>
          </a:lstStyle>
          <a:p>
            <a:endParaRPr/>
          </a:p>
        </p:txBody>
      </p:sp>
      <p:sp>
        <p:nvSpPr>
          <p:cNvPr id="388" name="Google Shape;388;g36335525d1a_0_2317"/>
          <p:cNvSpPr/>
          <p:nvPr/>
        </p:nvSpPr>
        <p:spPr>
          <a:xfrm>
            <a:off x="0" y="0"/>
            <a:ext cx="12192000" cy="34137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General Figures">
  <p:cSld name="CUSTOM_21">
    <p:spTree>
      <p:nvGrpSpPr>
        <p:cNvPr id="1" name="Shape 389"/>
        <p:cNvGrpSpPr/>
        <p:nvPr/>
      </p:nvGrpSpPr>
      <p:grpSpPr>
        <a:xfrm>
          <a:off x="0" y="0"/>
          <a:ext cx="0" cy="0"/>
          <a:chOff x="0" y="0"/>
          <a:chExt cx="0" cy="0"/>
        </a:xfrm>
      </p:grpSpPr>
      <p:sp>
        <p:nvSpPr>
          <p:cNvPr id="390" name="Google Shape;390;g36335525d1a_0_2324"/>
          <p:cNvSpPr txBox="1">
            <a:spLocks noGrp="1"/>
          </p:cNvSpPr>
          <p:nvPr>
            <p:ph type="title"/>
          </p:nvPr>
        </p:nvSpPr>
        <p:spPr>
          <a:xfrm>
            <a:off x="609600" y="914400"/>
            <a:ext cx="10363200" cy="7881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1pPr>
            <a:lvl2pPr lvl="1">
              <a:spcBef>
                <a:spcPts val="10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a:endParaRPr/>
          </a:p>
        </p:txBody>
      </p:sp>
      <p:sp>
        <p:nvSpPr>
          <p:cNvPr id="391" name="Google Shape;391;g36335525d1a_0_2324"/>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392" name="Google Shape;392;g36335525d1a_0_2324"/>
          <p:cNvSpPr>
            <a:spLocks noGrp="1"/>
          </p:cNvSpPr>
          <p:nvPr>
            <p:ph type="pic" idx="2"/>
          </p:nvPr>
        </p:nvSpPr>
        <p:spPr>
          <a:xfrm>
            <a:off x="609600" y="1828800"/>
            <a:ext cx="7010400" cy="4267200"/>
          </a:xfrm>
          <a:prstGeom prst="rect">
            <a:avLst/>
          </a:prstGeom>
          <a:noFill/>
          <a:ln>
            <a:noFill/>
          </a:ln>
        </p:spPr>
      </p:sp>
      <p:sp>
        <p:nvSpPr>
          <p:cNvPr id="393" name="Google Shape;393;g36335525d1a_0_2324"/>
          <p:cNvSpPr txBox="1">
            <a:spLocks noGrp="1"/>
          </p:cNvSpPr>
          <p:nvPr>
            <p:ph type="title" idx="3"/>
          </p:nvPr>
        </p:nvSpPr>
        <p:spPr>
          <a:xfrm>
            <a:off x="8229600" y="1828800"/>
            <a:ext cx="3657600" cy="821100"/>
          </a:xfrm>
          <a:prstGeom prst="rect">
            <a:avLst/>
          </a:prstGeom>
        </p:spPr>
        <p:txBody>
          <a:bodyPr spcFirstLastPara="1" wrap="square" lIns="0" tIns="0" rIns="0" bIns="0" anchor="t" anchorCtr="0">
            <a:noAutofit/>
          </a:bodyPr>
          <a:lstStyle>
            <a:lvl1pPr lvl="0">
              <a:spcBef>
                <a:spcPts val="0"/>
              </a:spcBef>
              <a:spcAft>
                <a:spcPts val="0"/>
              </a:spcAft>
              <a:buSzPts val="3600"/>
              <a:buFont typeface="Bebas Neue"/>
              <a:buNone/>
              <a:defRPr sz="3600" b="0">
                <a:latin typeface="Bebas Neue"/>
                <a:ea typeface="Bebas Neue"/>
                <a:cs typeface="Bebas Neue"/>
                <a:sym typeface="Bebas Neue"/>
              </a:defRPr>
            </a:lvl1pPr>
            <a:lvl2pPr lvl="1">
              <a:spcBef>
                <a:spcPts val="100"/>
              </a:spcBef>
              <a:spcAft>
                <a:spcPts val="0"/>
              </a:spcAft>
              <a:buSzPts val="3300"/>
              <a:buNone/>
              <a:defRPr sz="3300"/>
            </a:lvl2pPr>
            <a:lvl3pPr lvl="2">
              <a:spcBef>
                <a:spcPts val="0"/>
              </a:spcBef>
              <a:spcAft>
                <a:spcPts val="0"/>
              </a:spcAft>
              <a:buSzPts val="3300"/>
              <a:buNone/>
              <a:defRPr sz="3300"/>
            </a:lvl3pPr>
            <a:lvl4pPr lvl="3">
              <a:spcBef>
                <a:spcPts val="0"/>
              </a:spcBef>
              <a:spcAft>
                <a:spcPts val="0"/>
              </a:spcAft>
              <a:buSzPts val="3300"/>
              <a:buNone/>
              <a:defRPr sz="3300"/>
            </a:lvl4pPr>
            <a:lvl5pPr lvl="4">
              <a:spcBef>
                <a:spcPts val="0"/>
              </a:spcBef>
              <a:spcAft>
                <a:spcPts val="0"/>
              </a:spcAft>
              <a:buSzPts val="3300"/>
              <a:buNone/>
              <a:defRPr sz="3300"/>
            </a:lvl5pPr>
            <a:lvl6pPr lvl="5">
              <a:spcBef>
                <a:spcPts val="0"/>
              </a:spcBef>
              <a:spcAft>
                <a:spcPts val="0"/>
              </a:spcAft>
              <a:buSzPts val="3300"/>
              <a:buNone/>
              <a:defRPr sz="3300"/>
            </a:lvl6pPr>
            <a:lvl7pPr lvl="6">
              <a:spcBef>
                <a:spcPts val="0"/>
              </a:spcBef>
              <a:spcAft>
                <a:spcPts val="0"/>
              </a:spcAft>
              <a:buSzPts val="3300"/>
              <a:buNone/>
              <a:defRPr sz="3300"/>
            </a:lvl7pPr>
            <a:lvl8pPr lvl="7">
              <a:spcBef>
                <a:spcPts val="0"/>
              </a:spcBef>
              <a:spcAft>
                <a:spcPts val="0"/>
              </a:spcAft>
              <a:buSzPts val="3300"/>
              <a:buNone/>
              <a:defRPr sz="3300"/>
            </a:lvl8pPr>
            <a:lvl9pPr lvl="8">
              <a:spcBef>
                <a:spcPts val="0"/>
              </a:spcBef>
              <a:spcAft>
                <a:spcPts val="0"/>
              </a:spcAft>
              <a:buSzPts val="3300"/>
              <a:buNone/>
              <a:defRPr sz="3300"/>
            </a:lvl9pPr>
          </a:lstStyle>
          <a:p>
            <a:endParaRPr/>
          </a:p>
        </p:txBody>
      </p:sp>
      <p:sp>
        <p:nvSpPr>
          <p:cNvPr id="394" name="Google Shape;394;g36335525d1a_0_2324"/>
          <p:cNvSpPr txBox="1">
            <a:spLocks noGrp="1"/>
          </p:cNvSpPr>
          <p:nvPr>
            <p:ph type="subTitle" idx="4"/>
          </p:nvPr>
        </p:nvSpPr>
        <p:spPr>
          <a:xfrm>
            <a:off x="8229600" y="2342548"/>
            <a:ext cx="3607500" cy="391200"/>
          </a:xfrm>
          <a:prstGeom prst="rect">
            <a:avLst/>
          </a:prstGeom>
        </p:spPr>
        <p:txBody>
          <a:bodyPr spcFirstLastPara="1" wrap="square" lIns="0" tIns="0" rIns="0" bIns="0" anchor="t" anchorCtr="0">
            <a:noAutofit/>
          </a:bodyPr>
          <a:lstStyle>
            <a:lvl1pPr lvl="0">
              <a:spcBef>
                <a:spcPts val="0"/>
              </a:spcBef>
              <a:spcAft>
                <a:spcPts val="0"/>
              </a:spcAft>
              <a:buSzPts val="1900"/>
              <a:buFont typeface="Oswald Medium"/>
              <a:buNone/>
              <a:defRPr sz="1900" b="0">
                <a:latin typeface="Oswald Medium"/>
                <a:ea typeface="Oswald Medium"/>
                <a:cs typeface="Oswald Medium"/>
                <a:sym typeface="Oswald Medium"/>
              </a:defRPr>
            </a:lvl1pPr>
            <a:lvl2pPr lvl="1">
              <a:spcBef>
                <a:spcPts val="0"/>
              </a:spcBef>
              <a:spcAft>
                <a:spcPts val="0"/>
              </a:spcAft>
              <a:buSzPts val="1900"/>
              <a:buFont typeface="Oswald Medium"/>
              <a:buNone/>
              <a:defRPr>
                <a:latin typeface="Oswald Medium"/>
                <a:ea typeface="Oswald Medium"/>
                <a:cs typeface="Oswald Medium"/>
                <a:sym typeface="Oswald Medium"/>
              </a:defRPr>
            </a:lvl2pPr>
            <a:lvl3pPr lvl="2">
              <a:spcBef>
                <a:spcPts val="0"/>
              </a:spcBef>
              <a:spcAft>
                <a:spcPts val="0"/>
              </a:spcAft>
              <a:buSzPts val="1900"/>
              <a:buFont typeface="Oswald Medium"/>
              <a:buNone/>
              <a:defRPr>
                <a:latin typeface="Oswald Medium"/>
                <a:ea typeface="Oswald Medium"/>
                <a:cs typeface="Oswald Medium"/>
                <a:sym typeface="Oswald Medium"/>
              </a:defRPr>
            </a:lvl3pPr>
            <a:lvl4pPr lvl="3">
              <a:spcBef>
                <a:spcPts val="0"/>
              </a:spcBef>
              <a:spcAft>
                <a:spcPts val="0"/>
              </a:spcAft>
              <a:buSzPts val="1900"/>
              <a:buFont typeface="Oswald Medium"/>
              <a:buNone/>
              <a:defRPr>
                <a:latin typeface="Oswald Medium"/>
                <a:ea typeface="Oswald Medium"/>
                <a:cs typeface="Oswald Medium"/>
                <a:sym typeface="Oswald Medium"/>
              </a:defRPr>
            </a:lvl4pPr>
            <a:lvl5pPr lvl="4">
              <a:spcBef>
                <a:spcPts val="0"/>
              </a:spcBef>
              <a:spcAft>
                <a:spcPts val="0"/>
              </a:spcAft>
              <a:buSzPts val="1900"/>
              <a:buFont typeface="Oswald Medium"/>
              <a:buNone/>
              <a:defRPr>
                <a:latin typeface="Oswald Medium"/>
                <a:ea typeface="Oswald Medium"/>
                <a:cs typeface="Oswald Medium"/>
                <a:sym typeface="Oswald Medium"/>
              </a:defRPr>
            </a:lvl5pPr>
            <a:lvl6pPr lvl="5">
              <a:spcBef>
                <a:spcPts val="0"/>
              </a:spcBef>
              <a:spcAft>
                <a:spcPts val="0"/>
              </a:spcAft>
              <a:buSzPts val="1900"/>
              <a:buFont typeface="Oswald Medium"/>
              <a:buNone/>
              <a:defRPr>
                <a:latin typeface="Oswald Medium"/>
                <a:ea typeface="Oswald Medium"/>
                <a:cs typeface="Oswald Medium"/>
                <a:sym typeface="Oswald Medium"/>
              </a:defRPr>
            </a:lvl6pPr>
            <a:lvl7pPr lvl="6">
              <a:spcBef>
                <a:spcPts val="0"/>
              </a:spcBef>
              <a:spcAft>
                <a:spcPts val="0"/>
              </a:spcAft>
              <a:buSzPts val="1900"/>
              <a:buFont typeface="Oswald Medium"/>
              <a:buNone/>
              <a:defRPr>
                <a:latin typeface="Oswald Medium"/>
                <a:ea typeface="Oswald Medium"/>
                <a:cs typeface="Oswald Medium"/>
                <a:sym typeface="Oswald Medium"/>
              </a:defRPr>
            </a:lvl7pPr>
            <a:lvl8pPr lvl="7">
              <a:spcBef>
                <a:spcPts val="0"/>
              </a:spcBef>
              <a:spcAft>
                <a:spcPts val="0"/>
              </a:spcAft>
              <a:buSzPts val="1900"/>
              <a:buFont typeface="Oswald Medium"/>
              <a:buNone/>
              <a:defRPr>
                <a:latin typeface="Oswald Medium"/>
                <a:ea typeface="Oswald Medium"/>
                <a:cs typeface="Oswald Medium"/>
                <a:sym typeface="Oswald Medium"/>
              </a:defRPr>
            </a:lvl8pPr>
            <a:lvl9pPr lvl="8">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395" name="Google Shape;395;g36335525d1a_0_2324"/>
          <p:cNvSpPr txBox="1">
            <a:spLocks noGrp="1"/>
          </p:cNvSpPr>
          <p:nvPr>
            <p:ph type="subTitle" idx="5"/>
          </p:nvPr>
        </p:nvSpPr>
        <p:spPr>
          <a:xfrm>
            <a:off x="8229600" y="2764027"/>
            <a:ext cx="3607500" cy="391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396" name="Google Shape;396;g36335525d1a_0_2324"/>
          <p:cNvSpPr txBox="1">
            <a:spLocks noGrp="1"/>
          </p:cNvSpPr>
          <p:nvPr>
            <p:ph type="title" idx="6"/>
          </p:nvPr>
        </p:nvSpPr>
        <p:spPr>
          <a:xfrm>
            <a:off x="8229600" y="3822733"/>
            <a:ext cx="3657600" cy="821100"/>
          </a:xfrm>
          <a:prstGeom prst="rect">
            <a:avLst/>
          </a:prstGeom>
        </p:spPr>
        <p:txBody>
          <a:bodyPr spcFirstLastPara="1" wrap="square" lIns="0" tIns="0" rIns="0" bIns="0" anchor="t" anchorCtr="0">
            <a:noAutofit/>
          </a:bodyPr>
          <a:lstStyle>
            <a:lvl1pPr lvl="0">
              <a:spcBef>
                <a:spcPts val="0"/>
              </a:spcBef>
              <a:spcAft>
                <a:spcPts val="0"/>
              </a:spcAft>
              <a:buSzPts val="3600"/>
              <a:buFont typeface="Bebas Neue"/>
              <a:buNone/>
              <a:defRPr sz="3600" b="0">
                <a:latin typeface="Bebas Neue"/>
                <a:ea typeface="Bebas Neue"/>
                <a:cs typeface="Bebas Neue"/>
                <a:sym typeface="Bebas Neue"/>
              </a:defRPr>
            </a:lvl1pPr>
            <a:lvl2pPr lvl="1">
              <a:spcBef>
                <a:spcPts val="100"/>
              </a:spcBef>
              <a:spcAft>
                <a:spcPts val="0"/>
              </a:spcAft>
              <a:buSzPts val="3300"/>
              <a:buNone/>
              <a:defRPr sz="3300"/>
            </a:lvl2pPr>
            <a:lvl3pPr lvl="2">
              <a:spcBef>
                <a:spcPts val="0"/>
              </a:spcBef>
              <a:spcAft>
                <a:spcPts val="0"/>
              </a:spcAft>
              <a:buSzPts val="3300"/>
              <a:buNone/>
              <a:defRPr sz="3300"/>
            </a:lvl3pPr>
            <a:lvl4pPr lvl="3">
              <a:spcBef>
                <a:spcPts val="0"/>
              </a:spcBef>
              <a:spcAft>
                <a:spcPts val="0"/>
              </a:spcAft>
              <a:buSzPts val="3300"/>
              <a:buNone/>
              <a:defRPr sz="3300"/>
            </a:lvl4pPr>
            <a:lvl5pPr lvl="4">
              <a:spcBef>
                <a:spcPts val="0"/>
              </a:spcBef>
              <a:spcAft>
                <a:spcPts val="0"/>
              </a:spcAft>
              <a:buSzPts val="3300"/>
              <a:buNone/>
              <a:defRPr sz="3300"/>
            </a:lvl5pPr>
            <a:lvl6pPr lvl="5">
              <a:spcBef>
                <a:spcPts val="0"/>
              </a:spcBef>
              <a:spcAft>
                <a:spcPts val="0"/>
              </a:spcAft>
              <a:buSzPts val="3300"/>
              <a:buNone/>
              <a:defRPr sz="3300"/>
            </a:lvl6pPr>
            <a:lvl7pPr lvl="6">
              <a:spcBef>
                <a:spcPts val="0"/>
              </a:spcBef>
              <a:spcAft>
                <a:spcPts val="0"/>
              </a:spcAft>
              <a:buSzPts val="3300"/>
              <a:buNone/>
              <a:defRPr sz="3300"/>
            </a:lvl7pPr>
            <a:lvl8pPr lvl="7">
              <a:spcBef>
                <a:spcPts val="0"/>
              </a:spcBef>
              <a:spcAft>
                <a:spcPts val="0"/>
              </a:spcAft>
              <a:buSzPts val="3300"/>
              <a:buNone/>
              <a:defRPr sz="3300"/>
            </a:lvl8pPr>
            <a:lvl9pPr lvl="8">
              <a:spcBef>
                <a:spcPts val="0"/>
              </a:spcBef>
              <a:spcAft>
                <a:spcPts val="0"/>
              </a:spcAft>
              <a:buSzPts val="3300"/>
              <a:buNone/>
              <a:defRPr sz="3300"/>
            </a:lvl9pPr>
          </a:lstStyle>
          <a:p>
            <a:endParaRPr/>
          </a:p>
        </p:txBody>
      </p:sp>
      <p:sp>
        <p:nvSpPr>
          <p:cNvPr id="397" name="Google Shape;397;g36335525d1a_0_2324"/>
          <p:cNvSpPr txBox="1">
            <a:spLocks noGrp="1"/>
          </p:cNvSpPr>
          <p:nvPr>
            <p:ph type="subTitle" idx="7"/>
          </p:nvPr>
        </p:nvSpPr>
        <p:spPr>
          <a:xfrm>
            <a:off x="8229600" y="4336481"/>
            <a:ext cx="3607500" cy="391200"/>
          </a:xfrm>
          <a:prstGeom prst="rect">
            <a:avLst/>
          </a:prstGeom>
        </p:spPr>
        <p:txBody>
          <a:bodyPr spcFirstLastPara="1" wrap="square" lIns="0" tIns="0" rIns="0" bIns="0" anchor="t" anchorCtr="0">
            <a:noAutofit/>
          </a:bodyPr>
          <a:lstStyle>
            <a:lvl1pPr lvl="0">
              <a:spcBef>
                <a:spcPts val="0"/>
              </a:spcBef>
              <a:spcAft>
                <a:spcPts val="0"/>
              </a:spcAft>
              <a:buSzPts val="1900"/>
              <a:buFont typeface="Oswald Medium"/>
              <a:buNone/>
              <a:defRPr sz="1900" b="0">
                <a:latin typeface="Oswald Medium"/>
                <a:ea typeface="Oswald Medium"/>
                <a:cs typeface="Oswald Medium"/>
                <a:sym typeface="Oswald Medium"/>
              </a:defRPr>
            </a:lvl1pPr>
            <a:lvl2pPr lvl="1">
              <a:spcBef>
                <a:spcPts val="0"/>
              </a:spcBef>
              <a:spcAft>
                <a:spcPts val="0"/>
              </a:spcAft>
              <a:buSzPts val="1900"/>
              <a:buFont typeface="Oswald Medium"/>
              <a:buNone/>
              <a:defRPr>
                <a:latin typeface="Oswald Medium"/>
                <a:ea typeface="Oswald Medium"/>
                <a:cs typeface="Oswald Medium"/>
                <a:sym typeface="Oswald Medium"/>
              </a:defRPr>
            </a:lvl2pPr>
            <a:lvl3pPr lvl="2">
              <a:spcBef>
                <a:spcPts val="0"/>
              </a:spcBef>
              <a:spcAft>
                <a:spcPts val="0"/>
              </a:spcAft>
              <a:buSzPts val="1900"/>
              <a:buFont typeface="Oswald Medium"/>
              <a:buNone/>
              <a:defRPr>
                <a:latin typeface="Oswald Medium"/>
                <a:ea typeface="Oswald Medium"/>
                <a:cs typeface="Oswald Medium"/>
                <a:sym typeface="Oswald Medium"/>
              </a:defRPr>
            </a:lvl3pPr>
            <a:lvl4pPr lvl="3">
              <a:spcBef>
                <a:spcPts val="0"/>
              </a:spcBef>
              <a:spcAft>
                <a:spcPts val="0"/>
              </a:spcAft>
              <a:buSzPts val="1900"/>
              <a:buFont typeface="Oswald Medium"/>
              <a:buNone/>
              <a:defRPr>
                <a:latin typeface="Oswald Medium"/>
                <a:ea typeface="Oswald Medium"/>
                <a:cs typeface="Oswald Medium"/>
                <a:sym typeface="Oswald Medium"/>
              </a:defRPr>
            </a:lvl4pPr>
            <a:lvl5pPr lvl="4">
              <a:spcBef>
                <a:spcPts val="0"/>
              </a:spcBef>
              <a:spcAft>
                <a:spcPts val="0"/>
              </a:spcAft>
              <a:buSzPts val="1900"/>
              <a:buFont typeface="Oswald Medium"/>
              <a:buNone/>
              <a:defRPr>
                <a:latin typeface="Oswald Medium"/>
                <a:ea typeface="Oswald Medium"/>
                <a:cs typeface="Oswald Medium"/>
                <a:sym typeface="Oswald Medium"/>
              </a:defRPr>
            </a:lvl5pPr>
            <a:lvl6pPr lvl="5">
              <a:spcBef>
                <a:spcPts val="0"/>
              </a:spcBef>
              <a:spcAft>
                <a:spcPts val="0"/>
              </a:spcAft>
              <a:buSzPts val="1900"/>
              <a:buFont typeface="Oswald Medium"/>
              <a:buNone/>
              <a:defRPr>
                <a:latin typeface="Oswald Medium"/>
                <a:ea typeface="Oswald Medium"/>
                <a:cs typeface="Oswald Medium"/>
                <a:sym typeface="Oswald Medium"/>
              </a:defRPr>
            </a:lvl6pPr>
            <a:lvl7pPr lvl="6">
              <a:spcBef>
                <a:spcPts val="0"/>
              </a:spcBef>
              <a:spcAft>
                <a:spcPts val="0"/>
              </a:spcAft>
              <a:buSzPts val="1900"/>
              <a:buFont typeface="Oswald Medium"/>
              <a:buNone/>
              <a:defRPr>
                <a:latin typeface="Oswald Medium"/>
                <a:ea typeface="Oswald Medium"/>
                <a:cs typeface="Oswald Medium"/>
                <a:sym typeface="Oswald Medium"/>
              </a:defRPr>
            </a:lvl7pPr>
            <a:lvl8pPr lvl="7">
              <a:spcBef>
                <a:spcPts val="0"/>
              </a:spcBef>
              <a:spcAft>
                <a:spcPts val="0"/>
              </a:spcAft>
              <a:buSzPts val="1900"/>
              <a:buFont typeface="Oswald Medium"/>
              <a:buNone/>
              <a:defRPr>
                <a:latin typeface="Oswald Medium"/>
                <a:ea typeface="Oswald Medium"/>
                <a:cs typeface="Oswald Medium"/>
                <a:sym typeface="Oswald Medium"/>
              </a:defRPr>
            </a:lvl8pPr>
            <a:lvl9pPr lvl="8">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398" name="Google Shape;398;g36335525d1a_0_2324"/>
          <p:cNvSpPr txBox="1">
            <a:spLocks noGrp="1"/>
          </p:cNvSpPr>
          <p:nvPr>
            <p:ph type="subTitle" idx="8"/>
          </p:nvPr>
        </p:nvSpPr>
        <p:spPr>
          <a:xfrm>
            <a:off x="8229600" y="4757960"/>
            <a:ext cx="3607500" cy="391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General">
  <p:cSld name="CUSTOM_22">
    <p:spTree>
      <p:nvGrpSpPr>
        <p:cNvPr id="1" name="Shape 399"/>
        <p:cNvGrpSpPr/>
        <p:nvPr/>
      </p:nvGrpSpPr>
      <p:grpSpPr>
        <a:xfrm>
          <a:off x="0" y="0"/>
          <a:ext cx="0" cy="0"/>
          <a:chOff x="0" y="0"/>
          <a:chExt cx="0" cy="0"/>
        </a:xfrm>
      </p:grpSpPr>
      <p:sp>
        <p:nvSpPr>
          <p:cNvPr id="400" name="Google Shape;400;g36335525d1a_0_2334"/>
          <p:cNvSpPr txBox="1">
            <a:spLocks noGrp="1"/>
          </p:cNvSpPr>
          <p:nvPr>
            <p:ph type="title"/>
          </p:nvPr>
        </p:nvSpPr>
        <p:spPr>
          <a:xfrm>
            <a:off x="609600" y="914400"/>
            <a:ext cx="10363200" cy="7881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4800"/>
              <a:buNone/>
              <a:defRPr/>
            </a:lvl1pPr>
            <a:lvl2pPr lvl="1">
              <a:lnSpc>
                <a:spcPct val="90000"/>
              </a:lnSpc>
              <a:spcBef>
                <a:spcPts val="100"/>
              </a:spcBef>
              <a:spcAft>
                <a:spcPts val="0"/>
              </a:spcAft>
              <a:buSzPts val="3700"/>
              <a:buNone/>
              <a:defRPr/>
            </a:lvl2pPr>
            <a:lvl3pPr lvl="2">
              <a:lnSpc>
                <a:spcPct val="90000"/>
              </a:lnSpc>
              <a:spcBef>
                <a:spcPts val="100"/>
              </a:spcBef>
              <a:spcAft>
                <a:spcPts val="0"/>
              </a:spcAft>
              <a:buSzPts val="3700"/>
              <a:buNone/>
              <a:defRPr/>
            </a:lvl3pPr>
            <a:lvl4pPr lvl="3">
              <a:lnSpc>
                <a:spcPct val="90000"/>
              </a:lnSpc>
              <a:spcBef>
                <a:spcPts val="100"/>
              </a:spcBef>
              <a:spcAft>
                <a:spcPts val="0"/>
              </a:spcAft>
              <a:buSzPts val="3700"/>
              <a:buNone/>
              <a:defRPr/>
            </a:lvl4pPr>
            <a:lvl5pPr lvl="4">
              <a:lnSpc>
                <a:spcPct val="90000"/>
              </a:lnSpc>
              <a:spcBef>
                <a:spcPts val="100"/>
              </a:spcBef>
              <a:spcAft>
                <a:spcPts val="0"/>
              </a:spcAft>
              <a:buSzPts val="3700"/>
              <a:buNone/>
              <a:defRPr/>
            </a:lvl5pPr>
            <a:lvl6pPr lvl="5">
              <a:lnSpc>
                <a:spcPct val="90000"/>
              </a:lnSpc>
              <a:spcBef>
                <a:spcPts val="100"/>
              </a:spcBef>
              <a:spcAft>
                <a:spcPts val="0"/>
              </a:spcAft>
              <a:buSzPts val="3700"/>
              <a:buNone/>
              <a:defRPr/>
            </a:lvl6pPr>
            <a:lvl7pPr lvl="6">
              <a:lnSpc>
                <a:spcPct val="90000"/>
              </a:lnSpc>
              <a:spcBef>
                <a:spcPts val="100"/>
              </a:spcBef>
              <a:spcAft>
                <a:spcPts val="0"/>
              </a:spcAft>
              <a:buSzPts val="3700"/>
              <a:buNone/>
              <a:defRPr/>
            </a:lvl7pPr>
            <a:lvl8pPr lvl="7">
              <a:lnSpc>
                <a:spcPct val="90000"/>
              </a:lnSpc>
              <a:spcBef>
                <a:spcPts val="100"/>
              </a:spcBef>
              <a:spcAft>
                <a:spcPts val="0"/>
              </a:spcAft>
              <a:buSzPts val="3700"/>
              <a:buNone/>
              <a:defRPr/>
            </a:lvl8pPr>
            <a:lvl9pPr lvl="8">
              <a:lnSpc>
                <a:spcPct val="90000"/>
              </a:lnSpc>
              <a:spcBef>
                <a:spcPts val="100"/>
              </a:spcBef>
              <a:spcAft>
                <a:spcPts val="100"/>
              </a:spcAft>
              <a:buSzPts val="3700"/>
              <a:buNone/>
              <a:defRPr/>
            </a:lvl9pPr>
          </a:lstStyle>
          <a:p>
            <a:endParaRPr/>
          </a:p>
        </p:txBody>
      </p:sp>
      <p:sp>
        <p:nvSpPr>
          <p:cNvPr id="401" name="Google Shape;401;g36335525d1a_0_2334"/>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402" name="Google Shape;402;g36335525d1a_0_2334"/>
          <p:cNvSpPr txBox="1">
            <a:spLocks noGrp="1"/>
          </p:cNvSpPr>
          <p:nvPr>
            <p:ph type="body" idx="2"/>
          </p:nvPr>
        </p:nvSpPr>
        <p:spPr>
          <a:xfrm>
            <a:off x="609600" y="1828800"/>
            <a:ext cx="10972800" cy="4267200"/>
          </a:xfrm>
          <a:prstGeom prst="rect">
            <a:avLst/>
          </a:prstGeom>
        </p:spPr>
        <p:txBody>
          <a:bodyPr spcFirstLastPara="1" wrap="square" lIns="0" tIns="0" rIns="0" bIns="0" anchor="t" anchorCtr="0">
            <a:noAutofit/>
          </a:bodyPr>
          <a:lstStyle>
            <a:lvl1pPr marL="457200" lvl="0" indent="-349250">
              <a:spcBef>
                <a:spcPts val="1300"/>
              </a:spcBef>
              <a:spcAft>
                <a:spcPts val="0"/>
              </a:spcAft>
              <a:buSzPts val="1900"/>
              <a:buChar char="●"/>
              <a:defRPr sz="1900"/>
            </a:lvl1pPr>
            <a:lvl2pPr marL="914400" lvl="1" indent="-349250">
              <a:spcBef>
                <a:spcPts val="1600"/>
              </a:spcBef>
              <a:spcAft>
                <a:spcPts val="0"/>
              </a:spcAft>
              <a:buSzPts val="1900"/>
              <a:buChar char="○"/>
              <a:defRPr/>
            </a:lvl2pPr>
            <a:lvl3pPr marL="1371600" lvl="2" indent="-349250">
              <a:spcBef>
                <a:spcPts val="1600"/>
              </a:spcBef>
              <a:spcAft>
                <a:spcPts val="0"/>
              </a:spcAft>
              <a:buSzPts val="1900"/>
              <a:buChar char="■"/>
              <a:defRPr/>
            </a:lvl3pPr>
            <a:lvl4pPr marL="1828800" lvl="3" indent="-349250">
              <a:spcBef>
                <a:spcPts val="1600"/>
              </a:spcBef>
              <a:spcAft>
                <a:spcPts val="0"/>
              </a:spcAft>
              <a:buSzPts val="1900"/>
              <a:buChar char="●"/>
              <a:defRPr/>
            </a:lvl4pPr>
            <a:lvl5pPr marL="2286000" lvl="4" indent="-349250">
              <a:spcBef>
                <a:spcPts val="1600"/>
              </a:spcBef>
              <a:spcAft>
                <a:spcPts val="0"/>
              </a:spcAft>
              <a:buSzPts val="1900"/>
              <a:buChar char="○"/>
              <a:defRPr/>
            </a:lvl5pPr>
            <a:lvl6pPr marL="2743200" lvl="5" indent="-349250">
              <a:spcBef>
                <a:spcPts val="1600"/>
              </a:spcBef>
              <a:spcAft>
                <a:spcPts val="0"/>
              </a:spcAft>
              <a:buSzPts val="1900"/>
              <a:buChar char="■"/>
              <a:defRPr/>
            </a:lvl6pPr>
            <a:lvl7pPr marL="3200400" lvl="6" indent="-349250">
              <a:spcBef>
                <a:spcPts val="1600"/>
              </a:spcBef>
              <a:spcAft>
                <a:spcPts val="0"/>
              </a:spcAft>
              <a:buSzPts val="1900"/>
              <a:buChar char="●"/>
              <a:defRPr/>
            </a:lvl7pPr>
            <a:lvl8pPr marL="3657600" lvl="7" indent="-349250">
              <a:spcBef>
                <a:spcPts val="1600"/>
              </a:spcBef>
              <a:spcAft>
                <a:spcPts val="0"/>
              </a:spcAft>
              <a:buSzPts val="1900"/>
              <a:buChar char="○"/>
              <a:defRPr/>
            </a:lvl8pPr>
            <a:lvl9pPr marL="4114800" lvl="8" indent="-349250">
              <a:spcBef>
                <a:spcPts val="1600"/>
              </a:spcBef>
              <a:spcAft>
                <a:spcPts val="1600"/>
              </a:spcAft>
              <a:buSzPts val="1900"/>
              <a:buChar char="■"/>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3 Data Points">
  <p:cSld name="CUSTOM_22_2">
    <p:spTree>
      <p:nvGrpSpPr>
        <p:cNvPr id="1" name="Shape 403"/>
        <p:cNvGrpSpPr/>
        <p:nvPr/>
      </p:nvGrpSpPr>
      <p:grpSpPr>
        <a:xfrm>
          <a:off x="0" y="0"/>
          <a:ext cx="0" cy="0"/>
          <a:chOff x="0" y="0"/>
          <a:chExt cx="0" cy="0"/>
        </a:xfrm>
      </p:grpSpPr>
      <p:sp>
        <p:nvSpPr>
          <p:cNvPr id="404" name="Google Shape;404;g36335525d1a_0_2338"/>
          <p:cNvSpPr txBox="1">
            <a:spLocks noGrp="1"/>
          </p:cNvSpPr>
          <p:nvPr>
            <p:ph type="title"/>
          </p:nvPr>
        </p:nvSpPr>
        <p:spPr>
          <a:xfrm>
            <a:off x="609600" y="914400"/>
            <a:ext cx="10363200" cy="7881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4800"/>
              <a:buNone/>
              <a:defRPr/>
            </a:lvl1pPr>
            <a:lvl2pPr lvl="1">
              <a:spcBef>
                <a:spcPts val="10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405" name="Google Shape;405;g36335525d1a_0_2338"/>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406" name="Google Shape;406;g36335525d1a_0_2338"/>
          <p:cNvSpPr txBox="1">
            <a:spLocks noGrp="1"/>
          </p:cNvSpPr>
          <p:nvPr>
            <p:ph type="body" idx="2"/>
          </p:nvPr>
        </p:nvSpPr>
        <p:spPr>
          <a:xfrm>
            <a:off x="609600" y="1828800"/>
            <a:ext cx="6705600" cy="2133600"/>
          </a:xfrm>
          <a:prstGeom prst="rect">
            <a:avLst/>
          </a:prstGeom>
        </p:spPr>
        <p:txBody>
          <a:bodyPr spcFirstLastPara="1" wrap="square" lIns="0" tIns="0" rIns="0" bIns="0" anchor="t" anchorCtr="0">
            <a:noAutofit/>
          </a:bodyPr>
          <a:lstStyle>
            <a:lvl1pPr marL="457200" lvl="0" indent="-349250">
              <a:spcBef>
                <a:spcPts val="1300"/>
              </a:spcBef>
              <a:spcAft>
                <a:spcPts val="0"/>
              </a:spcAft>
              <a:buSzPts val="1900"/>
              <a:buChar char="●"/>
              <a:defRPr sz="1900"/>
            </a:lvl1pPr>
            <a:lvl2pPr marL="914400" lvl="1" indent="-349250">
              <a:spcBef>
                <a:spcPts val="1600"/>
              </a:spcBef>
              <a:spcAft>
                <a:spcPts val="0"/>
              </a:spcAft>
              <a:buSzPts val="1900"/>
              <a:buChar char="○"/>
              <a:defRPr/>
            </a:lvl2pPr>
            <a:lvl3pPr marL="1371600" lvl="2" indent="-349250">
              <a:spcBef>
                <a:spcPts val="1600"/>
              </a:spcBef>
              <a:spcAft>
                <a:spcPts val="0"/>
              </a:spcAft>
              <a:buSzPts val="1900"/>
              <a:buChar char="■"/>
              <a:defRPr/>
            </a:lvl3pPr>
            <a:lvl4pPr marL="1828800" lvl="3" indent="-349250">
              <a:spcBef>
                <a:spcPts val="1600"/>
              </a:spcBef>
              <a:spcAft>
                <a:spcPts val="0"/>
              </a:spcAft>
              <a:buSzPts val="1900"/>
              <a:buChar char="●"/>
              <a:defRPr/>
            </a:lvl4pPr>
            <a:lvl5pPr marL="2286000" lvl="4" indent="-349250">
              <a:spcBef>
                <a:spcPts val="1600"/>
              </a:spcBef>
              <a:spcAft>
                <a:spcPts val="0"/>
              </a:spcAft>
              <a:buSzPts val="1900"/>
              <a:buChar char="○"/>
              <a:defRPr/>
            </a:lvl5pPr>
            <a:lvl6pPr marL="2743200" lvl="5" indent="-349250">
              <a:spcBef>
                <a:spcPts val="1600"/>
              </a:spcBef>
              <a:spcAft>
                <a:spcPts val="0"/>
              </a:spcAft>
              <a:buSzPts val="1900"/>
              <a:buChar char="■"/>
              <a:defRPr/>
            </a:lvl6pPr>
            <a:lvl7pPr marL="3200400" lvl="6" indent="-349250">
              <a:spcBef>
                <a:spcPts val="1600"/>
              </a:spcBef>
              <a:spcAft>
                <a:spcPts val="0"/>
              </a:spcAft>
              <a:buSzPts val="1900"/>
              <a:buChar char="●"/>
              <a:defRPr/>
            </a:lvl7pPr>
            <a:lvl8pPr marL="3657600" lvl="7" indent="-349250">
              <a:spcBef>
                <a:spcPts val="1600"/>
              </a:spcBef>
              <a:spcAft>
                <a:spcPts val="0"/>
              </a:spcAft>
              <a:buSzPts val="1900"/>
              <a:buChar char="○"/>
              <a:defRPr/>
            </a:lvl8pPr>
            <a:lvl9pPr marL="4114800" lvl="8" indent="-349250">
              <a:spcBef>
                <a:spcPts val="1600"/>
              </a:spcBef>
              <a:spcAft>
                <a:spcPts val="1600"/>
              </a:spcAft>
              <a:buSzPts val="1900"/>
              <a:buChar char="■"/>
              <a:defRPr/>
            </a:lvl9pPr>
          </a:lstStyle>
          <a:p>
            <a:endParaRPr/>
          </a:p>
        </p:txBody>
      </p:sp>
      <p:cxnSp>
        <p:nvCxnSpPr>
          <p:cNvPr id="407" name="Google Shape;407;g36335525d1a_0_2338"/>
          <p:cNvCxnSpPr/>
          <p:nvPr/>
        </p:nvCxnSpPr>
        <p:spPr>
          <a:xfrm>
            <a:off x="4114800" y="4398100"/>
            <a:ext cx="0" cy="1951500"/>
          </a:xfrm>
          <a:prstGeom prst="straightConnector1">
            <a:avLst/>
          </a:prstGeom>
          <a:noFill/>
          <a:ln w="19050" cap="flat" cmpd="sng">
            <a:solidFill>
              <a:srgbClr val="BFDFE0"/>
            </a:solidFill>
            <a:prstDash val="solid"/>
            <a:round/>
            <a:headEnd type="none" w="med" len="med"/>
            <a:tailEnd type="none" w="med" len="med"/>
          </a:ln>
        </p:spPr>
      </p:cxnSp>
      <p:cxnSp>
        <p:nvCxnSpPr>
          <p:cNvPr id="408" name="Google Shape;408;g36335525d1a_0_2338"/>
          <p:cNvCxnSpPr/>
          <p:nvPr/>
        </p:nvCxnSpPr>
        <p:spPr>
          <a:xfrm>
            <a:off x="8077200" y="4398100"/>
            <a:ext cx="0" cy="1951500"/>
          </a:xfrm>
          <a:prstGeom prst="straightConnector1">
            <a:avLst/>
          </a:prstGeom>
          <a:noFill/>
          <a:ln w="19050" cap="flat" cmpd="sng">
            <a:solidFill>
              <a:srgbClr val="BFDFE0"/>
            </a:solidFill>
            <a:prstDash val="solid"/>
            <a:round/>
            <a:headEnd type="none" w="med" len="med"/>
            <a:tailEnd type="none" w="med" len="med"/>
          </a:ln>
        </p:spPr>
      </p:cxnSp>
      <p:sp>
        <p:nvSpPr>
          <p:cNvPr id="409" name="Google Shape;409;g36335525d1a_0_2338"/>
          <p:cNvSpPr txBox="1">
            <a:spLocks noGrp="1"/>
          </p:cNvSpPr>
          <p:nvPr>
            <p:ph type="title" idx="3"/>
          </p:nvPr>
        </p:nvSpPr>
        <p:spPr>
          <a:xfrm>
            <a:off x="609600" y="4467573"/>
            <a:ext cx="3048000" cy="677100"/>
          </a:xfrm>
          <a:prstGeom prst="rect">
            <a:avLst/>
          </a:prstGeom>
        </p:spPr>
        <p:txBody>
          <a:bodyPr spcFirstLastPara="1" wrap="square" lIns="0" tIns="0" rIns="0" bIns="0" anchor="t" anchorCtr="0">
            <a:normAutofit/>
          </a:bodyPr>
          <a:lstStyle>
            <a:lvl1pPr lvl="0">
              <a:lnSpc>
                <a:spcPct val="80000"/>
              </a:lnSpc>
              <a:spcBef>
                <a:spcPts val="0"/>
              </a:spcBef>
              <a:spcAft>
                <a:spcPts val="0"/>
              </a:spcAft>
              <a:buSzPts val="4700"/>
              <a:buFont typeface="Oswald Medium"/>
              <a:buNone/>
              <a:defRPr sz="4700" b="0">
                <a:latin typeface="Oswald Medium"/>
                <a:ea typeface="Oswald Medium"/>
                <a:cs typeface="Oswald Medium"/>
                <a:sym typeface="Oswald Medium"/>
              </a:defRPr>
            </a:lvl1pPr>
            <a:lvl2pPr lvl="1">
              <a:lnSpc>
                <a:spcPct val="80000"/>
              </a:lnSpc>
              <a:spcBef>
                <a:spcPts val="100"/>
              </a:spcBef>
              <a:spcAft>
                <a:spcPts val="0"/>
              </a:spcAft>
              <a:buSzPts val="7300"/>
              <a:buNone/>
              <a:defRPr sz="7300"/>
            </a:lvl2pPr>
            <a:lvl3pPr lvl="2">
              <a:lnSpc>
                <a:spcPct val="80000"/>
              </a:lnSpc>
              <a:spcBef>
                <a:spcPts val="100"/>
              </a:spcBef>
              <a:spcAft>
                <a:spcPts val="0"/>
              </a:spcAft>
              <a:buSzPts val="7300"/>
              <a:buNone/>
              <a:defRPr sz="7300"/>
            </a:lvl3pPr>
            <a:lvl4pPr lvl="3">
              <a:lnSpc>
                <a:spcPct val="80000"/>
              </a:lnSpc>
              <a:spcBef>
                <a:spcPts val="100"/>
              </a:spcBef>
              <a:spcAft>
                <a:spcPts val="0"/>
              </a:spcAft>
              <a:buSzPts val="7300"/>
              <a:buNone/>
              <a:defRPr sz="7300"/>
            </a:lvl4pPr>
            <a:lvl5pPr lvl="4">
              <a:lnSpc>
                <a:spcPct val="80000"/>
              </a:lnSpc>
              <a:spcBef>
                <a:spcPts val="100"/>
              </a:spcBef>
              <a:spcAft>
                <a:spcPts val="0"/>
              </a:spcAft>
              <a:buSzPts val="7300"/>
              <a:buNone/>
              <a:defRPr sz="7300"/>
            </a:lvl5pPr>
            <a:lvl6pPr lvl="5">
              <a:lnSpc>
                <a:spcPct val="80000"/>
              </a:lnSpc>
              <a:spcBef>
                <a:spcPts val="100"/>
              </a:spcBef>
              <a:spcAft>
                <a:spcPts val="0"/>
              </a:spcAft>
              <a:buSzPts val="7300"/>
              <a:buNone/>
              <a:defRPr sz="7300"/>
            </a:lvl6pPr>
            <a:lvl7pPr lvl="6">
              <a:lnSpc>
                <a:spcPct val="80000"/>
              </a:lnSpc>
              <a:spcBef>
                <a:spcPts val="100"/>
              </a:spcBef>
              <a:spcAft>
                <a:spcPts val="0"/>
              </a:spcAft>
              <a:buSzPts val="7300"/>
              <a:buNone/>
              <a:defRPr sz="7300"/>
            </a:lvl7pPr>
            <a:lvl8pPr lvl="7">
              <a:lnSpc>
                <a:spcPct val="80000"/>
              </a:lnSpc>
              <a:spcBef>
                <a:spcPts val="100"/>
              </a:spcBef>
              <a:spcAft>
                <a:spcPts val="0"/>
              </a:spcAft>
              <a:buSzPts val="7300"/>
              <a:buNone/>
              <a:defRPr sz="7300"/>
            </a:lvl8pPr>
            <a:lvl9pPr lvl="8">
              <a:lnSpc>
                <a:spcPct val="80000"/>
              </a:lnSpc>
              <a:spcBef>
                <a:spcPts val="100"/>
              </a:spcBef>
              <a:spcAft>
                <a:spcPts val="100"/>
              </a:spcAft>
              <a:buSzPts val="7300"/>
              <a:buNone/>
              <a:defRPr sz="7300"/>
            </a:lvl9pPr>
          </a:lstStyle>
          <a:p>
            <a:endParaRPr/>
          </a:p>
        </p:txBody>
      </p:sp>
      <p:sp>
        <p:nvSpPr>
          <p:cNvPr id="410" name="Google Shape;410;g36335525d1a_0_2338"/>
          <p:cNvSpPr txBox="1">
            <a:spLocks noGrp="1"/>
          </p:cNvSpPr>
          <p:nvPr>
            <p:ph type="title" idx="4"/>
          </p:nvPr>
        </p:nvSpPr>
        <p:spPr>
          <a:xfrm>
            <a:off x="4572000" y="4467573"/>
            <a:ext cx="3048000" cy="677100"/>
          </a:xfrm>
          <a:prstGeom prst="rect">
            <a:avLst/>
          </a:prstGeom>
        </p:spPr>
        <p:txBody>
          <a:bodyPr spcFirstLastPara="1" wrap="square" lIns="0" tIns="0" rIns="0" bIns="0" anchor="t" anchorCtr="0">
            <a:normAutofit/>
          </a:bodyPr>
          <a:lstStyle>
            <a:lvl1pPr lvl="0">
              <a:lnSpc>
                <a:spcPct val="80000"/>
              </a:lnSpc>
              <a:spcBef>
                <a:spcPts val="0"/>
              </a:spcBef>
              <a:spcAft>
                <a:spcPts val="0"/>
              </a:spcAft>
              <a:buSzPts val="4700"/>
              <a:buFont typeface="Oswald Medium"/>
              <a:buNone/>
              <a:defRPr sz="4700" b="0">
                <a:latin typeface="Oswald Medium"/>
                <a:ea typeface="Oswald Medium"/>
                <a:cs typeface="Oswald Medium"/>
                <a:sym typeface="Oswald Medium"/>
              </a:defRPr>
            </a:lvl1pPr>
            <a:lvl2pPr lvl="1">
              <a:lnSpc>
                <a:spcPct val="80000"/>
              </a:lnSpc>
              <a:spcBef>
                <a:spcPts val="100"/>
              </a:spcBef>
              <a:spcAft>
                <a:spcPts val="0"/>
              </a:spcAft>
              <a:buSzPts val="5300"/>
              <a:buFont typeface="Oswald Medium"/>
              <a:buNone/>
              <a:defRPr sz="5300">
                <a:latin typeface="Oswald Medium"/>
                <a:ea typeface="Oswald Medium"/>
                <a:cs typeface="Oswald Medium"/>
                <a:sym typeface="Oswald Medium"/>
              </a:defRPr>
            </a:lvl2pPr>
            <a:lvl3pPr lvl="2">
              <a:lnSpc>
                <a:spcPct val="80000"/>
              </a:lnSpc>
              <a:spcBef>
                <a:spcPts val="100"/>
              </a:spcBef>
              <a:spcAft>
                <a:spcPts val="0"/>
              </a:spcAft>
              <a:buSzPts val="5300"/>
              <a:buFont typeface="Oswald Medium"/>
              <a:buNone/>
              <a:defRPr sz="5300">
                <a:latin typeface="Oswald Medium"/>
                <a:ea typeface="Oswald Medium"/>
                <a:cs typeface="Oswald Medium"/>
                <a:sym typeface="Oswald Medium"/>
              </a:defRPr>
            </a:lvl3pPr>
            <a:lvl4pPr lvl="3">
              <a:lnSpc>
                <a:spcPct val="80000"/>
              </a:lnSpc>
              <a:spcBef>
                <a:spcPts val="100"/>
              </a:spcBef>
              <a:spcAft>
                <a:spcPts val="0"/>
              </a:spcAft>
              <a:buSzPts val="5300"/>
              <a:buFont typeface="Oswald Medium"/>
              <a:buNone/>
              <a:defRPr sz="5300">
                <a:latin typeface="Oswald Medium"/>
                <a:ea typeface="Oswald Medium"/>
                <a:cs typeface="Oswald Medium"/>
                <a:sym typeface="Oswald Medium"/>
              </a:defRPr>
            </a:lvl4pPr>
            <a:lvl5pPr lvl="4">
              <a:lnSpc>
                <a:spcPct val="80000"/>
              </a:lnSpc>
              <a:spcBef>
                <a:spcPts val="100"/>
              </a:spcBef>
              <a:spcAft>
                <a:spcPts val="0"/>
              </a:spcAft>
              <a:buSzPts val="5300"/>
              <a:buFont typeface="Oswald Medium"/>
              <a:buNone/>
              <a:defRPr sz="5300">
                <a:latin typeface="Oswald Medium"/>
                <a:ea typeface="Oswald Medium"/>
                <a:cs typeface="Oswald Medium"/>
                <a:sym typeface="Oswald Medium"/>
              </a:defRPr>
            </a:lvl5pPr>
            <a:lvl6pPr lvl="5">
              <a:lnSpc>
                <a:spcPct val="80000"/>
              </a:lnSpc>
              <a:spcBef>
                <a:spcPts val="100"/>
              </a:spcBef>
              <a:spcAft>
                <a:spcPts val="0"/>
              </a:spcAft>
              <a:buSzPts val="5300"/>
              <a:buFont typeface="Oswald Medium"/>
              <a:buNone/>
              <a:defRPr sz="5300">
                <a:latin typeface="Oswald Medium"/>
                <a:ea typeface="Oswald Medium"/>
                <a:cs typeface="Oswald Medium"/>
                <a:sym typeface="Oswald Medium"/>
              </a:defRPr>
            </a:lvl6pPr>
            <a:lvl7pPr lvl="6">
              <a:lnSpc>
                <a:spcPct val="80000"/>
              </a:lnSpc>
              <a:spcBef>
                <a:spcPts val="100"/>
              </a:spcBef>
              <a:spcAft>
                <a:spcPts val="0"/>
              </a:spcAft>
              <a:buSzPts val="5300"/>
              <a:buFont typeface="Oswald Medium"/>
              <a:buNone/>
              <a:defRPr sz="5300">
                <a:latin typeface="Oswald Medium"/>
                <a:ea typeface="Oswald Medium"/>
                <a:cs typeface="Oswald Medium"/>
                <a:sym typeface="Oswald Medium"/>
              </a:defRPr>
            </a:lvl7pPr>
            <a:lvl8pPr lvl="7">
              <a:lnSpc>
                <a:spcPct val="80000"/>
              </a:lnSpc>
              <a:spcBef>
                <a:spcPts val="100"/>
              </a:spcBef>
              <a:spcAft>
                <a:spcPts val="0"/>
              </a:spcAft>
              <a:buSzPts val="5300"/>
              <a:buFont typeface="Oswald Medium"/>
              <a:buNone/>
              <a:defRPr sz="5300">
                <a:latin typeface="Oswald Medium"/>
                <a:ea typeface="Oswald Medium"/>
                <a:cs typeface="Oswald Medium"/>
                <a:sym typeface="Oswald Medium"/>
              </a:defRPr>
            </a:lvl8pPr>
            <a:lvl9pPr lvl="8">
              <a:lnSpc>
                <a:spcPct val="80000"/>
              </a:lnSpc>
              <a:spcBef>
                <a:spcPts val="100"/>
              </a:spcBef>
              <a:spcAft>
                <a:spcPts val="100"/>
              </a:spcAft>
              <a:buSzPts val="5300"/>
              <a:buFont typeface="Oswald Medium"/>
              <a:buNone/>
              <a:defRPr sz="5300">
                <a:latin typeface="Oswald Medium"/>
                <a:ea typeface="Oswald Medium"/>
                <a:cs typeface="Oswald Medium"/>
                <a:sym typeface="Oswald Medium"/>
              </a:defRPr>
            </a:lvl9pPr>
          </a:lstStyle>
          <a:p>
            <a:endParaRPr/>
          </a:p>
        </p:txBody>
      </p:sp>
      <p:sp>
        <p:nvSpPr>
          <p:cNvPr id="411" name="Google Shape;411;g36335525d1a_0_2338"/>
          <p:cNvSpPr txBox="1">
            <a:spLocks noGrp="1"/>
          </p:cNvSpPr>
          <p:nvPr>
            <p:ph type="title" idx="5"/>
          </p:nvPr>
        </p:nvSpPr>
        <p:spPr>
          <a:xfrm>
            <a:off x="8534400" y="4467573"/>
            <a:ext cx="3048000" cy="677100"/>
          </a:xfrm>
          <a:prstGeom prst="rect">
            <a:avLst/>
          </a:prstGeom>
        </p:spPr>
        <p:txBody>
          <a:bodyPr spcFirstLastPara="1" wrap="square" lIns="0" tIns="0" rIns="0" bIns="0" anchor="t" anchorCtr="0">
            <a:normAutofit/>
          </a:bodyPr>
          <a:lstStyle>
            <a:lvl1pPr lvl="0">
              <a:lnSpc>
                <a:spcPct val="80000"/>
              </a:lnSpc>
              <a:spcBef>
                <a:spcPts val="0"/>
              </a:spcBef>
              <a:spcAft>
                <a:spcPts val="0"/>
              </a:spcAft>
              <a:buSzPts val="4700"/>
              <a:buFont typeface="Oswald Medium"/>
              <a:buNone/>
              <a:defRPr sz="4700" b="0">
                <a:latin typeface="Oswald Medium"/>
                <a:ea typeface="Oswald Medium"/>
                <a:cs typeface="Oswald Medium"/>
                <a:sym typeface="Oswald Medium"/>
              </a:defRPr>
            </a:lvl1pPr>
            <a:lvl2pPr lvl="1">
              <a:lnSpc>
                <a:spcPct val="80000"/>
              </a:lnSpc>
              <a:spcBef>
                <a:spcPts val="100"/>
              </a:spcBef>
              <a:spcAft>
                <a:spcPts val="0"/>
              </a:spcAft>
              <a:buClr>
                <a:schemeClr val="dk2"/>
              </a:buClr>
              <a:buSzPts val="4700"/>
              <a:buFont typeface="Oswald Medium"/>
              <a:buNone/>
              <a:defRPr sz="4700">
                <a:solidFill>
                  <a:schemeClr val="dk2"/>
                </a:solidFill>
                <a:latin typeface="Oswald Medium"/>
                <a:ea typeface="Oswald Medium"/>
                <a:cs typeface="Oswald Medium"/>
                <a:sym typeface="Oswald Medium"/>
              </a:defRPr>
            </a:lvl2pPr>
            <a:lvl3pPr lvl="2">
              <a:lnSpc>
                <a:spcPct val="80000"/>
              </a:lnSpc>
              <a:spcBef>
                <a:spcPts val="100"/>
              </a:spcBef>
              <a:spcAft>
                <a:spcPts val="0"/>
              </a:spcAft>
              <a:buClr>
                <a:schemeClr val="dk2"/>
              </a:buClr>
              <a:buSzPts val="4700"/>
              <a:buFont typeface="Oswald Medium"/>
              <a:buNone/>
              <a:defRPr sz="4700">
                <a:solidFill>
                  <a:schemeClr val="dk2"/>
                </a:solidFill>
                <a:latin typeface="Oswald Medium"/>
                <a:ea typeface="Oswald Medium"/>
                <a:cs typeface="Oswald Medium"/>
                <a:sym typeface="Oswald Medium"/>
              </a:defRPr>
            </a:lvl3pPr>
            <a:lvl4pPr lvl="3">
              <a:lnSpc>
                <a:spcPct val="80000"/>
              </a:lnSpc>
              <a:spcBef>
                <a:spcPts val="100"/>
              </a:spcBef>
              <a:spcAft>
                <a:spcPts val="0"/>
              </a:spcAft>
              <a:buClr>
                <a:schemeClr val="dk2"/>
              </a:buClr>
              <a:buSzPts val="4700"/>
              <a:buFont typeface="Oswald Medium"/>
              <a:buNone/>
              <a:defRPr sz="4700">
                <a:solidFill>
                  <a:schemeClr val="dk2"/>
                </a:solidFill>
                <a:latin typeface="Oswald Medium"/>
                <a:ea typeface="Oswald Medium"/>
                <a:cs typeface="Oswald Medium"/>
                <a:sym typeface="Oswald Medium"/>
              </a:defRPr>
            </a:lvl4pPr>
            <a:lvl5pPr lvl="4">
              <a:lnSpc>
                <a:spcPct val="80000"/>
              </a:lnSpc>
              <a:spcBef>
                <a:spcPts val="100"/>
              </a:spcBef>
              <a:spcAft>
                <a:spcPts val="0"/>
              </a:spcAft>
              <a:buClr>
                <a:schemeClr val="dk2"/>
              </a:buClr>
              <a:buSzPts val="4700"/>
              <a:buFont typeface="Oswald Medium"/>
              <a:buNone/>
              <a:defRPr sz="4700">
                <a:solidFill>
                  <a:schemeClr val="dk2"/>
                </a:solidFill>
                <a:latin typeface="Oswald Medium"/>
                <a:ea typeface="Oswald Medium"/>
                <a:cs typeface="Oswald Medium"/>
                <a:sym typeface="Oswald Medium"/>
              </a:defRPr>
            </a:lvl5pPr>
            <a:lvl6pPr lvl="5">
              <a:lnSpc>
                <a:spcPct val="80000"/>
              </a:lnSpc>
              <a:spcBef>
                <a:spcPts val="100"/>
              </a:spcBef>
              <a:spcAft>
                <a:spcPts val="0"/>
              </a:spcAft>
              <a:buClr>
                <a:schemeClr val="dk2"/>
              </a:buClr>
              <a:buSzPts val="4700"/>
              <a:buFont typeface="Oswald Medium"/>
              <a:buNone/>
              <a:defRPr sz="4700">
                <a:solidFill>
                  <a:schemeClr val="dk2"/>
                </a:solidFill>
                <a:latin typeface="Oswald Medium"/>
                <a:ea typeface="Oswald Medium"/>
                <a:cs typeface="Oswald Medium"/>
                <a:sym typeface="Oswald Medium"/>
              </a:defRPr>
            </a:lvl6pPr>
            <a:lvl7pPr lvl="6">
              <a:lnSpc>
                <a:spcPct val="80000"/>
              </a:lnSpc>
              <a:spcBef>
                <a:spcPts val="100"/>
              </a:spcBef>
              <a:spcAft>
                <a:spcPts val="0"/>
              </a:spcAft>
              <a:buClr>
                <a:schemeClr val="dk2"/>
              </a:buClr>
              <a:buSzPts val="4700"/>
              <a:buFont typeface="Oswald Medium"/>
              <a:buNone/>
              <a:defRPr sz="4700">
                <a:solidFill>
                  <a:schemeClr val="dk2"/>
                </a:solidFill>
                <a:latin typeface="Oswald Medium"/>
                <a:ea typeface="Oswald Medium"/>
                <a:cs typeface="Oswald Medium"/>
                <a:sym typeface="Oswald Medium"/>
              </a:defRPr>
            </a:lvl7pPr>
            <a:lvl8pPr lvl="7">
              <a:lnSpc>
                <a:spcPct val="80000"/>
              </a:lnSpc>
              <a:spcBef>
                <a:spcPts val="100"/>
              </a:spcBef>
              <a:spcAft>
                <a:spcPts val="0"/>
              </a:spcAft>
              <a:buClr>
                <a:schemeClr val="dk2"/>
              </a:buClr>
              <a:buSzPts val="4700"/>
              <a:buFont typeface="Oswald Medium"/>
              <a:buNone/>
              <a:defRPr sz="4700">
                <a:solidFill>
                  <a:schemeClr val="dk2"/>
                </a:solidFill>
                <a:latin typeface="Oswald Medium"/>
                <a:ea typeface="Oswald Medium"/>
                <a:cs typeface="Oswald Medium"/>
                <a:sym typeface="Oswald Medium"/>
              </a:defRPr>
            </a:lvl8pPr>
            <a:lvl9pPr lvl="8">
              <a:lnSpc>
                <a:spcPct val="80000"/>
              </a:lnSpc>
              <a:spcBef>
                <a:spcPts val="100"/>
              </a:spcBef>
              <a:spcAft>
                <a:spcPts val="100"/>
              </a:spcAft>
              <a:buClr>
                <a:schemeClr val="dk2"/>
              </a:buClr>
              <a:buSzPts val="4700"/>
              <a:buFont typeface="Oswald Medium"/>
              <a:buNone/>
              <a:defRPr sz="4700">
                <a:solidFill>
                  <a:schemeClr val="dk2"/>
                </a:solidFill>
                <a:latin typeface="Oswald Medium"/>
                <a:ea typeface="Oswald Medium"/>
                <a:cs typeface="Oswald Medium"/>
                <a:sym typeface="Oswald Medium"/>
              </a:defRPr>
            </a:lvl9pPr>
          </a:lstStyle>
          <a:p>
            <a:endParaRPr/>
          </a:p>
        </p:txBody>
      </p:sp>
      <p:sp>
        <p:nvSpPr>
          <p:cNvPr id="412" name="Google Shape;412;g36335525d1a_0_2338"/>
          <p:cNvSpPr txBox="1">
            <a:spLocks noGrp="1"/>
          </p:cNvSpPr>
          <p:nvPr>
            <p:ph type="subTitle" idx="6"/>
          </p:nvPr>
        </p:nvSpPr>
        <p:spPr>
          <a:xfrm>
            <a:off x="609600" y="5146110"/>
            <a:ext cx="3048000" cy="3225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2pPr>
            <a:lvl3pPr lvl="2">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3pPr>
            <a:lvl4pPr lvl="3">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4pPr>
            <a:lvl5pPr lvl="4">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5pPr>
            <a:lvl6pPr lvl="5">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6pPr>
            <a:lvl7pPr lvl="6">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7pPr>
            <a:lvl8pPr lvl="7">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8pPr>
            <a:lvl9pPr lvl="8">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9pPr>
          </a:lstStyle>
          <a:p>
            <a:endParaRPr/>
          </a:p>
        </p:txBody>
      </p:sp>
      <p:sp>
        <p:nvSpPr>
          <p:cNvPr id="413" name="Google Shape;413;g36335525d1a_0_2338"/>
          <p:cNvSpPr txBox="1">
            <a:spLocks noGrp="1"/>
          </p:cNvSpPr>
          <p:nvPr>
            <p:ph type="subTitle" idx="7"/>
          </p:nvPr>
        </p:nvSpPr>
        <p:spPr>
          <a:xfrm>
            <a:off x="4572000" y="5146110"/>
            <a:ext cx="3048000" cy="3225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2pPr>
            <a:lvl3pPr lvl="2">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3pPr>
            <a:lvl4pPr lvl="3">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4pPr>
            <a:lvl5pPr lvl="4">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5pPr>
            <a:lvl6pPr lvl="5">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6pPr>
            <a:lvl7pPr lvl="6">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7pPr>
            <a:lvl8pPr lvl="7">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8pPr>
            <a:lvl9pPr lvl="8">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9pPr>
          </a:lstStyle>
          <a:p>
            <a:endParaRPr/>
          </a:p>
        </p:txBody>
      </p:sp>
      <p:sp>
        <p:nvSpPr>
          <p:cNvPr id="414" name="Google Shape;414;g36335525d1a_0_2338"/>
          <p:cNvSpPr txBox="1">
            <a:spLocks noGrp="1"/>
          </p:cNvSpPr>
          <p:nvPr>
            <p:ph type="subTitle" idx="8"/>
          </p:nvPr>
        </p:nvSpPr>
        <p:spPr>
          <a:xfrm>
            <a:off x="8534400" y="5146110"/>
            <a:ext cx="3048000" cy="3225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2pPr>
            <a:lvl3pPr lvl="2">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3pPr>
            <a:lvl4pPr lvl="3">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4pPr>
            <a:lvl5pPr lvl="4">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5pPr>
            <a:lvl6pPr lvl="5">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6pPr>
            <a:lvl7pPr lvl="6">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7pPr>
            <a:lvl8pPr lvl="7">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8pPr>
            <a:lvl9pPr lvl="8">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9pPr>
          </a:lstStyle>
          <a:p>
            <a:endParaRPr/>
          </a:p>
        </p:txBody>
      </p:sp>
      <p:sp>
        <p:nvSpPr>
          <p:cNvPr id="415" name="Google Shape;415;g36335525d1a_0_2338"/>
          <p:cNvSpPr>
            <a:spLocks noGrp="1"/>
          </p:cNvSpPr>
          <p:nvPr>
            <p:ph type="pic" idx="9"/>
          </p:nvPr>
        </p:nvSpPr>
        <p:spPr>
          <a:xfrm>
            <a:off x="8235033" y="1828800"/>
            <a:ext cx="3663300" cy="2133600"/>
          </a:xfrm>
          <a:prstGeom prst="rect">
            <a:avLst/>
          </a:prstGeom>
          <a:noFill/>
          <a:ln>
            <a:noFill/>
          </a:ln>
        </p:spPr>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Milestones 1">
  <p:cSld name="CUSTOM_22_2_1">
    <p:spTree>
      <p:nvGrpSpPr>
        <p:cNvPr id="1" name="Shape 416"/>
        <p:cNvGrpSpPr/>
        <p:nvPr/>
      </p:nvGrpSpPr>
      <p:grpSpPr>
        <a:xfrm>
          <a:off x="0" y="0"/>
          <a:ext cx="0" cy="0"/>
          <a:chOff x="0" y="0"/>
          <a:chExt cx="0" cy="0"/>
        </a:xfrm>
      </p:grpSpPr>
      <p:sp>
        <p:nvSpPr>
          <p:cNvPr id="417" name="Google Shape;417;g36335525d1a_0_2351"/>
          <p:cNvSpPr txBox="1">
            <a:spLocks noGrp="1"/>
          </p:cNvSpPr>
          <p:nvPr>
            <p:ph type="title"/>
          </p:nvPr>
        </p:nvSpPr>
        <p:spPr>
          <a:xfrm>
            <a:off x="609600" y="914400"/>
            <a:ext cx="10363200" cy="7881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4800"/>
              <a:buNone/>
              <a:defRPr/>
            </a:lvl1pPr>
            <a:lvl2pPr lvl="1">
              <a:spcBef>
                <a:spcPts val="10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418" name="Google Shape;418;g36335525d1a_0_2351"/>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419" name="Google Shape;419;g36335525d1a_0_2351"/>
          <p:cNvSpPr>
            <a:spLocks noGrp="1"/>
          </p:cNvSpPr>
          <p:nvPr>
            <p:ph type="pic" idx="2"/>
          </p:nvPr>
        </p:nvSpPr>
        <p:spPr>
          <a:xfrm>
            <a:off x="1223333" y="2438400"/>
            <a:ext cx="1524000" cy="1524000"/>
          </a:xfrm>
          <a:prstGeom prst="ellipse">
            <a:avLst/>
          </a:prstGeom>
          <a:noFill/>
          <a:ln>
            <a:noFill/>
          </a:ln>
        </p:spPr>
      </p:sp>
      <p:sp>
        <p:nvSpPr>
          <p:cNvPr id="420" name="Google Shape;420;g36335525d1a_0_2351"/>
          <p:cNvSpPr txBox="1">
            <a:spLocks noGrp="1"/>
          </p:cNvSpPr>
          <p:nvPr>
            <p:ph type="subTitle" idx="3"/>
          </p:nvPr>
        </p:nvSpPr>
        <p:spPr>
          <a:xfrm>
            <a:off x="766133" y="4163600"/>
            <a:ext cx="2438400" cy="391200"/>
          </a:xfrm>
          <a:prstGeom prst="rect">
            <a:avLst/>
          </a:prstGeom>
        </p:spPr>
        <p:txBody>
          <a:bodyPr spcFirstLastPara="1" wrap="square" lIns="0" tIns="0" rIns="0" bIns="0" anchor="t" anchorCtr="0">
            <a:noAutofit/>
          </a:bodyPr>
          <a:lstStyle>
            <a:lvl1pPr lvl="0" algn="ctr">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421" name="Google Shape;421;g36335525d1a_0_2351"/>
          <p:cNvSpPr txBox="1">
            <a:spLocks noGrp="1"/>
          </p:cNvSpPr>
          <p:nvPr>
            <p:ph type="subTitle" idx="4"/>
          </p:nvPr>
        </p:nvSpPr>
        <p:spPr>
          <a:xfrm>
            <a:off x="3506578" y="4163600"/>
            <a:ext cx="2438400" cy="391200"/>
          </a:xfrm>
          <a:prstGeom prst="rect">
            <a:avLst/>
          </a:prstGeom>
        </p:spPr>
        <p:txBody>
          <a:bodyPr spcFirstLastPara="1" wrap="square" lIns="0" tIns="0" rIns="0" bIns="0" anchor="t" anchorCtr="0">
            <a:noAutofit/>
          </a:bodyPr>
          <a:lstStyle>
            <a:lvl1pPr lvl="0" algn="ctr">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422" name="Google Shape;422;g36335525d1a_0_2351"/>
          <p:cNvSpPr txBox="1">
            <a:spLocks noGrp="1"/>
          </p:cNvSpPr>
          <p:nvPr>
            <p:ph type="subTitle" idx="5"/>
          </p:nvPr>
        </p:nvSpPr>
        <p:spPr>
          <a:xfrm>
            <a:off x="6247022" y="4163600"/>
            <a:ext cx="2438400" cy="391200"/>
          </a:xfrm>
          <a:prstGeom prst="rect">
            <a:avLst/>
          </a:prstGeom>
        </p:spPr>
        <p:txBody>
          <a:bodyPr spcFirstLastPara="1" wrap="square" lIns="0" tIns="0" rIns="0" bIns="0" anchor="t" anchorCtr="0">
            <a:noAutofit/>
          </a:bodyPr>
          <a:lstStyle>
            <a:lvl1pPr lvl="0" algn="ctr">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423" name="Google Shape;423;g36335525d1a_0_2351"/>
          <p:cNvSpPr txBox="1">
            <a:spLocks noGrp="1"/>
          </p:cNvSpPr>
          <p:nvPr>
            <p:ph type="subTitle" idx="6"/>
          </p:nvPr>
        </p:nvSpPr>
        <p:spPr>
          <a:xfrm>
            <a:off x="8987467" y="4163600"/>
            <a:ext cx="2438400" cy="391200"/>
          </a:xfrm>
          <a:prstGeom prst="rect">
            <a:avLst/>
          </a:prstGeom>
        </p:spPr>
        <p:txBody>
          <a:bodyPr spcFirstLastPara="1" wrap="square" lIns="0" tIns="0" rIns="0" bIns="0" anchor="t" anchorCtr="0">
            <a:noAutofit/>
          </a:bodyPr>
          <a:lstStyle>
            <a:lvl1pPr lvl="0" algn="ctr">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424" name="Google Shape;424;g36335525d1a_0_2351"/>
          <p:cNvSpPr>
            <a:spLocks noGrp="1"/>
          </p:cNvSpPr>
          <p:nvPr>
            <p:ph type="pic" idx="7"/>
          </p:nvPr>
        </p:nvSpPr>
        <p:spPr>
          <a:xfrm>
            <a:off x="3963767" y="2438400"/>
            <a:ext cx="1524000" cy="1524000"/>
          </a:xfrm>
          <a:prstGeom prst="ellipse">
            <a:avLst/>
          </a:prstGeom>
          <a:noFill/>
          <a:ln>
            <a:noFill/>
          </a:ln>
        </p:spPr>
      </p:sp>
      <p:sp>
        <p:nvSpPr>
          <p:cNvPr id="425" name="Google Shape;425;g36335525d1a_0_2351"/>
          <p:cNvSpPr>
            <a:spLocks noGrp="1"/>
          </p:cNvSpPr>
          <p:nvPr>
            <p:ph type="pic" idx="8"/>
          </p:nvPr>
        </p:nvSpPr>
        <p:spPr>
          <a:xfrm>
            <a:off x="6704222" y="2438400"/>
            <a:ext cx="1524000" cy="1524000"/>
          </a:xfrm>
          <a:prstGeom prst="ellipse">
            <a:avLst/>
          </a:prstGeom>
          <a:noFill/>
          <a:ln>
            <a:noFill/>
          </a:ln>
        </p:spPr>
      </p:sp>
      <p:sp>
        <p:nvSpPr>
          <p:cNvPr id="426" name="Google Shape;426;g36335525d1a_0_2351"/>
          <p:cNvSpPr>
            <a:spLocks noGrp="1"/>
          </p:cNvSpPr>
          <p:nvPr>
            <p:ph type="pic" idx="9"/>
          </p:nvPr>
        </p:nvSpPr>
        <p:spPr>
          <a:xfrm>
            <a:off x="9444667" y="2438400"/>
            <a:ext cx="1524000" cy="1524000"/>
          </a:xfrm>
          <a:prstGeom prst="ellipse">
            <a:avLst/>
          </a:prstGeom>
          <a:noFill/>
          <a:ln>
            <a:noFill/>
          </a:ln>
        </p:spPr>
      </p:sp>
      <p:sp>
        <p:nvSpPr>
          <p:cNvPr id="427" name="Google Shape;427;g36335525d1a_0_2351"/>
          <p:cNvSpPr txBox="1">
            <a:spLocks noGrp="1"/>
          </p:cNvSpPr>
          <p:nvPr>
            <p:ph type="subTitle" idx="13"/>
          </p:nvPr>
        </p:nvSpPr>
        <p:spPr>
          <a:xfrm>
            <a:off x="766133" y="4846900"/>
            <a:ext cx="2438400" cy="3912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
        <p:nvSpPr>
          <p:cNvPr id="428" name="Google Shape;428;g36335525d1a_0_2351"/>
          <p:cNvSpPr txBox="1">
            <a:spLocks noGrp="1"/>
          </p:cNvSpPr>
          <p:nvPr>
            <p:ph type="subTitle" idx="14"/>
          </p:nvPr>
        </p:nvSpPr>
        <p:spPr>
          <a:xfrm>
            <a:off x="3506578" y="4846900"/>
            <a:ext cx="2438400" cy="3912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
        <p:nvSpPr>
          <p:cNvPr id="429" name="Google Shape;429;g36335525d1a_0_2351"/>
          <p:cNvSpPr txBox="1">
            <a:spLocks noGrp="1"/>
          </p:cNvSpPr>
          <p:nvPr>
            <p:ph type="subTitle" idx="15"/>
          </p:nvPr>
        </p:nvSpPr>
        <p:spPr>
          <a:xfrm>
            <a:off x="6247022" y="4846900"/>
            <a:ext cx="2438400" cy="3912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
        <p:nvSpPr>
          <p:cNvPr id="430" name="Google Shape;430;g36335525d1a_0_2351"/>
          <p:cNvSpPr txBox="1">
            <a:spLocks noGrp="1"/>
          </p:cNvSpPr>
          <p:nvPr>
            <p:ph type="subTitle" idx="16"/>
          </p:nvPr>
        </p:nvSpPr>
        <p:spPr>
          <a:xfrm>
            <a:off x="8987467" y="4846900"/>
            <a:ext cx="2438400" cy="3912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General">
  <p:cSld name="CUSTOM_22">
    <p:spTree>
      <p:nvGrpSpPr>
        <p:cNvPr id="1" name="Shape 46"/>
        <p:cNvGrpSpPr/>
        <p:nvPr/>
      </p:nvGrpSpPr>
      <p:grpSpPr>
        <a:xfrm>
          <a:off x="0" y="0"/>
          <a:ext cx="0" cy="0"/>
          <a:chOff x="0" y="0"/>
          <a:chExt cx="0" cy="0"/>
        </a:xfrm>
      </p:grpSpPr>
      <p:sp>
        <p:nvSpPr>
          <p:cNvPr id="47" name="Google Shape;47;g36335525d1a_0_371"/>
          <p:cNvSpPr txBox="1">
            <a:spLocks noGrp="1"/>
          </p:cNvSpPr>
          <p:nvPr>
            <p:ph type="title"/>
          </p:nvPr>
        </p:nvSpPr>
        <p:spPr>
          <a:xfrm>
            <a:off x="609600" y="914400"/>
            <a:ext cx="10363200" cy="7881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4800"/>
              <a:buNone/>
              <a:defRPr/>
            </a:lvl1pPr>
            <a:lvl2pPr lvl="1">
              <a:lnSpc>
                <a:spcPct val="90000"/>
              </a:lnSpc>
              <a:spcBef>
                <a:spcPts val="100"/>
              </a:spcBef>
              <a:spcAft>
                <a:spcPts val="0"/>
              </a:spcAft>
              <a:buSzPts val="3700"/>
              <a:buNone/>
              <a:defRPr/>
            </a:lvl2pPr>
            <a:lvl3pPr lvl="2">
              <a:lnSpc>
                <a:spcPct val="90000"/>
              </a:lnSpc>
              <a:spcBef>
                <a:spcPts val="100"/>
              </a:spcBef>
              <a:spcAft>
                <a:spcPts val="0"/>
              </a:spcAft>
              <a:buSzPts val="3700"/>
              <a:buNone/>
              <a:defRPr/>
            </a:lvl3pPr>
            <a:lvl4pPr lvl="3">
              <a:lnSpc>
                <a:spcPct val="90000"/>
              </a:lnSpc>
              <a:spcBef>
                <a:spcPts val="100"/>
              </a:spcBef>
              <a:spcAft>
                <a:spcPts val="0"/>
              </a:spcAft>
              <a:buSzPts val="3700"/>
              <a:buNone/>
              <a:defRPr/>
            </a:lvl4pPr>
            <a:lvl5pPr lvl="4">
              <a:lnSpc>
                <a:spcPct val="90000"/>
              </a:lnSpc>
              <a:spcBef>
                <a:spcPts val="100"/>
              </a:spcBef>
              <a:spcAft>
                <a:spcPts val="0"/>
              </a:spcAft>
              <a:buSzPts val="3700"/>
              <a:buNone/>
              <a:defRPr/>
            </a:lvl5pPr>
            <a:lvl6pPr lvl="5">
              <a:lnSpc>
                <a:spcPct val="90000"/>
              </a:lnSpc>
              <a:spcBef>
                <a:spcPts val="100"/>
              </a:spcBef>
              <a:spcAft>
                <a:spcPts val="0"/>
              </a:spcAft>
              <a:buSzPts val="3700"/>
              <a:buNone/>
              <a:defRPr/>
            </a:lvl6pPr>
            <a:lvl7pPr lvl="6">
              <a:lnSpc>
                <a:spcPct val="90000"/>
              </a:lnSpc>
              <a:spcBef>
                <a:spcPts val="100"/>
              </a:spcBef>
              <a:spcAft>
                <a:spcPts val="0"/>
              </a:spcAft>
              <a:buSzPts val="3700"/>
              <a:buNone/>
              <a:defRPr/>
            </a:lvl7pPr>
            <a:lvl8pPr lvl="7">
              <a:lnSpc>
                <a:spcPct val="90000"/>
              </a:lnSpc>
              <a:spcBef>
                <a:spcPts val="100"/>
              </a:spcBef>
              <a:spcAft>
                <a:spcPts val="0"/>
              </a:spcAft>
              <a:buSzPts val="3700"/>
              <a:buNone/>
              <a:defRPr/>
            </a:lvl8pPr>
            <a:lvl9pPr lvl="8">
              <a:lnSpc>
                <a:spcPct val="90000"/>
              </a:lnSpc>
              <a:spcBef>
                <a:spcPts val="100"/>
              </a:spcBef>
              <a:spcAft>
                <a:spcPts val="100"/>
              </a:spcAft>
              <a:buSzPts val="3700"/>
              <a:buNone/>
              <a:defRPr/>
            </a:lvl9pPr>
          </a:lstStyle>
          <a:p>
            <a:endParaRPr/>
          </a:p>
        </p:txBody>
      </p:sp>
      <p:sp>
        <p:nvSpPr>
          <p:cNvPr id="48" name="Google Shape;48;g36335525d1a_0_371"/>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49" name="Google Shape;49;g36335525d1a_0_371"/>
          <p:cNvSpPr txBox="1">
            <a:spLocks noGrp="1"/>
          </p:cNvSpPr>
          <p:nvPr>
            <p:ph type="body" idx="2"/>
          </p:nvPr>
        </p:nvSpPr>
        <p:spPr>
          <a:xfrm>
            <a:off x="609600" y="1828800"/>
            <a:ext cx="10972800" cy="4267200"/>
          </a:xfrm>
          <a:prstGeom prst="rect">
            <a:avLst/>
          </a:prstGeom>
        </p:spPr>
        <p:txBody>
          <a:bodyPr spcFirstLastPara="1" wrap="square" lIns="0" tIns="0" rIns="0" bIns="0" anchor="t" anchorCtr="0">
            <a:noAutofit/>
          </a:bodyPr>
          <a:lstStyle>
            <a:lvl1pPr marL="457200" lvl="0" indent="-349250">
              <a:spcBef>
                <a:spcPts val="1300"/>
              </a:spcBef>
              <a:spcAft>
                <a:spcPts val="0"/>
              </a:spcAft>
              <a:buSzPts val="1900"/>
              <a:buChar char="●"/>
              <a:defRPr sz="1900"/>
            </a:lvl1pPr>
            <a:lvl2pPr marL="914400" lvl="1" indent="-349250">
              <a:spcBef>
                <a:spcPts val="1600"/>
              </a:spcBef>
              <a:spcAft>
                <a:spcPts val="0"/>
              </a:spcAft>
              <a:buSzPts val="1900"/>
              <a:buChar char="○"/>
              <a:defRPr/>
            </a:lvl2pPr>
            <a:lvl3pPr marL="1371600" lvl="2" indent="-349250">
              <a:spcBef>
                <a:spcPts val="1600"/>
              </a:spcBef>
              <a:spcAft>
                <a:spcPts val="0"/>
              </a:spcAft>
              <a:buSzPts val="1900"/>
              <a:buChar char="■"/>
              <a:defRPr/>
            </a:lvl3pPr>
            <a:lvl4pPr marL="1828800" lvl="3" indent="-349250">
              <a:spcBef>
                <a:spcPts val="1600"/>
              </a:spcBef>
              <a:spcAft>
                <a:spcPts val="0"/>
              </a:spcAft>
              <a:buSzPts val="1900"/>
              <a:buChar char="●"/>
              <a:defRPr/>
            </a:lvl4pPr>
            <a:lvl5pPr marL="2286000" lvl="4" indent="-349250">
              <a:spcBef>
                <a:spcPts val="1600"/>
              </a:spcBef>
              <a:spcAft>
                <a:spcPts val="0"/>
              </a:spcAft>
              <a:buSzPts val="1900"/>
              <a:buChar char="○"/>
              <a:defRPr/>
            </a:lvl5pPr>
            <a:lvl6pPr marL="2743200" lvl="5" indent="-349250">
              <a:spcBef>
                <a:spcPts val="1600"/>
              </a:spcBef>
              <a:spcAft>
                <a:spcPts val="0"/>
              </a:spcAft>
              <a:buSzPts val="1900"/>
              <a:buChar char="■"/>
              <a:defRPr/>
            </a:lvl6pPr>
            <a:lvl7pPr marL="3200400" lvl="6" indent="-349250">
              <a:spcBef>
                <a:spcPts val="1600"/>
              </a:spcBef>
              <a:spcAft>
                <a:spcPts val="0"/>
              </a:spcAft>
              <a:buSzPts val="1900"/>
              <a:buChar char="●"/>
              <a:defRPr/>
            </a:lvl7pPr>
            <a:lvl8pPr marL="3657600" lvl="7" indent="-349250">
              <a:spcBef>
                <a:spcPts val="1600"/>
              </a:spcBef>
              <a:spcAft>
                <a:spcPts val="0"/>
              </a:spcAft>
              <a:buSzPts val="1900"/>
              <a:buChar char="○"/>
              <a:defRPr/>
            </a:lvl8pPr>
            <a:lvl9pPr marL="4114800" lvl="8" indent="-349250">
              <a:spcBef>
                <a:spcPts val="1600"/>
              </a:spcBef>
              <a:spcAft>
                <a:spcPts val="1600"/>
              </a:spcAft>
              <a:buSzPts val="1900"/>
              <a:buChar char="■"/>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Milestones 2">
  <p:cSld name="CUSTOM_22_2_1_1">
    <p:spTree>
      <p:nvGrpSpPr>
        <p:cNvPr id="1" name="Shape 431"/>
        <p:cNvGrpSpPr/>
        <p:nvPr/>
      </p:nvGrpSpPr>
      <p:grpSpPr>
        <a:xfrm>
          <a:off x="0" y="0"/>
          <a:ext cx="0" cy="0"/>
          <a:chOff x="0" y="0"/>
          <a:chExt cx="0" cy="0"/>
        </a:xfrm>
      </p:grpSpPr>
      <p:sp>
        <p:nvSpPr>
          <p:cNvPr id="432" name="Google Shape;432;g36335525d1a_0_2366"/>
          <p:cNvSpPr txBox="1">
            <a:spLocks noGrp="1"/>
          </p:cNvSpPr>
          <p:nvPr>
            <p:ph type="title"/>
          </p:nvPr>
        </p:nvSpPr>
        <p:spPr>
          <a:xfrm>
            <a:off x="609600" y="914400"/>
            <a:ext cx="10363200" cy="7881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4800"/>
              <a:buNone/>
              <a:defRPr/>
            </a:lvl1pPr>
            <a:lvl2pPr lvl="1">
              <a:spcBef>
                <a:spcPts val="10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433" name="Google Shape;433;g36335525d1a_0_2366"/>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434" name="Google Shape;434;g36335525d1a_0_2366"/>
          <p:cNvSpPr txBox="1">
            <a:spLocks noGrp="1"/>
          </p:cNvSpPr>
          <p:nvPr>
            <p:ph type="subTitle" idx="2"/>
          </p:nvPr>
        </p:nvSpPr>
        <p:spPr>
          <a:xfrm>
            <a:off x="1072933" y="4579207"/>
            <a:ext cx="1828800" cy="391200"/>
          </a:xfrm>
          <a:prstGeom prst="rect">
            <a:avLst/>
          </a:prstGeom>
        </p:spPr>
        <p:txBody>
          <a:bodyPr spcFirstLastPara="1" wrap="square" lIns="0" tIns="0" rIns="0" bIns="0" anchor="t" anchorCtr="0">
            <a:noAutofit/>
          </a:bodyPr>
          <a:lstStyle>
            <a:lvl1pPr lvl="0">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435" name="Google Shape;435;g36335525d1a_0_2366"/>
          <p:cNvSpPr txBox="1">
            <a:spLocks noGrp="1"/>
          </p:cNvSpPr>
          <p:nvPr>
            <p:ph type="subTitle" idx="3"/>
          </p:nvPr>
        </p:nvSpPr>
        <p:spPr>
          <a:xfrm>
            <a:off x="1072933" y="5275207"/>
            <a:ext cx="1828800" cy="391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
        <p:nvSpPr>
          <p:cNvPr id="436" name="Google Shape;436;g36335525d1a_0_2366"/>
          <p:cNvSpPr>
            <a:spLocks noGrp="1"/>
          </p:cNvSpPr>
          <p:nvPr>
            <p:ph type="pic" idx="4"/>
          </p:nvPr>
        </p:nvSpPr>
        <p:spPr>
          <a:xfrm>
            <a:off x="1072933" y="2072640"/>
            <a:ext cx="1828800" cy="1828800"/>
          </a:xfrm>
          <a:prstGeom prst="rect">
            <a:avLst/>
          </a:prstGeom>
          <a:noFill/>
          <a:ln>
            <a:noFill/>
          </a:ln>
        </p:spPr>
      </p:sp>
      <p:sp>
        <p:nvSpPr>
          <p:cNvPr id="437" name="Google Shape;437;g36335525d1a_0_2366"/>
          <p:cNvSpPr>
            <a:spLocks noGrp="1"/>
          </p:cNvSpPr>
          <p:nvPr>
            <p:ph type="pic" idx="5"/>
          </p:nvPr>
        </p:nvSpPr>
        <p:spPr>
          <a:xfrm>
            <a:off x="3076467" y="2072640"/>
            <a:ext cx="1828800" cy="1828800"/>
          </a:xfrm>
          <a:prstGeom prst="rect">
            <a:avLst/>
          </a:prstGeom>
          <a:noFill/>
          <a:ln>
            <a:noFill/>
          </a:ln>
        </p:spPr>
      </p:sp>
      <p:sp>
        <p:nvSpPr>
          <p:cNvPr id="438" name="Google Shape;438;g36335525d1a_0_2366"/>
          <p:cNvSpPr>
            <a:spLocks noGrp="1"/>
          </p:cNvSpPr>
          <p:nvPr>
            <p:ph type="pic" idx="6"/>
          </p:nvPr>
        </p:nvSpPr>
        <p:spPr>
          <a:xfrm>
            <a:off x="5080000" y="2072640"/>
            <a:ext cx="1828800" cy="1828800"/>
          </a:xfrm>
          <a:prstGeom prst="rect">
            <a:avLst/>
          </a:prstGeom>
          <a:noFill/>
          <a:ln>
            <a:noFill/>
          </a:ln>
        </p:spPr>
      </p:sp>
      <p:sp>
        <p:nvSpPr>
          <p:cNvPr id="439" name="Google Shape;439;g36335525d1a_0_2366"/>
          <p:cNvSpPr>
            <a:spLocks noGrp="1"/>
          </p:cNvSpPr>
          <p:nvPr>
            <p:ph type="pic" idx="7"/>
          </p:nvPr>
        </p:nvSpPr>
        <p:spPr>
          <a:xfrm>
            <a:off x="7083533" y="2072640"/>
            <a:ext cx="1828800" cy="1828800"/>
          </a:xfrm>
          <a:prstGeom prst="rect">
            <a:avLst/>
          </a:prstGeom>
          <a:noFill/>
          <a:ln>
            <a:noFill/>
          </a:ln>
        </p:spPr>
      </p:sp>
      <p:sp>
        <p:nvSpPr>
          <p:cNvPr id="440" name="Google Shape;440;g36335525d1a_0_2366"/>
          <p:cNvSpPr>
            <a:spLocks noGrp="1"/>
          </p:cNvSpPr>
          <p:nvPr>
            <p:ph type="pic" idx="8"/>
          </p:nvPr>
        </p:nvSpPr>
        <p:spPr>
          <a:xfrm>
            <a:off x="9087067" y="2072640"/>
            <a:ext cx="1828800" cy="1828800"/>
          </a:xfrm>
          <a:prstGeom prst="rect">
            <a:avLst/>
          </a:prstGeom>
          <a:noFill/>
          <a:ln>
            <a:noFill/>
          </a:ln>
        </p:spPr>
      </p:sp>
      <p:sp>
        <p:nvSpPr>
          <p:cNvPr id="441" name="Google Shape;441;g36335525d1a_0_2366"/>
          <p:cNvSpPr/>
          <p:nvPr/>
        </p:nvSpPr>
        <p:spPr>
          <a:xfrm>
            <a:off x="9087067" y="3974240"/>
            <a:ext cx="2235600" cy="608700"/>
          </a:xfrm>
          <a:prstGeom prst="rightArrow">
            <a:avLst>
              <a:gd name="adj1" fmla="val 50000"/>
              <a:gd name="adj2" fmla="val 50000"/>
            </a:avLst>
          </a:prstGeom>
          <a:solidFill>
            <a:schemeClr val="accent3"/>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442" name="Google Shape;442;g36335525d1a_0_2366"/>
          <p:cNvSpPr/>
          <p:nvPr/>
        </p:nvSpPr>
        <p:spPr>
          <a:xfrm>
            <a:off x="7083533" y="4126240"/>
            <a:ext cx="2003700" cy="3048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443" name="Google Shape;443;g36335525d1a_0_2366"/>
          <p:cNvSpPr/>
          <p:nvPr/>
        </p:nvSpPr>
        <p:spPr>
          <a:xfrm>
            <a:off x="5080000" y="4126240"/>
            <a:ext cx="2003700" cy="3048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444" name="Google Shape;444;g36335525d1a_0_2366"/>
          <p:cNvSpPr/>
          <p:nvPr/>
        </p:nvSpPr>
        <p:spPr>
          <a:xfrm>
            <a:off x="3076467" y="4126240"/>
            <a:ext cx="2003700" cy="304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445" name="Google Shape;445;g36335525d1a_0_2366"/>
          <p:cNvSpPr/>
          <p:nvPr/>
        </p:nvSpPr>
        <p:spPr>
          <a:xfrm>
            <a:off x="1072933" y="4126240"/>
            <a:ext cx="2003700" cy="3048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446" name="Google Shape;446;g36335525d1a_0_2366"/>
          <p:cNvSpPr txBox="1">
            <a:spLocks noGrp="1"/>
          </p:cNvSpPr>
          <p:nvPr>
            <p:ph type="subTitle" idx="9"/>
          </p:nvPr>
        </p:nvSpPr>
        <p:spPr>
          <a:xfrm>
            <a:off x="3076467" y="4579207"/>
            <a:ext cx="1828800" cy="391200"/>
          </a:xfrm>
          <a:prstGeom prst="rect">
            <a:avLst/>
          </a:prstGeom>
        </p:spPr>
        <p:txBody>
          <a:bodyPr spcFirstLastPara="1" wrap="square" lIns="0" tIns="0" rIns="0" bIns="0" anchor="t" anchorCtr="0">
            <a:noAutofit/>
          </a:bodyPr>
          <a:lstStyle>
            <a:lvl1pPr lvl="0">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447" name="Google Shape;447;g36335525d1a_0_2366"/>
          <p:cNvSpPr txBox="1">
            <a:spLocks noGrp="1"/>
          </p:cNvSpPr>
          <p:nvPr>
            <p:ph type="subTitle" idx="13"/>
          </p:nvPr>
        </p:nvSpPr>
        <p:spPr>
          <a:xfrm>
            <a:off x="3076467" y="5275207"/>
            <a:ext cx="1828800" cy="391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
        <p:nvSpPr>
          <p:cNvPr id="448" name="Google Shape;448;g36335525d1a_0_2366"/>
          <p:cNvSpPr txBox="1">
            <a:spLocks noGrp="1"/>
          </p:cNvSpPr>
          <p:nvPr>
            <p:ph type="subTitle" idx="14"/>
          </p:nvPr>
        </p:nvSpPr>
        <p:spPr>
          <a:xfrm>
            <a:off x="5080000" y="4579207"/>
            <a:ext cx="1828800" cy="391200"/>
          </a:xfrm>
          <a:prstGeom prst="rect">
            <a:avLst/>
          </a:prstGeom>
        </p:spPr>
        <p:txBody>
          <a:bodyPr spcFirstLastPara="1" wrap="square" lIns="0" tIns="0" rIns="0" bIns="0" anchor="t" anchorCtr="0">
            <a:noAutofit/>
          </a:bodyPr>
          <a:lstStyle>
            <a:lvl1pPr lvl="0">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449" name="Google Shape;449;g36335525d1a_0_2366"/>
          <p:cNvSpPr txBox="1">
            <a:spLocks noGrp="1"/>
          </p:cNvSpPr>
          <p:nvPr>
            <p:ph type="subTitle" idx="15"/>
          </p:nvPr>
        </p:nvSpPr>
        <p:spPr>
          <a:xfrm>
            <a:off x="5080000" y="5275207"/>
            <a:ext cx="1828800" cy="391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
        <p:nvSpPr>
          <p:cNvPr id="450" name="Google Shape;450;g36335525d1a_0_2366"/>
          <p:cNvSpPr txBox="1">
            <a:spLocks noGrp="1"/>
          </p:cNvSpPr>
          <p:nvPr>
            <p:ph type="subTitle" idx="16"/>
          </p:nvPr>
        </p:nvSpPr>
        <p:spPr>
          <a:xfrm>
            <a:off x="7083533" y="4579207"/>
            <a:ext cx="1828800" cy="391200"/>
          </a:xfrm>
          <a:prstGeom prst="rect">
            <a:avLst/>
          </a:prstGeom>
        </p:spPr>
        <p:txBody>
          <a:bodyPr spcFirstLastPara="1" wrap="square" lIns="0" tIns="0" rIns="0" bIns="0" anchor="t" anchorCtr="0">
            <a:noAutofit/>
          </a:bodyPr>
          <a:lstStyle>
            <a:lvl1pPr lvl="0">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451" name="Google Shape;451;g36335525d1a_0_2366"/>
          <p:cNvSpPr txBox="1">
            <a:spLocks noGrp="1"/>
          </p:cNvSpPr>
          <p:nvPr>
            <p:ph type="subTitle" idx="17"/>
          </p:nvPr>
        </p:nvSpPr>
        <p:spPr>
          <a:xfrm>
            <a:off x="7083533" y="5275207"/>
            <a:ext cx="1828800" cy="391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
        <p:nvSpPr>
          <p:cNvPr id="452" name="Google Shape;452;g36335525d1a_0_2366"/>
          <p:cNvSpPr txBox="1">
            <a:spLocks noGrp="1"/>
          </p:cNvSpPr>
          <p:nvPr>
            <p:ph type="subTitle" idx="18"/>
          </p:nvPr>
        </p:nvSpPr>
        <p:spPr>
          <a:xfrm>
            <a:off x="9087067" y="4579207"/>
            <a:ext cx="1828800" cy="391200"/>
          </a:xfrm>
          <a:prstGeom prst="rect">
            <a:avLst/>
          </a:prstGeom>
        </p:spPr>
        <p:txBody>
          <a:bodyPr spcFirstLastPara="1" wrap="square" lIns="0" tIns="0" rIns="0" bIns="0" anchor="t" anchorCtr="0">
            <a:noAutofit/>
          </a:bodyPr>
          <a:lstStyle>
            <a:lvl1pPr lvl="0">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453" name="Google Shape;453;g36335525d1a_0_2366"/>
          <p:cNvSpPr txBox="1">
            <a:spLocks noGrp="1"/>
          </p:cNvSpPr>
          <p:nvPr>
            <p:ph type="subTitle" idx="19"/>
          </p:nvPr>
        </p:nvSpPr>
        <p:spPr>
          <a:xfrm>
            <a:off x="9087067" y="5275207"/>
            <a:ext cx="1828800" cy="391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Images — 3 Grid">
  <p:cSld name="CUSTOM_22_1">
    <p:spTree>
      <p:nvGrpSpPr>
        <p:cNvPr id="1" name="Shape 454"/>
        <p:cNvGrpSpPr/>
        <p:nvPr/>
      </p:nvGrpSpPr>
      <p:grpSpPr>
        <a:xfrm>
          <a:off x="0" y="0"/>
          <a:ext cx="0" cy="0"/>
          <a:chOff x="0" y="0"/>
          <a:chExt cx="0" cy="0"/>
        </a:xfrm>
      </p:grpSpPr>
      <p:sp>
        <p:nvSpPr>
          <p:cNvPr id="455" name="Google Shape;455;g36335525d1a_0_2389"/>
          <p:cNvSpPr txBox="1">
            <a:spLocks noGrp="1"/>
          </p:cNvSpPr>
          <p:nvPr>
            <p:ph type="title"/>
          </p:nvPr>
        </p:nvSpPr>
        <p:spPr>
          <a:xfrm>
            <a:off x="609600" y="914400"/>
            <a:ext cx="10363200" cy="7881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4800"/>
              <a:buNone/>
              <a:defRPr/>
            </a:lvl1pPr>
            <a:lvl2pPr lvl="1">
              <a:spcBef>
                <a:spcPts val="10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456" name="Google Shape;456;g36335525d1a_0_2389"/>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457" name="Google Shape;457;g36335525d1a_0_2389"/>
          <p:cNvSpPr>
            <a:spLocks noGrp="1"/>
          </p:cNvSpPr>
          <p:nvPr>
            <p:ph type="pic" idx="2"/>
          </p:nvPr>
        </p:nvSpPr>
        <p:spPr>
          <a:xfrm>
            <a:off x="0" y="1828800"/>
            <a:ext cx="5130000" cy="2414100"/>
          </a:xfrm>
          <a:prstGeom prst="rect">
            <a:avLst/>
          </a:prstGeom>
          <a:noFill/>
          <a:ln>
            <a:noFill/>
          </a:ln>
        </p:spPr>
      </p:sp>
      <p:sp>
        <p:nvSpPr>
          <p:cNvPr id="458" name="Google Shape;458;g36335525d1a_0_2389"/>
          <p:cNvSpPr>
            <a:spLocks noGrp="1"/>
          </p:cNvSpPr>
          <p:nvPr>
            <p:ph type="pic" idx="3"/>
          </p:nvPr>
        </p:nvSpPr>
        <p:spPr>
          <a:xfrm>
            <a:off x="0" y="4443909"/>
            <a:ext cx="5130000" cy="2414100"/>
          </a:xfrm>
          <a:prstGeom prst="rect">
            <a:avLst/>
          </a:prstGeom>
          <a:noFill/>
          <a:ln>
            <a:noFill/>
          </a:ln>
        </p:spPr>
      </p:sp>
      <p:sp>
        <p:nvSpPr>
          <p:cNvPr id="459" name="Google Shape;459;g36335525d1a_0_2389"/>
          <p:cNvSpPr>
            <a:spLocks noGrp="1"/>
          </p:cNvSpPr>
          <p:nvPr>
            <p:ph type="pic" idx="4"/>
          </p:nvPr>
        </p:nvSpPr>
        <p:spPr>
          <a:xfrm>
            <a:off x="5327033" y="1828800"/>
            <a:ext cx="6864900" cy="5029200"/>
          </a:xfrm>
          <a:prstGeom prst="rect">
            <a:avLst/>
          </a:prstGeom>
          <a:noFill/>
          <a:ln>
            <a:noFill/>
          </a:ln>
        </p:spPr>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Images — 1 with description">
  <p:cSld name="CUSTOM_22_1_1">
    <p:spTree>
      <p:nvGrpSpPr>
        <p:cNvPr id="1" name="Shape 460"/>
        <p:cNvGrpSpPr/>
        <p:nvPr/>
      </p:nvGrpSpPr>
      <p:grpSpPr>
        <a:xfrm>
          <a:off x="0" y="0"/>
          <a:ext cx="0" cy="0"/>
          <a:chOff x="0" y="0"/>
          <a:chExt cx="0" cy="0"/>
        </a:xfrm>
      </p:grpSpPr>
      <p:sp>
        <p:nvSpPr>
          <p:cNvPr id="461" name="Google Shape;461;g36335525d1a_0_2395"/>
          <p:cNvSpPr/>
          <p:nvPr/>
        </p:nvSpPr>
        <p:spPr>
          <a:xfrm>
            <a:off x="0" y="5029200"/>
            <a:ext cx="12192000" cy="18288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462" name="Google Shape;462;g36335525d1a_0_2395"/>
          <p:cNvSpPr txBox="1">
            <a:spLocks noGrp="1"/>
          </p:cNvSpPr>
          <p:nvPr>
            <p:ph type="title"/>
          </p:nvPr>
        </p:nvSpPr>
        <p:spPr>
          <a:xfrm>
            <a:off x="609600" y="914400"/>
            <a:ext cx="10363200" cy="7881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4800"/>
              <a:buNone/>
              <a:defRPr/>
            </a:lvl1pPr>
            <a:lvl2pPr lvl="1">
              <a:spcBef>
                <a:spcPts val="10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463" name="Google Shape;463;g36335525d1a_0_2395"/>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464" name="Google Shape;464;g36335525d1a_0_2395"/>
          <p:cNvSpPr>
            <a:spLocks noGrp="1"/>
          </p:cNvSpPr>
          <p:nvPr>
            <p:ph type="pic" idx="2"/>
          </p:nvPr>
        </p:nvSpPr>
        <p:spPr>
          <a:xfrm>
            <a:off x="5486400" y="1828800"/>
            <a:ext cx="6096000" cy="4267200"/>
          </a:xfrm>
          <a:prstGeom prst="rect">
            <a:avLst/>
          </a:prstGeom>
          <a:noFill/>
          <a:ln>
            <a:noFill/>
          </a:ln>
        </p:spPr>
      </p:sp>
      <p:sp>
        <p:nvSpPr>
          <p:cNvPr id="465" name="Google Shape;465;g36335525d1a_0_2395"/>
          <p:cNvSpPr txBox="1">
            <a:spLocks noGrp="1"/>
          </p:cNvSpPr>
          <p:nvPr>
            <p:ph type="subTitle" idx="3"/>
          </p:nvPr>
        </p:nvSpPr>
        <p:spPr>
          <a:xfrm>
            <a:off x="609600" y="1828800"/>
            <a:ext cx="4267200" cy="2324100"/>
          </a:xfrm>
          <a:prstGeom prst="rect">
            <a:avLst/>
          </a:prstGeom>
        </p:spPr>
        <p:txBody>
          <a:bodyPr spcFirstLastPara="1" wrap="square" lIns="0" tIns="0" rIns="0" bIns="0" anchor="t" anchorCtr="0">
            <a:noAutofit/>
          </a:bodyPr>
          <a:lstStyle>
            <a:lvl1pPr lvl="0">
              <a:spcBef>
                <a:spcPts val="0"/>
              </a:spcBef>
              <a:spcAft>
                <a:spcPts val="0"/>
              </a:spcAft>
              <a:buSzPts val="1500"/>
              <a:buNone/>
              <a:defRPr sz="1500"/>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Images — 2 with descriptions">
  <p:cSld name="CUSTOM_22_1_1_1">
    <p:spTree>
      <p:nvGrpSpPr>
        <p:cNvPr id="1" name="Shape 466"/>
        <p:cNvGrpSpPr/>
        <p:nvPr/>
      </p:nvGrpSpPr>
      <p:grpSpPr>
        <a:xfrm>
          <a:off x="0" y="0"/>
          <a:ext cx="0" cy="0"/>
          <a:chOff x="0" y="0"/>
          <a:chExt cx="0" cy="0"/>
        </a:xfrm>
      </p:grpSpPr>
      <p:sp>
        <p:nvSpPr>
          <p:cNvPr id="467" name="Google Shape;467;g36335525d1a_0_2401"/>
          <p:cNvSpPr txBox="1">
            <a:spLocks noGrp="1"/>
          </p:cNvSpPr>
          <p:nvPr>
            <p:ph type="title"/>
          </p:nvPr>
        </p:nvSpPr>
        <p:spPr>
          <a:xfrm>
            <a:off x="609600" y="914400"/>
            <a:ext cx="10363200" cy="7881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4800"/>
              <a:buNone/>
              <a:defRPr/>
            </a:lvl1pPr>
            <a:lvl2pPr lvl="1">
              <a:spcBef>
                <a:spcPts val="10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468" name="Google Shape;468;g36335525d1a_0_2401"/>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469" name="Google Shape;469;g36335525d1a_0_2401"/>
          <p:cNvSpPr txBox="1">
            <a:spLocks noGrp="1"/>
          </p:cNvSpPr>
          <p:nvPr>
            <p:ph type="subTitle" idx="2"/>
          </p:nvPr>
        </p:nvSpPr>
        <p:spPr>
          <a:xfrm>
            <a:off x="5486400" y="1828800"/>
            <a:ext cx="5181600" cy="269700"/>
          </a:xfrm>
          <a:prstGeom prst="rect">
            <a:avLst/>
          </a:prstGeom>
        </p:spPr>
        <p:txBody>
          <a:bodyPr spcFirstLastPara="1" wrap="square" lIns="0" tIns="0" rIns="0" bIns="0" anchor="t" anchorCtr="0">
            <a:noAutofit/>
          </a:bodyPr>
          <a:lstStyle>
            <a:lvl1pPr lvl="0">
              <a:spcBef>
                <a:spcPts val="0"/>
              </a:spcBef>
              <a:spcAft>
                <a:spcPts val="0"/>
              </a:spcAft>
              <a:buSzPts val="2400"/>
              <a:buFont typeface="Oswald Medium"/>
              <a:buNone/>
              <a:defRPr sz="2400" b="0">
                <a:latin typeface="Oswald Medium"/>
                <a:ea typeface="Oswald Medium"/>
                <a:cs typeface="Oswald Medium"/>
                <a:sym typeface="Oswald Medium"/>
              </a:defRPr>
            </a:lvl1pPr>
            <a:lvl2pPr lvl="1">
              <a:spcBef>
                <a:spcPts val="0"/>
              </a:spcBef>
              <a:spcAft>
                <a:spcPts val="0"/>
              </a:spcAft>
              <a:buSzPts val="1900"/>
              <a:buFont typeface="Oswald Medium"/>
              <a:buNone/>
              <a:defRPr>
                <a:latin typeface="Oswald Medium"/>
                <a:ea typeface="Oswald Medium"/>
                <a:cs typeface="Oswald Medium"/>
                <a:sym typeface="Oswald Medium"/>
              </a:defRPr>
            </a:lvl2pPr>
            <a:lvl3pPr lvl="2">
              <a:spcBef>
                <a:spcPts val="0"/>
              </a:spcBef>
              <a:spcAft>
                <a:spcPts val="0"/>
              </a:spcAft>
              <a:buSzPts val="1900"/>
              <a:buFont typeface="Oswald Medium"/>
              <a:buNone/>
              <a:defRPr>
                <a:latin typeface="Oswald Medium"/>
                <a:ea typeface="Oswald Medium"/>
                <a:cs typeface="Oswald Medium"/>
                <a:sym typeface="Oswald Medium"/>
              </a:defRPr>
            </a:lvl3pPr>
            <a:lvl4pPr lvl="3">
              <a:spcBef>
                <a:spcPts val="0"/>
              </a:spcBef>
              <a:spcAft>
                <a:spcPts val="0"/>
              </a:spcAft>
              <a:buSzPts val="1900"/>
              <a:buFont typeface="Oswald Medium"/>
              <a:buNone/>
              <a:defRPr>
                <a:latin typeface="Oswald Medium"/>
                <a:ea typeface="Oswald Medium"/>
                <a:cs typeface="Oswald Medium"/>
                <a:sym typeface="Oswald Medium"/>
              </a:defRPr>
            </a:lvl4pPr>
            <a:lvl5pPr lvl="4">
              <a:spcBef>
                <a:spcPts val="0"/>
              </a:spcBef>
              <a:spcAft>
                <a:spcPts val="0"/>
              </a:spcAft>
              <a:buSzPts val="1900"/>
              <a:buFont typeface="Oswald Medium"/>
              <a:buNone/>
              <a:defRPr>
                <a:latin typeface="Oswald Medium"/>
                <a:ea typeface="Oswald Medium"/>
                <a:cs typeface="Oswald Medium"/>
                <a:sym typeface="Oswald Medium"/>
              </a:defRPr>
            </a:lvl5pPr>
            <a:lvl6pPr lvl="5">
              <a:spcBef>
                <a:spcPts val="0"/>
              </a:spcBef>
              <a:spcAft>
                <a:spcPts val="0"/>
              </a:spcAft>
              <a:buSzPts val="1900"/>
              <a:buFont typeface="Oswald Medium"/>
              <a:buNone/>
              <a:defRPr>
                <a:latin typeface="Oswald Medium"/>
                <a:ea typeface="Oswald Medium"/>
                <a:cs typeface="Oswald Medium"/>
                <a:sym typeface="Oswald Medium"/>
              </a:defRPr>
            </a:lvl6pPr>
            <a:lvl7pPr lvl="6">
              <a:spcBef>
                <a:spcPts val="0"/>
              </a:spcBef>
              <a:spcAft>
                <a:spcPts val="0"/>
              </a:spcAft>
              <a:buSzPts val="1900"/>
              <a:buFont typeface="Oswald Medium"/>
              <a:buNone/>
              <a:defRPr>
                <a:latin typeface="Oswald Medium"/>
                <a:ea typeface="Oswald Medium"/>
                <a:cs typeface="Oswald Medium"/>
                <a:sym typeface="Oswald Medium"/>
              </a:defRPr>
            </a:lvl7pPr>
            <a:lvl8pPr lvl="7">
              <a:spcBef>
                <a:spcPts val="0"/>
              </a:spcBef>
              <a:spcAft>
                <a:spcPts val="0"/>
              </a:spcAft>
              <a:buSzPts val="1900"/>
              <a:buFont typeface="Oswald Medium"/>
              <a:buNone/>
              <a:defRPr>
                <a:latin typeface="Oswald Medium"/>
                <a:ea typeface="Oswald Medium"/>
                <a:cs typeface="Oswald Medium"/>
                <a:sym typeface="Oswald Medium"/>
              </a:defRPr>
            </a:lvl8pPr>
            <a:lvl9pPr lvl="8">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470" name="Google Shape;470;g36335525d1a_0_2401"/>
          <p:cNvSpPr>
            <a:spLocks noGrp="1"/>
          </p:cNvSpPr>
          <p:nvPr>
            <p:ph type="pic" idx="3"/>
          </p:nvPr>
        </p:nvSpPr>
        <p:spPr>
          <a:xfrm>
            <a:off x="1219200" y="1828800"/>
            <a:ext cx="3657600" cy="2133600"/>
          </a:xfrm>
          <a:prstGeom prst="rect">
            <a:avLst/>
          </a:prstGeom>
          <a:noFill/>
          <a:ln>
            <a:noFill/>
          </a:ln>
        </p:spPr>
      </p:sp>
      <p:sp>
        <p:nvSpPr>
          <p:cNvPr id="471" name="Google Shape;471;g36335525d1a_0_2401"/>
          <p:cNvSpPr>
            <a:spLocks noGrp="1"/>
          </p:cNvSpPr>
          <p:nvPr>
            <p:ph type="pic" idx="4"/>
          </p:nvPr>
        </p:nvSpPr>
        <p:spPr>
          <a:xfrm>
            <a:off x="1219200" y="4145280"/>
            <a:ext cx="3657600" cy="2133600"/>
          </a:xfrm>
          <a:prstGeom prst="rect">
            <a:avLst/>
          </a:prstGeom>
          <a:noFill/>
          <a:ln>
            <a:noFill/>
          </a:ln>
        </p:spPr>
      </p:sp>
      <p:sp>
        <p:nvSpPr>
          <p:cNvPr id="472" name="Google Shape;472;g36335525d1a_0_2401"/>
          <p:cNvSpPr txBox="1">
            <a:spLocks noGrp="1"/>
          </p:cNvSpPr>
          <p:nvPr>
            <p:ph type="subTitle" idx="5"/>
          </p:nvPr>
        </p:nvSpPr>
        <p:spPr>
          <a:xfrm>
            <a:off x="5486400" y="2255600"/>
            <a:ext cx="5181600" cy="17067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900"/>
              <a:buNone/>
              <a:defRPr sz="1900" b="0">
                <a:solidFill>
                  <a:schemeClr val="dk1"/>
                </a:solidFill>
              </a:defRPr>
            </a:lvl1pPr>
            <a:lvl2pPr lvl="1">
              <a:spcBef>
                <a:spcPts val="0"/>
              </a:spcBef>
              <a:spcAft>
                <a:spcPts val="0"/>
              </a:spcAft>
              <a:buClr>
                <a:schemeClr val="dk1"/>
              </a:buClr>
              <a:buSzPts val="1900"/>
              <a:buNone/>
              <a:defRPr>
                <a:solidFill>
                  <a:schemeClr val="dk1"/>
                </a:solidFill>
              </a:defRPr>
            </a:lvl2pPr>
            <a:lvl3pPr lvl="2">
              <a:spcBef>
                <a:spcPts val="0"/>
              </a:spcBef>
              <a:spcAft>
                <a:spcPts val="0"/>
              </a:spcAft>
              <a:buClr>
                <a:schemeClr val="dk1"/>
              </a:buClr>
              <a:buSzPts val="1900"/>
              <a:buNone/>
              <a:defRPr>
                <a:solidFill>
                  <a:schemeClr val="dk1"/>
                </a:solidFill>
              </a:defRPr>
            </a:lvl3pPr>
            <a:lvl4pPr lvl="3">
              <a:spcBef>
                <a:spcPts val="0"/>
              </a:spcBef>
              <a:spcAft>
                <a:spcPts val="0"/>
              </a:spcAft>
              <a:buClr>
                <a:schemeClr val="dk1"/>
              </a:buClr>
              <a:buSzPts val="1900"/>
              <a:buNone/>
              <a:defRPr>
                <a:solidFill>
                  <a:schemeClr val="dk1"/>
                </a:solidFill>
              </a:defRPr>
            </a:lvl4pPr>
            <a:lvl5pPr lvl="4">
              <a:spcBef>
                <a:spcPts val="0"/>
              </a:spcBef>
              <a:spcAft>
                <a:spcPts val="0"/>
              </a:spcAft>
              <a:buClr>
                <a:schemeClr val="dk1"/>
              </a:buClr>
              <a:buSzPts val="1900"/>
              <a:buNone/>
              <a:defRPr>
                <a:solidFill>
                  <a:schemeClr val="dk1"/>
                </a:solidFill>
              </a:defRPr>
            </a:lvl5pPr>
            <a:lvl6pPr lvl="5">
              <a:spcBef>
                <a:spcPts val="0"/>
              </a:spcBef>
              <a:spcAft>
                <a:spcPts val="0"/>
              </a:spcAft>
              <a:buClr>
                <a:schemeClr val="dk1"/>
              </a:buClr>
              <a:buSzPts val="1900"/>
              <a:buNone/>
              <a:defRPr>
                <a:solidFill>
                  <a:schemeClr val="dk1"/>
                </a:solidFill>
              </a:defRPr>
            </a:lvl6pPr>
            <a:lvl7pPr lvl="6">
              <a:spcBef>
                <a:spcPts val="0"/>
              </a:spcBef>
              <a:spcAft>
                <a:spcPts val="0"/>
              </a:spcAft>
              <a:buClr>
                <a:schemeClr val="dk1"/>
              </a:buClr>
              <a:buSzPts val="1900"/>
              <a:buNone/>
              <a:defRPr>
                <a:solidFill>
                  <a:schemeClr val="dk1"/>
                </a:solidFill>
              </a:defRPr>
            </a:lvl7pPr>
            <a:lvl8pPr lvl="7">
              <a:spcBef>
                <a:spcPts val="0"/>
              </a:spcBef>
              <a:spcAft>
                <a:spcPts val="0"/>
              </a:spcAft>
              <a:buClr>
                <a:schemeClr val="dk1"/>
              </a:buClr>
              <a:buSzPts val="1900"/>
              <a:buNone/>
              <a:defRPr>
                <a:solidFill>
                  <a:schemeClr val="dk1"/>
                </a:solidFill>
              </a:defRPr>
            </a:lvl8pPr>
            <a:lvl9pPr lvl="8">
              <a:spcBef>
                <a:spcPts val="0"/>
              </a:spcBef>
              <a:spcAft>
                <a:spcPts val="0"/>
              </a:spcAft>
              <a:buClr>
                <a:schemeClr val="dk1"/>
              </a:buClr>
              <a:buSzPts val="1900"/>
              <a:buNone/>
              <a:defRPr>
                <a:solidFill>
                  <a:schemeClr val="dk1"/>
                </a:solidFill>
              </a:defRPr>
            </a:lvl9pPr>
          </a:lstStyle>
          <a:p>
            <a:endParaRPr/>
          </a:p>
        </p:txBody>
      </p:sp>
      <p:sp>
        <p:nvSpPr>
          <p:cNvPr id="473" name="Google Shape;473;g36335525d1a_0_2401"/>
          <p:cNvSpPr txBox="1">
            <a:spLocks noGrp="1"/>
          </p:cNvSpPr>
          <p:nvPr>
            <p:ph type="subTitle" idx="6"/>
          </p:nvPr>
        </p:nvSpPr>
        <p:spPr>
          <a:xfrm>
            <a:off x="5486400" y="4145280"/>
            <a:ext cx="5181600" cy="269700"/>
          </a:xfrm>
          <a:prstGeom prst="rect">
            <a:avLst/>
          </a:prstGeom>
        </p:spPr>
        <p:txBody>
          <a:bodyPr spcFirstLastPara="1" wrap="square" lIns="0" tIns="0" rIns="0" bIns="0" anchor="t" anchorCtr="0">
            <a:noAutofit/>
          </a:bodyPr>
          <a:lstStyle>
            <a:lvl1pPr lvl="0">
              <a:spcBef>
                <a:spcPts val="0"/>
              </a:spcBef>
              <a:spcAft>
                <a:spcPts val="0"/>
              </a:spcAft>
              <a:buSzPts val="2400"/>
              <a:buFont typeface="Oswald Medium"/>
              <a:buNone/>
              <a:defRPr sz="2400" b="0">
                <a:latin typeface="Oswald Medium"/>
                <a:ea typeface="Oswald Medium"/>
                <a:cs typeface="Oswald Medium"/>
                <a:sym typeface="Oswald Medium"/>
              </a:defRPr>
            </a:lvl1pPr>
            <a:lvl2pPr lvl="1">
              <a:spcBef>
                <a:spcPts val="0"/>
              </a:spcBef>
              <a:spcAft>
                <a:spcPts val="0"/>
              </a:spcAft>
              <a:buSzPts val="1900"/>
              <a:buFont typeface="Oswald Medium"/>
              <a:buNone/>
              <a:defRPr>
                <a:latin typeface="Oswald Medium"/>
                <a:ea typeface="Oswald Medium"/>
                <a:cs typeface="Oswald Medium"/>
                <a:sym typeface="Oswald Medium"/>
              </a:defRPr>
            </a:lvl2pPr>
            <a:lvl3pPr lvl="2">
              <a:spcBef>
                <a:spcPts val="0"/>
              </a:spcBef>
              <a:spcAft>
                <a:spcPts val="0"/>
              </a:spcAft>
              <a:buSzPts val="1900"/>
              <a:buFont typeface="Oswald Medium"/>
              <a:buNone/>
              <a:defRPr>
                <a:latin typeface="Oswald Medium"/>
                <a:ea typeface="Oswald Medium"/>
                <a:cs typeface="Oswald Medium"/>
                <a:sym typeface="Oswald Medium"/>
              </a:defRPr>
            </a:lvl3pPr>
            <a:lvl4pPr lvl="3">
              <a:spcBef>
                <a:spcPts val="0"/>
              </a:spcBef>
              <a:spcAft>
                <a:spcPts val="0"/>
              </a:spcAft>
              <a:buSzPts val="1900"/>
              <a:buFont typeface="Oswald Medium"/>
              <a:buNone/>
              <a:defRPr>
                <a:latin typeface="Oswald Medium"/>
                <a:ea typeface="Oswald Medium"/>
                <a:cs typeface="Oswald Medium"/>
                <a:sym typeface="Oswald Medium"/>
              </a:defRPr>
            </a:lvl4pPr>
            <a:lvl5pPr lvl="4">
              <a:spcBef>
                <a:spcPts val="0"/>
              </a:spcBef>
              <a:spcAft>
                <a:spcPts val="0"/>
              </a:spcAft>
              <a:buSzPts val="1900"/>
              <a:buFont typeface="Oswald Medium"/>
              <a:buNone/>
              <a:defRPr>
                <a:latin typeface="Oswald Medium"/>
                <a:ea typeface="Oswald Medium"/>
                <a:cs typeface="Oswald Medium"/>
                <a:sym typeface="Oswald Medium"/>
              </a:defRPr>
            </a:lvl5pPr>
            <a:lvl6pPr lvl="5">
              <a:spcBef>
                <a:spcPts val="0"/>
              </a:spcBef>
              <a:spcAft>
                <a:spcPts val="0"/>
              </a:spcAft>
              <a:buSzPts val="1900"/>
              <a:buFont typeface="Oswald Medium"/>
              <a:buNone/>
              <a:defRPr>
                <a:latin typeface="Oswald Medium"/>
                <a:ea typeface="Oswald Medium"/>
                <a:cs typeface="Oswald Medium"/>
                <a:sym typeface="Oswald Medium"/>
              </a:defRPr>
            </a:lvl6pPr>
            <a:lvl7pPr lvl="6">
              <a:spcBef>
                <a:spcPts val="0"/>
              </a:spcBef>
              <a:spcAft>
                <a:spcPts val="0"/>
              </a:spcAft>
              <a:buSzPts val="1900"/>
              <a:buFont typeface="Oswald Medium"/>
              <a:buNone/>
              <a:defRPr>
                <a:latin typeface="Oswald Medium"/>
                <a:ea typeface="Oswald Medium"/>
                <a:cs typeface="Oswald Medium"/>
                <a:sym typeface="Oswald Medium"/>
              </a:defRPr>
            </a:lvl7pPr>
            <a:lvl8pPr lvl="7">
              <a:spcBef>
                <a:spcPts val="0"/>
              </a:spcBef>
              <a:spcAft>
                <a:spcPts val="0"/>
              </a:spcAft>
              <a:buSzPts val="1900"/>
              <a:buFont typeface="Oswald Medium"/>
              <a:buNone/>
              <a:defRPr>
                <a:latin typeface="Oswald Medium"/>
                <a:ea typeface="Oswald Medium"/>
                <a:cs typeface="Oswald Medium"/>
                <a:sym typeface="Oswald Medium"/>
              </a:defRPr>
            </a:lvl8pPr>
            <a:lvl9pPr lvl="8">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474" name="Google Shape;474;g36335525d1a_0_2401"/>
          <p:cNvSpPr txBox="1">
            <a:spLocks noGrp="1"/>
          </p:cNvSpPr>
          <p:nvPr>
            <p:ph type="subTitle" idx="7"/>
          </p:nvPr>
        </p:nvSpPr>
        <p:spPr>
          <a:xfrm>
            <a:off x="5486400" y="4572080"/>
            <a:ext cx="5181600" cy="17067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900"/>
              <a:buNone/>
              <a:defRPr sz="1900" b="0">
                <a:solidFill>
                  <a:schemeClr val="dk1"/>
                </a:solidFill>
              </a:defRPr>
            </a:lvl1pPr>
            <a:lvl2pPr lvl="1">
              <a:spcBef>
                <a:spcPts val="0"/>
              </a:spcBef>
              <a:spcAft>
                <a:spcPts val="0"/>
              </a:spcAft>
              <a:buClr>
                <a:schemeClr val="dk1"/>
              </a:buClr>
              <a:buSzPts val="1900"/>
              <a:buNone/>
              <a:defRPr>
                <a:solidFill>
                  <a:schemeClr val="dk1"/>
                </a:solidFill>
              </a:defRPr>
            </a:lvl2pPr>
            <a:lvl3pPr lvl="2">
              <a:spcBef>
                <a:spcPts val="0"/>
              </a:spcBef>
              <a:spcAft>
                <a:spcPts val="0"/>
              </a:spcAft>
              <a:buClr>
                <a:schemeClr val="dk1"/>
              </a:buClr>
              <a:buSzPts val="1900"/>
              <a:buNone/>
              <a:defRPr>
                <a:solidFill>
                  <a:schemeClr val="dk1"/>
                </a:solidFill>
              </a:defRPr>
            </a:lvl3pPr>
            <a:lvl4pPr lvl="3">
              <a:spcBef>
                <a:spcPts val="0"/>
              </a:spcBef>
              <a:spcAft>
                <a:spcPts val="0"/>
              </a:spcAft>
              <a:buClr>
                <a:schemeClr val="dk1"/>
              </a:buClr>
              <a:buSzPts val="1900"/>
              <a:buNone/>
              <a:defRPr>
                <a:solidFill>
                  <a:schemeClr val="dk1"/>
                </a:solidFill>
              </a:defRPr>
            </a:lvl4pPr>
            <a:lvl5pPr lvl="4">
              <a:spcBef>
                <a:spcPts val="0"/>
              </a:spcBef>
              <a:spcAft>
                <a:spcPts val="0"/>
              </a:spcAft>
              <a:buClr>
                <a:schemeClr val="dk1"/>
              </a:buClr>
              <a:buSzPts val="1900"/>
              <a:buNone/>
              <a:defRPr>
                <a:solidFill>
                  <a:schemeClr val="dk1"/>
                </a:solidFill>
              </a:defRPr>
            </a:lvl5pPr>
            <a:lvl6pPr lvl="5">
              <a:spcBef>
                <a:spcPts val="0"/>
              </a:spcBef>
              <a:spcAft>
                <a:spcPts val="0"/>
              </a:spcAft>
              <a:buClr>
                <a:schemeClr val="dk1"/>
              </a:buClr>
              <a:buSzPts val="1900"/>
              <a:buNone/>
              <a:defRPr>
                <a:solidFill>
                  <a:schemeClr val="dk1"/>
                </a:solidFill>
              </a:defRPr>
            </a:lvl6pPr>
            <a:lvl7pPr lvl="6">
              <a:spcBef>
                <a:spcPts val="0"/>
              </a:spcBef>
              <a:spcAft>
                <a:spcPts val="0"/>
              </a:spcAft>
              <a:buClr>
                <a:schemeClr val="dk1"/>
              </a:buClr>
              <a:buSzPts val="1900"/>
              <a:buNone/>
              <a:defRPr>
                <a:solidFill>
                  <a:schemeClr val="dk1"/>
                </a:solidFill>
              </a:defRPr>
            </a:lvl7pPr>
            <a:lvl8pPr lvl="7">
              <a:spcBef>
                <a:spcPts val="0"/>
              </a:spcBef>
              <a:spcAft>
                <a:spcPts val="0"/>
              </a:spcAft>
              <a:buClr>
                <a:schemeClr val="dk1"/>
              </a:buClr>
              <a:buSzPts val="1900"/>
              <a:buNone/>
              <a:defRPr>
                <a:solidFill>
                  <a:schemeClr val="dk1"/>
                </a:solidFill>
              </a:defRPr>
            </a:lvl8pPr>
            <a:lvl9pPr lvl="8">
              <a:spcBef>
                <a:spcPts val="0"/>
              </a:spcBef>
              <a:spcAft>
                <a:spcPts val="0"/>
              </a:spcAft>
              <a:buClr>
                <a:schemeClr val="dk1"/>
              </a:buClr>
              <a:buSzPts val="1900"/>
              <a:buNone/>
              <a:defRPr>
                <a:solidFill>
                  <a:schemeClr val="dk1"/>
                </a:solidFill>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Images — 3 mosaic">
  <p:cSld name="CUSTOM_23">
    <p:spTree>
      <p:nvGrpSpPr>
        <p:cNvPr id="1" name="Shape 475"/>
        <p:cNvGrpSpPr/>
        <p:nvPr/>
      </p:nvGrpSpPr>
      <p:grpSpPr>
        <a:xfrm>
          <a:off x="0" y="0"/>
          <a:ext cx="0" cy="0"/>
          <a:chOff x="0" y="0"/>
          <a:chExt cx="0" cy="0"/>
        </a:xfrm>
      </p:grpSpPr>
      <p:sp>
        <p:nvSpPr>
          <p:cNvPr id="476" name="Google Shape;476;g36335525d1a_0_2410"/>
          <p:cNvSpPr>
            <a:spLocks noGrp="1"/>
          </p:cNvSpPr>
          <p:nvPr>
            <p:ph type="pic" idx="2"/>
          </p:nvPr>
        </p:nvSpPr>
        <p:spPr>
          <a:xfrm>
            <a:off x="0" y="1137400"/>
            <a:ext cx="5018700" cy="5720400"/>
          </a:xfrm>
          <a:prstGeom prst="rect">
            <a:avLst/>
          </a:prstGeom>
          <a:noFill/>
          <a:ln>
            <a:noFill/>
          </a:ln>
        </p:spPr>
      </p:sp>
      <p:sp>
        <p:nvSpPr>
          <p:cNvPr id="477" name="Google Shape;477;g36335525d1a_0_2410"/>
          <p:cNvSpPr>
            <a:spLocks noGrp="1"/>
          </p:cNvSpPr>
          <p:nvPr>
            <p:ph type="pic" idx="3"/>
          </p:nvPr>
        </p:nvSpPr>
        <p:spPr>
          <a:xfrm>
            <a:off x="5120400" y="4320033"/>
            <a:ext cx="2983500" cy="2537700"/>
          </a:xfrm>
          <a:prstGeom prst="rect">
            <a:avLst/>
          </a:prstGeom>
          <a:noFill/>
          <a:ln>
            <a:noFill/>
          </a:ln>
        </p:spPr>
      </p:sp>
      <p:sp>
        <p:nvSpPr>
          <p:cNvPr id="478" name="Google Shape;478;g36335525d1a_0_2410"/>
          <p:cNvSpPr>
            <a:spLocks noGrp="1"/>
          </p:cNvSpPr>
          <p:nvPr>
            <p:ph type="pic" idx="4"/>
          </p:nvPr>
        </p:nvSpPr>
        <p:spPr>
          <a:xfrm>
            <a:off x="5120400" y="1979067"/>
            <a:ext cx="2239500" cy="2239500"/>
          </a:xfrm>
          <a:prstGeom prst="rect">
            <a:avLst/>
          </a:prstGeom>
          <a:noFill/>
          <a:ln>
            <a:noFill/>
          </a:ln>
        </p:spPr>
      </p:sp>
      <p:sp>
        <p:nvSpPr>
          <p:cNvPr id="479" name="Google Shape;479;g36335525d1a_0_2410"/>
          <p:cNvSpPr txBox="1">
            <a:spLocks noGrp="1"/>
          </p:cNvSpPr>
          <p:nvPr>
            <p:ph type="title"/>
          </p:nvPr>
        </p:nvSpPr>
        <p:spPr>
          <a:xfrm>
            <a:off x="7635300" y="2057100"/>
            <a:ext cx="4269300" cy="19797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SzPts val="4800"/>
              <a:buFont typeface="Montserrat"/>
              <a:buNone/>
              <a:defRPr sz="4800" b="1">
                <a:latin typeface="Montserrat"/>
                <a:ea typeface="Montserrat"/>
                <a:cs typeface="Montserrat"/>
                <a:sym typeface="Montserrat"/>
              </a:defRPr>
            </a:lvl1pPr>
            <a:lvl2pPr lvl="1" algn="r">
              <a:spcBef>
                <a:spcPts val="100"/>
              </a:spcBef>
              <a:spcAft>
                <a:spcPts val="0"/>
              </a:spcAft>
              <a:buClr>
                <a:schemeClr val="accent3"/>
              </a:buClr>
              <a:buSzPts val="6400"/>
              <a:buNone/>
              <a:defRPr sz="6400">
                <a:solidFill>
                  <a:schemeClr val="accent3"/>
                </a:solidFill>
              </a:defRPr>
            </a:lvl2pPr>
            <a:lvl3pPr lvl="2" algn="r">
              <a:spcBef>
                <a:spcPts val="0"/>
              </a:spcBef>
              <a:spcAft>
                <a:spcPts val="0"/>
              </a:spcAft>
              <a:buClr>
                <a:schemeClr val="accent3"/>
              </a:buClr>
              <a:buSzPts val="6400"/>
              <a:buNone/>
              <a:defRPr sz="6400">
                <a:solidFill>
                  <a:schemeClr val="accent3"/>
                </a:solidFill>
              </a:defRPr>
            </a:lvl3pPr>
            <a:lvl4pPr lvl="3" algn="r">
              <a:spcBef>
                <a:spcPts val="0"/>
              </a:spcBef>
              <a:spcAft>
                <a:spcPts val="0"/>
              </a:spcAft>
              <a:buClr>
                <a:schemeClr val="accent3"/>
              </a:buClr>
              <a:buSzPts val="6400"/>
              <a:buNone/>
              <a:defRPr sz="6400">
                <a:solidFill>
                  <a:schemeClr val="accent3"/>
                </a:solidFill>
              </a:defRPr>
            </a:lvl4pPr>
            <a:lvl5pPr lvl="4" algn="r">
              <a:spcBef>
                <a:spcPts val="0"/>
              </a:spcBef>
              <a:spcAft>
                <a:spcPts val="0"/>
              </a:spcAft>
              <a:buClr>
                <a:schemeClr val="accent3"/>
              </a:buClr>
              <a:buSzPts val="6400"/>
              <a:buNone/>
              <a:defRPr sz="6400">
                <a:solidFill>
                  <a:schemeClr val="accent3"/>
                </a:solidFill>
              </a:defRPr>
            </a:lvl5pPr>
            <a:lvl6pPr lvl="5" algn="r">
              <a:spcBef>
                <a:spcPts val="0"/>
              </a:spcBef>
              <a:spcAft>
                <a:spcPts val="0"/>
              </a:spcAft>
              <a:buClr>
                <a:schemeClr val="accent3"/>
              </a:buClr>
              <a:buSzPts val="6400"/>
              <a:buNone/>
              <a:defRPr sz="6400">
                <a:solidFill>
                  <a:schemeClr val="accent3"/>
                </a:solidFill>
              </a:defRPr>
            </a:lvl6pPr>
            <a:lvl7pPr lvl="6" algn="r">
              <a:spcBef>
                <a:spcPts val="0"/>
              </a:spcBef>
              <a:spcAft>
                <a:spcPts val="0"/>
              </a:spcAft>
              <a:buClr>
                <a:schemeClr val="accent3"/>
              </a:buClr>
              <a:buSzPts val="6400"/>
              <a:buNone/>
              <a:defRPr sz="6400">
                <a:solidFill>
                  <a:schemeClr val="accent3"/>
                </a:solidFill>
              </a:defRPr>
            </a:lvl7pPr>
            <a:lvl8pPr lvl="7" algn="r">
              <a:spcBef>
                <a:spcPts val="0"/>
              </a:spcBef>
              <a:spcAft>
                <a:spcPts val="0"/>
              </a:spcAft>
              <a:buClr>
                <a:schemeClr val="accent3"/>
              </a:buClr>
              <a:buSzPts val="6400"/>
              <a:buNone/>
              <a:defRPr sz="6400">
                <a:solidFill>
                  <a:schemeClr val="accent3"/>
                </a:solidFill>
              </a:defRPr>
            </a:lvl8pPr>
            <a:lvl9pPr lvl="8" algn="r">
              <a:spcBef>
                <a:spcPts val="0"/>
              </a:spcBef>
              <a:spcAft>
                <a:spcPts val="0"/>
              </a:spcAft>
              <a:buClr>
                <a:schemeClr val="accent3"/>
              </a:buClr>
              <a:buSzPts val="6400"/>
              <a:buNone/>
              <a:defRPr sz="6400">
                <a:solidFill>
                  <a:schemeClr val="accent3"/>
                </a:solidFill>
              </a:defRPr>
            </a:lvl9pPr>
          </a:lstStyle>
          <a:p>
            <a:endParaRPr/>
          </a:p>
        </p:txBody>
      </p:sp>
      <p:sp>
        <p:nvSpPr>
          <p:cNvPr id="480" name="Google Shape;480;g36335525d1a_0_2410"/>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SzPts val="1200"/>
              <a:buFont typeface="Montserrat"/>
              <a:buNone/>
              <a:defRPr sz="1200" b="1">
                <a:latin typeface="Montserrat"/>
                <a:ea typeface="Montserrat"/>
                <a:cs typeface="Montserrat"/>
                <a:sym typeface="Montserrat"/>
              </a:defRPr>
            </a:lvl1pPr>
            <a:lvl2pPr lvl="1">
              <a:spcBef>
                <a:spcPts val="0"/>
              </a:spcBef>
              <a:spcAft>
                <a:spcPts val="0"/>
              </a:spcAft>
              <a:buClr>
                <a:schemeClr val="accent1"/>
              </a:buClr>
              <a:buSzPts val="1900"/>
              <a:buNone/>
              <a:defRPr>
                <a:solidFill>
                  <a:schemeClr val="accent1"/>
                </a:solidFill>
              </a:defRPr>
            </a:lvl2pPr>
            <a:lvl3pPr lvl="2">
              <a:spcBef>
                <a:spcPts val="0"/>
              </a:spcBef>
              <a:spcAft>
                <a:spcPts val="0"/>
              </a:spcAft>
              <a:buClr>
                <a:schemeClr val="accent1"/>
              </a:buClr>
              <a:buSzPts val="1900"/>
              <a:buNone/>
              <a:defRPr>
                <a:solidFill>
                  <a:schemeClr val="accent1"/>
                </a:solidFill>
              </a:defRPr>
            </a:lvl3pPr>
            <a:lvl4pPr lvl="3">
              <a:spcBef>
                <a:spcPts val="0"/>
              </a:spcBef>
              <a:spcAft>
                <a:spcPts val="0"/>
              </a:spcAft>
              <a:buClr>
                <a:schemeClr val="accent1"/>
              </a:buClr>
              <a:buSzPts val="1900"/>
              <a:buNone/>
              <a:defRPr>
                <a:solidFill>
                  <a:schemeClr val="accent1"/>
                </a:solidFill>
              </a:defRPr>
            </a:lvl4pPr>
            <a:lvl5pPr lvl="4">
              <a:spcBef>
                <a:spcPts val="0"/>
              </a:spcBef>
              <a:spcAft>
                <a:spcPts val="0"/>
              </a:spcAft>
              <a:buClr>
                <a:schemeClr val="accent1"/>
              </a:buClr>
              <a:buSzPts val="1900"/>
              <a:buNone/>
              <a:defRPr>
                <a:solidFill>
                  <a:schemeClr val="accent1"/>
                </a:solidFill>
              </a:defRPr>
            </a:lvl5pPr>
            <a:lvl6pPr lvl="5">
              <a:spcBef>
                <a:spcPts val="0"/>
              </a:spcBef>
              <a:spcAft>
                <a:spcPts val="0"/>
              </a:spcAft>
              <a:buClr>
                <a:schemeClr val="accent1"/>
              </a:buClr>
              <a:buSzPts val="1900"/>
              <a:buNone/>
              <a:defRPr>
                <a:solidFill>
                  <a:schemeClr val="accent1"/>
                </a:solidFill>
              </a:defRPr>
            </a:lvl6pPr>
            <a:lvl7pPr lvl="6">
              <a:spcBef>
                <a:spcPts val="0"/>
              </a:spcBef>
              <a:spcAft>
                <a:spcPts val="0"/>
              </a:spcAft>
              <a:buClr>
                <a:schemeClr val="accent1"/>
              </a:buClr>
              <a:buSzPts val="1900"/>
              <a:buNone/>
              <a:defRPr>
                <a:solidFill>
                  <a:schemeClr val="accent1"/>
                </a:solidFill>
              </a:defRPr>
            </a:lvl7pPr>
            <a:lvl8pPr lvl="7">
              <a:spcBef>
                <a:spcPts val="0"/>
              </a:spcBef>
              <a:spcAft>
                <a:spcPts val="0"/>
              </a:spcAft>
              <a:buClr>
                <a:schemeClr val="accent1"/>
              </a:buClr>
              <a:buSzPts val="1900"/>
              <a:buNone/>
              <a:defRPr>
                <a:solidFill>
                  <a:schemeClr val="accent1"/>
                </a:solidFill>
              </a:defRPr>
            </a:lvl8pPr>
            <a:lvl9pPr lvl="8">
              <a:spcBef>
                <a:spcPts val="0"/>
              </a:spcBef>
              <a:spcAft>
                <a:spcPts val="0"/>
              </a:spcAft>
              <a:buClr>
                <a:schemeClr val="accent1"/>
              </a:buClr>
              <a:buSzPts val="1900"/>
              <a:buNone/>
              <a:defRPr>
                <a:solidFill>
                  <a:schemeClr val="accent1"/>
                </a:solidFill>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Images — 4 with caption">
  <p:cSld name="CUSTOM_24">
    <p:spTree>
      <p:nvGrpSpPr>
        <p:cNvPr id="1" name="Shape 481"/>
        <p:cNvGrpSpPr/>
        <p:nvPr/>
      </p:nvGrpSpPr>
      <p:grpSpPr>
        <a:xfrm>
          <a:off x="0" y="0"/>
          <a:ext cx="0" cy="0"/>
          <a:chOff x="0" y="0"/>
          <a:chExt cx="0" cy="0"/>
        </a:xfrm>
      </p:grpSpPr>
      <p:sp>
        <p:nvSpPr>
          <p:cNvPr id="482" name="Google Shape;482;g36335525d1a_0_2416"/>
          <p:cNvSpPr/>
          <p:nvPr/>
        </p:nvSpPr>
        <p:spPr>
          <a:xfrm rot="10800000">
            <a:off x="5200" y="5028133"/>
            <a:ext cx="12176400" cy="18288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483" name="Google Shape;483;g36335525d1a_0_2416"/>
          <p:cNvSpPr txBox="1">
            <a:spLocks noGrp="1"/>
          </p:cNvSpPr>
          <p:nvPr>
            <p:ph type="title"/>
          </p:nvPr>
        </p:nvSpPr>
        <p:spPr>
          <a:xfrm>
            <a:off x="609600" y="914400"/>
            <a:ext cx="10363200" cy="788100"/>
          </a:xfrm>
          <a:prstGeom prst="rect">
            <a:avLst/>
          </a:prstGeom>
        </p:spPr>
        <p:txBody>
          <a:bodyPr spcFirstLastPara="1" wrap="square" lIns="0" tIns="0" rIns="0" bIns="0" anchor="t" anchorCtr="0">
            <a:noAutofit/>
          </a:bodyPr>
          <a:lstStyle>
            <a:lvl1pPr lvl="0">
              <a:spcBef>
                <a:spcPts val="0"/>
              </a:spcBef>
              <a:spcAft>
                <a:spcPts val="0"/>
              </a:spcAft>
              <a:buSzPts val="4800"/>
              <a:buNone/>
              <a:defRPr/>
            </a:lvl1pPr>
            <a:lvl2pPr lvl="1">
              <a:spcBef>
                <a:spcPts val="10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484" name="Google Shape;484;g36335525d1a_0_2416"/>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SzPts val="1200"/>
              <a:buFont typeface="Montserrat"/>
              <a:buNone/>
              <a:defRPr sz="1200" b="1">
                <a:latin typeface="Montserrat"/>
                <a:ea typeface="Montserrat"/>
                <a:cs typeface="Montserrat"/>
                <a:sym typeface="Montserrat"/>
              </a:defRPr>
            </a:lvl1pPr>
            <a:lvl2pPr lvl="1">
              <a:spcBef>
                <a:spcPts val="0"/>
              </a:spcBef>
              <a:spcAft>
                <a:spcPts val="0"/>
              </a:spcAft>
              <a:buClr>
                <a:schemeClr val="accent1"/>
              </a:buClr>
              <a:buSzPts val="1900"/>
              <a:buNone/>
              <a:defRPr>
                <a:solidFill>
                  <a:schemeClr val="accent1"/>
                </a:solidFill>
              </a:defRPr>
            </a:lvl2pPr>
            <a:lvl3pPr lvl="2">
              <a:spcBef>
                <a:spcPts val="0"/>
              </a:spcBef>
              <a:spcAft>
                <a:spcPts val="0"/>
              </a:spcAft>
              <a:buClr>
                <a:schemeClr val="accent1"/>
              </a:buClr>
              <a:buSzPts val="1900"/>
              <a:buNone/>
              <a:defRPr>
                <a:solidFill>
                  <a:schemeClr val="accent1"/>
                </a:solidFill>
              </a:defRPr>
            </a:lvl3pPr>
            <a:lvl4pPr lvl="3">
              <a:spcBef>
                <a:spcPts val="0"/>
              </a:spcBef>
              <a:spcAft>
                <a:spcPts val="0"/>
              </a:spcAft>
              <a:buClr>
                <a:schemeClr val="accent1"/>
              </a:buClr>
              <a:buSzPts val="1900"/>
              <a:buNone/>
              <a:defRPr>
                <a:solidFill>
                  <a:schemeClr val="accent1"/>
                </a:solidFill>
              </a:defRPr>
            </a:lvl4pPr>
            <a:lvl5pPr lvl="4">
              <a:spcBef>
                <a:spcPts val="0"/>
              </a:spcBef>
              <a:spcAft>
                <a:spcPts val="0"/>
              </a:spcAft>
              <a:buClr>
                <a:schemeClr val="accent1"/>
              </a:buClr>
              <a:buSzPts val="1900"/>
              <a:buNone/>
              <a:defRPr>
                <a:solidFill>
                  <a:schemeClr val="accent1"/>
                </a:solidFill>
              </a:defRPr>
            </a:lvl5pPr>
            <a:lvl6pPr lvl="5">
              <a:spcBef>
                <a:spcPts val="0"/>
              </a:spcBef>
              <a:spcAft>
                <a:spcPts val="0"/>
              </a:spcAft>
              <a:buClr>
                <a:schemeClr val="accent1"/>
              </a:buClr>
              <a:buSzPts val="1900"/>
              <a:buNone/>
              <a:defRPr>
                <a:solidFill>
                  <a:schemeClr val="accent1"/>
                </a:solidFill>
              </a:defRPr>
            </a:lvl6pPr>
            <a:lvl7pPr lvl="6">
              <a:spcBef>
                <a:spcPts val="0"/>
              </a:spcBef>
              <a:spcAft>
                <a:spcPts val="0"/>
              </a:spcAft>
              <a:buClr>
                <a:schemeClr val="accent1"/>
              </a:buClr>
              <a:buSzPts val="1900"/>
              <a:buNone/>
              <a:defRPr>
                <a:solidFill>
                  <a:schemeClr val="accent1"/>
                </a:solidFill>
              </a:defRPr>
            </a:lvl7pPr>
            <a:lvl8pPr lvl="7">
              <a:spcBef>
                <a:spcPts val="0"/>
              </a:spcBef>
              <a:spcAft>
                <a:spcPts val="0"/>
              </a:spcAft>
              <a:buClr>
                <a:schemeClr val="accent1"/>
              </a:buClr>
              <a:buSzPts val="1900"/>
              <a:buNone/>
              <a:defRPr>
                <a:solidFill>
                  <a:schemeClr val="accent1"/>
                </a:solidFill>
              </a:defRPr>
            </a:lvl8pPr>
            <a:lvl9pPr lvl="8">
              <a:spcBef>
                <a:spcPts val="0"/>
              </a:spcBef>
              <a:spcAft>
                <a:spcPts val="0"/>
              </a:spcAft>
              <a:buClr>
                <a:schemeClr val="accent1"/>
              </a:buClr>
              <a:buSzPts val="1900"/>
              <a:buNone/>
              <a:defRPr>
                <a:solidFill>
                  <a:schemeClr val="accent1"/>
                </a:solidFill>
              </a:defRPr>
            </a:lvl9pPr>
          </a:lstStyle>
          <a:p>
            <a:endParaRPr/>
          </a:p>
        </p:txBody>
      </p:sp>
      <p:sp>
        <p:nvSpPr>
          <p:cNvPr id="485" name="Google Shape;485;g36335525d1a_0_2416"/>
          <p:cNvSpPr>
            <a:spLocks noGrp="1"/>
          </p:cNvSpPr>
          <p:nvPr>
            <p:ph type="pic" idx="2"/>
          </p:nvPr>
        </p:nvSpPr>
        <p:spPr>
          <a:xfrm>
            <a:off x="304800" y="1828800"/>
            <a:ext cx="2743200" cy="2438400"/>
          </a:xfrm>
          <a:prstGeom prst="rect">
            <a:avLst/>
          </a:prstGeom>
          <a:noFill/>
          <a:ln>
            <a:noFill/>
          </a:ln>
        </p:spPr>
      </p:sp>
      <p:sp>
        <p:nvSpPr>
          <p:cNvPr id="486" name="Google Shape;486;g36335525d1a_0_2416"/>
          <p:cNvSpPr/>
          <p:nvPr/>
        </p:nvSpPr>
        <p:spPr>
          <a:xfrm>
            <a:off x="304800" y="4267200"/>
            <a:ext cx="2743200" cy="1828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487" name="Google Shape;487;g36335525d1a_0_2416"/>
          <p:cNvSpPr>
            <a:spLocks noGrp="1"/>
          </p:cNvSpPr>
          <p:nvPr>
            <p:ph type="pic" idx="3"/>
          </p:nvPr>
        </p:nvSpPr>
        <p:spPr>
          <a:xfrm>
            <a:off x="3251200" y="1828800"/>
            <a:ext cx="2743200" cy="2438400"/>
          </a:xfrm>
          <a:prstGeom prst="rect">
            <a:avLst/>
          </a:prstGeom>
          <a:noFill/>
          <a:ln>
            <a:noFill/>
          </a:ln>
        </p:spPr>
      </p:sp>
      <p:sp>
        <p:nvSpPr>
          <p:cNvPr id="488" name="Google Shape;488;g36335525d1a_0_2416"/>
          <p:cNvSpPr>
            <a:spLocks noGrp="1"/>
          </p:cNvSpPr>
          <p:nvPr>
            <p:ph type="pic" idx="4"/>
          </p:nvPr>
        </p:nvSpPr>
        <p:spPr>
          <a:xfrm>
            <a:off x="6197600" y="1828800"/>
            <a:ext cx="2743200" cy="2438400"/>
          </a:xfrm>
          <a:prstGeom prst="rect">
            <a:avLst/>
          </a:prstGeom>
          <a:noFill/>
          <a:ln>
            <a:noFill/>
          </a:ln>
        </p:spPr>
      </p:sp>
      <p:sp>
        <p:nvSpPr>
          <p:cNvPr id="489" name="Google Shape;489;g36335525d1a_0_2416"/>
          <p:cNvSpPr>
            <a:spLocks noGrp="1"/>
          </p:cNvSpPr>
          <p:nvPr>
            <p:ph type="pic" idx="5"/>
          </p:nvPr>
        </p:nvSpPr>
        <p:spPr>
          <a:xfrm>
            <a:off x="9144000" y="1828800"/>
            <a:ext cx="2743200" cy="2438400"/>
          </a:xfrm>
          <a:prstGeom prst="rect">
            <a:avLst/>
          </a:prstGeom>
          <a:noFill/>
          <a:ln>
            <a:noFill/>
          </a:ln>
        </p:spPr>
      </p:sp>
      <p:sp>
        <p:nvSpPr>
          <p:cNvPr id="490" name="Google Shape;490;g36335525d1a_0_2416"/>
          <p:cNvSpPr/>
          <p:nvPr/>
        </p:nvSpPr>
        <p:spPr>
          <a:xfrm>
            <a:off x="3251200" y="4267200"/>
            <a:ext cx="2743200" cy="18288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491" name="Google Shape;491;g36335525d1a_0_2416"/>
          <p:cNvSpPr/>
          <p:nvPr/>
        </p:nvSpPr>
        <p:spPr>
          <a:xfrm>
            <a:off x="6197600" y="4267200"/>
            <a:ext cx="2743200" cy="18288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492" name="Google Shape;492;g36335525d1a_0_2416"/>
          <p:cNvSpPr/>
          <p:nvPr/>
        </p:nvSpPr>
        <p:spPr>
          <a:xfrm>
            <a:off x="9144000" y="4267200"/>
            <a:ext cx="2743200" cy="18288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493" name="Google Shape;493;g36335525d1a_0_2416"/>
          <p:cNvSpPr txBox="1">
            <a:spLocks noGrp="1"/>
          </p:cNvSpPr>
          <p:nvPr>
            <p:ph type="subTitle" idx="6"/>
          </p:nvPr>
        </p:nvSpPr>
        <p:spPr>
          <a:xfrm>
            <a:off x="609600" y="4586300"/>
            <a:ext cx="2133600" cy="1177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500"/>
              <a:buNone/>
              <a:defRPr sz="1500">
                <a:solidFill>
                  <a:schemeClr val="lt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494" name="Google Shape;494;g36335525d1a_0_2416"/>
          <p:cNvSpPr txBox="1">
            <a:spLocks noGrp="1"/>
          </p:cNvSpPr>
          <p:nvPr>
            <p:ph type="subTitle" idx="7"/>
          </p:nvPr>
        </p:nvSpPr>
        <p:spPr>
          <a:xfrm>
            <a:off x="3556000" y="4586300"/>
            <a:ext cx="2133600" cy="1177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500"/>
              <a:buNone/>
              <a:defRPr sz="1500">
                <a:solidFill>
                  <a:schemeClr val="lt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495" name="Google Shape;495;g36335525d1a_0_2416"/>
          <p:cNvSpPr txBox="1">
            <a:spLocks noGrp="1"/>
          </p:cNvSpPr>
          <p:nvPr>
            <p:ph type="subTitle" idx="8"/>
          </p:nvPr>
        </p:nvSpPr>
        <p:spPr>
          <a:xfrm>
            <a:off x="6502400" y="4586300"/>
            <a:ext cx="2133600" cy="1177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500"/>
              <a:buNone/>
              <a:defRPr sz="1500">
                <a:solidFill>
                  <a:schemeClr val="lt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496" name="Google Shape;496;g36335525d1a_0_2416"/>
          <p:cNvSpPr txBox="1">
            <a:spLocks noGrp="1"/>
          </p:cNvSpPr>
          <p:nvPr>
            <p:ph type="subTitle" idx="9"/>
          </p:nvPr>
        </p:nvSpPr>
        <p:spPr>
          <a:xfrm>
            <a:off x="9448800" y="4586300"/>
            <a:ext cx="2133600" cy="1177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500"/>
              <a:buNone/>
              <a:defRPr sz="1500">
                <a:solidFill>
                  <a:schemeClr val="lt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ig Quote 1">
  <p:cSld name="CUSTOM_1">
    <p:bg>
      <p:bgPr>
        <a:blipFill>
          <a:blip r:embed="rId2">
            <a:alphaModFix/>
          </a:blip>
          <a:stretch>
            <a:fillRect/>
          </a:stretch>
        </a:blipFill>
        <a:effectLst/>
      </p:bgPr>
    </p:bg>
    <p:spTree>
      <p:nvGrpSpPr>
        <p:cNvPr id="1" name="Shape 497"/>
        <p:cNvGrpSpPr/>
        <p:nvPr/>
      </p:nvGrpSpPr>
      <p:grpSpPr>
        <a:xfrm>
          <a:off x="0" y="0"/>
          <a:ext cx="0" cy="0"/>
          <a:chOff x="0" y="0"/>
          <a:chExt cx="0" cy="0"/>
        </a:xfrm>
      </p:grpSpPr>
      <p:sp>
        <p:nvSpPr>
          <p:cNvPr id="498" name="Google Shape;498;g36335525d1a_0_2432"/>
          <p:cNvSpPr/>
          <p:nvPr/>
        </p:nvSpPr>
        <p:spPr>
          <a:xfrm>
            <a:off x="1888600" y="-741133"/>
            <a:ext cx="8414700" cy="84147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499" name="Google Shape;499;g36335525d1a_0_2432"/>
          <p:cNvSpPr/>
          <p:nvPr/>
        </p:nvSpPr>
        <p:spPr>
          <a:xfrm>
            <a:off x="622467" y="-2044767"/>
            <a:ext cx="10947300" cy="10947600"/>
          </a:xfrm>
          <a:prstGeom prst="donut">
            <a:avLst>
              <a:gd name="adj" fmla="val 8431"/>
            </a:avLst>
          </a:prstGeom>
          <a:gradFill>
            <a:gsLst>
              <a:gs pos="0">
                <a:schemeClr val="accent4"/>
              </a:gs>
              <a:gs pos="100000">
                <a:srgbClr val="FFFFFF">
                  <a:alpha val="0"/>
                </a:srgbClr>
              </a:gs>
            </a:gsLst>
            <a:lin ang="5400012"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500" name="Google Shape;500;g36335525d1a_0_2432"/>
          <p:cNvSpPr txBox="1">
            <a:spLocks noGrp="1"/>
          </p:cNvSpPr>
          <p:nvPr>
            <p:ph type="subTitle" idx="1"/>
          </p:nvPr>
        </p:nvSpPr>
        <p:spPr>
          <a:xfrm>
            <a:off x="3232600" y="1637800"/>
            <a:ext cx="5726700" cy="3582300"/>
          </a:xfrm>
          <a:prstGeom prst="rect">
            <a:avLst/>
          </a:prstGeom>
        </p:spPr>
        <p:txBody>
          <a:bodyPr spcFirstLastPara="1" wrap="square" lIns="0" tIns="0" rIns="0" bIns="0" anchor="ctr" anchorCtr="0">
            <a:noAutofit/>
          </a:bodyPr>
          <a:lstStyle>
            <a:lvl1pPr lvl="0" algn="ctr">
              <a:lnSpc>
                <a:spcPct val="90000"/>
              </a:lnSpc>
              <a:spcBef>
                <a:spcPts val="0"/>
              </a:spcBef>
              <a:spcAft>
                <a:spcPts val="0"/>
              </a:spcAft>
              <a:buClr>
                <a:schemeClr val="dk2"/>
              </a:buClr>
              <a:buSzPts val="5300"/>
              <a:buNone/>
              <a:defRPr sz="5300">
                <a:solidFill>
                  <a:schemeClr val="dk2"/>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ig Quote 2">
  <p:cSld name="CUSTOM_1_2">
    <p:bg>
      <p:bgPr>
        <a:blipFill>
          <a:blip r:embed="rId2">
            <a:alphaModFix/>
          </a:blip>
          <a:stretch>
            <a:fillRect/>
          </a:stretch>
        </a:blipFill>
        <a:effectLst/>
      </p:bgPr>
    </p:bg>
    <p:spTree>
      <p:nvGrpSpPr>
        <p:cNvPr id="1" name="Shape 501"/>
        <p:cNvGrpSpPr/>
        <p:nvPr/>
      </p:nvGrpSpPr>
      <p:grpSpPr>
        <a:xfrm>
          <a:off x="0" y="0"/>
          <a:ext cx="0" cy="0"/>
          <a:chOff x="0" y="0"/>
          <a:chExt cx="0" cy="0"/>
        </a:xfrm>
      </p:grpSpPr>
      <p:sp>
        <p:nvSpPr>
          <p:cNvPr id="502" name="Google Shape;502;g36335525d1a_0_2436"/>
          <p:cNvSpPr/>
          <p:nvPr/>
        </p:nvSpPr>
        <p:spPr>
          <a:xfrm>
            <a:off x="1888600" y="-741133"/>
            <a:ext cx="8414700" cy="84147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503" name="Google Shape;503;g36335525d1a_0_2436"/>
          <p:cNvSpPr/>
          <p:nvPr/>
        </p:nvSpPr>
        <p:spPr>
          <a:xfrm>
            <a:off x="622467" y="-2044767"/>
            <a:ext cx="10947300" cy="10947600"/>
          </a:xfrm>
          <a:prstGeom prst="donut">
            <a:avLst>
              <a:gd name="adj" fmla="val 8431"/>
            </a:avLst>
          </a:prstGeom>
          <a:gradFill>
            <a:gsLst>
              <a:gs pos="0">
                <a:schemeClr val="accent1"/>
              </a:gs>
              <a:gs pos="100000">
                <a:srgbClr val="FFFFFF">
                  <a:alpha val="0"/>
                </a:srgbClr>
              </a:gs>
            </a:gsLst>
            <a:lin ang="540070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504" name="Google Shape;504;g36335525d1a_0_2436"/>
          <p:cNvSpPr txBox="1">
            <a:spLocks noGrp="1"/>
          </p:cNvSpPr>
          <p:nvPr>
            <p:ph type="subTitle" idx="1"/>
          </p:nvPr>
        </p:nvSpPr>
        <p:spPr>
          <a:xfrm>
            <a:off x="3232600" y="1637800"/>
            <a:ext cx="5726700" cy="3582300"/>
          </a:xfrm>
          <a:prstGeom prst="rect">
            <a:avLst/>
          </a:prstGeom>
        </p:spPr>
        <p:txBody>
          <a:bodyPr spcFirstLastPara="1" wrap="square" lIns="0" tIns="0" rIns="0" bIns="0" anchor="ctr" anchorCtr="0">
            <a:noAutofit/>
          </a:bodyPr>
          <a:lstStyle>
            <a:lvl1pPr lvl="0" algn="ctr">
              <a:lnSpc>
                <a:spcPct val="90000"/>
              </a:lnSpc>
              <a:spcBef>
                <a:spcPts val="0"/>
              </a:spcBef>
              <a:spcAft>
                <a:spcPts val="0"/>
              </a:spcAft>
              <a:buClr>
                <a:schemeClr val="dk2"/>
              </a:buClr>
              <a:buSzPts val="5300"/>
              <a:buNone/>
              <a:defRPr sz="5300">
                <a:solidFill>
                  <a:schemeClr val="dk2"/>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ig Quote 3">
  <p:cSld name="CUSTOM_1_1">
    <p:bg>
      <p:bgPr>
        <a:blipFill>
          <a:blip r:embed="rId2">
            <a:alphaModFix/>
          </a:blip>
          <a:stretch>
            <a:fillRect/>
          </a:stretch>
        </a:blipFill>
        <a:effectLst/>
      </p:bgPr>
    </p:bg>
    <p:spTree>
      <p:nvGrpSpPr>
        <p:cNvPr id="1" name="Shape 505"/>
        <p:cNvGrpSpPr/>
        <p:nvPr/>
      </p:nvGrpSpPr>
      <p:grpSpPr>
        <a:xfrm>
          <a:off x="0" y="0"/>
          <a:ext cx="0" cy="0"/>
          <a:chOff x="0" y="0"/>
          <a:chExt cx="0" cy="0"/>
        </a:xfrm>
      </p:grpSpPr>
      <p:sp>
        <p:nvSpPr>
          <p:cNvPr id="506" name="Google Shape;506;g36335525d1a_0_2440"/>
          <p:cNvSpPr/>
          <p:nvPr/>
        </p:nvSpPr>
        <p:spPr>
          <a:xfrm>
            <a:off x="1888600" y="-741133"/>
            <a:ext cx="8414700" cy="84147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507" name="Google Shape;507;g36335525d1a_0_2440"/>
          <p:cNvSpPr/>
          <p:nvPr/>
        </p:nvSpPr>
        <p:spPr>
          <a:xfrm>
            <a:off x="622467" y="-2044767"/>
            <a:ext cx="10947300" cy="10947600"/>
          </a:xfrm>
          <a:prstGeom prst="donut">
            <a:avLst>
              <a:gd name="adj" fmla="val 8431"/>
            </a:avLst>
          </a:prstGeom>
          <a:gradFill>
            <a:gsLst>
              <a:gs pos="0">
                <a:schemeClr val="dk2"/>
              </a:gs>
              <a:gs pos="100000">
                <a:srgbClr val="FFFFFF">
                  <a:alpha val="0"/>
                </a:srgbClr>
              </a:gs>
            </a:gsLst>
            <a:lin ang="8099331"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508" name="Google Shape;508;g36335525d1a_0_2440"/>
          <p:cNvSpPr txBox="1">
            <a:spLocks noGrp="1"/>
          </p:cNvSpPr>
          <p:nvPr>
            <p:ph type="subTitle" idx="1"/>
          </p:nvPr>
        </p:nvSpPr>
        <p:spPr>
          <a:xfrm>
            <a:off x="3232600" y="1637800"/>
            <a:ext cx="5726700" cy="3582300"/>
          </a:xfrm>
          <a:prstGeom prst="rect">
            <a:avLst/>
          </a:prstGeom>
        </p:spPr>
        <p:txBody>
          <a:bodyPr spcFirstLastPara="1" wrap="square" lIns="0" tIns="0" rIns="0" bIns="0" anchor="ctr" anchorCtr="0">
            <a:noAutofit/>
          </a:bodyPr>
          <a:lstStyle>
            <a:lvl1pPr lvl="0" algn="ctr">
              <a:lnSpc>
                <a:spcPct val="90000"/>
              </a:lnSpc>
              <a:spcBef>
                <a:spcPts val="0"/>
              </a:spcBef>
              <a:spcAft>
                <a:spcPts val="0"/>
              </a:spcAft>
              <a:buClr>
                <a:schemeClr val="dk2"/>
              </a:buClr>
              <a:buSzPts val="5300"/>
              <a:buNone/>
              <a:defRPr sz="5300">
                <a:solidFill>
                  <a:schemeClr val="dk2"/>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ig Quote 4">
  <p:cSld name="CUSTOM_1_1_1">
    <p:bg>
      <p:bgPr>
        <a:solidFill>
          <a:schemeClr val="dk2"/>
        </a:solidFill>
        <a:effectLst/>
      </p:bgPr>
    </p:bg>
    <p:spTree>
      <p:nvGrpSpPr>
        <p:cNvPr id="1" name="Shape 509"/>
        <p:cNvGrpSpPr/>
        <p:nvPr/>
      </p:nvGrpSpPr>
      <p:grpSpPr>
        <a:xfrm>
          <a:off x="0" y="0"/>
          <a:ext cx="0" cy="0"/>
          <a:chOff x="0" y="0"/>
          <a:chExt cx="0" cy="0"/>
        </a:xfrm>
      </p:grpSpPr>
      <p:sp>
        <p:nvSpPr>
          <p:cNvPr id="510" name="Google Shape;510;g36335525d1a_0_2444"/>
          <p:cNvSpPr txBox="1">
            <a:spLocks noGrp="1"/>
          </p:cNvSpPr>
          <p:nvPr>
            <p:ph type="subTitle" idx="1"/>
          </p:nvPr>
        </p:nvSpPr>
        <p:spPr>
          <a:xfrm>
            <a:off x="1219200" y="1637800"/>
            <a:ext cx="9753600" cy="3582300"/>
          </a:xfrm>
          <a:prstGeom prst="rect">
            <a:avLst/>
          </a:prstGeom>
        </p:spPr>
        <p:txBody>
          <a:bodyPr spcFirstLastPara="1" wrap="square" lIns="0" tIns="0" rIns="0" bIns="0" anchor="ctr" anchorCtr="0">
            <a:noAutofit/>
          </a:bodyPr>
          <a:lstStyle>
            <a:lvl1pPr lvl="0" algn="ctr">
              <a:lnSpc>
                <a:spcPct val="90000"/>
              </a:lnSpc>
              <a:spcBef>
                <a:spcPts val="0"/>
              </a:spcBef>
              <a:spcAft>
                <a:spcPts val="0"/>
              </a:spcAft>
              <a:buClr>
                <a:schemeClr val="lt1"/>
              </a:buClr>
              <a:buSzPts val="5300"/>
              <a:buNone/>
              <a:defRPr sz="5300">
                <a:solidFill>
                  <a:schemeClr val="lt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3 Data Points">
  <p:cSld name="CUSTOM_22_2">
    <p:spTree>
      <p:nvGrpSpPr>
        <p:cNvPr id="1" name="Shape 50"/>
        <p:cNvGrpSpPr/>
        <p:nvPr/>
      </p:nvGrpSpPr>
      <p:grpSpPr>
        <a:xfrm>
          <a:off x="0" y="0"/>
          <a:ext cx="0" cy="0"/>
          <a:chOff x="0" y="0"/>
          <a:chExt cx="0" cy="0"/>
        </a:xfrm>
      </p:grpSpPr>
      <p:sp>
        <p:nvSpPr>
          <p:cNvPr id="51" name="Google Shape;51;g36335525d1a_0_375"/>
          <p:cNvSpPr txBox="1">
            <a:spLocks noGrp="1"/>
          </p:cNvSpPr>
          <p:nvPr>
            <p:ph type="title"/>
          </p:nvPr>
        </p:nvSpPr>
        <p:spPr>
          <a:xfrm>
            <a:off x="609600" y="914400"/>
            <a:ext cx="10363200" cy="7881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4800"/>
              <a:buNone/>
              <a:defRPr/>
            </a:lvl1pPr>
            <a:lvl2pPr lvl="1">
              <a:spcBef>
                <a:spcPts val="10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52" name="Google Shape;52;g36335525d1a_0_375"/>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53" name="Google Shape;53;g36335525d1a_0_375"/>
          <p:cNvSpPr txBox="1">
            <a:spLocks noGrp="1"/>
          </p:cNvSpPr>
          <p:nvPr>
            <p:ph type="body" idx="2"/>
          </p:nvPr>
        </p:nvSpPr>
        <p:spPr>
          <a:xfrm>
            <a:off x="609600" y="1828800"/>
            <a:ext cx="6705600" cy="2133600"/>
          </a:xfrm>
          <a:prstGeom prst="rect">
            <a:avLst/>
          </a:prstGeom>
        </p:spPr>
        <p:txBody>
          <a:bodyPr spcFirstLastPara="1" wrap="square" lIns="0" tIns="0" rIns="0" bIns="0" anchor="t" anchorCtr="0">
            <a:noAutofit/>
          </a:bodyPr>
          <a:lstStyle>
            <a:lvl1pPr marL="457200" lvl="0" indent="-349250">
              <a:spcBef>
                <a:spcPts val="1300"/>
              </a:spcBef>
              <a:spcAft>
                <a:spcPts val="0"/>
              </a:spcAft>
              <a:buSzPts val="1900"/>
              <a:buChar char="●"/>
              <a:defRPr sz="1900"/>
            </a:lvl1pPr>
            <a:lvl2pPr marL="914400" lvl="1" indent="-349250">
              <a:spcBef>
                <a:spcPts val="1600"/>
              </a:spcBef>
              <a:spcAft>
                <a:spcPts val="0"/>
              </a:spcAft>
              <a:buSzPts val="1900"/>
              <a:buChar char="○"/>
              <a:defRPr/>
            </a:lvl2pPr>
            <a:lvl3pPr marL="1371600" lvl="2" indent="-349250">
              <a:spcBef>
                <a:spcPts val="1600"/>
              </a:spcBef>
              <a:spcAft>
                <a:spcPts val="0"/>
              </a:spcAft>
              <a:buSzPts val="1900"/>
              <a:buChar char="■"/>
              <a:defRPr/>
            </a:lvl3pPr>
            <a:lvl4pPr marL="1828800" lvl="3" indent="-349250">
              <a:spcBef>
                <a:spcPts val="1600"/>
              </a:spcBef>
              <a:spcAft>
                <a:spcPts val="0"/>
              </a:spcAft>
              <a:buSzPts val="1900"/>
              <a:buChar char="●"/>
              <a:defRPr/>
            </a:lvl4pPr>
            <a:lvl5pPr marL="2286000" lvl="4" indent="-349250">
              <a:spcBef>
                <a:spcPts val="1600"/>
              </a:spcBef>
              <a:spcAft>
                <a:spcPts val="0"/>
              </a:spcAft>
              <a:buSzPts val="1900"/>
              <a:buChar char="○"/>
              <a:defRPr/>
            </a:lvl5pPr>
            <a:lvl6pPr marL="2743200" lvl="5" indent="-349250">
              <a:spcBef>
                <a:spcPts val="1600"/>
              </a:spcBef>
              <a:spcAft>
                <a:spcPts val="0"/>
              </a:spcAft>
              <a:buSzPts val="1900"/>
              <a:buChar char="■"/>
              <a:defRPr/>
            </a:lvl6pPr>
            <a:lvl7pPr marL="3200400" lvl="6" indent="-349250">
              <a:spcBef>
                <a:spcPts val="1600"/>
              </a:spcBef>
              <a:spcAft>
                <a:spcPts val="0"/>
              </a:spcAft>
              <a:buSzPts val="1900"/>
              <a:buChar char="●"/>
              <a:defRPr/>
            </a:lvl7pPr>
            <a:lvl8pPr marL="3657600" lvl="7" indent="-349250">
              <a:spcBef>
                <a:spcPts val="1600"/>
              </a:spcBef>
              <a:spcAft>
                <a:spcPts val="0"/>
              </a:spcAft>
              <a:buSzPts val="1900"/>
              <a:buChar char="○"/>
              <a:defRPr/>
            </a:lvl8pPr>
            <a:lvl9pPr marL="4114800" lvl="8" indent="-349250">
              <a:spcBef>
                <a:spcPts val="1600"/>
              </a:spcBef>
              <a:spcAft>
                <a:spcPts val="1600"/>
              </a:spcAft>
              <a:buSzPts val="1900"/>
              <a:buChar char="■"/>
              <a:defRPr/>
            </a:lvl9pPr>
          </a:lstStyle>
          <a:p>
            <a:endParaRPr/>
          </a:p>
        </p:txBody>
      </p:sp>
      <p:cxnSp>
        <p:nvCxnSpPr>
          <p:cNvPr id="54" name="Google Shape;54;g36335525d1a_0_375"/>
          <p:cNvCxnSpPr/>
          <p:nvPr/>
        </p:nvCxnSpPr>
        <p:spPr>
          <a:xfrm>
            <a:off x="4114800" y="4398100"/>
            <a:ext cx="0" cy="1951500"/>
          </a:xfrm>
          <a:prstGeom prst="straightConnector1">
            <a:avLst/>
          </a:prstGeom>
          <a:noFill/>
          <a:ln w="19050" cap="flat" cmpd="sng">
            <a:solidFill>
              <a:srgbClr val="BFDFE0"/>
            </a:solidFill>
            <a:prstDash val="solid"/>
            <a:round/>
            <a:headEnd type="none" w="med" len="med"/>
            <a:tailEnd type="none" w="med" len="med"/>
          </a:ln>
        </p:spPr>
      </p:cxnSp>
      <p:cxnSp>
        <p:nvCxnSpPr>
          <p:cNvPr id="55" name="Google Shape;55;g36335525d1a_0_375"/>
          <p:cNvCxnSpPr/>
          <p:nvPr/>
        </p:nvCxnSpPr>
        <p:spPr>
          <a:xfrm>
            <a:off x="8077200" y="4398100"/>
            <a:ext cx="0" cy="1951500"/>
          </a:xfrm>
          <a:prstGeom prst="straightConnector1">
            <a:avLst/>
          </a:prstGeom>
          <a:noFill/>
          <a:ln w="19050" cap="flat" cmpd="sng">
            <a:solidFill>
              <a:srgbClr val="BFDFE0"/>
            </a:solidFill>
            <a:prstDash val="solid"/>
            <a:round/>
            <a:headEnd type="none" w="med" len="med"/>
            <a:tailEnd type="none" w="med" len="med"/>
          </a:ln>
        </p:spPr>
      </p:cxnSp>
      <p:sp>
        <p:nvSpPr>
          <p:cNvPr id="56" name="Google Shape;56;g36335525d1a_0_375"/>
          <p:cNvSpPr txBox="1">
            <a:spLocks noGrp="1"/>
          </p:cNvSpPr>
          <p:nvPr>
            <p:ph type="title" idx="3"/>
          </p:nvPr>
        </p:nvSpPr>
        <p:spPr>
          <a:xfrm>
            <a:off x="609600" y="4467573"/>
            <a:ext cx="3048000" cy="677100"/>
          </a:xfrm>
          <a:prstGeom prst="rect">
            <a:avLst/>
          </a:prstGeom>
        </p:spPr>
        <p:txBody>
          <a:bodyPr spcFirstLastPara="1" wrap="square" lIns="0" tIns="0" rIns="0" bIns="0" anchor="t" anchorCtr="0">
            <a:normAutofit/>
          </a:bodyPr>
          <a:lstStyle>
            <a:lvl1pPr lvl="0">
              <a:lnSpc>
                <a:spcPct val="80000"/>
              </a:lnSpc>
              <a:spcBef>
                <a:spcPts val="0"/>
              </a:spcBef>
              <a:spcAft>
                <a:spcPts val="0"/>
              </a:spcAft>
              <a:buSzPts val="4700"/>
              <a:buFont typeface="Oswald Medium"/>
              <a:buNone/>
              <a:defRPr sz="4700" b="0">
                <a:latin typeface="Oswald Medium"/>
                <a:ea typeface="Oswald Medium"/>
                <a:cs typeface="Oswald Medium"/>
                <a:sym typeface="Oswald Medium"/>
              </a:defRPr>
            </a:lvl1pPr>
            <a:lvl2pPr lvl="1">
              <a:lnSpc>
                <a:spcPct val="80000"/>
              </a:lnSpc>
              <a:spcBef>
                <a:spcPts val="100"/>
              </a:spcBef>
              <a:spcAft>
                <a:spcPts val="0"/>
              </a:spcAft>
              <a:buSzPts val="7300"/>
              <a:buNone/>
              <a:defRPr sz="7300"/>
            </a:lvl2pPr>
            <a:lvl3pPr lvl="2">
              <a:lnSpc>
                <a:spcPct val="80000"/>
              </a:lnSpc>
              <a:spcBef>
                <a:spcPts val="100"/>
              </a:spcBef>
              <a:spcAft>
                <a:spcPts val="0"/>
              </a:spcAft>
              <a:buSzPts val="7300"/>
              <a:buNone/>
              <a:defRPr sz="7300"/>
            </a:lvl3pPr>
            <a:lvl4pPr lvl="3">
              <a:lnSpc>
                <a:spcPct val="80000"/>
              </a:lnSpc>
              <a:spcBef>
                <a:spcPts val="100"/>
              </a:spcBef>
              <a:spcAft>
                <a:spcPts val="0"/>
              </a:spcAft>
              <a:buSzPts val="7300"/>
              <a:buNone/>
              <a:defRPr sz="7300"/>
            </a:lvl4pPr>
            <a:lvl5pPr lvl="4">
              <a:lnSpc>
                <a:spcPct val="80000"/>
              </a:lnSpc>
              <a:spcBef>
                <a:spcPts val="100"/>
              </a:spcBef>
              <a:spcAft>
                <a:spcPts val="0"/>
              </a:spcAft>
              <a:buSzPts val="7300"/>
              <a:buNone/>
              <a:defRPr sz="7300"/>
            </a:lvl5pPr>
            <a:lvl6pPr lvl="5">
              <a:lnSpc>
                <a:spcPct val="80000"/>
              </a:lnSpc>
              <a:spcBef>
                <a:spcPts val="100"/>
              </a:spcBef>
              <a:spcAft>
                <a:spcPts val="0"/>
              </a:spcAft>
              <a:buSzPts val="7300"/>
              <a:buNone/>
              <a:defRPr sz="7300"/>
            </a:lvl6pPr>
            <a:lvl7pPr lvl="6">
              <a:lnSpc>
                <a:spcPct val="80000"/>
              </a:lnSpc>
              <a:spcBef>
                <a:spcPts val="100"/>
              </a:spcBef>
              <a:spcAft>
                <a:spcPts val="0"/>
              </a:spcAft>
              <a:buSzPts val="7300"/>
              <a:buNone/>
              <a:defRPr sz="7300"/>
            </a:lvl7pPr>
            <a:lvl8pPr lvl="7">
              <a:lnSpc>
                <a:spcPct val="80000"/>
              </a:lnSpc>
              <a:spcBef>
                <a:spcPts val="100"/>
              </a:spcBef>
              <a:spcAft>
                <a:spcPts val="0"/>
              </a:spcAft>
              <a:buSzPts val="7300"/>
              <a:buNone/>
              <a:defRPr sz="7300"/>
            </a:lvl8pPr>
            <a:lvl9pPr lvl="8">
              <a:lnSpc>
                <a:spcPct val="80000"/>
              </a:lnSpc>
              <a:spcBef>
                <a:spcPts val="100"/>
              </a:spcBef>
              <a:spcAft>
                <a:spcPts val="100"/>
              </a:spcAft>
              <a:buSzPts val="7300"/>
              <a:buNone/>
              <a:defRPr sz="7300"/>
            </a:lvl9pPr>
          </a:lstStyle>
          <a:p>
            <a:endParaRPr/>
          </a:p>
        </p:txBody>
      </p:sp>
      <p:sp>
        <p:nvSpPr>
          <p:cNvPr id="57" name="Google Shape;57;g36335525d1a_0_375"/>
          <p:cNvSpPr txBox="1">
            <a:spLocks noGrp="1"/>
          </p:cNvSpPr>
          <p:nvPr>
            <p:ph type="title" idx="4"/>
          </p:nvPr>
        </p:nvSpPr>
        <p:spPr>
          <a:xfrm>
            <a:off x="4572000" y="4467573"/>
            <a:ext cx="3048000" cy="677100"/>
          </a:xfrm>
          <a:prstGeom prst="rect">
            <a:avLst/>
          </a:prstGeom>
        </p:spPr>
        <p:txBody>
          <a:bodyPr spcFirstLastPara="1" wrap="square" lIns="0" tIns="0" rIns="0" bIns="0" anchor="t" anchorCtr="0">
            <a:normAutofit/>
          </a:bodyPr>
          <a:lstStyle>
            <a:lvl1pPr lvl="0">
              <a:lnSpc>
                <a:spcPct val="80000"/>
              </a:lnSpc>
              <a:spcBef>
                <a:spcPts val="0"/>
              </a:spcBef>
              <a:spcAft>
                <a:spcPts val="0"/>
              </a:spcAft>
              <a:buSzPts val="4700"/>
              <a:buFont typeface="Oswald Medium"/>
              <a:buNone/>
              <a:defRPr sz="4700" b="0">
                <a:latin typeface="Oswald Medium"/>
                <a:ea typeface="Oswald Medium"/>
                <a:cs typeface="Oswald Medium"/>
                <a:sym typeface="Oswald Medium"/>
              </a:defRPr>
            </a:lvl1pPr>
            <a:lvl2pPr lvl="1">
              <a:lnSpc>
                <a:spcPct val="80000"/>
              </a:lnSpc>
              <a:spcBef>
                <a:spcPts val="100"/>
              </a:spcBef>
              <a:spcAft>
                <a:spcPts val="0"/>
              </a:spcAft>
              <a:buSzPts val="5300"/>
              <a:buFont typeface="Oswald Medium"/>
              <a:buNone/>
              <a:defRPr sz="5300">
                <a:latin typeface="Oswald Medium"/>
                <a:ea typeface="Oswald Medium"/>
                <a:cs typeface="Oswald Medium"/>
                <a:sym typeface="Oswald Medium"/>
              </a:defRPr>
            </a:lvl2pPr>
            <a:lvl3pPr lvl="2">
              <a:lnSpc>
                <a:spcPct val="80000"/>
              </a:lnSpc>
              <a:spcBef>
                <a:spcPts val="100"/>
              </a:spcBef>
              <a:spcAft>
                <a:spcPts val="0"/>
              </a:spcAft>
              <a:buSzPts val="5300"/>
              <a:buFont typeface="Oswald Medium"/>
              <a:buNone/>
              <a:defRPr sz="5300">
                <a:latin typeface="Oswald Medium"/>
                <a:ea typeface="Oswald Medium"/>
                <a:cs typeface="Oswald Medium"/>
                <a:sym typeface="Oswald Medium"/>
              </a:defRPr>
            </a:lvl3pPr>
            <a:lvl4pPr lvl="3">
              <a:lnSpc>
                <a:spcPct val="80000"/>
              </a:lnSpc>
              <a:spcBef>
                <a:spcPts val="100"/>
              </a:spcBef>
              <a:spcAft>
                <a:spcPts val="0"/>
              </a:spcAft>
              <a:buSzPts val="5300"/>
              <a:buFont typeface="Oswald Medium"/>
              <a:buNone/>
              <a:defRPr sz="5300">
                <a:latin typeface="Oswald Medium"/>
                <a:ea typeface="Oswald Medium"/>
                <a:cs typeface="Oswald Medium"/>
                <a:sym typeface="Oswald Medium"/>
              </a:defRPr>
            </a:lvl4pPr>
            <a:lvl5pPr lvl="4">
              <a:lnSpc>
                <a:spcPct val="80000"/>
              </a:lnSpc>
              <a:spcBef>
                <a:spcPts val="100"/>
              </a:spcBef>
              <a:spcAft>
                <a:spcPts val="0"/>
              </a:spcAft>
              <a:buSzPts val="5300"/>
              <a:buFont typeface="Oswald Medium"/>
              <a:buNone/>
              <a:defRPr sz="5300">
                <a:latin typeface="Oswald Medium"/>
                <a:ea typeface="Oswald Medium"/>
                <a:cs typeface="Oswald Medium"/>
                <a:sym typeface="Oswald Medium"/>
              </a:defRPr>
            </a:lvl5pPr>
            <a:lvl6pPr lvl="5">
              <a:lnSpc>
                <a:spcPct val="80000"/>
              </a:lnSpc>
              <a:spcBef>
                <a:spcPts val="100"/>
              </a:spcBef>
              <a:spcAft>
                <a:spcPts val="0"/>
              </a:spcAft>
              <a:buSzPts val="5300"/>
              <a:buFont typeface="Oswald Medium"/>
              <a:buNone/>
              <a:defRPr sz="5300">
                <a:latin typeface="Oswald Medium"/>
                <a:ea typeface="Oswald Medium"/>
                <a:cs typeface="Oswald Medium"/>
                <a:sym typeface="Oswald Medium"/>
              </a:defRPr>
            </a:lvl6pPr>
            <a:lvl7pPr lvl="6">
              <a:lnSpc>
                <a:spcPct val="80000"/>
              </a:lnSpc>
              <a:spcBef>
                <a:spcPts val="100"/>
              </a:spcBef>
              <a:spcAft>
                <a:spcPts val="0"/>
              </a:spcAft>
              <a:buSzPts val="5300"/>
              <a:buFont typeface="Oswald Medium"/>
              <a:buNone/>
              <a:defRPr sz="5300">
                <a:latin typeface="Oswald Medium"/>
                <a:ea typeface="Oswald Medium"/>
                <a:cs typeface="Oswald Medium"/>
                <a:sym typeface="Oswald Medium"/>
              </a:defRPr>
            </a:lvl7pPr>
            <a:lvl8pPr lvl="7">
              <a:lnSpc>
                <a:spcPct val="80000"/>
              </a:lnSpc>
              <a:spcBef>
                <a:spcPts val="100"/>
              </a:spcBef>
              <a:spcAft>
                <a:spcPts val="0"/>
              </a:spcAft>
              <a:buSzPts val="5300"/>
              <a:buFont typeface="Oswald Medium"/>
              <a:buNone/>
              <a:defRPr sz="5300">
                <a:latin typeface="Oswald Medium"/>
                <a:ea typeface="Oswald Medium"/>
                <a:cs typeface="Oswald Medium"/>
                <a:sym typeface="Oswald Medium"/>
              </a:defRPr>
            </a:lvl8pPr>
            <a:lvl9pPr lvl="8">
              <a:lnSpc>
                <a:spcPct val="80000"/>
              </a:lnSpc>
              <a:spcBef>
                <a:spcPts val="100"/>
              </a:spcBef>
              <a:spcAft>
                <a:spcPts val="100"/>
              </a:spcAft>
              <a:buSzPts val="5300"/>
              <a:buFont typeface="Oswald Medium"/>
              <a:buNone/>
              <a:defRPr sz="5300">
                <a:latin typeface="Oswald Medium"/>
                <a:ea typeface="Oswald Medium"/>
                <a:cs typeface="Oswald Medium"/>
                <a:sym typeface="Oswald Medium"/>
              </a:defRPr>
            </a:lvl9pPr>
          </a:lstStyle>
          <a:p>
            <a:endParaRPr/>
          </a:p>
        </p:txBody>
      </p:sp>
      <p:sp>
        <p:nvSpPr>
          <p:cNvPr id="58" name="Google Shape;58;g36335525d1a_0_375"/>
          <p:cNvSpPr txBox="1">
            <a:spLocks noGrp="1"/>
          </p:cNvSpPr>
          <p:nvPr>
            <p:ph type="title" idx="5"/>
          </p:nvPr>
        </p:nvSpPr>
        <p:spPr>
          <a:xfrm>
            <a:off x="8534400" y="4467573"/>
            <a:ext cx="3048000" cy="677100"/>
          </a:xfrm>
          <a:prstGeom prst="rect">
            <a:avLst/>
          </a:prstGeom>
        </p:spPr>
        <p:txBody>
          <a:bodyPr spcFirstLastPara="1" wrap="square" lIns="0" tIns="0" rIns="0" bIns="0" anchor="t" anchorCtr="0">
            <a:normAutofit/>
          </a:bodyPr>
          <a:lstStyle>
            <a:lvl1pPr lvl="0">
              <a:lnSpc>
                <a:spcPct val="80000"/>
              </a:lnSpc>
              <a:spcBef>
                <a:spcPts val="0"/>
              </a:spcBef>
              <a:spcAft>
                <a:spcPts val="0"/>
              </a:spcAft>
              <a:buSzPts val="4700"/>
              <a:buFont typeface="Oswald Medium"/>
              <a:buNone/>
              <a:defRPr sz="4700" b="0">
                <a:latin typeface="Oswald Medium"/>
                <a:ea typeface="Oswald Medium"/>
                <a:cs typeface="Oswald Medium"/>
                <a:sym typeface="Oswald Medium"/>
              </a:defRPr>
            </a:lvl1pPr>
            <a:lvl2pPr lvl="1">
              <a:lnSpc>
                <a:spcPct val="80000"/>
              </a:lnSpc>
              <a:spcBef>
                <a:spcPts val="100"/>
              </a:spcBef>
              <a:spcAft>
                <a:spcPts val="0"/>
              </a:spcAft>
              <a:buClr>
                <a:schemeClr val="dk2"/>
              </a:buClr>
              <a:buSzPts val="4700"/>
              <a:buFont typeface="Oswald Medium"/>
              <a:buNone/>
              <a:defRPr sz="4700">
                <a:solidFill>
                  <a:schemeClr val="dk2"/>
                </a:solidFill>
                <a:latin typeface="Oswald Medium"/>
                <a:ea typeface="Oswald Medium"/>
                <a:cs typeface="Oswald Medium"/>
                <a:sym typeface="Oswald Medium"/>
              </a:defRPr>
            </a:lvl2pPr>
            <a:lvl3pPr lvl="2">
              <a:lnSpc>
                <a:spcPct val="80000"/>
              </a:lnSpc>
              <a:spcBef>
                <a:spcPts val="100"/>
              </a:spcBef>
              <a:spcAft>
                <a:spcPts val="0"/>
              </a:spcAft>
              <a:buClr>
                <a:schemeClr val="dk2"/>
              </a:buClr>
              <a:buSzPts val="4700"/>
              <a:buFont typeface="Oswald Medium"/>
              <a:buNone/>
              <a:defRPr sz="4700">
                <a:solidFill>
                  <a:schemeClr val="dk2"/>
                </a:solidFill>
                <a:latin typeface="Oswald Medium"/>
                <a:ea typeface="Oswald Medium"/>
                <a:cs typeface="Oswald Medium"/>
                <a:sym typeface="Oswald Medium"/>
              </a:defRPr>
            </a:lvl3pPr>
            <a:lvl4pPr lvl="3">
              <a:lnSpc>
                <a:spcPct val="80000"/>
              </a:lnSpc>
              <a:spcBef>
                <a:spcPts val="100"/>
              </a:spcBef>
              <a:spcAft>
                <a:spcPts val="0"/>
              </a:spcAft>
              <a:buClr>
                <a:schemeClr val="dk2"/>
              </a:buClr>
              <a:buSzPts val="4700"/>
              <a:buFont typeface="Oswald Medium"/>
              <a:buNone/>
              <a:defRPr sz="4700">
                <a:solidFill>
                  <a:schemeClr val="dk2"/>
                </a:solidFill>
                <a:latin typeface="Oswald Medium"/>
                <a:ea typeface="Oswald Medium"/>
                <a:cs typeface="Oswald Medium"/>
                <a:sym typeface="Oswald Medium"/>
              </a:defRPr>
            </a:lvl4pPr>
            <a:lvl5pPr lvl="4">
              <a:lnSpc>
                <a:spcPct val="80000"/>
              </a:lnSpc>
              <a:spcBef>
                <a:spcPts val="100"/>
              </a:spcBef>
              <a:spcAft>
                <a:spcPts val="0"/>
              </a:spcAft>
              <a:buClr>
                <a:schemeClr val="dk2"/>
              </a:buClr>
              <a:buSzPts val="4700"/>
              <a:buFont typeface="Oswald Medium"/>
              <a:buNone/>
              <a:defRPr sz="4700">
                <a:solidFill>
                  <a:schemeClr val="dk2"/>
                </a:solidFill>
                <a:latin typeface="Oswald Medium"/>
                <a:ea typeface="Oswald Medium"/>
                <a:cs typeface="Oswald Medium"/>
                <a:sym typeface="Oswald Medium"/>
              </a:defRPr>
            </a:lvl5pPr>
            <a:lvl6pPr lvl="5">
              <a:lnSpc>
                <a:spcPct val="80000"/>
              </a:lnSpc>
              <a:spcBef>
                <a:spcPts val="100"/>
              </a:spcBef>
              <a:spcAft>
                <a:spcPts val="0"/>
              </a:spcAft>
              <a:buClr>
                <a:schemeClr val="dk2"/>
              </a:buClr>
              <a:buSzPts val="4700"/>
              <a:buFont typeface="Oswald Medium"/>
              <a:buNone/>
              <a:defRPr sz="4700">
                <a:solidFill>
                  <a:schemeClr val="dk2"/>
                </a:solidFill>
                <a:latin typeface="Oswald Medium"/>
                <a:ea typeface="Oswald Medium"/>
                <a:cs typeface="Oswald Medium"/>
                <a:sym typeface="Oswald Medium"/>
              </a:defRPr>
            </a:lvl6pPr>
            <a:lvl7pPr lvl="6">
              <a:lnSpc>
                <a:spcPct val="80000"/>
              </a:lnSpc>
              <a:spcBef>
                <a:spcPts val="100"/>
              </a:spcBef>
              <a:spcAft>
                <a:spcPts val="0"/>
              </a:spcAft>
              <a:buClr>
                <a:schemeClr val="dk2"/>
              </a:buClr>
              <a:buSzPts val="4700"/>
              <a:buFont typeface="Oswald Medium"/>
              <a:buNone/>
              <a:defRPr sz="4700">
                <a:solidFill>
                  <a:schemeClr val="dk2"/>
                </a:solidFill>
                <a:latin typeface="Oswald Medium"/>
                <a:ea typeface="Oswald Medium"/>
                <a:cs typeface="Oswald Medium"/>
                <a:sym typeface="Oswald Medium"/>
              </a:defRPr>
            </a:lvl7pPr>
            <a:lvl8pPr lvl="7">
              <a:lnSpc>
                <a:spcPct val="80000"/>
              </a:lnSpc>
              <a:spcBef>
                <a:spcPts val="100"/>
              </a:spcBef>
              <a:spcAft>
                <a:spcPts val="0"/>
              </a:spcAft>
              <a:buClr>
                <a:schemeClr val="dk2"/>
              </a:buClr>
              <a:buSzPts val="4700"/>
              <a:buFont typeface="Oswald Medium"/>
              <a:buNone/>
              <a:defRPr sz="4700">
                <a:solidFill>
                  <a:schemeClr val="dk2"/>
                </a:solidFill>
                <a:latin typeface="Oswald Medium"/>
                <a:ea typeface="Oswald Medium"/>
                <a:cs typeface="Oswald Medium"/>
                <a:sym typeface="Oswald Medium"/>
              </a:defRPr>
            </a:lvl8pPr>
            <a:lvl9pPr lvl="8">
              <a:lnSpc>
                <a:spcPct val="80000"/>
              </a:lnSpc>
              <a:spcBef>
                <a:spcPts val="100"/>
              </a:spcBef>
              <a:spcAft>
                <a:spcPts val="100"/>
              </a:spcAft>
              <a:buClr>
                <a:schemeClr val="dk2"/>
              </a:buClr>
              <a:buSzPts val="4700"/>
              <a:buFont typeface="Oswald Medium"/>
              <a:buNone/>
              <a:defRPr sz="4700">
                <a:solidFill>
                  <a:schemeClr val="dk2"/>
                </a:solidFill>
                <a:latin typeface="Oswald Medium"/>
                <a:ea typeface="Oswald Medium"/>
                <a:cs typeface="Oswald Medium"/>
                <a:sym typeface="Oswald Medium"/>
              </a:defRPr>
            </a:lvl9pPr>
          </a:lstStyle>
          <a:p>
            <a:endParaRPr/>
          </a:p>
        </p:txBody>
      </p:sp>
      <p:sp>
        <p:nvSpPr>
          <p:cNvPr id="59" name="Google Shape;59;g36335525d1a_0_375"/>
          <p:cNvSpPr txBox="1">
            <a:spLocks noGrp="1"/>
          </p:cNvSpPr>
          <p:nvPr>
            <p:ph type="subTitle" idx="6"/>
          </p:nvPr>
        </p:nvSpPr>
        <p:spPr>
          <a:xfrm>
            <a:off x="609600" y="5146110"/>
            <a:ext cx="3048000" cy="3225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2pPr>
            <a:lvl3pPr lvl="2">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3pPr>
            <a:lvl4pPr lvl="3">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4pPr>
            <a:lvl5pPr lvl="4">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5pPr>
            <a:lvl6pPr lvl="5">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6pPr>
            <a:lvl7pPr lvl="6">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7pPr>
            <a:lvl8pPr lvl="7">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8pPr>
            <a:lvl9pPr lvl="8">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9pPr>
          </a:lstStyle>
          <a:p>
            <a:endParaRPr/>
          </a:p>
        </p:txBody>
      </p:sp>
      <p:sp>
        <p:nvSpPr>
          <p:cNvPr id="60" name="Google Shape;60;g36335525d1a_0_375"/>
          <p:cNvSpPr txBox="1">
            <a:spLocks noGrp="1"/>
          </p:cNvSpPr>
          <p:nvPr>
            <p:ph type="subTitle" idx="7"/>
          </p:nvPr>
        </p:nvSpPr>
        <p:spPr>
          <a:xfrm>
            <a:off x="4572000" y="5146110"/>
            <a:ext cx="3048000" cy="3225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2pPr>
            <a:lvl3pPr lvl="2">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3pPr>
            <a:lvl4pPr lvl="3">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4pPr>
            <a:lvl5pPr lvl="4">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5pPr>
            <a:lvl6pPr lvl="5">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6pPr>
            <a:lvl7pPr lvl="6">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7pPr>
            <a:lvl8pPr lvl="7">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8pPr>
            <a:lvl9pPr lvl="8">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9pPr>
          </a:lstStyle>
          <a:p>
            <a:endParaRPr/>
          </a:p>
        </p:txBody>
      </p:sp>
      <p:sp>
        <p:nvSpPr>
          <p:cNvPr id="61" name="Google Shape;61;g36335525d1a_0_375"/>
          <p:cNvSpPr txBox="1">
            <a:spLocks noGrp="1"/>
          </p:cNvSpPr>
          <p:nvPr>
            <p:ph type="subTitle" idx="8"/>
          </p:nvPr>
        </p:nvSpPr>
        <p:spPr>
          <a:xfrm>
            <a:off x="8534400" y="5146110"/>
            <a:ext cx="3048000" cy="3225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2pPr>
            <a:lvl3pPr lvl="2">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3pPr>
            <a:lvl4pPr lvl="3">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4pPr>
            <a:lvl5pPr lvl="4">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5pPr>
            <a:lvl6pPr lvl="5">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6pPr>
            <a:lvl7pPr lvl="6">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7pPr>
            <a:lvl8pPr lvl="7">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8pPr>
            <a:lvl9pPr lvl="8">
              <a:spcBef>
                <a:spcPts val="0"/>
              </a:spcBef>
              <a:spcAft>
                <a:spcPts val="0"/>
              </a:spcAft>
              <a:buClr>
                <a:schemeClr val="dk1"/>
              </a:buClr>
              <a:buSzPts val="1500"/>
              <a:buFont typeface="Montserrat"/>
              <a:buNone/>
              <a:defRPr sz="1500">
                <a:solidFill>
                  <a:schemeClr val="dk1"/>
                </a:solidFill>
                <a:latin typeface="Montserrat"/>
                <a:ea typeface="Montserrat"/>
                <a:cs typeface="Montserrat"/>
                <a:sym typeface="Montserrat"/>
              </a:defRPr>
            </a:lvl9pPr>
          </a:lstStyle>
          <a:p>
            <a:endParaRPr/>
          </a:p>
        </p:txBody>
      </p:sp>
      <p:sp>
        <p:nvSpPr>
          <p:cNvPr id="62" name="Google Shape;62;g36335525d1a_0_375"/>
          <p:cNvSpPr>
            <a:spLocks noGrp="1"/>
          </p:cNvSpPr>
          <p:nvPr>
            <p:ph type="pic" idx="9"/>
          </p:nvPr>
        </p:nvSpPr>
        <p:spPr>
          <a:xfrm>
            <a:off x="8235033" y="1828800"/>
            <a:ext cx="3663300" cy="2133600"/>
          </a:xfrm>
          <a:prstGeom prst="rect">
            <a:avLst/>
          </a:prstGeom>
          <a:noFill/>
          <a:ln>
            <a:noFill/>
          </a:ln>
        </p:spPr>
      </p:sp>
      <p:sp>
        <p:nvSpPr>
          <p:cNvPr id="63" name="Google Shape;63;g36335525d1a_0_375"/>
          <p:cNvSpPr/>
          <p:nvPr/>
        </p:nvSpPr>
        <p:spPr>
          <a:xfrm>
            <a:off x="11582400" y="0"/>
            <a:ext cx="457200" cy="5085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4" name="Google Shape;64;g36335525d1a_0_375" title="250331_CI_2025-Slides_assets_Logo mark.png"/>
          <p:cNvPicPr preferRelativeResize="0"/>
          <p:nvPr/>
        </p:nvPicPr>
        <p:blipFill>
          <a:blip r:embed="rId2">
            <a:alphaModFix/>
          </a:blip>
          <a:stretch>
            <a:fillRect/>
          </a:stretch>
        </p:blipFill>
        <p:spPr>
          <a:xfrm>
            <a:off x="11653868" y="71064"/>
            <a:ext cx="314269" cy="366375"/>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omputer Mockup">
  <p:cSld name="CUSTOM_5">
    <p:spTree>
      <p:nvGrpSpPr>
        <p:cNvPr id="1" name="Shape 511"/>
        <p:cNvGrpSpPr/>
        <p:nvPr/>
      </p:nvGrpSpPr>
      <p:grpSpPr>
        <a:xfrm>
          <a:off x="0" y="0"/>
          <a:ext cx="0" cy="0"/>
          <a:chOff x="0" y="0"/>
          <a:chExt cx="0" cy="0"/>
        </a:xfrm>
      </p:grpSpPr>
      <p:sp>
        <p:nvSpPr>
          <p:cNvPr id="512" name="Google Shape;512;g36335525d1a_0_2446"/>
          <p:cNvSpPr/>
          <p:nvPr/>
        </p:nvSpPr>
        <p:spPr>
          <a:xfrm rot="10800000">
            <a:off x="100" y="1321533"/>
            <a:ext cx="12221100" cy="41808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pic>
        <p:nvPicPr>
          <p:cNvPr id="513" name="Google Shape;513;g36335525d1a_0_2446" title="GettyImages-2158979803.jpg"/>
          <p:cNvPicPr preferRelativeResize="0"/>
          <p:nvPr/>
        </p:nvPicPr>
        <p:blipFill rotWithShape="1">
          <a:blip r:embed="rId2">
            <a:alphaModFix/>
          </a:blip>
          <a:srcRect l="10283" t="3553" r="10131" b="3189"/>
          <a:stretch/>
        </p:blipFill>
        <p:spPr>
          <a:xfrm>
            <a:off x="3980067" y="1040467"/>
            <a:ext cx="7845166" cy="5817533"/>
          </a:xfrm>
          <a:prstGeom prst="rect">
            <a:avLst/>
          </a:prstGeom>
          <a:noFill/>
          <a:ln>
            <a:noFill/>
          </a:ln>
        </p:spPr>
      </p:pic>
      <p:sp>
        <p:nvSpPr>
          <p:cNvPr id="514" name="Google Shape;514;g36335525d1a_0_2446"/>
          <p:cNvSpPr>
            <a:spLocks noGrp="1"/>
          </p:cNvSpPr>
          <p:nvPr>
            <p:ph type="pic" idx="2"/>
          </p:nvPr>
        </p:nvSpPr>
        <p:spPr>
          <a:xfrm>
            <a:off x="4284674" y="1335669"/>
            <a:ext cx="7224300" cy="4184100"/>
          </a:xfrm>
          <a:prstGeom prst="rect">
            <a:avLst/>
          </a:prstGeom>
          <a:noFill/>
          <a:ln>
            <a:noFill/>
          </a:ln>
        </p:spPr>
      </p:sp>
      <p:sp>
        <p:nvSpPr>
          <p:cNvPr id="515" name="Google Shape;515;g36335525d1a_0_2446"/>
          <p:cNvSpPr txBox="1">
            <a:spLocks noGrp="1"/>
          </p:cNvSpPr>
          <p:nvPr>
            <p:ph type="subTitle" idx="1"/>
          </p:nvPr>
        </p:nvSpPr>
        <p:spPr>
          <a:xfrm>
            <a:off x="609600" y="1713800"/>
            <a:ext cx="3379200" cy="3430500"/>
          </a:xfrm>
          <a:prstGeom prst="rect">
            <a:avLst/>
          </a:prstGeom>
        </p:spPr>
        <p:txBody>
          <a:bodyPr spcFirstLastPara="1" wrap="square" lIns="0" tIns="0" rIns="0" bIns="0" anchor="ctr" anchorCtr="0">
            <a:noAutofit/>
          </a:bodyPr>
          <a:lstStyle>
            <a:lvl1pPr lvl="0">
              <a:lnSpc>
                <a:spcPct val="90000"/>
              </a:lnSpc>
              <a:spcBef>
                <a:spcPts val="0"/>
              </a:spcBef>
              <a:spcAft>
                <a:spcPts val="0"/>
              </a:spcAft>
              <a:buClr>
                <a:schemeClr val="lt1"/>
              </a:buClr>
              <a:buSzPts val="4800"/>
              <a:buFont typeface="Montserrat"/>
              <a:buNone/>
              <a:defRPr sz="4800">
                <a:solidFill>
                  <a:schemeClr val="lt1"/>
                </a:solidFill>
                <a:latin typeface="Montserrat"/>
                <a:ea typeface="Montserrat"/>
                <a:cs typeface="Montserrat"/>
                <a:sym typeface="Montserrat"/>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516" name="Google Shape;516;g36335525d1a_0_2446"/>
          <p:cNvSpPr txBox="1">
            <a:spLocks noGrp="1"/>
          </p:cNvSpPr>
          <p:nvPr>
            <p:ph type="subTitle" idx="3"/>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estimonial — Large">
  <p:cSld name="CUSTOM_6">
    <p:spTree>
      <p:nvGrpSpPr>
        <p:cNvPr id="1" name="Shape 517"/>
        <p:cNvGrpSpPr/>
        <p:nvPr/>
      </p:nvGrpSpPr>
      <p:grpSpPr>
        <a:xfrm>
          <a:off x="0" y="0"/>
          <a:ext cx="0" cy="0"/>
          <a:chOff x="0" y="0"/>
          <a:chExt cx="0" cy="0"/>
        </a:xfrm>
      </p:grpSpPr>
      <p:sp>
        <p:nvSpPr>
          <p:cNvPr id="518" name="Google Shape;518;g36335525d1a_0_2452"/>
          <p:cNvSpPr/>
          <p:nvPr/>
        </p:nvSpPr>
        <p:spPr>
          <a:xfrm rot="10800000">
            <a:off x="5200" y="5872633"/>
            <a:ext cx="12176400" cy="9843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519" name="Google Shape;519;g36335525d1a_0_2452"/>
          <p:cNvSpPr>
            <a:spLocks noGrp="1"/>
          </p:cNvSpPr>
          <p:nvPr>
            <p:ph type="pic" idx="2"/>
          </p:nvPr>
        </p:nvSpPr>
        <p:spPr>
          <a:xfrm>
            <a:off x="6241000" y="1429567"/>
            <a:ext cx="5106300" cy="5106300"/>
          </a:xfrm>
          <a:prstGeom prst="ellipse">
            <a:avLst/>
          </a:prstGeom>
          <a:noFill/>
          <a:ln>
            <a:noFill/>
          </a:ln>
        </p:spPr>
      </p:sp>
      <p:sp>
        <p:nvSpPr>
          <p:cNvPr id="520" name="Google Shape;520;g36335525d1a_0_2452"/>
          <p:cNvSpPr txBox="1">
            <a:spLocks noGrp="1"/>
          </p:cNvSpPr>
          <p:nvPr>
            <p:ph type="subTitle" idx="1"/>
          </p:nvPr>
        </p:nvSpPr>
        <p:spPr>
          <a:xfrm>
            <a:off x="609600" y="1177300"/>
            <a:ext cx="5447100" cy="3430500"/>
          </a:xfrm>
          <a:prstGeom prst="rect">
            <a:avLst/>
          </a:prstGeom>
        </p:spPr>
        <p:txBody>
          <a:bodyPr spcFirstLastPara="1" wrap="square" lIns="0" tIns="0" rIns="0" bIns="0" anchor="b" anchorCtr="0">
            <a:noAutofit/>
          </a:bodyPr>
          <a:lstStyle>
            <a:lvl1pPr lvl="0">
              <a:lnSpc>
                <a:spcPct val="90000"/>
              </a:lnSpc>
              <a:spcBef>
                <a:spcPts val="0"/>
              </a:spcBef>
              <a:spcAft>
                <a:spcPts val="0"/>
              </a:spcAft>
              <a:buClr>
                <a:schemeClr val="dk2"/>
              </a:buClr>
              <a:buSzPts val="3600"/>
              <a:buFont typeface="Montserrat"/>
              <a:buNone/>
              <a:defRPr sz="3600">
                <a:solidFill>
                  <a:schemeClr val="dk2"/>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521" name="Google Shape;521;g36335525d1a_0_2452"/>
          <p:cNvSpPr txBox="1">
            <a:spLocks noGrp="1"/>
          </p:cNvSpPr>
          <p:nvPr>
            <p:ph type="subTitle" idx="3"/>
          </p:nvPr>
        </p:nvSpPr>
        <p:spPr>
          <a:xfrm>
            <a:off x="609600" y="4876800"/>
            <a:ext cx="3543900" cy="293700"/>
          </a:xfrm>
          <a:prstGeom prst="rect">
            <a:avLst/>
          </a:prstGeom>
        </p:spPr>
        <p:txBody>
          <a:bodyPr spcFirstLastPara="1" wrap="square" lIns="0" tIns="0" rIns="0" bIns="0" anchor="t" anchorCtr="0">
            <a:noAutofit/>
          </a:bodyPr>
          <a:lstStyle>
            <a:lvl1pPr lvl="0">
              <a:spcBef>
                <a:spcPts val="0"/>
              </a:spcBef>
              <a:spcAft>
                <a:spcPts val="0"/>
              </a:spcAft>
              <a:buSzPts val="1900"/>
              <a:buFont typeface="Oswald Medium"/>
              <a:buNone/>
              <a:defRPr sz="1900" b="0">
                <a:latin typeface="Oswald Medium"/>
                <a:ea typeface="Oswald Medium"/>
                <a:cs typeface="Oswald Medium"/>
                <a:sym typeface="Oswald Medium"/>
              </a:defRPr>
            </a:lvl1pPr>
            <a:lvl2pPr lvl="1">
              <a:spcBef>
                <a:spcPts val="0"/>
              </a:spcBef>
              <a:spcAft>
                <a:spcPts val="0"/>
              </a:spcAft>
              <a:buSzPts val="1900"/>
              <a:buFont typeface="Bebas Neue"/>
              <a:buNone/>
              <a:defRPr>
                <a:latin typeface="Bebas Neue"/>
                <a:ea typeface="Bebas Neue"/>
                <a:cs typeface="Bebas Neue"/>
                <a:sym typeface="Bebas Neue"/>
              </a:defRPr>
            </a:lvl2pPr>
            <a:lvl3pPr lvl="2">
              <a:spcBef>
                <a:spcPts val="0"/>
              </a:spcBef>
              <a:spcAft>
                <a:spcPts val="0"/>
              </a:spcAft>
              <a:buSzPts val="1900"/>
              <a:buFont typeface="Bebas Neue"/>
              <a:buNone/>
              <a:defRPr>
                <a:latin typeface="Bebas Neue"/>
                <a:ea typeface="Bebas Neue"/>
                <a:cs typeface="Bebas Neue"/>
                <a:sym typeface="Bebas Neue"/>
              </a:defRPr>
            </a:lvl3pPr>
            <a:lvl4pPr lvl="3">
              <a:spcBef>
                <a:spcPts val="0"/>
              </a:spcBef>
              <a:spcAft>
                <a:spcPts val="0"/>
              </a:spcAft>
              <a:buSzPts val="1900"/>
              <a:buFont typeface="Bebas Neue"/>
              <a:buNone/>
              <a:defRPr>
                <a:latin typeface="Bebas Neue"/>
                <a:ea typeface="Bebas Neue"/>
                <a:cs typeface="Bebas Neue"/>
                <a:sym typeface="Bebas Neue"/>
              </a:defRPr>
            </a:lvl4pPr>
            <a:lvl5pPr lvl="4">
              <a:spcBef>
                <a:spcPts val="0"/>
              </a:spcBef>
              <a:spcAft>
                <a:spcPts val="0"/>
              </a:spcAft>
              <a:buSzPts val="1900"/>
              <a:buFont typeface="Bebas Neue"/>
              <a:buNone/>
              <a:defRPr>
                <a:latin typeface="Bebas Neue"/>
                <a:ea typeface="Bebas Neue"/>
                <a:cs typeface="Bebas Neue"/>
                <a:sym typeface="Bebas Neue"/>
              </a:defRPr>
            </a:lvl5pPr>
            <a:lvl6pPr lvl="5">
              <a:spcBef>
                <a:spcPts val="0"/>
              </a:spcBef>
              <a:spcAft>
                <a:spcPts val="0"/>
              </a:spcAft>
              <a:buSzPts val="1900"/>
              <a:buFont typeface="Bebas Neue"/>
              <a:buNone/>
              <a:defRPr>
                <a:latin typeface="Bebas Neue"/>
                <a:ea typeface="Bebas Neue"/>
                <a:cs typeface="Bebas Neue"/>
                <a:sym typeface="Bebas Neue"/>
              </a:defRPr>
            </a:lvl6pPr>
            <a:lvl7pPr lvl="6">
              <a:spcBef>
                <a:spcPts val="0"/>
              </a:spcBef>
              <a:spcAft>
                <a:spcPts val="0"/>
              </a:spcAft>
              <a:buSzPts val="1900"/>
              <a:buFont typeface="Bebas Neue"/>
              <a:buNone/>
              <a:defRPr>
                <a:latin typeface="Bebas Neue"/>
                <a:ea typeface="Bebas Neue"/>
                <a:cs typeface="Bebas Neue"/>
                <a:sym typeface="Bebas Neue"/>
              </a:defRPr>
            </a:lvl7pPr>
            <a:lvl8pPr lvl="7">
              <a:spcBef>
                <a:spcPts val="0"/>
              </a:spcBef>
              <a:spcAft>
                <a:spcPts val="0"/>
              </a:spcAft>
              <a:buSzPts val="1900"/>
              <a:buFont typeface="Bebas Neue"/>
              <a:buNone/>
              <a:defRPr>
                <a:latin typeface="Bebas Neue"/>
                <a:ea typeface="Bebas Neue"/>
                <a:cs typeface="Bebas Neue"/>
                <a:sym typeface="Bebas Neue"/>
              </a:defRPr>
            </a:lvl8pPr>
            <a:lvl9pPr lvl="8">
              <a:spcBef>
                <a:spcPts val="0"/>
              </a:spcBef>
              <a:spcAft>
                <a:spcPts val="0"/>
              </a:spcAft>
              <a:buSzPts val="1900"/>
              <a:buFont typeface="Bebas Neue"/>
              <a:buNone/>
              <a:defRPr>
                <a:latin typeface="Bebas Neue"/>
                <a:ea typeface="Bebas Neue"/>
                <a:cs typeface="Bebas Neue"/>
                <a:sym typeface="Bebas Neue"/>
              </a:defRPr>
            </a:lvl9pPr>
          </a:lstStyle>
          <a:p>
            <a:endParaRPr/>
          </a:p>
        </p:txBody>
      </p:sp>
      <p:sp>
        <p:nvSpPr>
          <p:cNvPr id="522" name="Google Shape;522;g36335525d1a_0_2452"/>
          <p:cNvSpPr txBox="1">
            <a:spLocks noGrp="1"/>
          </p:cNvSpPr>
          <p:nvPr>
            <p:ph type="subTitle" idx="4"/>
          </p:nvPr>
        </p:nvSpPr>
        <p:spPr>
          <a:xfrm>
            <a:off x="609600" y="5181600"/>
            <a:ext cx="3185100" cy="2937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300"/>
              <a:buFont typeface="Montserrat"/>
              <a:buNone/>
              <a:defRPr sz="1300">
                <a:solidFill>
                  <a:schemeClr val="dk1"/>
                </a:solidFill>
                <a:latin typeface="Montserrat"/>
                <a:ea typeface="Montserrat"/>
                <a:cs typeface="Montserrat"/>
                <a:sym typeface="Montserrat"/>
              </a:defRPr>
            </a:lvl1pPr>
            <a:lvl2pPr lvl="1">
              <a:spcBef>
                <a:spcPts val="0"/>
              </a:spcBef>
              <a:spcAft>
                <a:spcPts val="0"/>
              </a:spcAft>
              <a:buSzPts val="1300"/>
              <a:buFont typeface="Bebas Neue"/>
              <a:buNone/>
              <a:defRPr sz="1300">
                <a:latin typeface="Bebas Neue"/>
                <a:ea typeface="Bebas Neue"/>
                <a:cs typeface="Bebas Neue"/>
                <a:sym typeface="Bebas Neue"/>
              </a:defRPr>
            </a:lvl2pPr>
            <a:lvl3pPr lvl="2">
              <a:spcBef>
                <a:spcPts val="0"/>
              </a:spcBef>
              <a:spcAft>
                <a:spcPts val="0"/>
              </a:spcAft>
              <a:buSzPts val="1300"/>
              <a:buFont typeface="Bebas Neue"/>
              <a:buNone/>
              <a:defRPr sz="1300">
                <a:latin typeface="Bebas Neue"/>
                <a:ea typeface="Bebas Neue"/>
                <a:cs typeface="Bebas Neue"/>
                <a:sym typeface="Bebas Neue"/>
              </a:defRPr>
            </a:lvl3pPr>
            <a:lvl4pPr lvl="3">
              <a:spcBef>
                <a:spcPts val="0"/>
              </a:spcBef>
              <a:spcAft>
                <a:spcPts val="0"/>
              </a:spcAft>
              <a:buSzPts val="1300"/>
              <a:buFont typeface="Bebas Neue"/>
              <a:buNone/>
              <a:defRPr sz="1300">
                <a:latin typeface="Bebas Neue"/>
                <a:ea typeface="Bebas Neue"/>
                <a:cs typeface="Bebas Neue"/>
                <a:sym typeface="Bebas Neue"/>
              </a:defRPr>
            </a:lvl4pPr>
            <a:lvl5pPr lvl="4">
              <a:spcBef>
                <a:spcPts val="0"/>
              </a:spcBef>
              <a:spcAft>
                <a:spcPts val="0"/>
              </a:spcAft>
              <a:buSzPts val="1300"/>
              <a:buFont typeface="Bebas Neue"/>
              <a:buNone/>
              <a:defRPr sz="1300">
                <a:latin typeface="Bebas Neue"/>
                <a:ea typeface="Bebas Neue"/>
                <a:cs typeface="Bebas Neue"/>
                <a:sym typeface="Bebas Neue"/>
              </a:defRPr>
            </a:lvl5pPr>
            <a:lvl6pPr lvl="5">
              <a:spcBef>
                <a:spcPts val="0"/>
              </a:spcBef>
              <a:spcAft>
                <a:spcPts val="0"/>
              </a:spcAft>
              <a:buSzPts val="1300"/>
              <a:buFont typeface="Bebas Neue"/>
              <a:buNone/>
              <a:defRPr sz="1300">
                <a:latin typeface="Bebas Neue"/>
                <a:ea typeface="Bebas Neue"/>
                <a:cs typeface="Bebas Neue"/>
                <a:sym typeface="Bebas Neue"/>
              </a:defRPr>
            </a:lvl6pPr>
            <a:lvl7pPr lvl="6">
              <a:spcBef>
                <a:spcPts val="0"/>
              </a:spcBef>
              <a:spcAft>
                <a:spcPts val="0"/>
              </a:spcAft>
              <a:buSzPts val="1300"/>
              <a:buFont typeface="Bebas Neue"/>
              <a:buNone/>
              <a:defRPr sz="1300">
                <a:latin typeface="Bebas Neue"/>
                <a:ea typeface="Bebas Neue"/>
                <a:cs typeface="Bebas Neue"/>
                <a:sym typeface="Bebas Neue"/>
              </a:defRPr>
            </a:lvl7pPr>
            <a:lvl8pPr lvl="7">
              <a:spcBef>
                <a:spcPts val="0"/>
              </a:spcBef>
              <a:spcAft>
                <a:spcPts val="0"/>
              </a:spcAft>
              <a:buSzPts val="1300"/>
              <a:buFont typeface="Bebas Neue"/>
              <a:buNone/>
              <a:defRPr sz="1300">
                <a:latin typeface="Bebas Neue"/>
                <a:ea typeface="Bebas Neue"/>
                <a:cs typeface="Bebas Neue"/>
                <a:sym typeface="Bebas Neue"/>
              </a:defRPr>
            </a:lvl8pPr>
            <a:lvl9pPr lvl="8">
              <a:spcBef>
                <a:spcPts val="0"/>
              </a:spcBef>
              <a:spcAft>
                <a:spcPts val="0"/>
              </a:spcAft>
              <a:buSzPts val="1300"/>
              <a:buFont typeface="Bebas Neue"/>
              <a:buNone/>
              <a:defRPr sz="1300">
                <a:latin typeface="Bebas Neue"/>
                <a:ea typeface="Bebas Neue"/>
                <a:cs typeface="Bebas Neue"/>
                <a:sym typeface="Bebas Neue"/>
              </a:defRPr>
            </a:lvl9pPr>
          </a:lstStyle>
          <a:p>
            <a:endParaRPr/>
          </a:p>
        </p:txBody>
      </p:sp>
      <p:sp>
        <p:nvSpPr>
          <p:cNvPr id="523" name="Google Shape;523;g36335525d1a_0_2452"/>
          <p:cNvSpPr txBox="1">
            <a:spLocks noGrp="1"/>
          </p:cNvSpPr>
          <p:nvPr>
            <p:ph type="subTitle" idx="5"/>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estimonial — Medium">
  <p:cSld name="CUSTOM_6_1">
    <p:spTree>
      <p:nvGrpSpPr>
        <p:cNvPr id="1" name="Shape 524"/>
        <p:cNvGrpSpPr/>
        <p:nvPr/>
      </p:nvGrpSpPr>
      <p:grpSpPr>
        <a:xfrm>
          <a:off x="0" y="0"/>
          <a:ext cx="0" cy="0"/>
          <a:chOff x="0" y="0"/>
          <a:chExt cx="0" cy="0"/>
        </a:xfrm>
      </p:grpSpPr>
      <p:sp>
        <p:nvSpPr>
          <p:cNvPr id="525" name="Google Shape;525;g36335525d1a_0_2459"/>
          <p:cNvSpPr/>
          <p:nvPr/>
        </p:nvSpPr>
        <p:spPr>
          <a:xfrm rot="10800000">
            <a:off x="5200" y="5872633"/>
            <a:ext cx="12176400" cy="9843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526" name="Google Shape;526;g36335525d1a_0_2459"/>
          <p:cNvSpPr>
            <a:spLocks noGrp="1"/>
          </p:cNvSpPr>
          <p:nvPr>
            <p:ph type="pic" idx="2"/>
          </p:nvPr>
        </p:nvSpPr>
        <p:spPr>
          <a:xfrm>
            <a:off x="9654013" y="4364200"/>
            <a:ext cx="1928400" cy="1928400"/>
          </a:xfrm>
          <a:prstGeom prst="ellipse">
            <a:avLst/>
          </a:prstGeom>
          <a:noFill/>
          <a:ln>
            <a:noFill/>
          </a:ln>
        </p:spPr>
      </p:sp>
      <p:sp>
        <p:nvSpPr>
          <p:cNvPr id="527" name="Google Shape;527;g36335525d1a_0_2459"/>
          <p:cNvSpPr txBox="1">
            <a:spLocks noGrp="1"/>
          </p:cNvSpPr>
          <p:nvPr>
            <p:ph type="subTitle" idx="1"/>
          </p:nvPr>
        </p:nvSpPr>
        <p:spPr>
          <a:xfrm>
            <a:off x="609600" y="1524000"/>
            <a:ext cx="10972800" cy="2641200"/>
          </a:xfrm>
          <a:prstGeom prst="rect">
            <a:avLst/>
          </a:prstGeom>
        </p:spPr>
        <p:txBody>
          <a:bodyPr spcFirstLastPara="1" wrap="square" lIns="0" tIns="0" rIns="0" bIns="0" anchor="b" anchorCtr="0">
            <a:noAutofit/>
          </a:bodyPr>
          <a:lstStyle>
            <a:lvl1pPr lvl="0">
              <a:lnSpc>
                <a:spcPct val="100000"/>
              </a:lnSpc>
              <a:spcBef>
                <a:spcPts val="0"/>
              </a:spcBef>
              <a:spcAft>
                <a:spcPts val="0"/>
              </a:spcAft>
              <a:buClr>
                <a:schemeClr val="dk2"/>
              </a:buClr>
              <a:buSzPts val="3600"/>
              <a:buFont typeface="Montserrat"/>
              <a:buNone/>
              <a:defRPr sz="3600">
                <a:solidFill>
                  <a:schemeClr val="dk2"/>
                </a:solidFill>
                <a:latin typeface="Montserrat"/>
                <a:ea typeface="Montserrat"/>
                <a:cs typeface="Montserrat"/>
                <a:sym typeface="Montserrat"/>
              </a:defRPr>
            </a:lvl1pPr>
            <a:lvl2pPr lvl="1">
              <a:lnSpc>
                <a:spcPct val="100000"/>
              </a:lnSpc>
              <a:spcBef>
                <a:spcPts val="0"/>
              </a:spcBef>
              <a:spcAft>
                <a:spcPts val="0"/>
              </a:spcAft>
              <a:buSzPts val="1900"/>
              <a:buNone/>
              <a:defRPr/>
            </a:lvl2pPr>
            <a:lvl3pPr lvl="2">
              <a:lnSpc>
                <a:spcPct val="100000"/>
              </a:lnSpc>
              <a:spcBef>
                <a:spcPts val="0"/>
              </a:spcBef>
              <a:spcAft>
                <a:spcPts val="0"/>
              </a:spcAft>
              <a:buSzPts val="1900"/>
              <a:buNone/>
              <a:defRPr/>
            </a:lvl3pPr>
            <a:lvl4pPr lvl="3">
              <a:lnSpc>
                <a:spcPct val="100000"/>
              </a:lnSpc>
              <a:spcBef>
                <a:spcPts val="0"/>
              </a:spcBef>
              <a:spcAft>
                <a:spcPts val="0"/>
              </a:spcAft>
              <a:buSzPts val="1900"/>
              <a:buNone/>
              <a:defRPr/>
            </a:lvl4pPr>
            <a:lvl5pPr lvl="4">
              <a:lnSpc>
                <a:spcPct val="100000"/>
              </a:lnSpc>
              <a:spcBef>
                <a:spcPts val="0"/>
              </a:spcBef>
              <a:spcAft>
                <a:spcPts val="0"/>
              </a:spcAft>
              <a:buSzPts val="1900"/>
              <a:buNone/>
              <a:defRPr/>
            </a:lvl5pPr>
            <a:lvl6pPr lvl="5">
              <a:lnSpc>
                <a:spcPct val="100000"/>
              </a:lnSpc>
              <a:spcBef>
                <a:spcPts val="0"/>
              </a:spcBef>
              <a:spcAft>
                <a:spcPts val="0"/>
              </a:spcAft>
              <a:buSzPts val="1900"/>
              <a:buNone/>
              <a:defRPr/>
            </a:lvl6pPr>
            <a:lvl7pPr lvl="6">
              <a:lnSpc>
                <a:spcPct val="100000"/>
              </a:lnSpc>
              <a:spcBef>
                <a:spcPts val="0"/>
              </a:spcBef>
              <a:spcAft>
                <a:spcPts val="0"/>
              </a:spcAft>
              <a:buSzPts val="1900"/>
              <a:buNone/>
              <a:defRPr/>
            </a:lvl7pPr>
            <a:lvl8pPr lvl="7">
              <a:lnSpc>
                <a:spcPct val="100000"/>
              </a:lnSpc>
              <a:spcBef>
                <a:spcPts val="0"/>
              </a:spcBef>
              <a:spcAft>
                <a:spcPts val="0"/>
              </a:spcAft>
              <a:buSzPts val="1900"/>
              <a:buNone/>
              <a:defRPr/>
            </a:lvl8pPr>
            <a:lvl9pPr lvl="8">
              <a:lnSpc>
                <a:spcPct val="100000"/>
              </a:lnSpc>
              <a:spcBef>
                <a:spcPts val="0"/>
              </a:spcBef>
              <a:spcAft>
                <a:spcPts val="0"/>
              </a:spcAft>
              <a:buSzPts val="1900"/>
              <a:buNone/>
              <a:defRPr/>
            </a:lvl9pPr>
          </a:lstStyle>
          <a:p>
            <a:endParaRPr/>
          </a:p>
        </p:txBody>
      </p:sp>
      <p:sp>
        <p:nvSpPr>
          <p:cNvPr id="528" name="Google Shape;528;g36335525d1a_0_2459"/>
          <p:cNvSpPr txBox="1">
            <a:spLocks noGrp="1"/>
          </p:cNvSpPr>
          <p:nvPr>
            <p:ph type="subTitle" idx="3"/>
          </p:nvPr>
        </p:nvSpPr>
        <p:spPr>
          <a:xfrm>
            <a:off x="5608328" y="4876800"/>
            <a:ext cx="3657600" cy="293700"/>
          </a:xfrm>
          <a:prstGeom prst="rect">
            <a:avLst/>
          </a:prstGeom>
        </p:spPr>
        <p:txBody>
          <a:bodyPr spcFirstLastPara="1" wrap="square" lIns="0" tIns="0" rIns="0" bIns="0" anchor="t" anchorCtr="0">
            <a:noAutofit/>
          </a:bodyPr>
          <a:lstStyle>
            <a:lvl1pPr lvl="0" algn="r">
              <a:spcBef>
                <a:spcPts val="0"/>
              </a:spcBef>
              <a:spcAft>
                <a:spcPts val="0"/>
              </a:spcAft>
              <a:buSzPts val="1900"/>
              <a:buFont typeface="Oswald Medium"/>
              <a:buNone/>
              <a:defRPr sz="1900" b="0">
                <a:latin typeface="Oswald Medium"/>
                <a:ea typeface="Oswald Medium"/>
                <a:cs typeface="Oswald Medium"/>
                <a:sym typeface="Oswald Medium"/>
              </a:defRPr>
            </a:lvl1pPr>
            <a:lvl2pPr lvl="1" algn="r">
              <a:spcBef>
                <a:spcPts val="0"/>
              </a:spcBef>
              <a:spcAft>
                <a:spcPts val="0"/>
              </a:spcAft>
              <a:buSzPts val="1900"/>
              <a:buFont typeface="Bebas Neue"/>
              <a:buNone/>
              <a:defRPr>
                <a:latin typeface="Bebas Neue"/>
                <a:ea typeface="Bebas Neue"/>
                <a:cs typeface="Bebas Neue"/>
                <a:sym typeface="Bebas Neue"/>
              </a:defRPr>
            </a:lvl2pPr>
            <a:lvl3pPr lvl="2" algn="r">
              <a:spcBef>
                <a:spcPts val="0"/>
              </a:spcBef>
              <a:spcAft>
                <a:spcPts val="0"/>
              </a:spcAft>
              <a:buSzPts val="1900"/>
              <a:buFont typeface="Bebas Neue"/>
              <a:buNone/>
              <a:defRPr>
                <a:latin typeface="Bebas Neue"/>
                <a:ea typeface="Bebas Neue"/>
                <a:cs typeface="Bebas Neue"/>
                <a:sym typeface="Bebas Neue"/>
              </a:defRPr>
            </a:lvl3pPr>
            <a:lvl4pPr lvl="3" algn="r">
              <a:spcBef>
                <a:spcPts val="0"/>
              </a:spcBef>
              <a:spcAft>
                <a:spcPts val="0"/>
              </a:spcAft>
              <a:buSzPts val="1900"/>
              <a:buFont typeface="Bebas Neue"/>
              <a:buNone/>
              <a:defRPr>
                <a:latin typeface="Bebas Neue"/>
                <a:ea typeface="Bebas Neue"/>
                <a:cs typeface="Bebas Neue"/>
                <a:sym typeface="Bebas Neue"/>
              </a:defRPr>
            </a:lvl4pPr>
            <a:lvl5pPr lvl="4" algn="r">
              <a:spcBef>
                <a:spcPts val="0"/>
              </a:spcBef>
              <a:spcAft>
                <a:spcPts val="0"/>
              </a:spcAft>
              <a:buSzPts val="1900"/>
              <a:buFont typeface="Bebas Neue"/>
              <a:buNone/>
              <a:defRPr>
                <a:latin typeface="Bebas Neue"/>
                <a:ea typeface="Bebas Neue"/>
                <a:cs typeface="Bebas Neue"/>
                <a:sym typeface="Bebas Neue"/>
              </a:defRPr>
            </a:lvl5pPr>
            <a:lvl6pPr lvl="5" algn="r">
              <a:spcBef>
                <a:spcPts val="0"/>
              </a:spcBef>
              <a:spcAft>
                <a:spcPts val="0"/>
              </a:spcAft>
              <a:buSzPts val="1900"/>
              <a:buFont typeface="Bebas Neue"/>
              <a:buNone/>
              <a:defRPr>
                <a:latin typeface="Bebas Neue"/>
                <a:ea typeface="Bebas Neue"/>
                <a:cs typeface="Bebas Neue"/>
                <a:sym typeface="Bebas Neue"/>
              </a:defRPr>
            </a:lvl6pPr>
            <a:lvl7pPr lvl="6" algn="r">
              <a:spcBef>
                <a:spcPts val="0"/>
              </a:spcBef>
              <a:spcAft>
                <a:spcPts val="0"/>
              </a:spcAft>
              <a:buSzPts val="1900"/>
              <a:buFont typeface="Bebas Neue"/>
              <a:buNone/>
              <a:defRPr>
                <a:latin typeface="Bebas Neue"/>
                <a:ea typeface="Bebas Neue"/>
                <a:cs typeface="Bebas Neue"/>
                <a:sym typeface="Bebas Neue"/>
              </a:defRPr>
            </a:lvl7pPr>
            <a:lvl8pPr lvl="7" algn="r">
              <a:spcBef>
                <a:spcPts val="0"/>
              </a:spcBef>
              <a:spcAft>
                <a:spcPts val="0"/>
              </a:spcAft>
              <a:buSzPts val="1900"/>
              <a:buFont typeface="Bebas Neue"/>
              <a:buNone/>
              <a:defRPr>
                <a:latin typeface="Bebas Neue"/>
                <a:ea typeface="Bebas Neue"/>
                <a:cs typeface="Bebas Neue"/>
                <a:sym typeface="Bebas Neue"/>
              </a:defRPr>
            </a:lvl8pPr>
            <a:lvl9pPr lvl="8" algn="r">
              <a:spcBef>
                <a:spcPts val="0"/>
              </a:spcBef>
              <a:spcAft>
                <a:spcPts val="0"/>
              </a:spcAft>
              <a:buSzPts val="1900"/>
              <a:buFont typeface="Bebas Neue"/>
              <a:buNone/>
              <a:defRPr>
                <a:latin typeface="Bebas Neue"/>
                <a:ea typeface="Bebas Neue"/>
                <a:cs typeface="Bebas Neue"/>
                <a:sym typeface="Bebas Neue"/>
              </a:defRPr>
            </a:lvl9pPr>
          </a:lstStyle>
          <a:p>
            <a:endParaRPr/>
          </a:p>
        </p:txBody>
      </p:sp>
      <p:sp>
        <p:nvSpPr>
          <p:cNvPr id="529" name="Google Shape;529;g36335525d1a_0_2459"/>
          <p:cNvSpPr txBox="1">
            <a:spLocks noGrp="1"/>
          </p:cNvSpPr>
          <p:nvPr>
            <p:ph type="subTitle" idx="4"/>
          </p:nvPr>
        </p:nvSpPr>
        <p:spPr>
          <a:xfrm>
            <a:off x="5608320" y="5181600"/>
            <a:ext cx="3657600" cy="293700"/>
          </a:xfrm>
          <a:prstGeom prst="rect">
            <a:avLst/>
          </a:prstGeom>
        </p:spPr>
        <p:txBody>
          <a:bodyPr spcFirstLastPara="1" wrap="square" lIns="0" tIns="0" rIns="0" bIns="0" anchor="t" anchorCtr="0">
            <a:noAutofit/>
          </a:bodyPr>
          <a:lstStyle>
            <a:lvl1pPr lvl="0" algn="r">
              <a:spcBef>
                <a:spcPts val="0"/>
              </a:spcBef>
              <a:spcAft>
                <a:spcPts val="0"/>
              </a:spcAft>
              <a:buClr>
                <a:schemeClr val="dk1"/>
              </a:buClr>
              <a:buSzPts val="1300"/>
              <a:buFont typeface="Montserrat"/>
              <a:buNone/>
              <a:defRPr sz="1300">
                <a:solidFill>
                  <a:schemeClr val="dk1"/>
                </a:solidFill>
                <a:latin typeface="Montserrat"/>
                <a:ea typeface="Montserrat"/>
                <a:cs typeface="Montserrat"/>
                <a:sym typeface="Montserrat"/>
              </a:defRPr>
            </a:lvl1pPr>
            <a:lvl2pPr lvl="1" algn="r">
              <a:spcBef>
                <a:spcPts val="0"/>
              </a:spcBef>
              <a:spcAft>
                <a:spcPts val="0"/>
              </a:spcAft>
              <a:buSzPts val="1300"/>
              <a:buFont typeface="Bebas Neue"/>
              <a:buNone/>
              <a:defRPr sz="1300">
                <a:latin typeface="Bebas Neue"/>
                <a:ea typeface="Bebas Neue"/>
                <a:cs typeface="Bebas Neue"/>
                <a:sym typeface="Bebas Neue"/>
              </a:defRPr>
            </a:lvl2pPr>
            <a:lvl3pPr lvl="2" algn="r">
              <a:spcBef>
                <a:spcPts val="0"/>
              </a:spcBef>
              <a:spcAft>
                <a:spcPts val="0"/>
              </a:spcAft>
              <a:buSzPts val="1300"/>
              <a:buFont typeface="Bebas Neue"/>
              <a:buNone/>
              <a:defRPr sz="1300">
                <a:latin typeface="Bebas Neue"/>
                <a:ea typeface="Bebas Neue"/>
                <a:cs typeface="Bebas Neue"/>
                <a:sym typeface="Bebas Neue"/>
              </a:defRPr>
            </a:lvl3pPr>
            <a:lvl4pPr lvl="3" algn="r">
              <a:spcBef>
                <a:spcPts val="0"/>
              </a:spcBef>
              <a:spcAft>
                <a:spcPts val="0"/>
              </a:spcAft>
              <a:buSzPts val="1300"/>
              <a:buFont typeface="Bebas Neue"/>
              <a:buNone/>
              <a:defRPr sz="1300">
                <a:latin typeface="Bebas Neue"/>
                <a:ea typeface="Bebas Neue"/>
                <a:cs typeface="Bebas Neue"/>
                <a:sym typeface="Bebas Neue"/>
              </a:defRPr>
            </a:lvl4pPr>
            <a:lvl5pPr lvl="4" algn="r">
              <a:spcBef>
                <a:spcPts val="0"/>
              </a:spcBef>
              <a:spcAft>
                <a:spcPts val="0"/>
              </a:spcAft>
              <a:buSzPts val="1300"/>
              <a:buFont typeface="Bebas Neue"/>
              <a:buNone/>
              <a:defRPr sz="1300">
                <a:latin typeface="Bebas Neue"/>
                <a:ea typeface="Bebas Neue"/>
                <a:cs typeface="Bebas Neue"/>
                <a:sym typeface="Bebas Neue"/>
              </a:defRPr>
            </a:lvl5pPr>
            <a:lvl6pPr lvl="5" algn="r">
              <a:spcBef>
                <a:spcPts val="0"/>
              </a:spcBef>
              <a:spcAft>
                <a:spcPts val="0"/>
              </a:spcAft>
              <a:buSzPts val="1300"/>
              <a:buFont typeface="Bebas Neue"/>
              <a:buNone/>
              <a:defRPr sz="1300">
                <a:latin typeface="Bebas Neue"/>
                <a:ea typeface="Bebas Neue"/>
                <a:cs typeface="Bebas Neue"/>
                <a:sym typeface="Bebas Neue"/>
              </a:defRPr>
            </a:lvl6pPr>
            <a:lvl7pPr lvl="6" algn="r">
              <a:spcBef>
                <a:spcPts val="0"/>
              </a:spcBef>
              <a:spcAft>
                <a:spcPts val="0"/>
              </a:spcAft>
              <a:buSzPts val="1300"/>
              <a:buFont typeface="Bebas Neue"/>
              <a:buNone/>
              <a:defRPr sz="1300">
                <a:latin typeface="Bebas Neue"/>
                <a:ea typeface="Bebas Neue"/>
                <a:cs typeface="Bebas Neue"/>
                <a:sym typeface="Bebas Neue"/>
              </a:defRPr>
            </a:lvl7pPr>
            <a:lvl8pPr lvl="7" algn="r">
              <a:spcBef>
                <a:spcPts val="0"/>
              </a:spcBef>
              <a:spcAft>
                <a:spcPts val="0"/>
              </a:spcAft>
              <a:buSzPts val="1300"/>
              <a:buFont typeface="Bebas Neue"/>
              <a:buNone/>
              <a:defRPr sz="1300">
                <a:latin typeface="Bebas Neue"/>
                <a:ea typeface="Bebas Neue"/>
                <a:cs typeface="Bebas Neue"/>
                <a:sym typeface="Bebas Neue"/>
              </a:defRPr>
            </a:lvl8pPr>
            <a:lvl9pPr lvl="8" algn="r">
              <a:spcBef>
                <a:spcPts val="0"/>
              </a:spcBef>
              <a:spcAft>
                <a:spcPts val="0"/>
              </a:spcAft>
              <a:buSzPts val="1300"/>
              <a:buFont typeface="Bebas Neue"/>
              <a:buNone/>
              <a:defRPr sz="1300">
                <a:latin typeface="Bebas Neue"/>
                <a:ea typeface="Bebas Neue"/>
                <a:cs typeface="Bebas Neue"/>
                <a:sym typeface="Bebas Neue"/>
              </a:defRPr>
            </a:lvl9pPr>
          </a:lstStyle>
          <a:p>
            <a:endParaRPr/>
          </a:p>
        </p:txBody>
      </p:sp>
      <p:sp>
        <p:nvSpPr>
          <p:cNvPr id="530" name="Google Shape;530;g36335525d1a_0_2459"/>
          <p:cNvSpPr txBox="1">
            <a:spLocks noGrp="1"/>
          </p:cNvSpPr>
          <p:nvPr>
            <p:ph type="subTitle" idx="5"/>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estimonial — Three across" type="titleOnly">
  <p:cSld name="TITLE_ONLY">
    <p:spTree>
      <p:nvGrpSpPr>
        <p:cNvPr id="1" name="Shape 531"/>
        <p:cNvGrpSpPr/>
        <p:nvPr/>
      </p:nvGrpSpPr>
      <p:grpSpPr>
        <a:xfrm>
          <a:off x="0" y="0"/>
          <a:ext cx="0" cy="0"/>
          <a:chOff x="0" y="0"/>
          <a:chExt cx="0" cy="0"/>
        </a:xfrm>
      </p:grpSpPr>
      <p:sp>
        <p:nvSpPr>
          <p:cNvPr id="532" name="Google Shape;532;g36335525d1a_0_2466"/>
          <p:cNvSpPr/>
          <p:nvPr/>
        </p:nvSpPr>
        <p:spPr>
          <a:xfrm>
            <a:off x="0" y="4927800"/>
            <a:ext cx="12215100" cy="19305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533" name="Google Shape;533;g36335525d1a_0_2466"/>
          <p:cNvSpPr txBox="1"/>
          <p:nvPr/>
        </p:nvSpPr>
        <p:spPr>
          <a:xfrm>
            <a:off x="944733" y="4961264"/>
            <a:ext cx="2942700" cy="2036100"/>
          </a:xfrm>
          <a:prstGeom prst="rect">
            <a:avLst/>
          </a:prstGeom>
          <a:gradFill>
            <a:gsLst>
              <a:gs pos="0">
                <a:schemeClr val="accent1"/>
              </a:gs>
              <a:gs pos="100000">
                <a:srgbClr val="FFFFFF">
                  <a:alpha val="0"/>
                </a:srgbClr>
              </a:gs>
            </a:gsLst>
            <a:lin ang="5400012" scaled="0"/>
          </a:gradFill>
          <a:ln>
            <a:noFill/>
          </a:ln>
        </p:spPr>
        <p:txBody>
          <a:bodyPr spcFirstLastPara="1" wrap="square" lIns="121900" tIns="121900" rIns="121900" bIns="121900" anchor="t" anchorCtr="0">
            <a:noAutofit/>
          </a:bodyPr>
          <a:lstStyle/>
          <a:p>
            <a:pPr marL="0" lvl="0" indent="0" algn="l" rtl="0">
              <a:spcBef>
                <a:spcPts val="0"/>
              </a:spcBef>
              <a:spcAft>
                <a:spcPts val="0"/>
              </a:spcAft>
              <a:buNone/>
            </a:pPr>
            <a:endParaRPr sz="2400">
              <a:solidFill>
                <a:schemeClr val="dk1"/>
              </a:solidFill>
              <a:latin typeface="Montserrat"/>
              <a:ea typeface="Montserrat"/>
              <a:cs typeface="Montserrat"/>
              <a:sym typeface="Montserrat"/>
            </a:endParaRPr>
          </a:p>
        </p:txBody>
      </p:sp>
      <p:sp>
        <p:nvSpPr>
          <p:cNvPr id="534" name="Google Shape;534;g36335525d1a_0_2466"/>
          <p:cNvSpPr>
            <a:spLocks noGrp="1"/>
          </p:cNvSpPr>
          <p:nvPr>
            <p:ph type="pic" idx="2"/>
          </p:nvPr>
        </p:nvSpPr>
        <p:spPr>
          <a:xfrm>
            <a:off x="944733" y="3561590"/>
            <a:ext cx="2942700" cy="2942700"/>
          </a:xfrm>
          <a:prstGeom prst="ellipse">
            <a:avLst/>
          </a:prstGeom>
          <a:noFill/>
          <a:ln>
            <a:noFill/>
          </a:ln>
        </p:spPr>
      </p:sp>
      <p:sp>
        <p:nvSpPr>
          <p:cNvPr id="535" name="Google Shape;535;g36335525d1a_0_2466"/>
          <p:cNvSpPr txBox="1"/>
          <p:nvPr/>
        </p:nvSpPr>
        <p:spPr>
          <a:xfrm>
            <a:off x="4636200" y="4961264"/>
            <a:ext cx="2942700" cy="2036100"/>
          </a:xfrm>
          <a:prstGeom prst="rect">
            <a:avLst/>
          </a:prstGeom>
          <a:gradFill>
            <a:gsLst>
              <a:gs pos="0">
                <a:schemeClr val="accent1"/>
              </a:gs>
              <a:gs pos="100000">
                <a:srgbClr val="FFFFFF">
                  <a:alpha val="0"/>
                </a:srgbClr>
              </a:gs>
            </a:gsLst>
            <a:lin ang="5400012" scaled="0"/>
          </a:gradFill>
          <a:ln>
            <a:noFill/>
          </a:ln>
        </p:spPr>
        <p:txBody>
          <a:bodyPr spcFirstLastPara="1" wrap="square" lIns="121900" tIns="121900" rIns="121900" bIns="121900" anchor="t" anchorCtr="0">
            <a:noAutofit/>
          </a:bodyPr>
          <a:lstStyle/>
          <a:p>
            <a:pPr marL="0" lvl="0" indent="0" algn="l" rtl="0">
              <a:spcBef>
                <a:spcPts val="0"/>
              </a:spcBef>
              <a:spcAft>
                <a:spcPts val="0"/>
              </a:spcAft>
              <a:buNone/>
            </a:pPr>
            <a:endParaRPr sz="2400">
              <a:solidFill>
                <a:schemeClr val="dk1"/>
              </a:solidFill>
              <a:latin typeface="Montserrat"/>
              <a:ea typeface="Montserrat"/>
              <a:cs typeface="Montserrat"/>
              <a:sym typeface="Montserrat"/>
            </a:endParaRPr>
          </a:p>
        </p:txBody>
      </p:sp>
      <p:sp>
        <p:nvSpPr>
          <p:cNvPr id="536" name="Google Shape;536;g36335525d1a_0_2466"/>
          <p:cNvSpPr>
            <a:spLocks noGrp="1"/>
          </p:cNvSpPr>
          <p:nvPr>
            <p:ph type="pic" idx="3"/>
          </p:nvPr>
        </p:nvSpPr>
        <p:spPr>
          <a:xfrm>
            <a:off x="4636200" y="3561590"/>
            <a:ext cx="2942700" cy="2942700"/>
          </a:xfrm>
          <a:prstGeom prst="ellipse">
            <a:avLst/>
          </a:prstGeom>
          <a:noFill/>
          <a:ln>
            <a:noFill/>
          </a:ln>
        </p:spPr>
      </p:sp>
      <p:sp>
        <p:nvSpPr>
          <p:cNvPr id="537" name="Google Shape;537;g36335525d1a_0_2466"/>
          <p:cNvSpPr txBox="1"/>
          <p:nvPr/>
        </p:nvSpPr>
        <p:spPr>
          <a:xfrm>
            <a:off x="8304467" y="4961264"/>
            <a:ext cx="2942700" cy="2036100"/>
          </a:xfrm>
          <a:prstGeom prst="rect">
            <a:avLst/>
          </a:prstGeom>
          <a:gradFill>
            <a:gsLst>
              <a:gs pos="0">
                <a:schemeClr val="accent1"/>
              </a:gs>
              <a:gs pos="100000">
                <a:srgbClr val="FFFFFF">
                  <a:alpha val="0"/>
                </a:srgbClr>
              </a:gs>
            </a:gsLst>
            <a:lin ang="5400012" scaled="0"/>
          </a:gradFill>
          <a:ln>
            <a:noFill/>
          </a:ln>
        </p:spPr>
        <p:txBody>
          <a:bodyPr spcFirstLastPara="1" wrap="square" lIns="121900" tIns="121900" rIns="121900" bIns="121900" anchor="t" anchorCtr="0">
            <a:noAutofit/>
          </a:bodyPr>
          <a:lstStyle/>
          <a:p>
            <a:pPr marL="0" lvl="0" indent="0" algn="l" rtl="0">
              <a:spcBef>
                <a:spcPts val="0"/>
              </a:spcBef>
              <a:spcAft>
                <a:spcPts val="0"/>
              </a:spcAft>
              <a:buNone/>
            </a:pPr>
            <a:endParaRPr sz="2400">
              <a:solidFill>
                <a:schemeClr val="dk1"/>
              </a:solidFill>
              <a:latin typeface="Montserrat"/>
              <a:ea typeface="Montserrat"/>
              <a:cs typeface="Montserrat"/>
              <a:sym typeface="Montserrat"/>
            </a:endParaRPr>
          </a:p>
        </p:txBody>
      </p:sp>
      <p:sp>
        <p:nvSpPr>
          <p:cNvPr id="538" name="Google Shape;538;g36335525d1a_0_2466"/>
          <p:cNvSpPr>
            <a:spLocks noGrp="1"/>
          </p:cNvSpPr>
          <p:nvPr>
            <p:ph type="pic" idx="4"/>
          </p:nvPr>
        </p:nvSpPr>
        <p:spPr>
          <a:xfrm>
            <a:off x="8304467" y="3561590"/>
            <a:ext cx="2942700" cy="2942700"/>
          </a:xfrm>
          <a:prstGeom prst="ellipse">
            <a:avLst/>
          </a:prstGeom>
          <a:noFill/>
          <a:ln>
            <a:noFill/>
          </a:ln>
        </p:spPr>
      </p:sp>
      <p:sp>
        <p:nvSpPr>
          <p:cNvPr id="539" name="Google Shape;539;g36335525d1a_0_2466"/>
          <p:cNvSpPr txBox="1">
            <a:spLocks noGrp="1"/>
          </p:cNvSpPr>
          <p:nvPr>
            <p:ph type="subTitle" idx="1"/>
          </p:nvPr>
        </p:nvSpPr>
        <p:spPr>
          <a:xfrm>
            <a:off x="716933" y="1219200"/>
            <a:ext cx="3398400" cy="14676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Clr>
                <a:schemeClr val="dk2"/>
              </a:buClr>
              <a:buSzPts val="1900"/>
              <a:buFont typeface="Montserrat"/>
              <a:buNone/>
              <a:defRPr sz="1900">
                <a:solidFill>
                  <a:schemeClr val="dk2"/>
                </a:solidFill>
                <a:latin typeface="Montserrat"/>
                <a:ea typeface="Montserrat"/>
                <a:cs typeface="Montserrat"/>
                <a:sym typeface="Montserrat"/>
              </a:defRPr>
            </a:lvl1pPr>
            <a:lvl2pPr lvl="1" algn="ctr">
              <a:spcBef>
                <a:spcPts val="0"/>
              </a:spcBef>
              <a:spcAft>
                <a:spcPts val="0"/>
              </a:spcAft>
              <a:buSzPts val="2400"/>
              <a:buNone/>
              <a:defRPr sz="2400"/>
            </a:lvl2pPr>
            <a:lvl3pPr lvl="2" algn="ctr">
              <a:spcBef>
                <a:spcPts val="0"/>
              </a:spcBef>
              <a:spcAft>
                <a:spcPts val="0"/>
              </a:spcAft>
              <a:buSzPts val="2400"/>
              <a:buNone/>
              <a:defRPr sz="2400"/>
            </a:lvl3pPr>
            <a:lvl4pPr lvl="3" algn="ctr">
              <a:spcBef>
                <a:spcPts val="0"/>
              </a:spcBef>
              <a:spcAft>
                <a:spcPts val="0"/>
              </a:spcAft>
              <a:buSzPts val="2400"/>
              <a:buNone/>
              <a:defRPr sz="2400"/>
            </a:lvl4pPr>
            <a:lvl5pPr lvl="4" algn="ctr">
              <a:spcBef>
                <a:spcPts val="0"/>
              </a:spcBef>
              <a:spcAft>
                <a:spcPts val="0"/>
              </a:spcAft>
              <a:buSzPts val="2400"/>
              <a:buNone/>
              <a:defRPr sz="2400"/>
            </a:lvl5pPr>
            <a:lvl6pPr lvl="5" algn="ctr">
              <a:spcBef>
                <a:spcPts val="0"/>
              </a:spcBef>
              <a:spcAft>
                <a:spcPts val="0"/>
              </a:spcAft>
              <a:buSzPts val="2400"/>
              <a:buNone/>
              <a:defRPr sz="2400"/>
            </a:lvl6pPr>
            <a:lvl7pPr lvl="6" algn="ctr">
              <a:spcBef>
                <a:spcPts val="0"/>
              </a:spcBef>
              <a:spcAft>
                <a:spcPts val="0"/>
              </a:spcAft>
              <a:buSzPts val="2400"/>
              <a:buNone/>
              <a:defRPr sz="2400"/>
            </a:lvl7pPr>
            <a:lvl8pPr lvl="7" algn="ctr">
              <a:spcBef>
                <a:spcPts val="0"/>
              </a:spcBef>
              <a:spcAft>
                <a:spcPts val="0"/>
              </a:spcAft>
              <a:buSzPts val="2400"/>
              <a:buNone/>
              <a:defRPr sz="2400"/>
            </a:lvl8pPr>
            <a:lvl9pPr lvl="8" algn="ctr">
              <a:spcBef>
                <a:spcPts val="0"/>
              </a:spcBef>
              <a:spcAft>
                <a:spcPts val="0"/>
              </a:spcAft>
              <a:buSzPts val="2400"/>
              <a:buNone/>
              <a:defRPr sz="2400"/>
            </a:lvl9pPr>
          </a:lstStyle>
          <a:p>
            <a:endParaRPr/>
          </a:p>
        </p:txBody>
      </p:sp>
      <p:sp>
        <p:nvSpPr>
          <p:cNvPr id="540" name="Google Shape;540;g36335525d1a_0_2466"/>
          <p:cNvSpPr txBox="1">
            <a:spLocks noGrp="1"/>
          </p:cNvSpPr>
          <p:nvPr>
            <p:ph type="subTitle" idx="5"/>
          </p:nvPr>
        </p:nvSpPr>
        <p:spPr>
          <a:xfrm>
            <a:off x="4408400" y="1219200"/>
            <a:ext cx="3398400" cy="14676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Clr>
                <a:schemeClr val="dk2"/>
              </a:buClr>
              <a:buSzPts val="1900"/>
              <a:buFont typeface="Montserrat"/>
              <a:buNone/>
              <a:defRPr sz="1900">
                <a:solidFill>
                  <a:schemeClr val="dk2"/>
                </a:solidFill>
                <a:latin typeface="Montserrat"/>
                <a:ea typeface="Montserrat"/>
                <a:cs typeface="Montserrat"/>
                <a:sym typeface="Montserrat"/>
              </a:defRPr>
            </a:lvl1pPr>
            <a:lvl2pPr lvl="1" algn="ctr">
              <a:spcBef>
                <a:spcPts val="0"/>
              </a:spcBef>
              <a:spcAft>
                <a:spcPts val="0"/>
              </a:spcAft>
              <a:buSzPts val="1900"/>
              <a:buNone/>
              <a:defRPr/>
            </a:lvl2pPr>
            <a:lvl3pPr lvl="2" algn="ctr">
              <a:spcBef>
                <a:spcPts val="0"/>
              </a:spcBef>
              <a:spcAft>
                <a:spcPts val="0"/>
              </a:spcAft>
              <a:buSzPts val="1900"/>
              <a:buNone/>
              <a:defRPr/>
            </a:lvl3pPr>
            <a:lvl4pPr lvl="3" algn="ctr">
              <a:spcBef>
                <a:spcPts val="0"/>
              </a:spcBef>
              <a:spcAft>
                <a:spcPts val="0"/>
              </a:spcAft>
              <a:buSzPts val="1900"/>
              <a:buNone/>
              <a:defRPr/>
            </a:lvl4pPr>
            <a:lvl5pPr lvl="4" algn="ctr">
              <a:spcBef>
                <a:spcPts val="0"/>
              </a:spcBef>
              <a:spcAft>
                <a:spcPts val="0"/>
              </a:spcAft>
              <a:buSzPts val="1900"/>
              <a:buNone/>
              <a:defRPr/>
            </a:lvl5pPr>
            <a:lvl6pPr lvl="5" algn="ctr">
              <a:spcBef>
                <a:spcPts val="0"/>
              </a:spcBef>
              <a:spcAft>
                <a:spcPts val="0"/>
              </a:spcAft>
              <a:buSzPts val="1900"/>
              <a:buNone/>
              <a:defRPr/>
            </a:lvl6pPr>
            <a:lvl7pPr lvl="6" algn="ctr">
              <a:spcBef>
                <a:spcPts val="0"/>
              </a:spcBef>
              <a:spcAft>
                <a:spcPts val="0"/>
              </a:spcAft>
              <a:buSzPts val="1900"/>
              <a:buNone/>
              <a:defRPr/>
            </a:lvl7pPr>
            <a:lvl8pPr lvl="7" algn="ctr">
              <a:spcBef>
                <a:spcPts val="0"/>
              </a:spcBef>
              <a:spcAft>
                <a:spcPts val="0"/>
              </a:spcAft>
              <a:buSzPts val="1900"/>
              <a:buNone/>
              <a:defRPr/>
            </a:lvl8pPr>
            <a:lvl9pPr lvl="8" algn="ctr">
              <a:spcBef>
                <a:spcPts val="0"/>
              </a:spcBef>
              <a:spcAft>
                <a:spcPts val="0"/>
              </a:spcAft>
              <a:buSzPts val="1900"/>
              <a:buNone/>
              <a:defRPr/>
            </a:lvl9pPr>
          </a:lstStyle>
          <a:p>
            <a:endParaRPr/>
          </a:p>
        </p:txBody>
      </p:sp>
      <p:sp>
        <p:nvSpPr>
          <p:cNvPr id="541" name="Google Shape;541;g36335525d1a_0_2466"/>
          <p:cNvSpPr txBox="1">
            <a:spLocks noGrp="1"/>
          </p:cNvSpPr>
          <p:nvPr>
            <p:ph type="subTitle" idx="6"/>
          </p:nvPr>
        </p:nvSpPr>
        <p:spPr>
          <a:xfrm>
            <a:off x="8076667" y="1219200"/>
            <a:ext cx="3398400" cy="14676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Clr>
                <a:schemeClr val="dk2"/>
              </a:buClr>
              <a:buSzPts val="1900"/>
              <a:buFont typeface="Montserrat"/>
              <a:buNone/>
              <a:defRPr sz="1900">
                <a:solidFill>
                  <a:schemeClr val="dk2"/>
                </a:solidFill>
                <a:latin typeface="Montserrat"/>
                <a:ea typeface="Montserrat"/>
                <a:cs typeface="Montserrat"/>
                <a:sym typeface="Montserrat"/>
              </a:defRPr>
            </a:lvl1pPr>
            <a:lvl2pPr lvl="1" algn="ctr">
              <a:spcBef>
                <a:spcPts val="0"/>
              </a:spcBef>
              <a:spcAft>
                <a:spcPts val="0"/>
              </a:spcAft>
              <a:buSzPts val="2400"/>
              <a:buNone/>
              <a:defRPr sz="2400"/>
            </a:lvl2pPr>
            <a:lvl3pPr lvl="2" algn="ctr">
              <a:spcBef>
                <a:spcPts val="0"/>
              </a:spcBef>
              <a:spcAft>
                <a:spcPts val="0"/>
              </a:spcAft>
              <a:buSzPts val="2400"/>
              <a:buNone/>
              <a:defRPr sz="2400"/>
            </a:lvl3pPr>
            <a:lvl4pPr lvl="3" algn="ctr">
              <a:spcBef>
                <a:spcPts val="0"/>
              </a:spcBef>
              <a:spcAft>
                <a:spcPts val="0"/>
              </a:spcAft>
              <a:buSzPts val="2400"/>
              <a:buNone/>
              <a:defRPr sz="2400"/>
            </a:lvl4pPr>
            <a:lvl5pPr lvl="4" algn="ctr">
              <a:spcBef>
                <a:spcPts val="0"/>
              </a:spcBef>
              <a:spcAft>
                <a:spcPts val="0"/>
              </a:spcAft>
              <a:buSzPts val="2400"/>
              <a:buNone/>
              <a:defRPr sz="2400"/>
            </a:lvl5pPr>
            <a:lvl6pPr lvl="5" algn="ctr">
              <a:spcBef>
                <a:spcPts val="0"/>
              </a:spcBef>
              <a:spcAft>
                <a:spcPts val="0"/>
              </a:spcAft>
              <a:buSzPts val="2400"/>
              <a:buNone/>
              <a:defRPr sz="2400"/>
            </a:lvl6pPr>
            <a:lvl7pPr lvl="6" algn="ctr">
              <a:spcBef>
                <a:spcPts val="0"/>
              </a:spcBef>
              <a:spcAft>
                <a:spcPts val="0"/>
              </a:spcAft>
              <a:buSzPts val="2400"/>
              <a:buNone/>
              <a:defRPr sz="2400"/>
            </a:lvl7pPr>
            <a:lvl8pPr lvl="7" algn="ctr">
              <a:spcBef>
                <a:spcPts val="0"/>
              </a:spcBef>
              <a:spcAft>
                <a:spcPts val="0"/>
              </a:spcAft>
              <a:buSzPts val="2400"/>
              <a:buNone/>
              <a:defRPr sz="2400"/>
            </a:lvl8pPr>
            <a:lvl9pPr lvl="8" algn="ctr">
              <a:spcBef>
                <a:spcPts val="0"/>
              </a:spcBef>
              <a:spcAft>
                <a:spcPts val="0"/>
              </a:spcAft>
              <a:buSzPts val="2400"/>
              <a:buNone/>
              <a:defRPr sz="2400"/>
            </a:lvl9pPr>
          </a:lstStyle>
          <a:p>
            <a:endParaRPr/>
          </a:p>
        </p:txBody>
      </p:sp>
      <p:sp>
        <p:nvSpPr>
          <p:cNvPr id="542" name="Google Shape;542;g36335525d1a_0_2466"/>
          <p:cNvSpPr txBox="1">
            <a:spLocks noGrp="1"/>
          </p:cNvSpPr>
          <p:nvPr>
            <p:ph type="subTitle" idx="7"/>
          </p:nvPr>
        </p:nvSpPr>
        <p:spPr>
          <a:xfrm>
            <a:off x="1300733" y="2883633"/>
            <a:ext cx="2230800" cy="293700"/>
          </a:xfrm>
          <a:prstGeom prst="rect">
            <a:avLst/>
          </a:prstGeom>
        </p:spPr>
        <p:txBody>
          <a:bodyPr spcFirstLastPara="1" wrap="square" lIns="0" tIns="0" rIns="0" bIns="0" anchor="t" anchorCtr="0">
            <a:noAutofit/>
          </a:bodyPr>
          <a:lstStyle>
            <a:lvl1pPr lvl="0" algn="ctr">
              <a:spcBef>
                <a:spcPts val="0"/>
              </a:spcBef>
              <a:spcAft>
                <a:spcPts val="0"/>
              </a:spcAft>
              <a:buSzPts val="1600"/>
              <a:buFont typeface="Oswald Medium"/>
              <a:buNone/>
              <a:defRPr sz="16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543" name="Google Shape;543;g36335525d1a_0_2466"/>
          <p:cNvSpPr txBox="1">
            <a:spLocks noGrp="1"/>
          </p:cNvSpPr>
          <p:nvPr>
            <p:ph type="subTitle" idx="8"/>
          </p:nvPr>
        </p:nvSpPr>
        <p:spPr>
          <a:xfrm>
            <a:off x="1300733" y="3171800"/>
            <a:ext cx="2230800" cy="2937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200"/>
              <a:buFont typeface="Montserrat"/>
              <a:buNone/>
              <a:defRPr>
                <a:solidFill>
                  <a:schemeClr val="dk1"/>
                </a:solidFill>
                <a:latin typeface="Montserrat"/>
                <a:ea typeface="Montserrat"/>
                <a:cs typeface="Montserrat"/>
                <a:sym typeface="Montserrat"/>
              </a:defRPr>
            </a:lvl1pPr>
            <a:lvl2pPr lvl="1" algn="ctr">
              <a:spcBef>
                <a:spcPts val="0"/>
              </a:spcBef>
              <a:spcAft>
                <a:spcPts val="0"/>
              </a:spcAft>
              <a:buSzPts val="1300"/>
              <a:buFont typeface="Bebas Neue"/>
              <a:buNone/>
              <a:defRPr sz="1300">
                <a:latin typeface="Bebas Neue"/>
                <a:ea typeface="Bebas Neue"/>
                <a:cs typeface="Bebas Neue"/>
                <a:sym typeface="Bebas Neue"/>
              </a:defRPr>
            </a:lvl2pPr>
            <a:lvl3pPr lvl="2" algn="ctr">
              <a:spcBef>
                <a:spcPts val="0"/>
              </a:spcBef>
              <a:spcAft>
                <a:spcPts val="0"/>
              </a:spcAft>
              <a:buSzPts val="1300"/>
              <a:buFont typeface="Bebas Neue"/>
              <a:buNone/>
              <a:defRPr sz="1300">
                <a:latin typeface="Bebas Neue"/>
                <a:ea typeface="Bebas Neue"/>
                <a:cs typeface="Bebas Neue"/>
                <a:sym typeface="Bebas Neue"/>
              </a:defRPr>
            </a:lvl3pPr>
            <a:lvl4pPr lvl="3" algn="ctr">
              <a:spcBef>
                <a:spcPts val="0"/>
              </a:spcBef>
              <a:spcAft>
                <a:spcPts val="0"/>
              </a:spcAft>
              <a:buSzPts val="1300"/>
              <a:buFont typeface="Bebas Neue"/>
              <a:buNone/>
              <a:defRPr sz="1300">
                <a:latin typeface="Bebas Neue"/>
                <a:ea typeface="Bebas Neue"/>
                <a:cs typeface="Bebas Neue"/>
                <a:sym typeface="Bebas Neue"/>
              </a:defRPr>
            </a:lvl4pPr>
            <a:lvl5pPr lvl="4" algn="ctr">
              <a:spcBef>
                <a:spcPts val="0"/>
              </a:spcBef>
              <a:spcAft>
                <a:spcPts val="0"/>
              </a:spcAft>
              <a:buSzPts val="1300"/>
              <a:buFont typeface="Bebas Neue"/>
              <a:buNone/>
              <a:defRPr sz="1300">
                <a:latin typeface="Bebas Neue"/>
                <a:ea typeface="Bebas Neue"/>
                <a:cs typeface="Bebas Neue"/>
                <a:sym typeface="Bebas Neue"/>
              </a:defRPr>
            </a:lvl5pPr>
            <a:lvl6pPr lvl="5" algn="ctr">
              <a:spcBef>
                <a:spcPts val="0"/>
              </a:spcBef>
              <a:spcAft>
                <a:spcPts val="0"/>
              </a:spcAft>
              <a:buSzPts val="1300"/>
              <a:buFont typeface="Bebas Neue"/>
              <a:buNone/>
              <a:defRPr sz="1300">
                <a:latin typeface="Bebas Neue"/>
                <a:ea typeface="Bebas Neue"/>
                <a:cs typeface="Bebas Neue"/>
                <a:sym typeface="Bebas Neue"/>
              </a:defRPr>
            </a:lvl6pPr>
            <a:lvl7pPr lvl="6" algn="ctr">
              <a:spcBef>
                <a:spcPts val="0"/>
              </a:spcBef>
              <a:spcAft>
                <a:spcPts val="0"/>
              </a:spcAft>
              <a:buSzPts val="1300"/>
              <a:buFont typeface="Bebas Neue"/>
              <a:buNone/>
              <a:defRPr sz="1300">
                <a:latin typeface="Bebas Neue"/>
                <a:ea typeface="Bebas Neue"/>
                <a:cs typeface="Bebas Neue"/>
                <a:sym typeface="Bebas Neue"/>
              </a:defRPr>
            </a:lvl7pPr>
            <a:lvl8pPr lvl="7" algn="ctr">
              <a:spcBef>
                <a:spcPts val="0"/>
              </a:spcBef>
              <a:spcAft>
                <a:spcPts val="0"/>
              </a:spcAft>
              <a:buSzPts val="1300"/>
              <a:buFont typeface="Bebas Neue"/>
              <a:buNone/>
              <a:defRPr sz="1300">
                <a:latin typeface="Bebas Neue"/>
                <a:ea typeface="Bebas Neue"/>
                <a:cs typeface="Bebas Neue"/>
                <a:sym typeface="Bebas Neue"/>
              </a:defRPr>
            </a:lvl8pPr>
            <a:lvl9pPr lvl="8" algn="ctr">
              <a:spcBef>
                <a:spcPts val="0"/>
              </a:spcBef>
              <a:spcAft>
                <a:spcPts val="0"/>
              </a:spcAft>
              <a:buSzPts val="1300"/>
              <a:buFont typeface="Bebas Neue"/>
              <a:buNone/>
              <a:defRPr sz="1300">
                <a:latin typeface="Bebas Neue"/>
                <a:ea typeface="Bebas Neue"/>
                <a:cs typeface="Bebas Neue"/>
                <a:sym typeface="Bebas Neue"/>
              </a:defRPr>
            </a:lvl9pPr>
          </a:lstStyle>
          <a:p>
            <a:endParaRPr/>
          </a:p>
        </p:txBody>
      </p:sp>
      <p:sp>
        <p:nvSpPr>
          <p:cNvPr id="544" name="Google Shape;544;g36335525d1a_0_2466"/>
          <p:cNvSpPr txBox="1">
            <a:spLocks noGrp="1"/>
          </p:cNvSpPr>
          <p:nvPr>
            <p:ph type="subTitle" idx="9"/>
          </p:nvPr>
        </p:nvSpPr>
        <p:spPr>
          <a:xfrm>
            <a:off x="4992200" y="2883617"/>
            <a:ext cx="2230800" cy="293700"/>
          </a:xfrm>
          <a:prstGeom prst="rect">
            <a:avLst/>
          </a:prstGeom>
        </p:spPr>
        <p:txBody>
          <a:bodyPr spcFirstLastPara="1" wrap="square" lIns="0" tIns="0" rIns="0" bIns="0" anchor="t" anchorCtr="0">
            <a:noAutofit/>
          </a:bodyPr>
          <a:lstStyle>
            <a:lvl1pPr lvl="0" algn="ctr">
              <a:spcBef>
                <a:spcPts val="0"/>
              </a:spcBef>
              <a:spcAft>
                <a:spcPts val="0"/>
              </a:spcAft>
              <a:buSzPts val="1600"/>
              <a:buFont typeface="Oswald Medium"/>
              <a:buNone/>
              <a:defRPr sz="16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545" name="Google Shape;545;g36335525d1a_0_2466"/>
          <p:cNvSpPr txBox="1">
            <a:spLocks noGrp="1"/>
          </p:cNvSpPr>
          <p:nvPr>
            <p:ph type="subTitle" idx="13"/>
          </p:nvPr>
        </p:nvSpPr>
        <p:spPr>
          <a:xfrm>
            <a:off x="4992200" y="3171783"/>
            <a:ext cx="2230800" cy="2937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200"/>
              <a:buFont typeface="Montserrat"/>
              <a:buNone/>
              <a:defRPr>
                <a:solidFill>
                  <a:schemeClr val="dk1"/>
                </a:solidFill>
                <a:latin typeface="Montserrat"/>
                <a:ea typeface="Montserrat"/>
                <a:cs typeface="Montserrat"/>
                <a:sym typeface="Montserrat"/>
              </a:defRPr>
            </a:lvl1pPr>
            <a:lvl2pPr lvl="1" algn="ctr">
              <a:spcBef>
                <a:spcPts val="0"/>
              </a:spcBef>
              <a:spcAft>
                <a:spcPts val="0"/>
              </a:spcAft>
              <a:buSzPts val="1300"/>
              <a:buFont typeface="Bebas Neue"/>
              <a:buNone/>
              <a:defRPr sz="1300">
                <a:latin typeface="Bebas Neue"/>
                <a:ea typeface="Bebas Neue"/>
                <a:cs typeface="Bebas Neue"/>
                <a:sym typeface="Bebas Neue"/>
              </a:defRPr>
            </a:lvl2pPr>
            <a:lvl3pPr lvl="2" algn="ctr">
              <a:spcBef>
                <a:spcPts val="0"/>
              </a:spcBef>
              <a:spcAft>
                <a:spcPts val="0"/>
              </a:spcAft>
              <a:buSzPts val="1300"/>
              <a:buFont typeface="Bebas Neue"/>
              <a:buNone/>
              <a:defRPr sz="1300">
                <a:latin typeface="Bebas Neue"/>
                <a:ea typeface="Bebas Neue"/>
                <a:cs typeface="Bebas Neue"/>
                <a:sym typeface="Bebas Neue"/>
              </a:defRPr>
            </a:lvl3pPr>
            <a:lvl4pPr lvl="3" algn="ctr">
              <a:spcBef>
                <a:spcPts val="0"/>
              </a:spcBef>
              <a:spcAft>
                <a:spcPts val="0"/>
              </a:spcAft>
              <a:buSzPts val="1300"/>
              <a:buFont typeface="Bebas Neue"/>
              <a:buNone/>
              <a:defRPr sz="1300">
                <a:latin typeface="Bebas Neue"/>
                <a:ea typeface="Bebas Neue"/>
                <a:cs typeface="Bebas Neue"/>
                <a:sym typeface="Bebas Neue"/>
              </a:defRPr>
            </a:lvl4pPr>
            <a:lvl5pPr lvl="4" algn="ctr">
              <a:spcBef>
                <a:spcPts val="0"/>
              </a:spcBef>
              <a:spcAft>
                <a:spcPts val="0"/>
              </a:spcAft>
              <a:buSzPts val="1300"/>
              <a:buFont typeface="Bebas Neue"/>
              <a:buNone/>
              <a:defRPr sz="1300">
                <a:latin typeface="Bebas Neue"/>
                <a:ea typeface="Bebas Neue"/>
                <a:cs typeface="Bebas Neue"/>
                <a:sym typeface="Bebas Neue"/>
              </a:defRPr>
            </a:lvl5pPr>
            <a:lvl6pPr lvl="5" algn="ctr">
              <a:spcBef>
                <a:spcPts val="0"/>
              </a:spcBef>
              <a:spcAft>
                <a:spcPts val="0"/>
              </a:spcAft>
              <a:buSzPts val="1300"/>
              <a:buFont typeface="Bebas Neue"/>
              <a:buNone/>
              <a:defRPr sz="1300">
                <a:latin typeface="Bebas Neue"/>
                <a:ea typeface="Bebas Neue"/>
                <a:cs typeface="Bebas Neue"/>
                <a:sym typeface="Bebas Neue"/>
              </a:defRPr>
            </a:lvl6pPr>
            <a:lvl7pPr lvl="6" algn="ctr">
              <a:spcBef>
                <a:spcPts val="0"/>
              </a:spcBef>
              <a:spcAft>
                <a:spcPts val="0"/>
              </a:spcAft>
              <a:buSzPts val="1300"/>
              <a:buFont typeface="Bebas Neue"/>
              <a:buNone/>
              <a:defRPr sz="1300">
                <a:latin typeface="Bebas Neue"/>
                <a:ea typeface="Bebas Neue"/>
                <a:cs typeface="Bebas Neue"/>
                <a:sym typeface="Bebas Neue"/>
              </a:defRPr>
            </a:lvl7pPr>
            <a:lvl8pPr lvl="7" algn="ctr">
              <a:spcBef>
                <a:spcPts val="0"/>
              </a:spcBef>
              <a:spcAft>
                <a:spcPts val="0"/>
              </a:spcAft>
              <a:buSzPts val="1300"/>
              <a:buFont typeface="Bebas Neue"/>
              <a:buNone/>
              <a:defRPr sz="1300">
                <a:latin typeface="Bebas Neue"/>
                <a:ea typeface="Bebas Neue"/>
                <a:cs typeface="Bebas Neue"/>
                <a:sym typeface="Bebas Neue"/>
              </a:defRPr>
            </a:lvl8pPr>
            <a:lvl9pPr lvl="8" algn="ctr">
              <a:spcBef>
                <a:spcPts val="0"/>
              </a:spcBef>
              <a:spcAft>
                <a:spcPts val="0"/>
              </a:spcAft>
              <a:buSzPts val="1300"/>
              <a:buFont typeface="Bebas Neue"/>
              <a:buNone/>
              <a:defRPr sz="1300">
                <a:latin typeface="Bebas Neue"/>
                <a:ea typeface="Bebas Neue"/>
                <a:cs typeface="Bebas Neue"/>
                <a:sym typeface="Bebas Neue"/>
              </a:defRPr>
            </a:lvl9pPr>
          </a:lstStyle>
          <a:p>
            <a:endParaRPr/>
          </a:p>
        </p:txBody>
      </p:sp>
      <p:sp>
        <p:nvSpPr>
          <p:cNvPr id="546" name="Google Shape;546;g36335525d1a_0_2466"/>
          <p:cNvSpPr txBox="1">
            <a:spLocks noGrp="1"/>
          </p:cNvSpPr>
          <p:nvPr>
            <p:ph type="subTitle" idx="14"/>
          </p:nvPr>
        </p:nvSpPr>
        <p:spPr>
          <a:xfrm>
            <a:off x="8660467" y="2883633"/>
            <a:ext cx="2230800" cy="293700"/>
          </a:xfrm>
          <a:prstGeom prst="rect">
            <a:avLst/>
          </a:prstGeom>
        </p:spPr>
        <p:txBody>
          <a:bodyPr spcFirstLastPara="1" wrap="square" lIns="0" tIns="0" rIns="0" bIns="0" anchor="t" anchorCtr="0">
            <a:noAutofit/>
          </a:bodyPr>
          <a:lstStyle>
            <a:lvl1pPr lvl="0" algn="ctr">
              <a:spcBef>
                <a:spcPts val="0"/>
              </a:spcBef>
              <a:spcAft>
                <a:spcPts val="0"/>
              </a:spcAft>
              <a:buSzPts val="1600"/>
              <a:buFont typeface="Oswald Medium"/>
              <a:buNone/>
              <a:defRPr sz="16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547" name="Google Shape;547;g36335525d1a_0_2466"/>
          <p:cNvSpPr txBox="1">
            <a:spLocks noGrp="1"/>
          </p:cNvSpPr>
          <p:nvPr>
            <p:ph type="subTitle" idx="15"/>
          </p:nvPr>
        </p:nvSpPr>
        <p:spPr>
          <a:xfrm>
            <a:off x="8660467" y="3171800"/>
            <a:ext cx="2230800" cy="2937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200"/>
              <a:buFont typeface="Montserrat"/>
              <a:buNone/>
              <a:defRPr>
                <a:solidFill>
                  <a:schemeClr val="dk1"/>
                </a:solidFill>
                <a:latin typeface="Montserrat"/>
                <a:ea typeface="Montserrat"/>
                <a:cs typeface="Montserrat"/>
                <a:sym typeface="Montserrat"/>
              </a:defRPr>
            </a:lvl1pPr>
            <a:lvl2pPr lvl="1" algn="ctr">
              <a:spcBef>
                <a:spcPts val="0"/>
              </a:spcBef>
              <a:spcAft>
                <a:spcPts val="0"/>
              </a:spcAft>
              <a:buSzPts val="1300"/>
              <a:buFont typeface="Bebas Neue"/>
              <a:buNone/>
              <a:defRPr sz="1300">
                <a:latin typeface="Bebas Neue"/>
                <a:ea typeface="Bebas Neue"/>
                <a:cs typeface="Bebas Neue"/>
                <a:sym typeface="Bebas Neue"/>
              </a:defRPr>
            </a:lvl2pPr>
            <a:lvl3pPr lvl="2" algn="ctr">
              <a:spcBef>
                <a:spcPts val="0"/>
              </a:spcBef>
              <a:spcAft>
                <a:spcPts val="0"/>
              </a:spcAft>
              <a:buSzPts val="1300"/>
              <a:buFont typeface="Bebas Neue"/>
              <a:buNone/>
              <a:defRPr sz="1300">
                <a:latin typeface="Bebas Neue"/>
                <a:ea typeface="Bebas Neue"/>
                <a:cs typeface="Bebas Neue"/>
                <a:sym typeface="Bebas Neue"/>
              </a:defRPr>
            </a:lvl3pPr>
            <a:lvl4pPr lvl="3" algn="ctr">
              <a:spcBef>
                <a:spcPts val="0"/>
              </a:spcBef>
              <a:spcAft>
                <a:spcPts val="0"/>
              </a:spcAft>
              <a:buSzPts val="1300"/>
              <a:buFont typeface="Bebas Neue"/>
              <a:buNone/>
              <a:defRPr sz="1300">
                <a:latin typeface="Bebas Neue"/>
                <a:ea typeface="Bebas Neue"/>
                <a:cs typeface="Bebas Neue"/>
                <a:sym typeface="Bebas Neue"/>
              </a:defRPr>
            </a:lvl4pPr>
            <a:lvl5pPr lvl="4" algn="ctr">
              <a:spcBef>
                <a:spcPts val="0"/>
              </a:spcBef>
              <a:spcAft>
                <a:spcPts val="0"/>
              </a:spcAft>
              <a:buSzPts val="1300"/>
              <a:buFont typeface="Bebas Neue"/>
              <a:buNone/>
              <a:defRPr sz="1300">
                <a:latin typeface="Bebas Neue"/>
                <a:ea typeface="Bebas Neue"/>
                <a:cs typeface="Bebas Neue"/>
                <a:sym typeface="Bebas Neue"/>
              </a:defRPr>
            </a:lvl5pPr>
            <a:lvl6pPr lvl="5" algn="ctr">
              <a:spcBef>
                <a:spcPts val="0"/>
              </a:spcBef>
              <a:spcAft>
                <a:spcPts val="0"/>
              </a:spcAft>
              <a:buSzPts val="1300"/>
              <a:buFont typeface="Bebas Neue"/>
              <a:buNone/>
              <a:defRPr sz="1300">
                <a:latin typeface="Bebas Neue"/>
                <a:ea typeface="Bebas Neue"/>
                <a:cs typeface="Bebas Neue"/>
                <a:sym typeface="Bebas Neue"/>
              </a:defRPr>
            </a:lvl6pPr>
            <a:lvl7pPr lvl="6" algn="ctr">
              <a:spcBef>
                <a:spcPts val="0"/>
              </a:spcBef>
              <a:spcAft>
                <a:spcPts val="0"/>
              </a:spcAft>
              <a:buSzPts val="1300"/>
              <a:buFont typeface="Bebas Neue"/>
              <a:buNone/>
              <a:defRPr sz="1300">
                <a:latin typeface="Bebas Neue"/>
                <a:ea typeface="Bebas Neue"/>
                <a:cs typeface="Bebas Neue"/>
                <a:sym typeface="Bebas Neue"/>
              </a:defRPr>
            </a:lvl7pPr>
            <a:lvl8pPr lvl="7" algn="ctr">
              <a:spcBef>
                <a:spcPts val="0"/>
              </a:spcBef>
              <a:spcAft>
                <a:spcPts val="0"/>
              </a:spcAft>
              <a:buSzPts val="1300"/>
              <a:buFont typeface="Bebas Neue"/>
              <a:buNone/>
              <a:defRPr sz="1300">
                <a:latin typeface="Bebas Neue"/>
                <a:ea typeface="Bebas Neue"/>
                <a:cs typeface="Bebas Neue"/>
                <a:sym typeface="Bebas Neue"/>
              </a:defRPr>
            </a:lvl8pPr>
            <a:lvl9pPr lvl="8" algn="ctr">
              <a:spcBef>
                <a:spcPts val="0"/>
              </a:spcBef>
              <a:spcAft>
                <a:spcPts val="0"/>
              </a:spcAft>
              <a:buSzPts val="1300"/>
              <a:buFont typeface="Bebas Neue"/>
              <a:buNone/>
              <a:defRPr sz="1300">
                <a:latin typeface="Bebas Neue"/>
                <a:ea typeface="Bebas Neue"/>
                <a:cs typeface="Bebas Neue"/>
                <a:sym typeface="Bebas Neue"/>
              </a:defRPr>
            </a:lvl9pPr>
          </a:lstStyle>
          <a:p>
            <a:endParaRPr/>
          </a:p>
        </p:txBody>
      </p:sp>
      <p:sp>
        <p:nvSpPr>
          <p:cNvPr id="548" name="Google Shape;548;g36335525d1a_0_2466"/>
          <p:cNvSpPr txBox="1">
            <a:spLocks noGrp="1"/>
          </p:cNvSpPr>
          <p:nvPr>
            <p:ph type="subTitle" idx="16"/>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General — with large fact">
  <p:cSld name="CUSTOM_7">
    <p:bg>
      <p:bgPr>
        <a:solidFill>
          <a:schemeClr val="lt1"/>
        </a:solidFill>
        <a:effectLst/>
      </p:bgPr>
    </p:bg>
    <p:spTree>
      <p:nvGrpSpPr>
        <p:cNvPr id="1" name="Shape 549"/>
        <p:cNvGrpSpPr/>
        <p:nvPr/>
      </p:nvGrpSpPr>
      <p:grpSpPr>
        <a:xfrm>
          <a:off x="0" y="0"/>
          <a:ext cx="0" cy="0"/>
          <a:chOff x="0" y="0"/>
          <a:chExt cx="0" cy="0"/>
        </a:xfrm>
      </p:grpSpPr>
      <p:sp>
        <p:nvSpPr>
          <p:cNvPr id="550" name="Google Shape;550;g36335525d1a_0_2484"/>
          <p:cNvSpPr/>
          <p:nvPr/>
        </p:nvSpPr>
        <p:spPr>
          <a:xfrm>
            <a:off x="8229600" y="0"/>
            <a:ext cx="3962400"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551" name="Google Shape;551;g36335525d1a_0_2484"/>
          <p:cNvSpPr txBox="1">
            <a:spLocks noGrp="1"/>
          </p:cNvSpPr>
          <p:nvPr>
            <p:ph type="body" idx="1"/>
          </p:nvPr>
        </p:nvSpPr>
        <p:spPr>
          <a:xfrm>
            <a:off x="609600" y="2438400"/>
            <a:ext cx="6705600" cy="4004700"/>
          </a:xfrm>
          <a:prstGeom prst="rect">
            <a:avLst/>
          </a:prstGeom>
        </p:spPr>
        <p:txBody>
          <a:bodyPr spcFirstLastPara="1" wrap="square" lIns="0" tIns="0" rIns="0" bIns="0" anchor="t" anchorCtr="0">
            <a:noAutofit/>
          </a:bodyPr>
          <a:lstStyle>
            <a:lvl1pPr marL="457200" lvl="0" indent="-349250">
              <a:spcBef>
                <a:spcPts val="1300"/>
              </a:spcBef>
              <a:spcAft>
                <a:spcPts val="0"/>
              </a:spcAft>
              <a:buSzPts val="1900"/>
              <a:buChar char="●"/>
              <a:defRPr sz="1900"/>
            </a:lvl1pPr>
            <a:lvl2pPr marL="914400" lvl="1" indent="-349250">
              <a:spcBef>
                <a:spcPts val="1600"/>
              </a:spcBef>
              <a:spcAft>
                <a:spcPts val="0"/>
              </a:spcAft>
              <a:buSzPts val="1900"/>
              <a:buChar char="○"/>
              <a:defRPr/>
            </a:lvl2pPr>
            <a:lvl3pPr marL="1371600" lvl="2" indent="-349250">
              <a:spcBef>
                <a:spcPts val="1300"/>
              </a:spcBef>
              <a:spcAft>
                <a:spcPts val="0"/>
              </a:spcAft>
              <a:buSzPts val="1900"/>
              <a:buChar char="■"/>
              <a:defRPr/>
            </a:lvl3pPr>
            <a:lvl4pPr marL="1828800" lvl="3" indent="-349250">
              <a:spcBef>
                <a:spcPts val="1300"/>
              </a:spcBef>
              <a:spcAft>
                <a:spcPts val="0"/>
              </a:spcAft>
              <a:buSzPts val="1900"/>
              <a:buChar char="●"/>
              <a:defRPr/>
            </a:lvl4pPr>
            <a:lvl5pPr marL="2286000" lvl="4" indent="-349250">
              <a:spcBef>
                <a:spcPts val="1300"/>
              </a:spcBef>
              <a:spcAft>
                <a:spcPts val="0"/>
              </a:spcAft>
              <a:buSzPts val="1900"/>
              <a:buChar char="○"/>
              <a:defRPr/>
            </a:lvl5pPr>
            <a:lvl6pPr marL="2743200" lvl="5" indent="-349250">
              <a:spcBef>
                <a:spcPts val="1300"/>
              </a:spcBef>
              <a:spcAft>
                <a:spcPts val="0"/>
              </a:spcAft>
              <a:buSzPts val="1900"/>
              <a:buChar char="■"/>
              <a:defRPr/>
            </a:lvl6pPr>
            <a:lvl7pPr marL="3200400" lvl="6" indent="-349250">
              <a:spcBef>
                <a:spcPts val="1300"/>
              </a:spcBef>
              <a:spcAft>
                <a:spcPts val="0"/>
              </a:spcAft>
              <a:buSzPts val="1900"/>
              <a:buChar char="●"/>
              <a:defRPr/>
            </a:lvl7pPr>
            <a:lvl8pPr marL="3657600" lvl="7" indent="-349250">
              <a:spcBef>
                <a:spcPts val="1300"/>
              </a:spcBef>
              <a:spcAft>
                <a:spcPts val="0"/>
              </a:spcAft>
              <a:buSzPts val="1900"/>
              <a:buChar char="○"/>
              <a:defRPr/>
            </a:lvl8pPr>
            <a:lvl9pPr marL="4114800" lvl="8" indent="-349250">
              <a:spcBef>
                <a:spcPts val="1300"/>
              </a:spcBef>
              <a:spcAft>
                <a:spcPts val="0"/>
              </a:spcAft>
              <a:buSzPts val="1900"/>
              <a:buChar char="■"/>
              <a:defRPr/>
            </a:lvl9pPr>
          </a:lstStyle>
          <a:p>
            <a:endParaRPr/>
          </a:p>
        </p:txBody>
      </p:sp>
      <p:sp>
        <p:nvSpPr>
          <p:cNvPr id="552" name="Google Shape;552;g36335525d1a_0_2484"/>
          <p:cNvSpPr txBox="1">
            <a:spLocks noGrp="1"/>
          </p:cNvSpPr>
          <p:nvPr>
            <p:ph type="title"/>
          </p:nvPr>
        </p:nvSpPr>
        <p:spPr>
          <a:xfrm>
            <a:off x="8839200" y="1635600"/>
            <a:ext cx="2743200" cy="1219200"/>
          </a:xfrm>
          <a:prstGeom prst="rect">
            <a:avLst/>
          </a:prstGeom>
        </p:spPr>
        <p:txBody>
          <a:bodyPr spcFirstLastPara="1" wrap="square" lIns="0" tIns="0" rIns="0" bIns="0" anchor="t" anchorCtr="0">
            <a:noAutofit/>
          </a:bodyPr>
          <a:lstStyle>
            <a:lvl1pPr lvl="0">
              <a:lnSpc>
                <a:spcPct val="80000"/>
              </a:lnSpc>
              <a:spcBef>
                <a:spcPts val="0"/>
              </a:spcBef>
              <a:spcAft>
                <a:spcPts val="0"/>
              </a:spcAft>
              <a:buClr>
                <a:schemeClr val="lt1"/>
              </a:buClr>
              <a:buSzPts val="7300"/>
              <a:buFont typeface="Oswald Medium"/>
              <a:buNone/>
              <a:defRPr sz="7300" b="0">
                <a:solidFill>
                  <a:schemeClr val="lt1"/>
                </a:solidFill>
                <a:latin typeface="Oswald Medium"/>
                <a:ea typeface="Oswald Medium"/>
                <a:cs typeface="Oswald Medium"/>
                <a:sym typeface="Oswald Medium"/>
              </a:defRPr>
            </a:lvl1pPr>
            <a:lvl2pPr lvl="1">
              <a:spcBef>
                <a:spcPts val="10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553" name="Google Shape;553;g36335525d1a_0_2484"/>
          <p:cNvSpPr txBox="1">
            <a:spLocks noGrp="1"/>
          </p:cNvSpPr>
          <p:nvPr>
            <p:ph type="body" idx="2"/>
          </p:nvPr>
        </p:nvSpPr>
        <p:spPr>
          <a:xfrm>
            <a:off x="8839200" y="2822567"/>
            <a:ext cx="2743200" cy="1828800"/>
          </a:xfrm>
          <a:prstGeom prst="rect">
            <a:avLst/>
          </a:prstGeom>
        </p:spPr>
        <p:txBody>
          <a:bodyPr spcFirstLastPara="1" wrap="square" lIns="0" tIns="0" rIns="0" bIns="0" anchor="t" anchorCtr="0">
            <a:noAutofit/>
          </a:bodyPr>
          <a:lstStyle>
            <a:lvl1pPr marL="457200" lvl="0" indent="-336550">
              <a:spcBef>
                <a:spcPts val="1300"/>
              </a:spcBef>
              <a:spcAft>
                <a:spcPts val="0"/>
              </a:spcAft>
              <a:buClr>
                <a:schemeClr val="accent4"/>
              </a:buClr>
              <a:buSzPts val="1700"/>
              <a:buChar char="●"/>
              <a:defRPr sz="1700" b="1">
                <a:solidFill>
                  <a:schemeClr val="accent4"/>
                </a:solidFill>
              </a:defRPr>
            </a:lvl1pPr>
            <a:lvl2pPr marL="914400" lvl="1" indent="-349250">
              <a:spcBef>
                <a:spcPts val="1600"/>
              </a:spcBef>
              <a:spcAft>
                <a:spcPts val="0"/>
              </a:spcAft>
              <a:buClr>
                <a:schemeClr val="accent4"/>
              </a:buClr>
              <a:buSzPts val="1900"/>
              <a:buChar char="○"/>
              <a:defRPr b="1">
                <a:solidFill>
                  <a:schemeClr val="accent4"/>
                </a:solidFill>
              </a:defRPr>
            </a:lvl2pPr>
            <a:lvl3pPr marL="1371600" lvl="2" indent="-349250">
              <a:spcBef>
                <a:spcPts val="1300"/>
              </a:spcBef>
              <a:spcAft>
                <a:spcPts val="0"/>
              </a:spcAft>
              <a:buClr>
                <a:schemeClr val="accent4"/>
              </a:buClr>
              <a:buSzPts val="1900"/>
              <a:buChar char="■"/>
              <a:defRPr b="1">
                <a:solidFill>
                  <a:schemeClr val="accent4"/>
                </a:solidFill>
              </a:defRPr>
            </a:lvl3pPr>
            <a:lvl4pPr marL="1828800" lvl="3" indent="-336550">
              <a:spcBef>
                <a:spcPts val="1300"/>
              </a:spcBef>
              <a:spcAft>
                <a:spcPts val="0"/>
              </a:spcAft>
              <a:buClr>
                <a:schemeClr val="accent4"/>
              </a:buClr>
              <a:buSzPts val="1700"/>
              <a:buChar char="●"/>
              <a:defRPr sz="1700" b="1">
                <a:solidFill>
                  <a:schemeClr val="accent4"/>
                </a:solidFill>
              </a:defRPr>
            </a:lvl4pPr>
            <a:lvl5pPr marL="2286000" lvl="4" indent="-336550">
              <a:spcBef>
                <a:spcPts val="1300"/>
              </a:spcBef>
              <a:spcAft>
                <a:spcPts val="0"/>
              </a:spcAft>
              <a:buClr>
                <a:schemeClr val="accent4"/>
              </a:buClr>
              <a:buSzPts val="1700"/>
              <a:buChar char="○"/>
              <a:defRPr sz="1700" b="1">
                <a:solidFill>
                  <a:schemeClr val="accent4"/>
                </a:solidFill>
              </a:defRPr>
            </a:lvl5pPr>
            <a:lvl6pPr marL="2743200" lvl="5" indent="-336550">
              <a:spcBef>
                <a:spcPts val="1300"/>
              </a:spcBef>
              <a:spcAft>
                <a:spcPts val="0"/>
              </a:spcAft>
              <a:buClr>
                <a:schemeClr val="accent4"/>
              </a:buClr>
              <a:buSzPts val="1700"/>
              <a:buChar char="■"/>
              <a:defRPr sz="1700" b="1">
                <a:solidFill>
                  <a:schemeClr val="accent4"/>
                </a:solidFill>
              </a:defRPr>
            </a:lvl6pPr>
            <a:lvl7pPr marL="3200400" lvl="6" indent="-336550">
              <a:spcBef>
                <a:spcPts val="1300"/>
              </a:spcBef>
              <a:spcAft>
                <a:spcPts val="0"/>
              </a:spcAft>
              <a:buClr>
                <a:schemeClr val="accent4"/>
              </a:buClr>
              <a:buSzPts val="1700"/>
              <a:buChar char="●"/>
              <a:defRPr sz="1700" b="1">
                <a:solidFill>
                  <a:schemeClr val="accent4"/>
                </a:solidFill>
              </a:defRPr>
            </a:lvl7pPr>
            <a:lvl8pPr marL="3657600" lvl="7" indent="-336550">
              <a:spcBef>
                <a:spcPts val="1300"/>
              </a:spcBef>
              <a:spcAft>
                <a:spcPts val="0"/>
              </a:spcAft>
              <a:buClr>
                <a:schemeClr val="accent4"/>
              </a:buClr>
              <a:buSzPts val="1700"/>
              <a:buChar char="○"/>
              <a:defRPr sz="1700" b="1">
                <a:solidFill>
                  <a:schemeClr val="accent4"/>
                </a:solidFill>
              </a:defRPr>
            </a:lvl8pPr>
            <a:lvl9pPr marL="4114800" lvl="8" indent="-336550">
              <a:spcBef>
                <a:spcPts val="1300"/>
              </a:spcBef>
              <a:spcAft>
                <a:spcPts val="0"/>
              </a:spcAft>
              <a:buClr>
                <a:schemeClr val="accent4"/>
              </a:buClr>
              <a:buSzPts val="1700"/>
              <a:buChar char="■"/>
              <a:defRPr sz="1700" b="1">
                <a:solidFill>
                  <a:schemeClr val="accent4"/>
                </a:solidFill>
              </a:defRPr>
            </a:lvl9pPr>
          </a:lstStyle>
          <a:p>
            <a:endParaRPr/>
          </a:p>
        </p:txBody>
      </p:sp>
      <p:sp>
        <p:nvSpPr>
          <p:cNvPr id="554" name="Google Shape;554;g36335525d1a_0_2484"/>
          <p:cNvSpPr txBox="1">
            <a:spLocks noGrp="1"/>
          </p:cNvSpPr>
          <p:nvPr>
            <p:ph type="subTitle" idx="3"/>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555" name="Google Shape;555;g36335525d1a_0_2484"/>
          <p:cNvSpPr txBox="1">
            <a:spLocks noGrp="1"/>
          </p:cNvSpPr>
          <p:nvPr>
            <p:ph type="title" idx="4"/>
          </p:nvPr>
        </p:nvSpPr>
        <p:spPr>
          <a:xfrm>
            <a:off x="609600" y="914400"/>
            <a:ext cx="6705600" cy="7881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1pPr>
            <a:lvl2pPr lvl="1">
              <a:spcBef>
                <a:spcPts val="10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a:endParaRPr/>
          </a:p>
        </p:txBody>
      </p:sp>
      <p:grpSp>
        <p:nvGrpSpPr>
          <p:cNvPr id="556" name="Google Shape;556;g36335525d1a_0_2484"/>
          <p:cNvGrpSpPr/>
          <p:nvPr/>
        </p:nvGrpSpPr>
        <p:grpSpPr>
          <a:xfrm>
            <a:off x="11277314" y="0"/>
            <a:ext cx="609585" cy="945976"/>
            <a:chOff x="8577608" y="0"/>
            <a:chExt cx="457200" cy="709500"/>
          </a:xfrm>
        </p:grpSpPr>
        <p:sp>
          <p:nvSpPr>
            <p:cNvPr id="557" name="Google Shape;557;g36335525d1a_0_2484"/>
            <p:cNvSpPr/>
            <p:nvPr/>
          </p:nvSpPr>
          <p:spPr>
            <a:xfrm>
              <a:off x="8577608" y="0"/>
              <a:ext cx="457200" cy="7095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58" name="Google Shape;558;g36335525d1a_0_2484"/>
            <p:cNvSpPr txBox="1"/>
            <p:nvPr/>
          </p:nvSpPr>
          <p:spPr>
            <a:xfrm>
              <a:off x="8649458" y="430402"/>
              <a:ext cx="313500" cy="2283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fld id="{00000000-1234-1234-1234-123412341234}" type="slidenum">
                <a:rPr lang="en-US" sz="1300">
                  <a:solidFill>
                    <a:schemeClr val="accent1"/>
                  </a:solidFill>
                  <a:latin typeface="Oswald Medium"/>
                  <a:ea typeface="Oswald Medium"/>
                  <a:cs typeface="Oswald Medium"/>
                  <a:sym typeface="Oswald Medium"/>
                </a:rPr>
                <a:t>‹Nº›</a:t>
              </a:fld>
              <a:endParaRPr sz="1300">
                <a:solidFill>
                  <a:schemeClr val="accent1"/>
                </a:solidFill>
                <a:latin typeface="Oswald Medium"/>
                <a:ea typeface="Oswald Medium"/>
                <a:cs typeface="Oswald Medium"/>
                <a:sym typeface="Oswald Medium"/>
              </a:endParaRPr>
            </a:p>
          </p:txBody>
        </p:sp>
        <p:pic>
          <p:nvPicPr>
            <p:cNvPr id="559" name="Google Shape;559;g36335525d1a_0_2484" title="250331_CI_2025-Slides_assets_Logo mark.png"/>
            <p:cNvPicPr preferRelativeResize="0"/>
            <p:nvPr/>
          </p:nvPicPr>
          <p:blipFill>
            <a:blip r:embed="rId2">
              <a:alphaModFix/>
            </a:blip>
            <a:stretch>
              <a:fillRect/>
            </a:stretch>
          </p:blipFill>
          <p:spPr>
            <a:xfrm>
              <a:off x="8666583" y="71725"/>
              <a:ext cx="279250" cy="325575"/>
            </a:xfrm>
            <a:prstGeom prst="rect">
              <a:avLst/>
            </a:prstGeom>
            <a:noFill/>
            <a:ln>
              <a:noFill/>
            </a:ln>
          </p:spPr>
        </p:pic>
      </p:gr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General — with photo">
  <p:cSld name="CUSTOM_11">
    <p:spTree>
      <p:nvGrpSpPr>
        <p:cNvPr id="1" name="Shape 560"/>
        <p:cNvGrpSpPr/>
        <p:nvPr/>
      </p:nvGrpSpPr>
      <p:grpSpPr>
        <a:xfrm>
          <a:off x="0" y="0"/>
          <a:ext cx="0" cy="0"/>
          <a:chOff x="0" y="0"/>
          <a:chExt cx="0" cy="0"/>
        </a:xfrm>
      </p:grpSpPr>
      <p:sp>
        <p:nvSpPr>
          <p:cNvPr id="561" name="Google Shape;561;g36335525d1a_0_2495"/>
          <p:cNvSpPr/>
          <p:nvPr/>
        </p:nvSpPr>
        <p:spPr>
          <a:xfrm rot="84">
            <a:off x="-15133" y="4020317"/>
            <a:ext cx="12207300" cy="28377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562" name="Google Shape;562;g36335525d1a_0_2495"/>
          <p:cNvSpPr>
            <a:spLocks noGrp="1"/>
          </p:cNvSpPr>
          <p:nvPr>
            <p:ph type="pic" idx="2"/>
          </p:nvPr>
        </p:nvSpPr>
        <p:spPr>
          <a:xfrm>
            <a:off x="609600" y="3340767"/>
            <a:ext cx="4572000" cy="3517200"/>
          </a:xfrm>
          <a:prstGeom prst="rect">
            <a:avLst/>
          </a:prstGeom>
          <a:noFill/>
          <a:ln>
            <a:noFill/>
          </a:ln>
        </p:spPr>
      </p:sp>
      <p:sp>
        <p:nvSpPr>
          <p:cNvPr id="563" name="Google Shape;563;g36335525d1a_0_2495"/>
          <p:cNvSpPr txBox="1">
            <a:spLocks noGrp="1"/>
          </p:cNvSpPr>
          <p:nvPr>
            <p:ph type="body" idx="1"/>
          </p:nvPr>
        </p:nvSpPr>
        <p:spPr>
          <a:xfrm>
            <a:off x="6096000" y="609600"/>
            <a:ext cx="4876800" cy="2988300"/>
          </a:xfrm>
          <a:prstGeom prst="rect">
            <a:avLst/>
          </a:prstGeom>
        </p:spPr>
        <p:txBody>
          <a:bodyPr spcFirstLastPara="1" wrap="square" lIns="0" tIns="0" rIns="0" bIns="0" anchor="t" anchorCtr="0">
            <a:noAutofit/>
          </a:bodyPr>
          <a:lstStyle>
            <a:lvl1pPr marL="457200" lvl="0" indent="-330200">
              <a:spcBef>
                <a:spcPts val="1300"/>
              </a:spcBef>
              <a:spcAft>
                <a:spcPts val="0"/>
              </a:spcAft>
              <a:buSzPts val="1600"/>
              <a:buChar char="●"/>
              <a:defRPr sz="1600"/>
            </a:lvl1pPr>
            <a:lvl2pPr marL="914400" lvl="1" indent="-349250">
              <a:spcBef>
                <a:spcPts val="1600"/>
              </a:spcBef>
              <a:spcAft>
                <a:spcPts val="0"/>
              </a:spcAft>
              <a:buSzPts val="1900"/>
              <a:buChar char="○"/>
              <a:defRPr/>
            </a:lvl2pPr>
            <a:lvl3pPr marL="1371600" lvl="2" indent="-349250">
              <a:spcBef>
                <a:spcPts val="1300"/>
              </a:spcBef>
              <a:spcAft>
                <a:spcPts val="0"/>
              </a:spcAft>
              <a:buSzPts val="1900"/>
              <a:buChar char="■"/>
              <a:defRPr/>
            </a:lvl3pPr>
            <a:lvl4pPr marL="1828800" lvl="3" indent="-349250">
              <a:spcBef>
                <a:spcPts val="1300"/>
              </a:spcBef>
              <a:spcAft>
                <a:spcPts val="0"/>
              </a:spcAft>
              <a:buSzPts val="1900"/>
              <a:buChar char="●"/>
              <a:defRPr/>
            </a:lvl4pPr>
            <a:lvl5pPr marL="2286000" lvl="4" indent="-349250">
              <a:spcBef>
                <a:spcPts val="1300"/>
              </a:spcBef>
              <a:spcAft>
                <a:spcPts val="0"/>
              </a:spcAft>
              <a:buSzPts val="1900"/>
              <a:buChar char="○"/>
              <a:defRPr/>
            </a:lvl5pPr>
            <a:lvl6pPr marL="2743200" lvl="5" indent="-349250">
              <a:spcBef>
                <a:spcPts val="1300"/>
              </a:spcBef>
              <a:spcAft>
                <a:spcPts val="0"/>
              </a:spcAft>
              <a:buSzPts val="1900"/>
              <a:buChar char="■"/>
              <a:defRPr/>
            </a:lvl6pPr>
            <a:lvl7pPr marL="3200400" lvl="6" indent="-349250">
              <a:spcBef>
                <a:spcPts val="1300"/>
              </a:spcBef>
              <a:spcAft>
                <a:spcPts val="0"/>
              </a:spcAft>
              <a:buSzPts val="1900"/>
              <a:buChar char="●"/>
              <a:defRPr/>
            </a:lvl7pPr>
            <a:lvl8pPr marL="3657600" lvl="7" indent="-349250">
              <a:spcBef>
                <a:spcPts val="1300"/>
              </a:spcBef>
              <a:spcAft>
                <a:spcPts val="0"/>
              </a:spcAft>
              <a:buSzPts val="1900"/>
              <a:buChar char="○"/>
              <a:defRPr/>
            </a:lvl8pPr>
            <a:lvl9pPr marL="4114800" lvl="8" indent="-349250">
              <a:spcBef>
                <a:spcPts val="1300"/>
              </a:spcBef>
              <a:spcAft>
                <a:spcPts val="0"/>
              </a:spcAft>
              <a:buSzPts val="1900"/>
              <a:buChar char="■"/>
              <a:defRPr/>
            </a:lvl9pPr>
          </a:lstStyle>
          <a:p>
            <a:endParaRPr/>
          </a:p>
        </p:txBody>
      </p:sp>
      <p:sp>
        <p:nvSpPr>
          <p:cNvPr id="564" name="Google Shape;564;g36335525d1a_0_2495"/>
          <p:cNvSpPr txBox="1">
            <a:spLocks noGrp="1"/>
          </p:cNvSpPr>
          <p:nvPr>
            <p:ph type="subTitle" idx="3"/>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565" name="Google Shape;565;g36335525d1a_0_2495"/>
          <p:cNvSpPr txBox="1">
            <a:spLocks noGrp="1"/>
          </p:cNvSpPr>
          <p:nvPr>
            <p:ph type="title"/>
          </p:nvPr>
        </p:nvSpPr>
        <p:spPr>
          <a:xfrm>
            <a:off x="609600" y="914400"/>
            <a:ext cx="5181600" cy="788100"/>
          </a:xfrm>
          <a:prstGeom prst="rect">
            <a:avLst/>
          </a:prstGeom>
          <a:ln>
            <a:noFill/>
          </a:ln>
        </p:spPr>
        <p:txBody>
          <a:bodyPr spcFirstLastPara="1" wrap="square" lIns="0" tIns="0" rIns="0" bIns="0" anchor="t" anchorCtr="0">
            <a:normAutofit/>
          </a:bodyPr>
          <a:lstStyle>
            <a:lvl1pPr lvl="0">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1pPr>
            <a:lvl2pPr lvl="1">
              <a:spcBef>
                <a:spcPts val="10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General — with photo and icons">
  <p:cSld name="CUSTOM_12">
    <p:spTree>
      <p:nvGrpSpPr>
        <p:cNvPr id="1" name="Shape 566"/>
        <p:cNvGrpSpPr/>
        <p:nvPr/>
      </p:nvGrpSpPr>
      <p:grpSpPr>
        <a:xfrm>
          <a:off x="0" y="0"/>
          <a:ext cx="0" cy="0"/>
          <a:chOff x="0" y="0"/>
          <a:chExt cx="0" cy="0"/>
        </a:xfrm>
      </p:grpSpPr>
      <p:sp>
        <p:nvSpPr>
          <p:cNvPr id="567" name="Google Shape;567;g36335525d1a_0_2501"/>
          <p:cNvSpPr/>
          <p:nvPr/>
        </p:nvSpPr>
        <p:spPr>
          <a:xfrm>
            <a:off x="0" y="0"/>
            <a:ext cx="5486400"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568" name="Google Shape;568;g36335525d1a_0_2501"/>
          <p:cNvSpPr txBox="1">
            <a:spLocks noGrp="1"/>
          </p:cNvSpPr>
          <p:nvPr>
            <p:ph type="title"/>
          </p:nvPr>
        </p:nvSpPr>
        <p:spPr>
          <a:xfrm>
            <a:off x="609600" y="914400"/>
            <a:ext cx="3657600" cy="5486400"/>
          </a:xfrm>
          <a:prstGeom prst="rect">
            <a:avLst/>
          </a:prstGeom>
          <a:ln>
            <a:noFill/>
          </a:ln>
        </p:spPr>
        <p:txBody>
          <a:bodyPr spcFirstLastPara="1" wrap="square" lIns="0" tIns="0" rIns="0" bIns="0" anchor="t" anchorCtr="0">
            <a:noAutofit/>
          </a:bodyPr>
          <a:lstStyle>
            <a:lvl1pPr lvl="0">
              <a:lnSpc>
                <a:spcPct val="85000"/>
              </a:lnSpc>
              <a:spcBef>
                <a:spcPts val="0"/>
              </a:spcBef>
              <a:spcAft>
                <a:spcPts val="0"/>
              </a:spcAft>
              <a:buClr>
                <a:schemeClr val="lt1"/>
              </a:buClr>
              <a:buSzPts val="4800"/>
              <a:buFont typeface="Montserrat"/>
              <a:buNone/>
              <a:defRPr sz="4800" b="1">
                <a:solidFill>
                  <a:schemeClr val="lt1"/>
                </a:solidFill>
                <a:latin typeface="Montserrat"/>
                <a:ea typeface="Montserrat"/>
                <a:cs typeface="Montserrat"/>
                <a:sym typeface="Montserrat"/>
              </a:defRPr>
            </a:lvl1pPr>
            <a:lvl2pPr lvl="1">
              <a:spcBef>
                <a:spcPts val="100"/>
              </a:spcBef>
              <a:spcAft>
                <a:spcPts val="0"/>
              </a:spcAft>
              <a:buClr>
                <a:schemeClr val="dk1"/>
              </a:buClr>
              <a:buSzPts val="8000"/>
              <a:buNone/>
              <a:defRPr sz="8000">
                <a:solidFill>
                  <a:schemeClr val="dk1"/>
                </a:solidFill>
              </a:defRPr>
            </a:lvl2pPr>
            <a:lvl3pPr lvl="2">
              <a:spcBef>
                <a:spcPts val="0"/>
              </a:spcBef>
              <a:spcAft>
                <a:spcPts val="0"/>
              </a:spcAft>
              <a:buClr>
                <a:schemeClr val="dk1"/>
              </a:buClr>
              <a:buSzPts val="8000"/>
              <a:buNone/>
              <a:defRPr sz="8000">
                <a:solidFill>
                  <a:schemeClr val="dk1"/>
                </a:solidFill>
              </a:defRPr>
            </a:lvl3pPr>
            <a:lvl4pPr lvl="3">
              <a:spcBef>
                <a:spcPts val="0"/>
              </a:spcBef>
              <a:spcAft>
                <a:spcPts val="0"/>
              </a:spcAft>
              <a:buClr>
                <a:schemeClr val="dk1"/>
              </a:buClr>
              <a:buSzPts val="8000"/>
              <a:buNone/>
              <a:defRPr sz="8000">
                <a:solidFill>
                  <a:schemeClr val="dk1"/>
                </a:solidFill>
              </a:defRPr>
            </a:lvl4pPr>
            <a:lvl5pPr lvl="4">
              <a:spcBef>
                <a:spcPts val="0"/>
              </a:spcBef>
              <a:spcAft>
                <a:spcPts val="0"/>
              </a:spcAft>
              <a:buClr>
                <a:schemeClr val="dk1"/>
              </a:buClr>
              <a:buSzPts val="8000"/>
              <a:buNone/>
              <a:defRPr sz="8000">
                <a:solidFill>
                  <a:schemeClr val="dk1"/>
                </a:solidFill>
              </a:defRPr>
            </a:lvl5pPr>
            <a:lvl6pPr lvl="5">
              <a:spcBef>
                <a:spcPts val="0"/>
              </a:spcBef>
              <a:spcAft>
                <a:spcPts val="0"/>
              </a:spcAft>
              <a:buClr>
                <a:schemeClr val="dk1"/>
              </a:buClr>
              <a:buSzPts val="8000"/>
              <a:buNone/>
              <a:defRPr sz="8000">
                <a:solidFill>
                  <a:schemeClr val="dk1"/>
                </a:solidFill>
              </a:defRPr>
            </a:lvl6pPr>
            <a:lvl7pPr lvl="6">
              <a:spcBef>
                <a:spcPts val="0"/>
              </a:spcBef>
              <a:spcAft>
                <a:spcPts val="0"/>
              </a:spcAft>
              <a:buClr>
                <a:schemeClr val="dk1"/>
              </a:buClr>
              <a:buSzPts val="8000"/>
              <a:buNone/>
              <a:defRPr sz="8000">
                <a:solidFill>
                  <a:schemeClr val="dk1"/>
                </a:solidFill>
              </a:defRPr>
            </a:lvl7pPr>
            <a:lvl8pPr lvl="7">
              <a:spcBef>
                <a:spcPts val="0"/>
              </a:spcBef>
              <a:spcAft>
                <a:spcPts val="0"/>
              </a:spcAft>
              <a:buClr>
                <a:schemeClr val="dk1"/>
              </a:buClr>
              <a:buSzPts val="8000"/>
              <a:buNone/>
              <a:defRPr sz="8000">
                <a:solidFill>
                  <a:schemeClr val="dk1"/>
                </a:solidFill>
              </a:defRPr>
            </a:lvl8pPr>
            <a:lvl9pPr lvl="8">
              <a:spcBef>
                <a:spcPts val="0"/>
              </a:spcBef>
              <a:spcAft>
                <a:spcPts val="0"/>
              </a:spcAft>
              <a:buClr>
                <a:schemeClr val="dk1"/>
              </a:buClr>
              <a:buSzPts val="8000"/>
              <a:buNone/>
              <a:defRPr sz="8000">
                <a:solidFill>
                  <a:schemeClr val="dk1"/>
                </a:solidFill>
              </a:defRPr>
            </a:lvl9pPr>
          </a:lstStyle>
          <a:p>
            <a:endParaRPr/>
          </a:p>
        </p:txBody>
      </p:sp>
      <p:sp>
        <p:nvSpPr>
          <p:cNvPr id="569" name="Google Shape;569;g36335525d1a_0_2501"/>
          <p:cNvSpPr>
            <a:spLocks noGrp="1"/>
          </p:cNvSpPr>
          <p:nvPr>
            <p:ph type="pic" idx="2"/>
          </p:nvPr>
        </p:nvSpPr>
        <p:spPr>
          <a:xfrm>
            <a:off x="4876800" y="854933"/>
            <a:ext cx="3352800" cy="6002700"/>
          </a:xfrm>
          <a:prstGeom prst="rect">
            <a:avLst/>
          </a:prstGeom>
          <a:noFill/>
          <a:ln>
            <a:noFill/>
          </a:ln>
        </p:spPr>
      </p:sp>
      <p:sp>
        <p:nvSpPr>
          <p:cNvPr id="570" name="Google Shape;570;g36335525d1a_0_2501"/>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rgbClr val="BFDFE0"/>
              </a:buClr>
              <a:buSzPts val="1200"/>
              <a:buFont typeface="Montserrat"/>
              <a:buNone/>
              <a:defRPr sz="1200" b="1">
                <a:solidFill>
                  <a:srgbClr val="BFDFE0"/>
                </a:solidFill>
                <a:latin typeface="Montserrat"/>
                <a:ea typeface="Montserrat"/>
                <a:cs typeface="Montserrat"/>
                <a:sym typeface="Montserrat"/>
              </a:defRPr>
            </a:lvl1pPr>
            <a:lvl2pPr lvl="1">
              <a:spcBef>
                <a:spcPts val="0"/>
              </a:spcBef>
              <a:spcAft>
                <a:spcPts val="0"/>
              </a:spcAft>
              <a:buClr>
                <a:srgbClr val="BFDFE0"/>
              </a:buClr>
              <a:buSzPts val="1900"/>
              <a:buNone/>
              <a:defRPr>
                <a:solidFill>
                  <a:srgbClr val="BFDFE0"/>
                </a:solidFill>
              </a:defRPr>
            </a:lvl2pPr>
            <a:lvl3pPr lvl="2">
              <a:spcBef>
                <a:spcPts val="0"/>
              </a:spcBef>
              <a:spcAft>
                <a:spcPts val="0"/>
              </a:spcAft>
              <a:buClr>
                <a:srgbClr val="BFDFE0"/>
              </a:buClr>
              <a:buSzPts val="1900"/>
              <a:buNone/>
              <a:defRPr>
                <a:solidFill>
                  <a:srgbClr val="BFDFE0"/>
                </a:solidFill>
              </a:defRPr>
            </a:lvl3pPr>
            <a:lvl4pPr lvl="3">
              <a:spcBef>
                <a:spcPts val="0"/>
              </a:spcBef>
              <a:spcAft>
                <a:spcPts val="0"/>
              </a:spcAft>
              <a:buClr>
                <a:srgbClr val="BFDFE0"/>
              </a:buClr>
              <a:buSzPts val="1900"/>
              <a:buNone/>
              <a:defRPr>
                <a:solidFill>
                  <a:srgbClr val="BFDFE0"/>
                </a:solidFill>
              </a:defRPr>
            </a:lvl4pPr>
            <a:lvl5pPr lvl="4">
              <a:spcBef>
                <a:spcPts val="0"/>
              </a:spcBef>
              <a:spcAft>
                <a:spcPts val="0"/>
              </a:spcAft>
              <a:buClr>
                <a:srgbClr val="BFDFE0"/>
              </a:buClr>
              <a:buSzPts val="1900"/>
              <a:buNone/>
              <a:defRPr>
                <a:solidFill>
                  <a:srgbClr val="BFDFE0"/>
                </a:solidFill>
              </a:defRPr>
            </a:lvl5pPr>
            <a:lvl6pPr lvl="5">
              <a:spcBef>
                <a:spcPts val="0"/>
              </a:spcBef>
              <a:spcAft>
                <a:spcPts val="0"/>
              </a:spcAft>
              <a:buClr>
                <a:srgbClr val="BFDFE0"/>
              </a:buClr>
              <a:buSzPts val="1900"/>
              <a:buNone/>
              <a:defRPr>
                <a:solidFill>
                  <a:srgbClr val="BFDFE0"/>
                </a:solidFill>
              </a:defRPr>
            </a:lvl6pPr>
            <a:lvl7pPr lvl="6">
              <a:spcBef>
                <a:spcPts val="0"/>
              </a:spcBef>
              <a:spcAft>
                <a:spcPts val="0"/>
              </a:spcAft>
              <a:buClr>
                <a:srgbClr val="BFDFE0"/>
              </a:buClr>
              <a:buSzPts val="1900"/>
              <a:buNone/>
              <a:defRPr>
                <a:solidFill>
                  <a:srgbClr val="BFDFE0"/>
                </a:solidFill>
              </a:defRPr>
            </a:lvl7pPr>
            <a:lvl8pPr lvl="7">
              <a:spcBef>
                <a:spcPts val="0"/>
              </a:spcBef>
              <a:spcAft>
                <a:spcPts val="0"/>
              </a:spcAft>
              <a:buClr>
                <a:srgbClr val="BFDFE0"/>
              </a:buClr>
              <a:buSzPts val="1900"/>
              <a:buNone/>
              <a:defRPr>
                <a:solidFill>
                  <a:srgbClr val="BFDFE0"/>
                </a:solidFill>
              </a:defRPr>
            </a:lvl8pPr>
            <a:lvl9pPr lvl="8">
              <a:spcBef>
                <a:spcPts val="0"/>
              </a:spcBef>
              <a:spcAft>
                <a:spcPts val="0"/>
              </a:spcAft>
              <a:buClr>
                <a:srgbClr val="BFDFE0"/>
              </a:buClr>
              <a:buSzPts val="1900"/>
              <a:buNone/>
              <a:defRPr>
                <a:solidFill>
                  <a:srgbClr val="BFDFE0"/>
                </a:solidFill>
              </a:defRPr>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General — with facts — left">
  <p:cSld name="CUSTOM_13">
    <p:spTree>
      <p:nvGrpSpPr>
        <p:cNvPr id="1" name="Shape 571"/>
        <p:cNvGrpSpPr/>
        <p:nvPr/>
      </p:nvGrpSpPr>
      <p:grpSpPr>
        <a:xfrm>
          <a:off x="0" y="0"/>
          <a:ext cx="0" cy="0"/>
          <a:chOff x="0" y="0"/>
          <a:chExt cx="0" cy="0"/>
        </a:xfrm>
      </p:grpSpPr>
      <p:sp>
        <p:nvSpPr>
          <p:cNvPr id="572" name="Google Shape;572;g36335525d1a_0_2506"/>
          <p:cNvSpPr/>
          <p:nvPr/>
        </p:nvSpPr>
        <p:spPr>
          <a:xfrm>
            <a:off x="0" y="0"/>
            <a:ext cx="5791200" cy="68784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573" name="Google Shape;573;g36335525d1a_0_2506"/>
          <p:cNvSpPr txBox="1">
            <a:spLocks noGrp="1"/>
          </p:cNvSpPr>
          <p:nvPr>
            <p:ph type="title"/>
          </p:nvPr>
        </p:nvSpPr>
        <p:spPr>
          <a:xfrm>
            <a:off x="6400567" y="1250067"/>
            <a:ext cx="5486400" cy="14925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SzPts val="4800"/>
              <a:buFont typeface="Montserrat"/>
              <a:buNone/>
              <a:defRPr b="1">
                <a:latin typeface="Montserrat"/>
                <a:ea typeface="Montserrat"/>
                <a:cs typeface="Montserrat"/>
                <a:sym typeface="Montserrat"/>
              </a:defRPr>
            </a:lvl1pPr>
            <a:lvl2pPr lvl="1">
              <a:spcBef>
                <a:spcPts val="100"/>
              </a:spcBef>
              <a:spcAft>
                <a:spcPts val="0"/>
              </a:spcAft>
              <a:buClr>
                <a:schemeClr val="dk2"/>
              </a:buClr>
              <a:buSzPts val="6400"/>
              <a:buFont typeface="Montserrat"/>
              <a:buNone/>
              <a:defRPr sz="6400" b="1">
                <a:solidFill>
                  <a:schemeClr val="dk2"/>
                </a:solidFill>
                <a:latin typeface="Montserrat"/>
                <a:ea typeface="Montserrat"/>
                <a:cs typeface="Montserrat"/>
                <a:sym typeface="Montserrat"/>
              </a:defRPr>
            </a:lvl2pPr>
            <a:lvl3pPr lvl="2">
              <a:spcBef>
                <a:spcPts val="0"/>
              </a:spcBef>
              <a:spcAft>
                <a:spcPts val="0"/>
              </a:spcAft>
              <a:buClr>
                <a:schemeClr val="dk2"/>
              </a:buClr>
              <a:buSzPts val="6400"/>
              <a:buFont typeface="Montserrat"/>
              <a:buNone/>
              <a:defRPr sz="6400" b="1">
                <a:solidFill>
                  <a:schemeClr val="dk2"/>
                </a:solidFill>
                <a:latin typeface="Montserrat"/>
                <a:ea typeface="Montserrat"/>
                <a:cs typeface="Montserrat"/>
                <a:sym typeface="Montserrat"/>
              </a:defRPr>
            </a:lvl3pPr>
            <a:lvl4pPr lvl="3">
              <a:spcBef>
                <a:spcPts val="0"/>
              </a:spcBef>
              <a:spcAft>
                <a:spcPts val="0"/>
              </a:spcAft>
              <a:buClr>
                <a:schemeClr val="dk2"/>
              </a:buClr>
              <a:buSzPts val="6400"/>
              <a:buFont typeface="Montserrat"/>
              <a:buNone/>
              <a:defRPr sz="6400" b="1">
                <a:solidFill>
                  <a:schemeClr val="dk2"/>
                </a:solidFill>
                <a:latin typeface="Montserrat"/>
                <a:ea typeface="Montserrat"/>
                <a:cs typeface="Montserrat"/>
                <a:sym typeface="Montserrat"/>
              </a:defRPr>
            </a:lvl4pPr>
            <a:lvl5pPr lvl="4">
              <a:spcBef>
                <a:spcPts val="0"/>
              </a:spcBef>
              <a:spcAft>
                <a:spcPts val="0"/>
              </a:spcAft>
              <a:buClr>
                <a:schemeClr val="dk2"/>
              </a:buClr>
              <a:buSzPts val="6400"/>
              <a:buFont typeface="Montserrat"/>
              <a:buNone/>
              <a:defRPr sz="6400" b="1">
                <a:solidFill>
                  <a:schemeClr val="dk2"/>
                </a:solidFill>
                <a:latin typeface="Montserrat"/>
                <a:ea typeface="Montserrat"/>
                <a:cs typeface="Montserrat"/>
                <a:sym typeface="Montserrat"/>
              </a:defRPr>
            </a:lvl5pPr>
            <a:lvl6pPr lvl="5">
              <a:spcBef>
                <a:spcPts val="0"/>
              </a:spcBef>
              <a:spcAft>
                <a:spcPts val="0"/>
              </a:spcAft>
              <a:buClr>
                <a:schemeClr val="dk2"/>
              </a:buClr>
              <a:buSzPts val="6400"/>
              <a:buFont typeface="Montserrat"/>
              <a:buNone/>
              <a:defRPr sz="6400" b="1">
                <a:solidFill>
                  <a:schemeClr val="dk2"/>
                </a:solidFill>
                <a:latin typeface="Montserrat"/>
                <a:ea typeface="Montserrat"/>
                <a:cs typeface="Montserrat"/>
                <a:sym typeface="Montserrat"/>
              </a:defRPr>
            </a:lvl6pPr>
            <a:lvl7pPr lvl="6">
              <a:spcBef>
                <a:spcPts val="0"/>
              </a:spcBef>
              <a:spcAft>
                <a:spcPts val="0"/>
              </a:spcAft>
              <a:buClr>
                <a:schemeClr val="dk2"/>
              </a:buClr>
              <a:buSzPts val="6400"/>
              <a:buFont typeface="Montserrat"/>
              <a:buNone/>
              <a:defRPr sz="6400" b="1">
                <a:solidFill>
                  <a:schemeClr val="dk2"/>
                </a:solidFill>
                <a:latin typeface="Montserrat"/>
                <a:ea typeface="Montserrat"/>
                <a:cs typeface="Montserrat"/>
                <a:sym typeface="Montserrat"/>
              </a:defRPr>
            </a:lvl7pPr>
            <a:lvl8pPr lvl="7">
              <a:spcBef>
                <a:spcPts val="0"/>
              </a:spcBef>
              <a:spcAft>
                <a:spcPts val="0"/>
              </a:spcAft>
              <a:buClr>
                <a:schemeClr val="dk2"/>
              </a:buClr>
              <a:buSzPts val="6400"/>
              <a:buFont typeface="Montserrat"/>
              <a:buNone/>
              <a:defRPr sz="6400" b="1">
                <a:solidFill>
                  <a:schemeClr val="dk2"/>
                </a:solidFill>
                <a:latin typeface="Montserrat"/>
                <a:ea typeface="Montserrat"/>
                <a:cs typeface="Montserrat"/>
                <a:sym typeface="Montserrat"/>
              </a:defRPr>
            </a:lvl8pPr>
            <a:lvl9pPr lvl="8">
              <a:spcBef>
                <a:spcPts val="0"/>
              </a:spcBef>
              <a:spcAft>
                <a:spcPts val="0"/>
              </a:spcAft>
              <a:buClr>
                <a:schemeClr val="dk2"/>
              </a:buClr>
              <a:buSzPts val="6400"/>
              <a:buFont typeface="Montserrat"/>
              <a:buNone/>
              <a:defRPr sz="6400" b="1">
                <a:solidFill>
                  <a:schemeClr val="dk2"/>
                </a:solidFill>
                <a:latin typeface="Montserrat"/>
                <a:ea typeface="Montserrat"/>
                <a:cs typeface="Montserrat"/>
                <a:sym typeface="Montserrat"/>
              </a:defRPr>
            </a:lvl9pPr>
          </a:lstStyle>
          <a:p>
            <a:endParaRPr/>
          </a:p>
        </p:txBody>
      </p:sp>
      <p:sp>
        <p:nvSpPr>
          <p:cNvPr id="574" name="Google Shape;574;g36335525d1a_0_2506"/>
          <p:cNvSpPr txBox="1">
            <a:spLocks noGrp="1"/>
          </p:cNvSpPr>
          <p:nvPr>
            <p:ph type="body" idx="1"/>
          </p:nvPr>
        </p:nvSpPr>
        <p:spPr>
          <a:xfrm>
            <a:off x="6400567" y="2842567"/>
            <a:ext cx="4876800" cy="2805900"/>
          </a:xfrm>
          <a:prstGeom prst="rect">
            <a:avLst/>
          </a:prstGeom>
        </p:spPr>
        <p:txBody>
          <a:bodyPr spcFirstLastPara="1" wrap="square" lIns="0" tIns="0" rIns="0" bIns="0" anchor="t" anchorCtr="0">
            <a:noAutofit/>
          </a:bodyPr>
          <a:lstStyle>
            <a:lvl1pPr marL="457200" lvl="0" indent="-349250">
              <a:spcBef>
                <a:spcPts val="1300"/>
              </a:spcBef>
              <a:spcAft>
                <a:spcPts val="0"/>
              </a:spcAft>
              <a:buSzPts val="1900"/>
              <a:buChar char="●"/>
              <a:defRPr sz="1900"/>
            </a:lvl1pPr>
            <a:lvl2pPr marL="914400" lvl="1" indent="-349250">
              <a:spcBef>
                <a:spcPts val="1600"/>
              </a:spcBef>
              <a:spcAft>
                <a:spcPts val="0"/>
              </a:spcAft>
              <a:buSzPts val="1900"/>
              <a:buChar char="○"/>
              <a:defRPr/>
            </a:lvl2pPr>
            <a:lvl3pPr marL="1371600" lvl="2" indent="-349250">
              <a:spcBef>
                <a:spcPts val="1600"/>
              </a:spcBef>
              <a:spcAft>
                <a:spcPts val="0"/>
              </a:spcAft>
              <a:buSzPts val="1900"/>
              <a:buChar char="■"/>
              <a:defRPr/>
            </a:lvl3pPr>
            <a:lvl4pPr marL="1828800" lvl="3" indent="-349250">
              <a:spcBef>
                <a:spcPts val="1600"/>
              </a:spcBef>
              <a:spcAft>
                <a:spcPts val="0"/>
              </a:spcAft>
              <a:buSzPts val="1900"/>
              <a:buChar char="●"/>
              <a:defRPr/>
            </a:lvl4pPr>
            <a:lvl5pPr marL="2286000" lvl="4" indent="-349250">
              <a:spcBef>
                <a:spcPts val="1600"/>
              </a:spcBef>
              <a:spcAft>
                <a:spcPts val="0"/>
              </a:spcAft>
              <a:buSzPts val="1900"/>
              <a:buChar char="○"/>
              <a:defRPr/>
            </a:lvl5pPr>
            <a:lvl6pPr marL="2743200" lvl="5" indent="-349250">
              <a:spcBef>
                <a:spcPts val="1600"/>
              </a:spcBef>
              <a:spcAft>
                <a:spcPts val="0"/>
              </a:spcAft>
              <a:buSzPts val="1900"/>
              <a:buChar char="■"/>
              <a:defRPr/>
            </a:lvl6pPr>
            <a:lvl7pPr marL="3200400" lvl="6" indent="-349250">
              <a:spcBef>
                <a:spcPts val="1600"/>
              </a:spcBef>
              <a:spcAft>
                <a:spcPts val="0"/>
              </a:spcAft>
              <a:buSzPts val="1900"/>
              <a:buChar char="●"/>
              <a:defRPr/>
            </a:lvl7pPr>
            <a:lvl8pPr marL="3657600" lvl="7" indent="-349250">
              <a:spcBef>
                <a:spcPts val="1600"/>
              </a:spcBef>
              <a:spcAft>
                <a:spcPts val="0"/>
              </a:spcAft>
              <a:buSzPts val="1900"/>
              <a:buChar char="○"/>
              <a:defRPr/>
            </a:lvl8pPr>
            <a:lvl9pPr marL="4114800" lvl="8" indent="-349250">
              <a:spcBef>
                <a:spcPts val="1600"/>
              </a:spcBef>
              <a:spcAft>
                <a:spcPts val="1600"/>
              </a:spcAft>
              <a:buSzPts val="1900"/>
              <a:buChar char="■"/>
              <a:defRPr/>
            </a:lvl9pPr>
          </a:lstStyle>
          <a:p>
            <a:endParaRPr/>
          </a:p>
        </p:txBody>
      </p:sp>
      <p:sp>
        <p:nvSpPr>
          <p:cNvPr id="575" name="Google Shape;575;g36335525d1a_0_2506"/>
          <p:cNvSpPr txBox="1">
            <a:spLocks noGrp="1"/>
          </p:cNvSpPr>
          <p:nvPr>
            <p:ph type="title" idx="2"/>
          </p:nvPr>
        </p:nvSpPr>
        <p:spPr>
          <a:xfrm>
            <a:off x="0" y="1250067"/>
            <a:ext cx="5791200" cy="1348500"/>
          </a:xfrm>
          <a:prstGeom prst="rect">
            <a:avLst/>
          </a:prstGeom>
          <a:noFill/>
        </p:spPr>
        <p:txBody>
          <a:bodyPr spcFirstLastPara="1" wrap="square" lIns="0" tIns="0" rIns="0" bIns="0" anchor="t" anchorCtr="0">
            <a:noAutofit/>
          </a:bodyPr>
          <a:lstStyle>
            <a:lvl1pPr lvl="0" algn="ctr">
              <a:lnSpc>
                <a:spcPct val="70000"/>
              </a:lnSpc>
              <a:spcBef>
                <a:spcPts val="0"/>
              </a:spcBef>
              <a:spcAft>
                <a:spcPts val="0"/>
              </a:spcAft>
              <a:buClr>
                <a:schemeClr val="lt1"/>
              </a:buClr>
              <a:buSzPts val="12000"/>
              <a:buFont typeface="Oswald Medium"/>
              <a:buNone/>
              <a:defRPr sz="12000" b="0">
                <a:solidFill>
                  <a:schemeClr val="lt1"/>
                </a:solidFill>
                <a:latin typeface="Oswald Medium"/>
                <a:ea typeface="Oswald Medium"/>
                <a:cs typeface="Oswald Medium"/>
                <a:sym typeface="Oswald Medium"/>
              </a:defRPr>
            </a:lvl1pPr>
            <a:lvl2pPr lvl="1">
              <a:spcBef>
                <a:spcPts val="100"/>
              </a:spcBef>
              <a:spcAft>
                <a:spcPts val="0"/>
              </a:spcAft>
              <a:buClr>
                <a:schemeClr val="lt1"/>
              </a:buClr>
              <a:buSzPts val="12800"/>
              <a:buNone/>
              <a:defRPr sz="12800">
                <a:solidFill>
                  <a:schemeClr val="lt1"/>
                </a:solidFill>
              </a:defRPr>
            </a:lvl2pPr>
            <a:lvl3pPr lvl="2">
              <a:spcBef>
                <a:spcPts val="0"/>
              </a:spcBef>
              <a:spcAft>
                <a:spcPts val="0"/>
              </a:spcAft>
              <a:buClr>
                <a:schemeClr val="lt1"/>
              </a:buClr>
              <a:buSzPts val="12800"/>
              <a:buNone/>
              <a:defRPr sz="12800">
                <a:solidFill>
                  <a:schemeClr val="lt1"/>
                </a:solidFill>
              </a:defRPr>
            </a:lvl3pPr>
            <a:lvl4pPr lvl="3">
              <a:spcBef>
                <a:spcPts val="0"/>
              </a:spcBef>
              <a:spcAft>
                <a:spcPts val="0"/>
              </a:spcAft>
              <a:buClr>
                <a:schemeClr val="lt1"/>
              </a:buClr>
              <a:buSzPts val="12800"/>
              <a:buNone/>
              <a:defRPr sz="12800">
                <a:solidFill>
                  <a:schemeClr val="lt1"/>
                </a:solidFill>
              </a:defRPr>
            </a:lvl4pPr>
            <a:lvl5pPr lvl="4">
              <a:spcBef>
                <a:spcPts val="0"/>
              </a:spcBef>
              <a:spcAft>
                <a:spcPts val="0"/>
              </a:spcAft>
              <a:buClr>
                <a:schemeClr val="lt1"/>
              </a:buClr>
              <a:buSzPts val="12800"/>
              <a:buNone/>
              <a:defRPr sz="12800">
                <a:solidFill>
                  <a:schemeClr val="lt1"/>
                </a:solidFill>
              </a:defRPr>
            </a:lvl5pPr>
            <a:lvl6pPr lvl="5">
              <a:spcBef>
                <a:spcPts val="0"/>
              </a:spcBef>
              <a:spcAft>
                <a:spcPts val="0"/>
              </a:spcAft>
              <a:buClr>
                <a:schemeClr val="lt1"/>
              </a:buClr>
              <a:buSzPts val="12800"/>
              <a:buNone/>
              <a:defRPr sz="12800">
                <a:solidFill>
                  <a:schemeClr val="lt1"/>
                </a:solidFill>
              </a:defRPr>
            </a:lvl6pPr>
            <a:lvl7pPr lvl="6">
              <a:spcBef>
                <a:spcPts val="0"/>
              </a:spcBef>
              <a:spcAft>
                <a:spcPts val="0"/>
              </a:spcAft>
              <a:buClr>
                <a:schemeClr val="lt1"/>
              </a:buClr>
              <a:buSzPts val="12800"/>
              <a:buNone/>
              <a:defRPr sz="12800">
                <a:solidFill>
                  <a:schemeClr val="lt1"/>
                </a:solidFill>
              </a:defRPr>
            </a:lvl7pPr>
            <a:lvl8pPr lvl="7">
              <a:spcBef>
                <a:spcPts val="0"/>
              </a:spcBef>
              <a:spcAft>
                <a:spcPts val="0"/>
              </a:spcAft>
              <a:buClr>
                <a:schemeClr val="lt1"/>
              </a:buClr>
              <a:buSzPts val="12800"/>
              <a:buNone/>
              <a:defRPr sz="12800">
                <a:solidFill>
                  <a:schemeClr val="lt1"/>
                </a:solidFill>
              </a:defRPr>
            </a:lvl8pPr>
            <a:lvl9pPr lvl="8">
              <a:spcBef>
                <a:spcPts val="0"/>
              </a:spcBef>
              <a:spcAft>
                <a:spcPts val="0"/>
              </a:spcAft>
              <a:buClr>
                <a:schemeClr val="lt1"/>
              </a:buClr>
              <a:buSzPts val="12800"/>
              <a:buNone/>
              <a:defRPr sz="12800">
                <a:solidFill>
                  <a:schemeClr val="lt1"/>
                </a:solidFill>
              </a:defRPr>
            </a:lvl9pPr>
          </a:lstStyle>
          <a:p>
            <a:endParaRPr/>
          </a:p>
        </p:txBody>
      </p:sp>
      <p:sp>
        <p:nvSpPr>
          <p:cNvPr id="576" name="Google Shape;576;g36335525d1a_0_2506"/>
          <p:cNvSpPr txBox="1">
            <a:spLocks noGrp="1"/>
          </p:cNvSpPr>
          <p:nvPr>
            <p:ph type="subTitle" idx="3"/>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200"/>
              <a:buFont typeface="Montserrat"/>
              <a:buNone/>
              <a:defRPr sz="1200" b="1">
                <a:solidFill>
                  <a:schemeClr val="lt1"/>
                </a:solidFill>
                <a:latin typeface="Montserrat"/>
                <a:ea typeface="Montserrat"/>
                <a:cs typeface="Montserrat"/>
                <a:sym typeface="Montserrat"/>
              </a:defRPr>
            </a:lvl1pPr>
            <a:lvl2pPr lvl="1">
              <a:spcBef>
                <a:spcPts val="0"/>
              </a:spcBef>
              <a:spcAft>
                <a:spcPts val="0"/>
              </a:spcAft>
              <a:buClr>
                <a:schemeClr val="lt1"/>
              </a:buClr>
              <a:buSzPts val="1900"/>
              <a:buNone/>
              <a:defRPr>
                <a:solidFill>
                  <a:schemeClr val="lt1"/>
                </a:solidFill>
              </a:defRPr>
            </a:lvl2pPr>
            <a:lvl3pPr lvl="2">
              <a:spcBef>
                <a:spcPts val="0"/>
              </a:spcBef>
              <a:spcAft>
                <a:spcPts val="0"/>
              </a:spcAft>
              <a:buClr>
                <a:schemeClr val="lt1"/>
              </a:buClr>
              <a:buSzPts val="1900"/>
              <a:buNone/>
              <a:defRPr>
                <a:solidFill>
                  <a:schemeClr val="lt1"/>
                </a:solidFill>
              </a:defRPr>
            </a:lvl3pPr>
            <a:lvl4pPr lvl="3">
              <a:spcBef>
                <a:spcPts val="0"/>
              </a:spcBef>
              <a:spcAft>
                <a:spcPts val="0"/>
              </a:spcAft>
              <a:buClr>
                <a:schemeClr val="lt1"/>
              </a:buClr>
              <a:buSzPts val="1900"/>
              <a:buNone/>
              <a:defRPr>
                <a:solidFill>
                  <a:schemeClr val="lt1"/>
                </a:solidFill>
              </a:defRPr>
            </a:lvl4pPr>
            <a:lvl5pPr lvl="4">
              <a:spcBef>
                <a:spcPts val="0"/>
              </a:spcBef>
              <a:spcAft>
                <a:spcPts val="0"/>
              </a:spcAft>
              <a:buClr>
                <a:schemeClr val="lt1"/>
              </a:buClr>
              <a:buSzPts val="1900"/>
              <a:buNone/>
              <a:defRPr>
                <a:solidFill>
                  <a:schemeClr val="lt1"/>
                </a:solidFill>
              </a:defRPr>
            </a:lvl5pPr>
            <a:lvl6pPr lvl="5">
              <a:spcBef>
                <a:spcPts val="0"/>
              </a:spcBef>
              <a:spcAft>
                <a:spcPts val="0"/>
              </a:spcAft>
              <a:buClr>
                <a:schemeClr val="lt1"/>
              </a:buClr>
              <a:buSzPts val="1900"/>
              <a:buNone/>
              <a:defRPr>
                <a:solidFill>
                  <a:schemeClr val="lt1"/>
                </a:solidFill>
              </a:defRPr>
            </a:lvl6pPr>
            <a:lvl7pPr lvl="6">
              <a:spcBef>
                <a:spcPts val="0"/>
              </a:spcBef>
              <a:spcAft>
                <a:spcPts val="0"/>
              </a:spcAft>
              <a:buClr>
                <a:schemeClr val="lt1"/>
              </a:buClr>
              <a:buSzPts val="1900"/>
              <a:buNone/>
              <a:defRPr>
                <a:solidFill>
                  <a:schemeClr val="lt1"/>
                </a:solidFill>
              </a:defRPr>
            </a:lvl7pPr>
            <a:lvl8pPr lvl="7">
              <a:spcBef>
                <a:spcPts val="0"/>
              </a:spcBef>
              <a:spcAft>
                <a:spcPts val="0"/>
              </a:spcAft>
              <a:buClr>
                <a:schemeClr val="lt1"/>
              </a:buClr>
              <a:buSzPts val="1900"/>
              <a:buNone/>
              <a:defRPr>
                <a:solidFill>
                  <a:schemeClr val="lt1"/>
                </a:solidFill>
              </a:defRPr>
            </a:lvl8pPr>
            <a:lvl9pPr lvl="8">
              <a:spcBef>
                <a:spcPts val="0"/>
              </a:spcBef>
              <a:spcAft>
                <a:spcPts val="0"/>
              </a:spcAft>
              <a:buClr>
                <a:schemeClr val="lt1"/>
              </a:buClr>
              <a:buSzPts val="1900"/>
              <a:buNone/>
              <a:defRPr>
                <a:solidFill>
                  <a:schemeClr val="lt1"/>
                </a:solidFill>
              </a:defRPr>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Centered Text">
  <p:cSld name="CUSTOM_14">
    <p:spTree>
      <p:nvGrpSpPr>
        <p:cNvPr id="1" name="Shape 577"/>
        <p:cNvGrpSpPr/>
        <p:nvPr/>
      </p:nvGrpSpPr>
      <p:grpSpPr>
        <a:xfrm>
          <a:off x="0" y="0"/>
          <a:ext cx="0" cy="0"/>
          <a:chOff x="0" y="0"/>
          <a:chExt cx="0" cy="0"/>
        </a:xfrm>
      </p:grpSpPr>
      <p:sp>
        <p:nvSpPr>
          <p:cNvPr id="578" name="Google Shape;578;g36335525d1a_0_2512"/>
          <p:cNvSpPr txBox="1">
            <a:spLocks noGrp="1"/>
          </p:cNvSpPr>
          <p:nvPr>
            <p:ph type="title"/>
          </p:nvPr>
        </p:nvSpPr>
        <p:spPr>
          <a:xfrm>
            <a:off x="609600" y="1524000"/>
            <a:ext cx="5486400" cy="3235500"/>
          </a:xfrm>
          <a:prstGeom prst="rect">
            <a:avLst/>
          </a:prstGeom>
          <a:ln>
            <a:noFill/>
          </a:ln>
        </p:spPr>
        <p:txBody>
          <a:bodyPr spcFirstLastPara="1" wrap="square" lIns="0" tIns="0" rIns="0" bIns="0" anchor="t" anchorCtr="0">
            <a:noAutofit/>
          </a:bodyPr>
          <a:lstStyle>
            <a:lvl1pPr lvl="0" algn="r">
              <a:lnSpc>
                <a:spcPct val="90000"/>
              </a:lnSpc>
              <a:spcBef>
                <a:spcPts val="0"/>
              </a:spcBef>
              <a:spcAft>
                <a:spcPts val="0"/>
              </a:spcAft>
              <a:buSzPts val="4800"/>
              <a:buFont typeface="Montserrat"/>
              <a:buNone/>
              <a:defRPr b="1">
                <a:latin typeface="Montserrat"/>
                <a:ea typeface="Montserrat"/>
                <a:cs typeface="Montserrat"/>
                <a:sym typeface="Montserrat"/>
              </a:defRPr>
            </a:lvl1pPr>
            <a:lvl2pPr lvl="1" algn="r">
              <a:spcBef>
                <a:spcPts val="100"/>
              </a:spcBef>
              <a:spcAft>
                <a:spcPts val="0"/>
              </a:spcAft>
              <a:buClr>
                <a:schemeClr val="dk1"/>
              </a:buClr>
              <a:buSzPts val="8000"/>
              <a:buNone/>
              <a:defRPr sz="8000">
                <a:solidFill>
                  <a:schemeClr val="dk1"/>
                </a:solidFill>
              </a:defRPr>
            </a:lvl2pPr>
            <a:lvl3pPr lvl="2" algn="r">
              <a:spcBef>
                <a:spcPts val="0"/>
              </a:spcBef>
              <a:spcAft>
                <a:spcPts val="0"/>
              </a:spcAft>
              <a:buClr>
                <a:schemeClr val="dk1"/>
              </a:buClr>
              <a:buSzPts val="8000"/>
              <a:buNone/>
              <a:defRPr sz="8000">
                <a:solidFill>
                  <a:schemeClr val="dk1"/>
                </a:solidFill>
              </a:defRPr>
            </a:lvl3pPr>
            <a:lvl4pPr lvl="3" algn="r">
              <a:spcBef>
                <a:spcPts val="0"/>
              </a:spcBef>
              <a:spcAft>
                <a:spcPts val="0"/>
              </a:spcAft>
              <a:buClr>
                <a:schemeClr val="dk1"/>
              </a:buClr>
              <a:buSzPts val="8000"/>
              <a:buNone/>
              <a:defRPr sz="8000">
                <a:solidFill>
                  <a:schemeClr val="dk1"/>
                </a:solidFill>
              </a:defRPr>
            </a:lvl4pPr>
            <a:lvl5pPr lvl="4" algn="r">
              <a:spcBef>
                <a:spcPts val="0"/>
              </a:spcBef>
              <a:spcAft>
                <a:spcPts val="0"/>
              </a:spcAft>
              <a:buClr>
                <a:schemeClr val="dk1"/>
              </a:buClr>
              <a:buSzPts val="8000"/>
              <a:buNone/>
              <a:defRPr sz="8000">
                <a:solidFill>
                  <a:schemeClr val="dk1"/>
                </a:solidFill>
              </a:defRPr>
            </a:lvl5pPr>
            <a:lvl6pPr lvl="5" algn="r">
              <a:spcBef>
                <a:spcPts val="0"/>
              </a:spcBef>
              <a:spcAft>
                <a:spcPts val="0"/>
              </a:spcAft>
              <a:buClr>
                <a:schemeClr val="dk1"/>
              </a:buClr>
              <a:buSzPts val="8000"/>
              <a:buNone/>
              <a:defRPr sz="8000">
                <a:solidFill>
                  <a:schemeClr val="dk1"/>
                </a:solidFill>
              </a:defRPr>
            </a:lvl6pPr>
            <a:lvl7pPr lvl="6" algn="r">
              <a:spcBef>
                <a:spcPts val="0"/>
              </a:spcBef>
              <a:spcAft>
                <a:spcPts val="0"/>
              </a:spcAft>
              <a:buClr>
                <a:schemeClr val="dk1"/>
              </a:buClr>
              <a:buSzPts val="8000"/>
              <a:buNone/>
              <a:defRPr sz="8000">
                <a:solidFill>
                  <a:schemeClr val="dk1"/>
                </a:solidFill>
              </a:defRPr>
            </a:lvl7pPr>
            <a:lvl8pPr lvl="7" algn="r">
              <a:spcBef>
                <a:spcPts val="0"/>
              </a:spcBef>
              <a:spcAft>
                <a:spcPts val="0"/>
              </a:spcAft>
              <a:buClr>
                <a:schemeClr val="dk1"/>
              </a:buClr>
              <a:buSzPts val="8000"/>
              <a:buNone/>
              <a:defRPr sz="8000">
                <a:solidFill>
                  <a:schemeClr val="dk1"/>
                </a:solidFill>
              </a:defRPr>
            </a:lvl8pPr>
            <a:lvl9pPr lvl="8" algn="r">
              <a:spcBef>
                <a:spcPts val="0"/>
              </a:spcBef>
              <a:spcAft>
                <a:spcPts val="0"/>
              </a:spcAft>
              <a:buClr>
                <a:schemeClr val="dk1"/>
              </a:buClr>
              <a:buSzPts val="8000"/>
              <a:buNone/>
              <a:defRPr sz="8000">
                <a:solidFill>
                  <a:schemeClr val="dk1"/>
                </a:solidFill>
              </a:defRPr>
            </a:lvl9pPr>
          </a:lstStyle>
          <a:p>
            <a:endParaRPr/>
          </a:p>
        </p:txBody>
      </p:sp>
      <p:sp>
        <p:nvSpPr>
          <p:cNvPr id="579" name="Google Shape;579;g36335525d1a_0_2512"/>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1pPr>
            <a:lvl2pPr lvl="1">
              <a:spcBef>
                <a:spcPts val="0"/>
              </a:spcBef>
              <a:spcAft>
                <a:spcPts val="0"/>
              </a:spcAft>
              <a:buClr>
                <a:schemeClr val="dk2"/>
              </a:buClr>
              <a:buSzPts val="1900"/>
              <a:buNone/>
              <a:defRPr>
                <a:solidFill>
                  <a:schemeClr val="dk2"/>
                </a:solidFill>
              </a:defRPr>
            </a:lvl2pPr>
            <a:lvl3pPr lvl="2">
              <a:spcBef>
                <a:spcPts val="0"/>
              </a:spcBef>
              <a:spcAft>
                <a:spcPts val="0"/>
              </a:spcAft>
              <a:buClr>
                <a:schemeClr val="dk2"/>
              </a:buClr>
              <a:buSzPts val="1900"/>
              <a:buNone/>
              <a:defRPr>
                <a:solidFill>
                  <a:schemeClr val="dk2"/>
                </a:solidFill>
              </a:defRPr>
            </a:lvl3pPr>
            <a:lvl4pPr lvl="3">
              <a:spcBef>
                <a:spcPts val="0"/>
              </a:spcBef>
              <a:spcAft>
                <a:spcPts val="0"/>
              </a:spcAft>
              <a:buClr>
                <a:schemeClr val="dk2"/>
              </a:buClr>
              <a:buSzPts val="1900"/>
              <a:buNone/>
              <a:defRPr>
                <a:solidFill>
                  <a:schemeClr val="dk2"/>
                </a:solidFill>
              </a:defRPr>
            </a:lvl4pPr>
            <a:lvl5pPr lvl="4">
              <a:spcBef>
                <a:spcPts val="0"/>
              </a:spcBef>
              <a:spcAft>
                <a:spcPts val="0"/>
              </a:spcAft>
              <a:buClr>
                <a:schemeClr val="dk2"/>
              </a:buClr>
              <a:buSzPts val="1900"/>
              <a:buNone/>
              <a:defRPr>
                <a:solidFill>
                  <a:schemeClr val="dk2"/>
                </a:solidFill>
              </a:defRPr>
            </a:lvl5pPr>
            <a:lvl6pPr lvl="5">
              <a:spcBef>
                <a:spcPts val="0"/>
              </a:spcBef>
              <a:spcAft>
                <a:spcPts val="0"/>
              </a:spcAft>
              <a:buClr>
                <a:schemeClr val="dk2"/>
              </a:buClr>
              <a:buSzPts val="1900"/>
              <a:buNone/>
              <a:defRPr>
                <a:solidFill>
                  <a:schemeClr val="dk2"/>
                </a:solidFill>
              </a:defRPr>
            </a:lvl6pPr>
            <a:lvl7pPr lvl="6">
              <a:spcBef>
                <a:spcPts val="0"/>
              </a:spcBef>
              <a:spcAft>
                <a:spcPts val="0"/>
              </a:spcAft>
              <a:buClr>
                <a:schemeClr val="dk2"/>
              </a:buClr>
              <a:buSzPts val="1900"/>
              <a:buNone/>
              <a:defRPr>
                <a:solidFill>
                  <a:schemeClr val="dk2"/>
                </a:solidFill>
              </a:defRPr>
            </a:lvl7pPr>
            <a:lvl8pPr lvl="7">
              <a:spcBef>
                <a:spcPts val="0"/>
              </a:spcBef>
              <a:spcAft>
                <a:spcPts val="0"/>
              </a:spcAft>
              <a:buClr>
                <a:schemeClr val="dk2"/>
              </a:buClr>
              <a:buSzPts val="1900"/>
              <a:buNone/>
              <a:defRPr>
                <a:solidFill>
                  <a:schemeClr val="dk2"/>
                </a:solidFill>
              </a:defRPr>
            </a:lvl8pPr>
            <a:lvl9pPr lvl="8">
              <a:spcBef>
                <a:spcPts val="0"/>
              </a:spcBef>
              <a:spcAft>
                <a:spcPts val="0"/>
              </a:spcAft>
              <a:buClr>
                <a:schemeClr val="dk2"/>
              </a:buClr>
              <a:buSzPts val="1900"/>
              <a:buNone/>
              <a:defRPr>
                <a:solidFill>
                  <a:schemeClr val="dk2"/>
                </a:solidFill>
              </a:defRPr>
            </a:lvl9pPr>
          </a:lstStyle>
          <a:p>
            <a:endParaRPr/>
          </a:p>
        </p:txBody>
      </p:sp>
      <p:sp>
        <p:nvSpPr>
          <p:cNvPr id="580" name="Google Shape;580;g36335525d1a_0_2512"/>
          <p:cNvSpPr txBox="1">
            <a:spLocks noGrp="1"/>
          </p:cNvSpPr>
          <p:nvPr>
            <p:ph type="subTitle" idx="2"/>
          </p:nvPr>
        </p:nvSpPr>
        <p:spPr>
          <a:xfrm>
            <a:off x="6705600" y="1625600"/>
            <a:ext cx="4267200" cy="3134100"/>
          </a:xfrm>
          <a:prstGeom prst="rect">
            <a:avLst/>
          </a:prstGeom>
        </p:spPr>
        <p:txBody>
          <a:bodyPr spcFirstLastPara="1" wrap="square" lIns="0" tIns="0" rIns="0" bIns="0" anchor="t" anchorCtr="0">
            <a:noAutofit/>
          </a:bodyPr>
          <a:lstStyle>
            <a:lvl1pPr lvl="0">
              <a:spcBef>
                <a:spcPts val="0"/>
              </a:spcBef>
              <a:spcAft>
                <a:spcPts val="0"/>
              </a:spcAft>
              <a:buSzPts val="1900"/>
              <a:buNone/>
              <a:defRPr sz="1900"/>
            </a:lvl1pPr>
            <a:lvl2pPr lvl="1">
              <a:spcBef>
                <a:spcPts val="120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581" name="Google Shape;581;g36335525d1a_0_2512"/>
          <p:cNvSpPr/>
          <p:nvPr/>
        </p:nvSpPr>
        <p:spPr>
          <a:xfrm rot="10800000">
            <a:off x="5200" y="5028133"/>
            <a:ext cx="12176400" cy="18288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Large Data Point">
  <p:cSld name="CUSTOM_20">
    <p:spTree>
      <p:nvGrpSpPr>
        <p:cNvPr id="1" name="Shape 582"/>
        <p:cNvGrpSpPr/>
        <p:nvPr/>
      </p:nvGrpSpPr>
      <p:grpSpPr>
        <a:xfrm>
          <a:off x="0" y="0"/>
          <a:ext cx="0" cy="0"/>
          <a:chOff x="0" y="0"/>
          <a:chExt cx="0" cy="0"/>
        </a:xfrm>
      </p:grpSpPr>
      <p:sp>
        <p:nvSpPr>
          <p:cNvPr id="583" name="Google Shape;583;g36335525d1a_0_2517"/>
          <p:cNvSpPr/>
          <p:nvPr/>
        </p:nvSpPr>
        <p:spPr>
          <a:xfrm>
            <a:off x="8229600" y="0"/>
            <a:ext cx="3962400"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584" name="Google Shape;584;g36335525d1a_0_2517"/>
          <p:cNvSpPr txBox="1">
            <a:spLocks noGrp="1"/>
          </p:cNvSpPr>
          <p:nvPr>
            <p:ph type="title"/>
          </p:nvPr>
        </p:nvSpPr>
        <p:spPr>
          <a:xfrm>
            <a:off x="3172633" y="2205267"/>
            <a:ext cx="4094100" cy="3782400"/>
          </a:xfrm>
          <a:prstGeom prst="rect">
            <a:avLst/>
          </a:prstGeom>
          <a:ln>
            <a:noFill/>
          </a:ln>
        </p:spPr>
        <p:txBody>
          <a:bodyPr spcFirstLastPara="1" wrap="square" lIns="0" tIns="0" rIns="0" bIns="0" anchor="t" anchorCtr="0">
            <a:noAutofit/>
          </a:bodyPr>
          <a:lstStyle>
            <a:lvl1pPr lvl="0" algn="r">
              <a:lnSpc>
                <a:spcPct val="90000"/>
              </a:lnSpc>
              <a:spcBef>
                <a:spcPts val="0"/>
              </a:spcBef>
              <a:spcAft>
                <a:spcPts val="0"/>
              </a:spcAft>
              <a:buSzPts val="4800"/>
              <a:buFont typeface="Montserrat"/>
              <a:buNone/>
              <a:defRPr b="1">
                <a:latin typeface="Montserrat"/>
                <a:ea typeface="Montserrat"/>
                <a:cs typeface="Montserrat"/>
                <a:sym typeface="Montserrat"/>
              </a:defRPr>
            </a:lvl1pPr>
            <a:lvl2pPr lvl="1" algn="r">
              <a:spcBef>
                <a:spcPts val="100"/>
              </a:spcBef>
              <a:spcAft>
                <a:spcPts val="0"/>
              </a:spcAft>
              <a:buClr>
                <a:schemeClr val="dk1"/>
              </a:buClr>
              <a:buSzPts val="8000"/>
              <a:buNone/>
              <a:defRPr sz="8000">
                <a:solidFill>
                  <a:schemeClr val="dk1"/>
                </a:solidFill>
              </a:defRPr>
            </a:lvl2pPr>
            <a:lvl3pPr lvl="2" algn="r">
              <a:spcBef>
                <a:spcPts val="0"/>
              </a:spcBef>
              <a:spcAft>
                <a:spcPts val="0"/>
              </a:spcAft>
              <a:buClr>
                <a:schemeClr val="dk1"/>
              </a:buClr>
              <a:buSzPts val="8000"/>
              <a:buNone/>
              <a:defRPr sz="8000">
                <a:solidFill>
                  <a:schemeClr val="dk1"/>
                </a:solidFill>
              </a:defRPr>
            </a:lvl3pPr>
            <a:lvl4pPr lvl="3" algn="r">
              <a:spcBef>
                <a:spcPts val="0"/>
              </a:spcBef>
              <a:spcAft>
                <a:spcPts val="0"/>
              </a:spcAft>
              <a:buClr>
                <a:schemeClr val="dk1"/>
              </a:buClr>
              <a:buSzPts val="8000"/>
              <a:buNone/>
              <a:defRPr sz="8000">
                <a:solidFill>
                  <a:schemeClr val="dk1"/>
                </a:solidFill>
              </a:defRPr>
            </a:lvl4pPr>
            <a:lvl5pPr lvl="4" algn="r">
              <a:spcBef>
                <a:spcPts val="0"/>
              </a:spcBef>
              <a:spcAft>
                <a:spcPts val="0"/>
              </a:spcAft>
              <a:buClr>
                <a:schemeClr val="dk1"/>
              </a:buClr>
              <a:buSzPts val="8000"/>
              <a:buNone/>
              <a:defRPr sz="8000">
                <a:solidFill>
                  <a:schemeClr val="dk1"/>
                </a:solidFill>
              </a:defRPr>
            </a:lvl5pPr>
            <a:lvl6pPr lvl="5" algn="r">
              <a:spcBef>
                <a:spcPts val="0"/>
              </a:spcBef>
              <a:spcAft>
                <a:spcPts val="0"/>
              </a:spcAft>
              <a:buClr>
                <a:schemeClr val="dk1"/>
              </a:buClr>
              <a:buSzPts val="8000"/>
              <a:buNone/>
              <a:defRPr sz="8000">
                <a:solidFill>
                  <a:schemeClr val="dk1"/>
                </a:solidFill>
              </a:defRPr>
            </a:lvl6pPr>
            <a:lvl7pPr lvl="6" algn="r">
              <a:spcBef>
                <a:spcPts val="0"/>
              </a:spcBef>
              <a:spcAft>
                <a:spcPts val="0"/>
              </a:spcAft>
              <a:buClr>
                <a:schemeClr val="dk1"/>
              </a:buClr>
              <a:buSzPts val="8000"/>
              <a:buNone/>
              <a:defRPr sz="8000">
                <a:solidFill>
                  <a:schemeClr val="dk1"/>
                </a:solidFill>
              </a:defRPr>
            </a:lvl7pPr>
            <a:lvl8pPr lvl="7" algn="r">
              <a:spcBef>
                <a:spcPts val="0"/>
              </a:spcBef>
              <a:spcAft>
                <a:spcPts val="0"/>
              </a:spcAft>
              <a:buClr>
                <a:schemeClr val="dk1"/>
              </a:buClr>
              <a:buSzPts val="8000"/>
              <a:buNone/>
              <a:defRPr sz="8000">
                <a:solidFill>
                  <a:schemeClr val="dk1"/>
                </a:solidFill>
              </a:defRPr>
            </a:lvl8pPr>
            <a:lvl9pPr lvl="8" algn="r">
              <a:spcBef>
                <a:spcPts val="0"/>
              </a:spcBef>
              <a:spcAft>
                <a:spcPts val="0"/>
              </a:spcAft>
              <a:buClr>
                <a:schemeClr val="dk1"/>
              </a:buClr>
              <a:buSzPts val="8000"/>
              <a:buNone/>
              <a:defRPr sz="8000">
                <a:solidFill>
                  <a:schemeClr val="dk1"/>
                </a:solidFill>
              </a:defRPr>
            </a:lvl9pPr>
          </a:lstStyle>
          <a:p>
            <a:endParaRPr/>
          </a:p>
        </p:txBody>
      </p:sp>
      <p:sp>
        <p:nvSpPr>
          <p:cNvPr id="585" name="Google Shape;585;g36335525d1a_0_2517"/>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1pPr>
            <a:lvl2pPr lvl="1">
              <a:spcBef>
                <a:spcPts val="0"/>
              </a:spcBef>
              <a:spcAft>
                <a:spcPts val="0"/>
              </a:spcAft>
              <a:buClr>
                <a:schemeClr val="dk2"/>
              </a:buClr>
              <a:buSzPts val="1900"/>
              <a:buNone/>
              <a:defRPr>
                <a:solidFill>
                  <a:schemeClr val="dk2"/>
                </a:solidFill>
              </a:defRPr>
            </a:lvl2pPr>
            <a:lvl3pPr lvl="2">
              <a:spcBef>
                <a:spcPts val="0"/>
              </a:spcBef>
              <a:spcAft>
                <a:spcPts val="0"/>
              </a:spcAft>
              <a:buClr>
                <a:schemeClr val="dk2"/>
              </a:buClr>
              <a:buSzPts val="1900"/>
              <a:buNone/>
              <a:defRPr>
                <a:solidFill>
                  <a:schemeClr val="dk2"/>
                </a:solidFill>
              </a:defRPr>
            </a:lvl3pPr>
            <a:lvl4pPr lvl="3">
              <a:spcBef>
                <a:spcPts val="0"/>
              </a:spcBef>
              <a:spcAft>
                <a:spcPts val="0"/>
              </a:spcAft>
              <a:buClr>
                <a:schemeClr val="dk2"/>
              </a:buClr>
              <a:buSzPts val="1900"/>
              <a:buNone/>
              <a:defRPr>
                <a:solidFill>
                  <a:schemeClr val="dk2"/>
                </a:solidFill>
              </a:defRPr>
            </a:lvl4pPr>
            <a:lvl5pPr lvl="4">
              <a:spcBef>
                <a:spcPts val="0"/>
              </a:spcBef>
              <a:spcAft>
                <a:spcPts val="0"/>
              </a:spcAft>
              <a:buClr>
                <a:schemeClr val="dk2"/>
              </a:buClr>
              <a:buSzPts val="1900"/>
              <a:buNone/>
              <a:defRPr>
                <a:solidFill>
                  <a:schemeClr val="dk2"/>
                </a:solidFill>
              </a:defRPr>
            </a:lvl5pPr>
            <a:lvl6pPr lvl="5">
              <a:spcBef>
                <a:spcPts val="0"/>
              </a:spcBef>
              <a:spcAft>
                <a:spcPts val="0"/>
              </a:spcAft>
              <a:buClr>
                <a:schemeClr val="dk2"/>
              </a:buClr>
              <a:buSzPts val="1900"/>
              <a:buNone/>
              <a:defRPr>
                <a:solidFill>
                  <a:schemeClr val="dk2"/>
                </a:solidFill>
              </a:defRPr>
            </a:lvl6pPr>
            <a:lvl7pPr lvl="6">
              <a:spcBef>
                <a:spcPts val="0"/>
              </a:spcBef>
              <a:spcAft>
                <a:spcPts val="0"/>
              </a:spcAft>
              <a:buClr>
                <a:schemeClr val="dk2"/>
              </a:buClr>
              <a:buSzPts val="1900"/>
              <a:buNone/>
              <a:defRPr>
                <a:solidFill>
                  <a:schemeClr val="dk2"/>
                </a:solidFill>
              </a:defRPr>
            </a:lvl7pPr>
            <a:lvl8pPr lvl="7">
              <a:spcBef>
                <a:spcPts val="0"/>
              </a:spcBef>
              <a:spcAft>
                <a:spcPts val="0"/>
              </a:spcAft>
              <a:buClr>
                <a:schemeClr val="dk2"/>
              </a:buClr>
              <a:buSzPts val="1900"/>
              <a:buNone/>
              <a:defRPr>
                <a:solidFill>
                  <a:schemeClr val="dk2"/>
                </a:solidFill>
              </a:defRPr>
            </a:lvl8pPr>
            <a:lvl9pPr lvl="8">
              <a:spcBef>
                <a:spcPts val="0"/>
              </a:spcBef>
              <a:spcAft>
                <a:spcPts val="0"/>
              </a:spcAft>
              <a:buClr>
                <a:schemeClr val="dk2"/>
              </a:buClr>
              <a:buSzPts val="1900"/>
              <a:buNone/>
              <a:defRPr>
                <a:solidFill>
                  <a:schemeClr val="dk2"/>
                </a:solidFill>
              </a:defRPr>
            </a:lvl9pPr>
          </a:lstStyle>
          <a:p>
            <a:endParaRPr/>
          </a:p>
        </p:txBody>
      </p:sp>
      <p:sp>
        <p:nvSpPr>
          <p:cNvPr id="586" name="Google Shape;586;g36335525d1a_0_2517"/>
          <p:cNvSpPr/>
          <p:nvPr/>
        </p:nvSpPr>
        <p:spPr>
          <a:xfrm>
            <a:off x="7519600" y="1704167"/>
            <a:ext cx="3917100" cy="4283700"/>
          </a:xfrm>
          <a:prstGeom prst="roundRect">
            <a:avLst>
              <a:gd name="adj" fmla="val 0"/>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587" name="Google Shape;587;g36335525d1a_0_2517"/>
          <p:cNvSpPr txBox="1">
            <a:spLocks noGrp="1"/>
          </p:cNvSpPr>
          <p:nvPr>
            <p:ph type="title" idx="2"/>
          </p:nvPr>
        </p:nvSpPr>
        <p:spPr>
          <a:xfrm>
            <a:off x="7864600" y="2205133"/>
            <a:ext cx="3352800" cy="3782400"/>
          </a:xfrm>
          <a:prstGeom prst="rect">
            <a:avLst/>
          </a:prstGeom>
        </p:spPr>
        <p:txBody>
          <a:bodyPr spcFirstLastPara="1" wrap="square" lIns="0" tIns="0" rIns="0" bIns="0" anchor="t" anchorCtr="0">
            <a:noAutofit/>
          </a:bodyPr>
          <a:lstStyle>
            <a:lvl1pPr lvl="0" algn="ctr">
              <a:lnSpc>
                <a:spcPct val="70000"/>
              </a:lnSpc>
              <a:spcBef>
                <a:spcPts val="0"/>
              </a:spcBef>
              <a:spcAft>
                <a:spcPts val="0"/>
              </a:spcAft>
              <a:buSzPts val="10700"/>
              <a:buFont typeface="Oswald Medium"/>
              <a:buNone/>
              <a:defRPr sz="10700" b="0">
                <a:latin typeface="Oswald Medium"/>
                <a:ea typeface="Oswald Medium"/>
                <a:cs typeface="Oswald Medium"/>
                <a:sym typeface="Oswald Medium"/>
              </a:defRPr>
            </a:lvl1pPr>
            <a:lvl2pPr lvl="1">
              <a:spcBef>
                <a:spcPts val="100"/>
              </a:spcBef>
              <a:spcAft>
                <a:spcPts val="0"/>
              </a:spcAft>
              <a:buClr>
                <a:schemeClr val="lt1"/>
              </a:buClr>
              <a:buSzPts val="12800"/>
              <a:buNone/>
              <a:defRPr sz="12800">
                <a:solidFill>
                  <a:schemeClr val="lt1"/>
                </a:solidFill>
              </a:defRPr>
            </a:lvl2pPr>
            <a:lvl3pPr lvl="2">
              <a:spcBef>
                <a:spcPts val="0"/>
              </a:spcBef>
              <a:spcAft>
                <a:spcPts val="0"/>
              </a:spcAft>
              <a:buClr>
                <a:schemeClr val="lt1"/>
              </a:buClr>
              <a:buSzPts val="12800"/>
              <a:buNone/>
              <a:defRPr sz="12800">
                <a:solidFill>
                  <a:schemeClr val="lt1"/>
                </a:solidFill>
              </a:defRPr>
            </a:lvl3pPr>
            <a:lvl4pPr lvl="3">
              <a:spcBef>
                <a:spcPts val="0"/>
              </a:spcBef>
              <a:spcAft>
                <a:spcPts val="0"/>
              </a:spcAft>
              <a:buClr>
                <a:schemeClr val="lt1"/>
              </a:buClr>
              <a:buSzPts val="12800"/>
              <a:buNone/>
              <a:defRPr sz="12800">
                <a:solidFill>
                  <a:schemeClr val="lt1"/>
                </a:solidFill>
              </a:defRPr>
            </a:lvl4pPr>
            <a:lvl5pPr lvl="4">
              <a:spcBef>
                <a:spcPts val="0"/>
              </a:spcBef>
              <a:spcAft>
                <a:spcPts val="0"/>
              </a:spcAft>
              <a:buClr>
                <a:schemeClr val="lt1"/>
              </a:buClr>
              <a:buSzPts val="12800"/>
              <a:buNone/>
              <a:defRPr sz="12800">
                <a:solidFill>
                  <a:schemeClr val="lt1"/>
                </a:solidFill>
              </a:defRPr>
            </a:lvl5pPr>
            <a:lvl6pPr lvl="5">
              <a:spcBef>
                <a:spcPts val="0"/>
              </a:spcBef>
              <a:spcAft>
                <a:spcPts val="0"/>
              </a:spcAft>
              <a:buClr>
                <a:schemeClr val="lt1"/>
              </a:buClr>
              <a:buSzPts val="12800"/>
              <a:buNone/>
              <a:defRPr sz="12800">
                <a:solidFill>
                  <a:schemeClr val="lt1"/>
                </a:solidFill>
              </a:defRPr>
            </a:lvl6pPr>
            <a:lvl7pPr lvl="6">
              <a:spcBef>
                <a:spcPts val="0"/>
              </a:spcBef>
              <a:spcAft>
                <a:spcPts val="0"/>
              </a:spcAft>
              <a:buClr>
                <a:schemeClr val="lt1"/>
              </a:buClr>
              <a:buSzPts val="12800"/>
              <a:buNone/>
              <a:defRPr sz="12800">
                <a:solidFill>
                  <a:schemeClr val="lt1"/>
                </a:solidFill>
              </a:defRPr>
            </a:lvl7pPr>
            <a:lvl8pPr lvl="7">
              <a:spcBef>
                <a:spcPts val="0"/>
              </a:spcBef>
              <a:spcAft>
                <a:spcPts val="0"/>
              </a:spcAft>
              <a:buClr>
                <a:schemeClr val="lt1"/>
              </a:buClr>
              <a:buSzPts val="12800"/>
              <a:buNone/>
              <a:defRPr sz="12800">
                <a:solidFill>
                  <a:schemeClr val="lt1"/>
                </a:solidFill>
              </a:defRPr>
            </a:lvl8pPr>
            <a:lvl9pPr lvl="8">
              <a:spcBef>
                <a:spcPts val="0"/>
              </a:spcBef>
              <a:spcAft>
                <a:spcPts val="0"/>
              </a:spcAft>
              <a:buClr>
                <a:schemeClr val="lt1"/>
              </a:buClr>
              <a:buSzPts val="12800"/>
              <a:buNone/>
              <a:defRPr sz="12800">
                <a:solidFill>
                  <a:schemeClr val="lt1"/>
                </a:solidFill>
              </a:defRPr>
            </a:lvl9pPr>
          </a:lstStyle>
          <a:p>
            <a:endParaRPr/>
          </a:p>
        </p:txBody>
      </p:sp>
      <p:grpSp>
        <p:nvGrpSpPr>
          <p:cNvPr id="588" name="Google Shape;588;g36335525d1a_0_2517"/>
          <p:cNvGrpSpPr/>
          <p:nvPr/>
        </p:nvGrpSpPr>
        <p:grpSpPr>
          <a:xfrm>
            <a:off x="11277314" y="0"/>
            <a:ext cx="609585" cy="945976"/>
            <a:chOff x="8577608" y="0"/>
            <a:chExt cx="457200" cy="709500"/>
          </a:xfrm>
        </p:grpSpPr>
        <p:sp>
          <p:nvSpPr>
            <p:cNvPr id="589" name="Google Shape;589;g36335525d1a_0_2517"/>
            <p:cNvSpPr/>
            <p:nvPr/>
          </p:nvSpPr>
          <p:spPr>
            <a:xfrm>
              <a:off x="8577608" y="0"/>
              <a:ext cx="457200" cy="7095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90" name="Google Shape;590;g36335525d1a_0_2517"/>
            <p:cNvSpPr txBox="1"/>
            <p:nvPr/>
          </p:nvSpPr>
          <p:spPr>
            <a:xfrm>
              <a:off x="8649458" y="430402"/>
              <a:ext cx="313500" cy="2283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fld id="{00000000-1234-1234-1234-123412341234}" type="slidenum">
                <a:rPr lang="en-US" sz="1300">
                  <a:solidFill>
                    <a:schemeClr val="accent1"/>
                  </a:solidFill>
                  <a:latin typeface="Oswald Medium"/>
                  <a:ea typeface="Oswald Medium"/>
                  <a:cs typeface="Oswald Medium"/>
                  <a:sym typeface="Oswald Medium"/>
                </a:rPr>
                <a:t>‹Nº›</a:t>
              </a:fld>
              <a:endParaRPr sz="1300">
                <a:solidFill>
                  <a:schemeClr val="accent1"/>
                </a:solidFill>
                <a:latin typeface="Oswald Medium"/>
                <a:ea typeface="Oswald Medium"/>
                <a:cs typeface="Oswald Medium"/>
                <a:sym typeface="Oswald Medium"/>
              </a:endParaRPr>
            </a:p>
          </p:txBody>
        </p:sp>
        <p:pic>
          <p:nvPicPr>
            <p:cNvPr id="591" name="Google Shape;591;g36335525d1a_0_2517" title="250331_CI_2025-Slides_assets_Logo mark.png"/>
            <p:cNvPicPr preferRelativeResize="0"/>
            <p:nvPr/>
          </p:nvPicPr>
          <p:blipFill>
            <a:blip r:embed="rId2">
              <a:alphaModFix/>
            </a:blip>
            <a:stretch>
              <a:fillRect/>
            </a:stretch>
          </p:blipFill>
          <p:spPr>
            <a:xfrm>
              <a:off x="8666583" y="71725"/>
              <a:ext cx="279250" cy="325575"/>
            </a:xfrm>
            <a:prstGeom prst="rect">
              <a:avLst/>
            </a:prstGeom>
            <a:noFill/>
            <a:ln>
              <a:noFill/>
            </a:ln>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ilestones 1">
  <p:cSld name="CUSTOM_22_2_1">
    <p:spTree>
      <p:nvGrpSpPr>
        <p:cNvPr id="1" name="Shape 65"/>
        <p:cNvGrpSpPr/>
        <p:nvPr/>
      </p:nvGrpSpPr>
      <p:grpSpPr>
        <a:xfrm>
          <a:off x="0" y="0"/>
          <a:ext cx="0" cy="0"/>
          <a:chOff x="0" y="0"/>
          <a:chExt cx="0" cy="0"/>
        </a:xfrm>
      </p:grpSpPr>
      <p:sp>
        <p:nvSpPr>
          <p:cNvPr id="66" name="Google Shape;66;g36335525d1a_0_388"/>
          <p:cNvSpPr txBox="1">
            <a:spLocks noGrp="1"/>
          </p:cNvSpPr>
          <p:nvPr>
            <p:ph type="title"/>
          </p:nvPr>
        </p:nvSpPr>
        <p:spPr>
          <a:xfrm>
            <a:off x="609600" y="914400"/>
            <a:ext cx="10363200" cy="7881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4800"/>
              <a:buNone/>
              <a:defRPr/>
            </a:lvl1pPr>
            <a:lvl2pPr lvl="1">
              <a:spcBef>
                <a:spcPts val="10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67" name="Google Shape;67;g36335525d1a_0_388"/>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68" name="Google Shape;68;g36335525d1a_0_388"/>
          <p:cNvSpPr>
            <a:spLocks noGrp="1"/>
          </p:cNvSpPr>
          <p:nvPr>
            <p:ph type="pic" idx="2"/>
          </p:nvPr>
        </p:nvSpPr>
        <p:spPr>
          <a:xfrm>
            <a:off x="1223333" y="2438400"/>
            <a:ext cx="1524000" cy="1524000"/>
          </a:xfrm>
          <a:prstGeom prst="ellipse">
            <a:avLst/>
          </a:prstGeom>
          <a:noFill/>
          <a:ln>
            <a:noFill/>
          </a:ln>
        </p:spPr>
      </p:sp>
      <p:sp>
        <p:nvSpPr>
          <p:cNvPr id="69" name="Google Shape;69;g36335525d1a_0_388"/>
          <p:cNvSpPr txBox="1">
            <a:spLocks noGrp="1"/>
          </p:cNvSpPr>
          <p:nvPr>
            <p:ph type="subTitle" idx="3"/>
          </p:nvPr>
        </p:nvSpPr>
        <p:spPr>
          <a:xfrm>
            <a:off x="766133" y="4163600"/>
            <a:ext cx="2438400" cy="391200"/>
          </a:xfrm>
          <a:prstGeom prst="rect">
            <a:avLst/>
          </a:prstGeom>
        </p:spPr>
        <p:txBody>
          <a:bodyPr spcFirstLastPara="1" wrap="square" lIns="0" tIns="0" rIns="0" bIns="0" anchor="t" anchorCtr="0">
            <a:noAutofit/>
          </a:bodyPr>
          <a:lstStyle>
            <a:lvl1pPr lvl="0" algn="ctr">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70" name="Google Shape;70;g36335525d1a_0_388"/>
          <p:cNvSpPr txBox="1">
            <a:spLocks noGrp="1"/>
          </p:cNvSpPr>
          <p:nvPr>
            <p:ph type="subTitle" idx="4"/>
          </p:nvPr>
        </p:nvSpPr>
        <p:spPr>
          <a:xfrm>
            <a:off x="3506578" y="4163600"/>
            <a:ext cx="2438400" cy="391200"/>
          </a:xfrm>
          <a:prstGeom prst="rect">
            <a:avLst/>
          </a:prstGeom>
        </p:spPr>
        <p:txBody>
          <a:bodyPr spcFirstLastPara="1" wrap="square" lIns="0" tIns="0" rIns="0" bIns="0" anchor="t" anchorCtr="0">
            <a:noAutofit/>
          </a:bodyPr>
          <a:lstStyle>
            <a:lvl1pPr lvl="0" algn="ctr">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71" name="Google Shape;71;g36335525d1a_0_388"/>
          <p:cNvSpPr txBox="1">
            <a:spLocks noGrp="1"/>
          </p:cNvSpPr>
          <p:nvPr>
            <p:ph type="subTitle" idx="5"/>
          </p:nvPr>
        </p:nvSpPr>
        <p:spPr>
          <a:xfrm>
            <a:off x="6247022" y="4163600"/>
            <a:ext cx="2438400" cy="391200"/>
          </a:xfrm>
          <a:prstGeom prst="rect">
            <a:avLst/>
          </a:prstGeom>
        </p:spPr>
        <p:txBody>
          <a:bodyPr spcFirstLastPara="1" wrap="square" lIns="0" tIns="0" rIns="0" bIns="0" anchor="t" anchorCtr="0">
            <a:noAutofit/>
          </a:bodyPr>
          <a:lstStyle>
            <a:lvl1pPr lvl="0" algn="ctr">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72" name="Google Shape;72;g36335525d1a_0_388"/>
          <p:cNvSpPr txBox="1">
            <a:spLocks noGrp="1"/>
          </p:cNvSpPr>
          <p:nvPr>
            <p:ph type="subTitle" idx="6"/>
          </p:nvPr>
        </p:nvSpPr>
        <p:spPr>
          <a:xfrm>
            <a:off x="8987467" y="4163600"/>
            <a:ext cx="2438400" cy="391200"/>
          </a:xfrm>
          <a:prstGeom prst="rect">
            <a:avLst/>
          </a:prstGeom>
        </p:spPr>
        <p:txBody>
          <a:bodyPr spcFirstLastPara="1" wrap="square" lIns="0" tIns="0" rIns="0" bIns="0" anchor="t" anchorCtr="0">
            <a:noAutofit/>
          </a:bodyPr>
          <a:lstStyle>
            <a:lvl1pPr lvl="0" algn="ctr">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73" name="Google Shape;73;g36335525d1a_0_388"/>
          <p:cNvSpPr>
            <a:spLocks noGrp="1"/>
          </p:cNvSpPr>
          <p:nvPr>
            <p:ph type="pic" idx="7"/>
          </p:nvPr>
        </p:nvSpPr>
        <p:spPr>
          <a:xfrm>
            <a:off x="3963767" y="2438400"/>
            <a:ext cx="1524000" cy="1524000"/>
          </a:xfrm>
          <a:prstGeom prst="ellipse">
            <a:avLst/>
          </a:prstGeom>
          <a:noFill/>
          <a:ln>
            <a:noFill/>
          </a:ln>
        </p:spPr>
      </p:sp>
      <p:sp>
        <p:nvSpPr>
          <p:cNvPr id="74" name="Google Shape;74;g36335525d1a_0_388"/>
          <p:cNvSpPr>
            <a:spLocks noGrp="1"/>
          </p:cNvSpPr>
          <p:nvPr>
            <p:ph type="pic" idx="8"/>
          </p:nvPr>
        </p:nvSpPr>
        <p:spPr>
          <a:xfrm>
            <a:off x="6704222" y="2438400"/>
            <a:ext cx="1524000" cy="1524000"/>
          </a:xfrm>
          <a:prstGeom prst="ellipse">
            <a:avLst/>
          </a:prstGeom>
          <a:noFill/>
          <a:ln>
            <a:noFill/>
          </a:ln>
        </p:spPr>
      </p:sp>
      <p:sp>
        <p:nvSpPr>
          <p:cNvPr id="75" name="Google Shape;75;g36335525d1a_0_388"/>
          <p:cNvSpPr>
            <a:spLocks noGrp="1"/>
          </p:cNvSpPr>
          <p:nvPr>
            <p:ph type="pic" idx="9"/>
          </p:nvPr>
        </p:nvSpPr>
        <p:spPr>
          <a:xfrm>
            <a:off x="9444667" y="2438400"/>
            <a:ext cx="1524000" cy="1524000"/>
          </a:xfrm>
          <a:prstGeom prst="ellipse">
            <a:avLst/>
          </a:prstGeom>
          <a:noFill/>
          <a:ln>
            <a:noFill/>
          </a:ln>
        </p:spPr>
      </p:sp>
      <p:sp>
        <p:nvSpPr>
          <p:cNvPr id="76" name="Google Shape;76;g36335525d1a_0_388"/>
          <p:cNvSpPr txBox="1">
            <a:spLocks noGrp="1"/>
          </p:cNvSpPr>
          <p:nvPr>
            <p:ph type="subTitle" idx="13"/>
          </p:nvPr>
        </p:nvSpPr>
        <p:spPr>
          <a:xfrm>
            <a:off x="766133" y="4846900"/>
            <a:ext cx="2438400" cy="3912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
        <p:nvSpPr>
          <p:cNvPr id="77" name="Google Shape;77;g36335525d1a_0_388"/>
          <p:cNvSpPr txBox="1">
            <a:spLocks noGrp="1"/>
          </p:cNvSpPr>
          <p:nvPr>
            <p:ph type="subTitle" idx="14"/>
          </p:nvPr>
        </p:nvSpPr>
        <p:spPr>
          <a:xfrm>
            <a:off x="3506578" y="4846900"/>
            <a:ext cx="2438400" cy="3912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
        <p:nvSpPr>
          <p:cNvPr id="78" name="Google Shape;78;g36335525d1a_0_388"/>
          <p:cNvSpPr txBox="1">
            <a:spLocks noGrp="1"/>
          </p:cNvSpPr>
          <p:nvPr>
            <p:ph type="subTitle" idx="15"/>
          </p:nvPr>
        </p:nvSpPr>
        <p:spPr>
          <a:xfrm>
            <a:off x="6247022" y="4846900"/>
            <a:ext cx="2438400" cy="3912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
        <p:nvSpPr>
          <p:cNvPr id="79" name="Google Shape;79;g36335525d1a_0_388"/>
          <p:cNvSpPr txBox="1">
            <a:spLocks noGrp="1"/>
          </p:cNvSpPr>
          <p:nvPr>
            <p:ph type="subTitle" idx="16"/>
          </p:nvPr>
        </p:nvSpPr>
        <p:spPr>
          <a:xfrm>
            <a:off x="8987467" y="4846900"/>
            <a:ext cx="2438400" cy="3912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
        <p:nvSpPr>
          <p:cNvPr id="80" name="Google Shape;80;g36335525d1a_0_388"/>
          <p:cNvSpPr/>
          <p:nvPr/>
        </p:nvSpPr>
        <p:spPr>
          <a:xfrm>
            <a:off x="11582400" y="0"/>
            <a:ext cx="457200" cy="5085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1" name="Google Shape;81;g36335525d1a_0_388" title="250331_CI_2025-Slides_assets_Logo mark.png"/>
          <p:cNvPicPr preferRelativeResize="0"/>
          <p:nvPr/>
        </p:nvPicPr>
        <p:blipFill>
          <a:blip r:embed="rId2">
            <a:alphaModFix/>
          </a:blip>
          <a:stretch>
            <a:fillRect/>
          </a:stretch>
        </p:blipFill>
        <p:spPr>
          <a:xfrm>
            <a:off x="11653868" y="71064"/>
            <a:ext cx="314269" cy="366375"/>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Dark — Layout 1">
  <p:cSld name="CUSTOM_15">
    <p:bg>
      <p:bgPr>
        <a:solidFill>
          <a:schemeClr val="dk2"/>
        </a:solidFill>
        <a:effectLst/>
      </p:bgPr>
    </p:bg>
    <p:spTree>
      <p:nvGrpSpPr>
        <p:cNvPr id="1" name="Shape 592"/>
        <p:cNvGrpSpPr/>
        <p:nvPr/>
      </p:nvGrpSpPr>
      <p:grpSpPr>
        <a:xfrm>
          <a:off x="0" y="0"/>
          <a:ext cx="0" cy="0"/>
          <a:chOff x="0" y="0"/>
          <a:chExt cx="0" cy="0"/>
        </a:xfrm>
      </p:grpSpPr>
      <p:sp>
        <p:nvSpPr>
          <p:cNvPr id="593" name="Google Shape;593;g36335525d1a_0_2527"/>
          <p:cNvSpPr txBox="1">
            <a:spLocks noGrp="1"/>
          </p:cNvSpPr>
          <p:nvPr>
            <p:ph type="title"/>
          </p:nvPr>
        </p:nvSpPr>
        <p:spPr>
          <a:xfrm>
            <a:off x="609600" y="1591667"/>
            <a:ext cx="6096000" cy="4267200"/>
          </a:xfrm>
          <a:prstGeom prst="rect">
            <a:avLst/>
          </a:prstGeom>
          <a:ln>
            <a:noFill/>
          </a:ln>
        </p:spPr>
        <p:txBody>
          <a:bodyPr spcFirstLastPara="1" wrap="square" lIns="0" tIns="0" rIns="0" bIns="0" anchor="t" anchorCtr="0">
            <a:noAutofit/>
          </a:bodyPr>
          <a:lstStyle>
            <a:lvl1pPr lvl="0">
              <a:lnSpc>
                <a:spcPct val="85000"/>
              </a:lnSpc>
              <a:spcBef>
                <a:spcPts val="0"/>
              </a:spcBef>
              <a:spcAft>
                <a:spcPts val="0"/>
              </a:spcAft>
              <a:buClr>
                <a:srgbClr val="BFDFE0"/>
              </a:buClr>
              <a:buSzPts val="4800"/>
              <a:buFont typeface="Montserrat"/>
              <a:buNone/>
              <a:defRPr sz="4800" b="1">
                <a:solidFill>
                  <a:srgbClr val="BFDFE0"/>
                </a:solidFill>
                <a:latin typeface="Montserrat"/>
                <a:ea typeface="Montserrat"/>
                <a:cs typeface="Montserrat"/>
                <a:sym typeface="Montserrat"/>
              </a:defRPr>
            </a:lvl1pPr>
            <a:lvl2pPr lvl="1" algn="r">
              <a:spcBef>
                <a:spcPts val="100"/>
              </a:spcBef>
              <a:spcAft>
                <a:spcPts val="0"/>
              </a:spcAft>
              <a:buClr>
                <a:srgbClr val="BFDFE0"/>
              </a:buClr>
              <a:buSzPts val="8000"/>
              <a:buNone/>
              <a:defRPr sz="8000">
                <a:solidFill>
                  <a:srgbClr val="BFDFE0"/>
                </a:solidFill>
              </a:defRPr>
            </a:lvl2pPr>
            <a:lvl3pPr lvl="2" algn="r">
              <a:spcBef>
                <a:spcPts val="0"/>
              </a:spcBef>
              <a:spcAft>
                <a:spcPts val="0"/>
              </a:spcAft>
              <a:buClr>
                <a:srgbClr val="BFDFE0"/>
              </a:buClr>
              <a:buSzPts val="8000"/>
              <a:buNone/>
              <a:defRPr sz="8000">
                <a:solidFill>
                  <a:srgbClr val="BFDFE0"/>
                </a:solidFill>
              </a:defRPr>
            </a:lvl3pPr>
            <a:lvl4pPr lvl="3" algn="r">
              <a:spcBef>
                <a:spcPts val="0"/>
              </a:spcBef>
              <a:spcAft>
                <a:spcPts val="0"/>
              </a:spcAft>
              <a:buClr>
                <a:srgbClr val="BFDFE0"/>
              </a:buClr>
              <a:buSzPts val="8000"/>
              <a:buNone/>
              <a:defRPr sz="8000">
                <a:solidFill>
                  <a:srgbClr val="BFDFE0"/>
                </a:solidFill>
              </a:defRPr>
            </a:lvl4pPr>
            <a:lvl5pPr lvl="4" algn="r">
              <a:spcBef>
                <a:spcPts val="0"/>
              </a:spcBef>
              <a:spcAft>
                <a:spcPts val="0"/>
              </a:spcAft>
              <a:buClr>
                <a:srgbClr val="BFDFE0"/>
              </a:buClr>
              <a:buSzPts val="8000"/>
              <a:buNone/>
              <a:defRPr sz="8000">
                <a:solidFill>
                  <a:srgbClr val="BFDFE0"/>
                </a:solidFill>
              </a:defRPr>
            </a:lvl5pPr>
            <a:lvl6pPr lvl="5" algn="r">
              <a:spcBef>
                <a:spcPts val="0"/>
              </a:spcBef>
              <a:spcAft>
                <a:spcPts val="0"/>
              </a:spcAft>
              <a:buClr>
                <a:srgbClr val="BFDFE0"/>
              </a:buClr>
              <a:buSzPts val="8000"/>
              <a:buNone/>
              <a:defRPr sz="8000">
                <a:solidFill>
                  <a:srgbClr val="BFDFE0"/>
                </a:solidFill>
              </a:defRPr>
            </a:lvl6pPr>
            <a:lvl7pPr lvl="6" algn="r">
              <a:spcBef>
                <a:spcPts val="0"/>
              </a:spcBef>
              <a:spcAft>
                <a:spcPts val="0"/>
              </a:spcAft>
              <a:buClr>
                <a:srgbClr val="BFDFE0"/>
              </a:buClr>
              <a:buSzPts val="8000"/>
              <a:buNone/>
              <a:defRPr sz="8000">
                <a:solidFill>
                  <a:srgbClr val="BFDFE0"/>
                </a:solidFill>
              </a:defRPr>
            </a:lvl7pPr>
            <a:lvl8pPr lvl="7" algn="r">
              <a:spcBef>
                <a:spcPts val="0"/>
              </a:spcBef>
              <a:spcAft>
                <a:spcPts val="0"/>
              </a:spcAft>
              <a:buClr>
                <a:srgbClr val="BFDFE0"/>
              </a:buClr>
              <a:buSzPts val="8000"/>
              <a:buNone/>
              <a:defRPr sz="8000">
                <a:solidFill>
                  <a:srgbClr val="BFDFE0"/>
                </a:solidFill>
              </a:defRPr>
            </a:lvl8pPr>
            <a:lvl9pPr lvl="8" algn="r">
              <a:spcBef>
                <a:spcPts val="0"/>
              </a:spcBef>
              <a:spcAft>
                <a:spcPts val="0"/>
              </a:spcAft>
              <a:buClr>
                <a:srgbClr val="BFDFE0"/>
              </a:buClr>
              <a:buSzPts val="8000"/>
              <a:buNone/>
              <a:defRPr sz="8000">
                <a:solidFill>
                  <a:srgbClr val="BFDFE0"/>
                </a:solidFill>
              </a:defRPr>
            </a:lvl9pPr>
          </a:lstStyle>
          <a:p>
            <a:endParaRPr/>
          </a:p>
        </p:txBody>
      </p:sp>
      <p:sp>
        <p:nvSpPr>
          <p:cNvPr id="594" name="Google Shape;594;g36335525d1a_0_2527"/>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200"/>
              <a:buFont typeface="Montserrat"/>
              <a:buNone/>
              <a:defRPr sz="1200" b="1">
                <a:solidFill>
                  <a:schemeClr val="accent2"/>
                </a:solidFill>
                <a:latin typeface="Montserrat"/>
                <a:ea typeface="Montserrat"/>
                <a:cs typeface="Montserrat"/>
                <a:sym typeface="Montserrat"/>
              </a:defRPr>
            </a:lvl1pPr>
            <a:lvl2pPr lvl="1">
              <a:spcBef>
                <a:spcPts val="0"/>
              </a:spcBef>
              <a:spcAft>
                <a:spcPts val="0"/>
              </a:spcAft>
              <a:buClr>
                <a:schemeClr val="accent2"/>
              </a:buClr>
              <a:buSzPts val="1900"/>
              <a:buNone/>
              <a:defRPr>
                <a:solidFill>
                  <a:schemeClr val="accent2"/>
                </a:solidFill>
              </a:defRPr>
            </a:lvl2pPr>
            <a:lvl3pPr lvl="2">
              <a:spcBef>
                <a:spcPts val="0"/>
              </a:spcBef>
              <a:spcAft>
                <a:spcPts val="0"/>
              </a:spcAft>
              <a:buClr>
                <a:schemeClr val="accent2"/>
              </a:buClr>
              <a:buSzPts val="1900"/>
              <a:buNone/>
              <a:defRPr>
                <a:solidFill>
                  <a:schemeClr val="accent2"/>
                </a:solidFill>
              </a:defRPr>
            </a:lvl3pPr>
            <a:lvl4pPr lvl="3">
              <a:spcBef>
                <a:spcPts val="0"/>
              </a:spcBef>
              <a:spcAft>
                <a:spcPts val="0"/>
              </a:spcAft>
              <a:buClr>
                <a:schemeClr val="accent2"/>
              </a:buClr>
              <a:buSzPts val="1900"/>
              <a:buNone/>
              <a:defRPr>
                <a:solidFill>
                  <a:schemeClr val="accent2"/>
                </a:solidFill>
              </a:defRPr>
            </a:lvl4pPr>
            <a:lvl5pPr lvl="4">
              <a:spcBef>
                <a:spcPts val="0"/>
              </a:spcBef>
              <a:spcAft>
                <a:spcPts val="0"/>
              </a:spcAft>
              <a:buClr>
                <a:schemeClr val="accent2"/>
              </a:buClr>
              <a:buSzPts val="1900"/>
              <a:buNone/>
              <a:defRPr>
                <a:solidFill>
                  <a:schemeClr val="accent2"/>
                </a:solidFill>
              </a:defRPr>
            </a:lvl5pPr>
            <a:lvl6pPr lvl="5">
              <a:spcBef>
                <a:spcPts val="0"/>
              </a:spcBef>
              <a:spcAft>
                <a:spcPts val="0"/>
              </a:spcAft>
              <a:buClr>
                <a:schemeClr val="accent2"/>
              </a:buClr>
              <a:buSzPts val="1900"/>
              <a:buNone/>
              <a:defRPr>
                <a:solidFill>
                  <a:schemeClr val="accent2"/>
                </a:solidFill>
              </a:defRPr>
            </a:lvl6pPr>
            <a:lvl7pPr lvl="6">
              <a:spcBef>
                <a:spcPts val="0"/>
              </a:spcBef>
              <a:spcAft>
                <a:spcPts val="0"/>
              </a:spcAft>
              <a:buClr>
                <a:schemeClr val="accent2"/>
              </a:buClr>
              <a:buSzPts val="1900"/>
              <a:buNone/>
              <a:defRPr>
                <a:solidFill>
                  <a:schemeClr val="accent2"/>
                </a:solidFill>
              </a:defRPr>
            </a:lvl7pPr>
            <a:lvl8pPr lvl="7">
              <a:spcBef>
                <a:spcPts val="0"/>
              </a:spcBef>
              <a:spcAft>
                <a:spcPts val="0"/>
              </a:spcAft>
              <a:buClr>
                <a:schemeClr val="accent2"/>
              </a:buClr>
              <a:buSzPts val="1900"/>
              <a:buNone/>
              <a:defRPr>
                <a:solidFill>
                  <a:schemeClr val="accent2"/>
                </a:solidFill>
              </a:defRPr>
            </a:lvl8pPr>
            <a:lvl9pPr lvl="8">
              <a:spcBef>
                <a:spcPts val="0"/>
              </a:spcBef>
              <a:spcAft>
                <a:spcPts val="0"/>
              </a:spcAft>
              <a:buClr>
                <a:schemeClr val="accent2"/>
              </a:buClr>
              <a:buSzPts val="1900"/>
              <a:buNone/>
              <a:defRPr>
                <a:solidFill>
                  <a:schemeClr val="accent2"/>
                </a:solidFill>
              </a:defRPr>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Dark — map">
  <p:cSld name="CUSTOM_15_1_1">
    <p:bg>
      <p:bgPr>
        <a:solidFill>
          <a:schemeClr val="dk2"/>
        </a:solidFill>
        <a:effectLst/>
      </p:bgPr>
    </p:bg>
    <p:spTree>
      <p:nvGrpSpPr>
        <p:cNvPr id="1" name="Shape 595"/>
        <p:cNvGrpSpPr/>
        <p:nvPr/>
      </p:nvGrpSpPr>
      <p:grpSpPr>
        <a:xfrm>
          <a:off x="0" y="0"/>
          <a:ext cx="0" cy="0"/>
          <a:chOff x="0" y="0"/>
          <a:chExt cx="0" cy="0"/>
        </a:xfrm>
      </p:grpSpPr>
      <p:pic>
        <p:nvPicPr>
          <p:cNvPr id="596" name="Google Shape;596;g36335525d1a_0_2530" title="map_blue.png"/>
          <p:cNvPicPr preferRelativeResize="0"/>
          <p:nvPr/>
        </p:nvPicPr>
        <p:blipFill>
          <a:blip r:embed="rId2">
            <a:alphaModFix/>
          </a:blip>
          <a:stretch>
            <a:fillRect/>
          </a:stretch>
        </p:blipFill>
        <p:spPr>
          <a:xfrm>
            <a:off x="3504283" y="1638400"/>
            <a:ext cx="8480650" cy="4174068"/>
          </a:xfrm>
          <a:prstGeom prst="rect">
            <a:avLst/>
          </a:prstGeom>
          <a:noFill/>
          <a:ln>
            <a:noFill/>
          </a:ln>
        </p:spPr>
      </p:pic>
      <p:sp>
        <p:nvSpPr>
          <p:cNvPr id="597" name="Google Shape;597;g36335525d1a_0_2530"/>
          <p:cNvSpPr txBox="1">
            <a:spLocks noGrp="1"/>
          </p:cNvSpPr>
          <p:nvPr>
            <p:ph type="title"/>
          </p:nvPr>
        </p:nvSpPr>
        <p:spPr>
          <a:xfrm>
            <a:off x="609590" y="1581733"/>
            <a:ext cx="4572000" cy="2407200"/>
          </a:xfrm>
          <a:prstGeom prst="rect">
            <a:avLst/>
          </a:prstGeom>
          <a:ln>
            <a:noFill/>
          </a:ln>
        </p:spPr>
        <p:txBody>
          <a:bodyPr spcFirstLastPara="1" wrap="square" lIns="0" tIns="0" rIns="0" bIns="0" anchor="t" anchorCtr="0">
            <a:noAutofit/>
          </a:bodyPr>
          <a:lstStyle>
            <a:lvl1pPr lvl="0">
              <a:lnSpc>
                <a:spcPct val="85000"/>
              </a:lnSpc>
              <a:spcBef>
                <a:spcPts val="0"/>
              </a:spcBef>
              <a:spcAft>
                <a:spcPts val="0"/>
              </a:spcAft>
              <a:buClr>
                <a:srgbClr val="BFDFE0"/>
              </a:buClr>
              <a:buSzPts val="4800"/>
              <a:buFont typeface="Montserrat"/>
              <a:buNone/>
              <a:defRPr sz="4800" b="1">
                <a:solidFill>
                  <a:srgbClr val="BFDFE0"/>
                </a:solidFill>
                <a:latin typeface="Montserrat"/>
                <a:ea typeface="Montserrat"/>
                <a:cs typeface="Montserrat"/>
                <a:sym typeface="Montserrat"/>
              </a:defRPr>
            </a:lvl1pPr>
            <a:lvl2pPr lvl="1" algn="r">
              <a:spcBef>
                <a:spcPts val="100"/>
              </a:spcBef>
              <a:spcAft>
                <a:spcPts val="0"/>
              </a:spcAft>
              <a:buClr>
                <a:srgbClr val="BFDFE0"/>
              </a:buClr>
              <a:buSzPts val="4800"/>
              <a:buNone/>
              <a:defRPr sz="4800">
                <a:solidFill>
                  <a:srgbClr val="BFDFE0"/>
                </a:solidFill>
              </a:defRPr>
            </a:lvl2pPr>
            <a:lvl3pPr lvl="2" algn="r">
              <a:spcBef>
                <a:spcPts val="0"/>
              </a:spcBef>
              <a:spcAft>
                <a:spcPts val="0"/>
              </a:spcAft>
              <a:buClr>
                <a:srgbClr val="BFDFE0"/>
              </a:buClr>
              <a:buSzPts val="4800"/>
              <a:buNone/>
              <a:defRPr sz="4800">
                <a:solidFill>
                  <a:srgbClr val="BFDFE0"/>
                </a:solidFill>
              </a:defRPr>
            </a:lvl3pPr>
            <a:lvl4pPr lvl="3" algn="r">
              <a:spcBef>
                <a:spcPts val="0"/>
              </a:spcBef>
              <a:spcAft>
                <a:spcPts val="0"/>
              </a:spcAft>
              <a:buClr>
                <a:srgbClr val="BFDFE0"/>
              </a:buClr>
              <a:buSzPts val="4800"/>
              <a:buNone/>
              <a:defRPr sz="4800">
                <a:solidFill>
                  <a:srgbClr val="BFDFE0"/>
                </a:solidFill>
              </a:defRPr>
            </a:lvl4pPr>
            <a:lvl5pPr lvl="4" algn="r">
              <a:spcBef>
                <a:spcPts val="0"/>
              </a:spcBef>
              <a:spcAft>
                <a:spcPts val="0"/>
              </a:spcAft>
              <a:buClr>
                <a:srgbClr val="BFDFE0"/>
              </a:buClr>
              <a:buSzPts val="4800"/>
              <a:buNone/>
              <a:defRPr sz="4800">
                <a:solidFill>
                  <a:srgbClr val="BFDFE0"/>
                </a:solidFill>
              </a:defRPr>
            </a:lvl5pPr>
            <a:lvl6pPr lvl="5" algn="r">
              <a:spcBef>
                <a:spcPts val="0"/>
              </a:spcBef>
              <a:spcAft>
                <a:spcPts val="0"/>
              </a:spcAft>
              <a:buClr>
                <a:srgbClr val="BFDFE0"/>
              </a:buClr>
              <a:buSzPts val="4800"/>
              <a:buNone/>
              <a:defRPr sz="4800">
                <a:solidFill>
                  <a:srgbClr val="BFDFE0"/>
                </a:solidFill>
              </a:defRPr>
            </a:lvl6pPr>
            <a:lvl7pPr lvl="6" algn="r">
              <a:spcBef>
                <a:spcPts val="0"/>
              </a:spcBef>
              <a:spcAft>
                <a:spcPts val="0"/>
              </a:spcAft>
              <a:buClr>
                <a:srgbClr val="BFDFE0"/>
              </a:buClr>
              <a:buSzPts val="4800"/>
              <a:buNone/>
              <a:defRPr sz="4800">
                <a:solidFill>
                  <a:srgbClr val="BFDFE0"/>
                </a:solidFill>
              </a:defRPr>
            </a:lvl7pPr>
            <a:lvl8pPr lvl="7" algn="r">
              <a:spcBef>
                <a:spcPts val="0"/>
              </a:spcBef>
              <a:spcAft>
                <a:spcPts val="0"/>
              </a:spcAft>
              <a:buClr>
                <a:srgbClr val="BFDFE0"/>
              </a:buClr>
              <a:buSzPts val="4800"/>
              <a:buNone/>
              <a:defRPr sz="4800">
                <a:solidFill>
                  <a:srgbClr val="BFDFE0"/>
                </a:solidFill>
              </a:defRPr>
            </a:lvl8pPr>
            <a:lvl9pPr lvl="8" algn="r">
              <a:spcBef>
                <a:spcPts val="0"/>
              </a:spcBef>
              <a:spcAft>
                <a:spcPts val="0"/>
              </a:spcAft>
              <a:buClr>
                <a:srgbClr val="BFDFE0"/>
              </a:buClr>
              <a:buSzPts val="4800"/>
              <a:buNone/>
              <a:defRPr sz="4800">
                <a:solidFill>
                  <a:srgbClr val="BFDFE0"/>
                </a:solidFill>
              </a:defRPr>
            </a:lvl9pPr>
          </a:lstStyle>
          <a:p>
            <a:endParaRPr/>
          </a:p>
        </p:txBody>
      </p:sp>
      <p:sp>
        <p:nvSpPr>
          <p:cNvPr id="598" name="Google Shape;598;g36335525d1a_0_2530"/>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200"/>
              <a:buFont typeface="Montserrat"/>
              <a:buNone/>
              <a:defRPr sz="1200" b="1">
                <a:solidFill>
                  <a:schemeClr val="accent2"/>
                </a:solidFill>
                <a:latin typeface="Montserrat"/>
                <a:ea typeface="Montserrat"/>
                <a:cs typeface="Montserrat"/>
                <a:sym typeface="Montserrat"/>
              </a:defRPr>
            </a:lvl1pPr>
            <a:lvl2pPr lvl="1">
              <a:spcBef>
                <a:spcPts val="0"/>
              </a:spcBef>
              <a:spcAft>
                <a:spcPts val="0"/>
              </a:spcAft>
              <a:buClr>
                <a:schemeClr val="accent2"/>
              </a:buClr>
              <a:buSzPts val="1900"/>
              <a:buNone/>
              <a:defRPr>
                <a:solidFill>
                  <a:schemeClr val="accent2"/>
                </a:solidFill>
              </a:defRPr>
            </a:lvl2pPr>
            <a:lvl3pPr lvl="2">
              <a:spcBef>
                <a:spcPts val="0"/>
              </a:spcBef>
              <a:spcAft>
                <a:spcPts val="0"/>
              </a:spcAft>
              <a:buClr>
                <a:schemeClr val="accent2"/>
              </a:buClr>
              <a:buSzPts val="1900"/>
              <a:buNone/>
              <a:defRPr>
                <a:solidFill>
                  <a:schemeClr val="accent2"/>
                </a:solidFill>
              </a:defRPr>
            </a:lvl3pPr>
            <a:lvl4pPr lvl="3">
              <a:spcBef>
                <a:spcPts val="0"/>
              </a:spcBef>
              <a:spcAft>
                <a:spcPts val="0"/>
              </a:spcAft>
              <a:buClr>
                <a:schemeClr val="accent2"/>
              </a:buClr>
              <a:buSzPts val="1900"/>
              <a:buNone/>
              <a:defRPr>
                <a:solidFill>
                  <a:schemeClr val="accent2"/>
                </a:solidFill>
              </a:defRPr>
            </a:lvl4pPr>
            <a:lvl5pPr lvl="4">
              <a:spcBef>
                <a:spcPts val="0"/>
              </a:spcBef>
              <a:spcAft>
                <a:spcPts val="0"/>
              </a:spcAft>
              <a:buClr>
                <a:schemeClr val="accent2"/>
              </a:buClr>
              <a:buSzPts val="1900"/>
              <a:buNone/>
              <a:defRPr>
                <a:solidFill>
                  <a:schemeClr val="accent2"/>
                </a:solidFill>
              </a:defRPr>
            </a:lvl5pPr>
            <a:lvl6pPr lvl="5">
              <a:spcBef>
                <a:spcPts val="0"/>
              </a:spcBef>
              <a:spcAft>
                <a:spcPts val="0"/>
              </a:spcAft>
              <a:buClr>
                <a:schemeClr val="accent2"/>
              </a:buClr>
              <a:buSzPts val="1900"/>
              <a:buNone/>
              <a:defRPr>
                <a:solidFill>
                  <a:schemeClr val="accent2"/>
                </a:solidFill>
              </a:defRPr>
            </a:lvl6pPr>
            <a:lvl7pPr lvl="6">
              <a:spcBef>
                <a:spcPts val="0"/>
              </a:spcBef>
              <a:spcAft>
                <a:spcPts val="0"/>
              </a:spcAft>
              <a:buClr>
                <a:schemeClr val="accent2"/>
              </a:buClr>
              <a:buSzPts val="1900"/>
              <a:buNone/>
              <a:defRPr>
                <a:solidFill>
                  <a:schemeClr val="accent2"/>
                </a:solidFill>
              </a:defRPr>
            </a:lvl7pPr>
            <a:lvl8pPr lvl="7">
              <a:spcBef>
                <a:spcPts val="0"/>
              </a:spcBef>
              <a:spcAft>
                <a:spcPts val="0"/>
              </a:spcAft>
              <a:buClr>
                <a:schemeClr val="accent2"/>
              </a:buClr>
              <a:buSzPts val="1900"/>
              <a:buNone/>
              <a:defRPr>
                <a:solidFill>
                  <a:schemeClr val="accent2"/>
                </a:solidFill>
              </a:defRPr>
            </a:lvl8pPr>
            <a:lvl9pPr lvl="8">
              <a:spcBef>
                <a:spcPts val="0"/>
              </a:spcBef>
              <a:spcAft>
                <a:spcPts val="0"/>
              </a:spcAft>
              <a:buClr>
                <a:schemeClr val="accent2"/>
              </a:buClr>
              <a:buSzPts val="1900"/>
              <a:buNone/>
              <a:defRPr>
                <a:solidFill>
                  <a:schemeClr val="accent2"/>
                </a:solidFill>
              </a:defRPr>
            </a:lvl9pPr>
          </a:lstStyle>
          <a:p>
            <a:endParaRPr/>
          </a:p>
        </p:txBody>
      </p:sp>
      <p:sp>
        <p:nvSpPr>
          <p:cNvPr id="599" name="Google Shape;599;g36335525d1a_0_2530"/>
          <p:cNvSpPr txBox="1">
            <a:spLocks noGrp="1"/>
          </p:cNvSpPr>
          <p:nvPr>
            <p:ph type="subTitle" idx="2"/>
          </p:nvPr>
        </p:nvSpPr>
        <p:spPr>
          <a:xfrm>
            <a:off x="609434" y="4645067"/>
            <a:ext cx="4572000" cy="12753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900"/>
              <a:buNone/>
              <a:defRPr sz="1900">
                <a:solidFill>
                  <a:schemeClr val="lt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Dark — Layout 2">
  <p:cSld name="CUSTOM_16_2_1">
    <p:bg>
      <p:bgPr>
        <a:solidFill>
          <a:schemeClr val="dk2"/>
        </a:solidFill>
        <a:effectLst/>
      </p:bgPr>
    </p:bg>
    <p:spTree>
      <p:nvGrpSpPr>
        <p:cNvPr id="1" name="Shape 600"/>
        <p:cNvGrpSpPr/>
        <p:nvPr/>
      </p:nvGrpSpPr>
      <p:grpSpPr>
        <a:xfrm>
          <a:off x="0" y="0"/>
          <a:ext cx="0" cy="0"/>
          <a:chOff x="0" y="0"/>
          <a:chExt cx="0" cy="0"/>
        </a:xfrm>
      </p:grpSpPr>
      <p:sp>
        <p:nvSpPr>
          <p:cNvPr id="601" name="Google Shape;601;g36335525d1a_0_2535"/>
          <p:cNvSpPr txBox="1">
            <a:spLocks noGrp="1"/>
          </p:cNvSpPr>
          <p:nvPr>
            <p:ph type="title"/>
          </p:nvPr>
        </p:nvSpPr>
        <p:spPr>
          <a:xfrm>
            <a:off x="609600" y="4328160"/>
            <a:ext cx="4876800" cy="1207500"/>
          </a:xfrm>
          <a:prstGeom prst="rect">
            <a:avLst/>
          </a:prstGeom>
          <a:ln>
            <a:noFill/>
          </a:ln>
        </p:spPr>
        <p:txBody>
          <a:bodyPr spcFirstLastPara="1" wrap="square" lIns="0" tIns="0" rIns="0" bIns="0" anchor="t" anchorCtr="0">
            <a:noAutofit/>
          </a:bodyPr>
          <a:lstStyle>
            <a:lvl1pPr lvl="0" algn="ctr">
              <a:lnSpc>
                <a:spcPct val="85000"/>
              </a:lnSpc>
              <a:spcBef>
                <a:spcPts val="0"/>
              </a:spcBef>
              <a:spcAft>
                <a:spcPts val="0"/>
              </a:spcAft>
              <a:buClr>
                <a:srgbClr val="BFDFE0"/>
              </a:buClr>
              <a:buSzPts val="4800"/>
              <a:buFont typeface="Montserrat"/>
              <a:buNone/>
              <a:defRPr sz="4800" b="1">
                <a:solidFill>
                  <a:srgbClr val="BFDFE0"/>
                </a:solidFill>
                <a:latin typeface="Montserrat"/>
                <a:ea typeface="Montserrat"/>
                <a:cs typeface="Montserrat"/>
                <a:sym typeface="Montserrat"/>
              </a:defRPr>
            </a:lvl1pPr>
            <a:lvl2pPr lvl="1" algn="r">
              <a:spcBef>
                <a:spcPts val="100"/>
              </a:spcBef>
              <a:spcAft>
                <a:spcPts val="0"/>
              </a:spcAft>
              <a:buClr>
                <a:schemeClr val="accent3"/>
              </a:buClr>
              <a:buSzPts val="6400"/>
              <a:buNone/>
              <a:defRPr sz="6400">
                <a:solidFill>
                  <a:schemeClr val="accent3"/>
                </a:solidFill>
              </a:defRPr>
            </a:lvl2pPr>
            <a:lvl3pPr lvl="2" algn="r">
              <a:spcBef>
                <a:spcPts val="0"/>
              </a:spcBef>
              <a:spcAft>
                <a:spcPts val="0"/>
              </a:spcAft>
              <a:buClr>
                <a:schemeClr val="accent3"/>
              </a:buClr>
              <a:buSzPts val="6400"/>
              <a:buNone/>
              <a:defRPr sz="6400">
                <a:solidFill>
                  <a:schemeClr val="accent3"/>
                </a:solidFill>
              </a:defRPr>
            </a:lvl3pPr>
            <a:lvl4pPr lvl="3" algn="r">
              <a:spcBef>
                <a:spcPts val="0"/>
              </a:spcBef>
              <a:spcAft>
                <a:spcPts val="0"/>
              </a:spcAft>
              <a:buClr>
                <a:schemeClr val="accent3"/>
              </a:buClr>
              <a:buSzPts val="6400"/>
              <a:buNone/>
              <a:defRPr sz="6400">
                <a:solidFill>
                  <a:schemeClr val="accent3"/>
                </a:solidFill>
              </a:defRPr>
            </a:lvl4pPr>
            <a:lvl5pPr lvl="4" algn="r">
              <a:spcBef>
                <a:spcPts val="0"/>
              </a:spcBef>
              <a:spcAft>
                <a:spcPts val="0"/>
              </a:spcAft>
              <a:buClr>
                <a:schemeClr val="accent3"/>
              </a:buClr>
              <a:buSzPts val="6400"/>
              <a:buNone/>
              <a:defRPr sz="6400">
                <a:solidFill>
                  <a:schemeClr val="accent3"/>
                </a:solidFill>
              </a:defRPr>
            </a:lvl5pPr>
            <a:lvl6pPr lvl="5" algn="r">
              <a:spcBef>
                <a:spcPts val="0"/>
              </a:spcBef>
              <a:spcAft>
                <a:spcPts val="0"/>
              </a:spcAft>
              <a:buClr>
                <a:schemeClr val="accent3"/>
              </a:buClr>
              <a:buSzPts val="6400"/>
              <a:buNone/>
              <a:defRPr sz="6400">
                <a:solidFill>
                  <a:schemeClr val="accent3"/>
                </a:solidFill>
              </a:defRPr>
            </a:lvl6pPr>
            <a:lvl7pPr lvl="6" algn="r">
              <a:spcBef>
                <a:spcPts val="0"/>
              </a:spcBef>
              <a:spcAft>
                <a:spcPts val="0"/>
              </a:spcAft>
              <a:buClr>
                <a:schemeClr val="accent3"/>
              </a:buClr>
              <a:buSzPts val="6400"/>
              <a:buNone/>
              <a:defRPr sz="6400">
                <a:solidFill>
                  <a:schemeClr val="accent3"/>
                </a:solidFill>
              </a:defRPr>
            </a:lvl7pPr>
            <a:lvl8pPr lvl="7" algn="r">
              <a:spcBef>
                <a:spcPts val="0"/>
              </a:spcBef>
              <a:spcAft>
                <a:spcPts val="0"/>
              </a:spcAft>
              <a:buClr>
                <a:schemeClr val="accent3"/>
              </a:buClr>
              <a:buSzPts val="6400"/>
              <a:buNone/>
              <a:defRPr sz="6400">
                <a:solidFill>
                  <a:schemeClr val="accent3"/>
                </a:solidFill>
              </a:defRPr>
            </a:lvl8pPr>
            <a:lvl9pPr lvl="8" algn="r">
              <a:spcBef>
                <a:spcPts val="0"/>
              </a:spcBef>
              <a:spcAft>
                <a:spcPts val="0"/>
              </a:spcAft>
              <a:buClr>
                <a:schemeClr val="accent3"/>
              </a:buClr>
              <a:buSzPts val="6400"/>
              <a:buNone/>
              <a:defRPr sz="6400">
                <a:solidFill>
                  <a:schemeClr val="accent3"/>
                </a:solidFill>
              </a:defRPr>
            </a:lvl9pPr>
          </a:lstStyle>
          <a:p>
            <a:endParaRPr/>
          </a:p>
        </p:txBody>
      </p:sp>
      <p:sp>
        <p:nvSpPr>
          <p:cNvPr id="602" name="Google Shape;602;g36335525d1a_0_2535"/>
          <p:cNvSpPr/>
          <p:nvPr/>
        </p:nvSpPr>
        <p:spPr>
          <a:xfrm>
            <a:off x="6705600" y="1318100"/>
            <a:ext cx="4876800" cy="4991100"/>
          </a:xfrm>
          <a:prstGeom prst="roundRect">
            <a:avLst>
              <a:gd name="adj" fmla="val 0"/>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603" name="Google Shape;603;g36335525d1a_0_2535"/>
          <p:cNvSpPr txBox="1">
            <a:spLocks noGrp="1"/>
          </p:cNvSpPr>
          <p:nvPr>
            <p:ph type="title" idx="2"/>
          </p:nvPr>
        </p:nvSpPr>
        <p:spPr>
          <a:xfrm>
            <a:off x="7245667" y="2369742"/>
            <a:ext cx="3870000" cy="2144700"/>
          </a:xfrm>
          <a:prstGeom prst="rect">
            <a:avLst/>
          </a:prstGeom>
        </p:spPr>
        <p:txBody>
          <a:bodyPr spcFirstLastPara="1" wrap="square" lIns="0" tIns="0" rIns="0" bIns="0" anchor="t" anchorCtr="0">
            <a:noAutofit/>
          </a:bodyPr>
          <a:lstStyle>
            <a:lvl1pPr lvl="0" algn="ctr">
              <a:lnSpc>
                <a:spcPct val="70000"/>
              </a:lnSpc>
              <a:spcBef>
                <a:spcPts val="0"/>
              </a:spcBef>
              <a:spcAft>
                <a:spcPts val="0"/>
              </a:spcAft>
              <a:buSzPts val="12000"/>
              <a:buFont typeface="Oswald Medium"/>
              <a:buNone/>
              <a:defRPr sz="12000" b="0">
                <a:latin typeface="Oswald Medium"/>
                <a:ea typeface="Oswald Medium"/>
                <a:cs typeface="Oswald Medium"/>
                <a:sym typeface="Oswald Medium"/>
              </a:defRPr>
            </a:lvl1pPr>
            <a:lvl2pPr lvl="1">
              <a:spcBef>
                <a:spcPts val="100"/>
              </a:spcBef>
              <a:spcAft>
                <a:spcPts val="0"/>
              </a:spcAft>
              <a:buClr>
                <a:schemeClr val="dk2"/>
              </a:buClr>
              <a:buSzPts val="12000"/>
              <a:buFont typeface="Oswald Medium"/>
              <a:buNone/>
              <a:defRPr sz="12000">
                <a:solidFill>
                  <a:schemeClr val="dk2"/>
                </a:solidFill>
                <a:latin typeface="Oswald Medium"/>
                <a:ea typeface="Oswald Medium"/>
                <a:cs typeface="Oswald Medium"/>
                <a:sym typeface="Oswald Medium"/>
              </a:defRPr>
            </a:lvl2pPr>
            <a:lvl3pPr lvl="2">
              <a:spcBef>
                <a:spcPts val="0"/>
              </a:spcBef>
              <a:spcAft>
                <a:spcPts val="0"/>
              </a:spcAft>
              <a:buClr>
                <a:schemeClr val="dk2"/>
              </a:buClr>
              <a:buSzPts val="12000"/>
              <a:buFont typeface="Oswald Medium"/>
              <a:buNone/>
              <a:defRPr sz="12000">
                <a:solidFill>
                  <a:schemeClr val="dk2"/>
                </a:solidFill>
                <a:latin typeface="Oswald Medium"/>
                <a:ea typeface="Oswald Medium"/>
                <a:cs typeface="Oswald Medium"/>
                <a:sym typeface="Oswald Medium"/>
              </a:defRPr>
            </a:lvl3pPr>
            <a:lvl4pPr lvl="3">
              <a:spcBef>
                <a:spcPts val="0"/>
              </a:spcBef>
              <a:spcAft>
                <a:spcPts val="0"/>
              </a:spcAft>
              <a:buClr>
                <a:schemeClr val="dk2"/>
              </a:buClr>
              <a:buSzPts val="12000"/>
              <a:buFont typeface="Oswald Medium"/>
              <a:buNone/>
              <a:defRPr sz="12000">
                <a:solidFill>
                  <a:schemeClr val="dk2"/>
                </a:solidFill>
                <a:latin typeface="Oswald Medium"/>
                <a:ea typeface="Oswald Medium"/>
                <a:cs typeface="Oswald Medium"/>
                <a:sym typeface="Oswald Medium"/>
              </a:defRPr>
            </a:lvl4pPr>
            <a:lvl5pPr lvl="4">
              <a:spcBef>
                <a:spcPts val="0"/>
              </a:spcBef>
              <a:spcAft>
                <a:spcPts val="0"/>
              </a:spcAft>
              <a:buClr>
                <a:schemeClr val="dk2"/>
              </a:buClr>
              <a:buSzPts val="12000"/>
              <a:buFont typeface="Oswald Medium"/>
              <a:buNone/>
              <a:defRPr sz="12000">
                <a:solidFill>
                  <a:schemeClr val="dk2"/>
                </a:solidFill>
                <a:latin typeface="Oswald Medium"/>
                <a:ea typeface="Oswald Medium"/>
                <a:cs typeface="Oswald Medium"/>
                <a:sym typeface="Oswald Medium"/>
              </a:defRPr>
            </a:lvl5pPr>
            <a:lvl6pPr lvl="5">
              <a:spcBef>
                <a:spcPts val="0"/>
              </a:spcBef>
              <a:spcAft>
                <a:spcPts val="0"/>
              </a:spcAft>
              <a:buClr>
                <a:schemeClr val="dk2"/>
              </a:buClr>
              <a:buSzPts val="12000"/>
              <a:buFont typeface="Oswald Medium"/>
              <a:buNone/>
              <a:defRPr sz="12000">
                <a:solidFill>
                  <a:schemeClr val="dk2"/>
                </a:solidFill>
                <a:latin typeface="Oswald Medium"/>
                <a:ea typeface="Oswald Medium"/>
                <a:cs typeface="Oswald Medium"/>
                <a:sym typeface="Oswald Medium"/>
              </a:defRPr>
            </a:lvl6pPr>
            <a:lvl7pPr lvl="6">
              <a:spcBef>
                <a:spcPts val="0"/>
              </a:spcBef>
              <a:spcAft>
                <a:spcPts val="0"/>
              </a:spcAft>
              <a:buClr>
                <a:schemeClr val="dk2"/>
              </a:buClr>
              <a:buSzPts val="12000"/>
              <a:buFont typeface="Oswald Medium"/>
              <a:buNone/>
              <a:defRPr sz="12000">
                <a:solidFill>
                  <a:schemeClr val="dk2"/>
                </a:solidFill>
                <a:latin typeface="Oswald Medium"/>
                <a:ea typeface="Oswald Medium"/>
                <a:cs typeface="Oswald Medium"/>
                <a:sym typeface="Oswald Medium"/>
              </a:defRPr>
            </a:lvl7pPr>
            <a:lvl8pPr lvl="7">
              <a:spcBef>
                <a:spcPts val="0"/>
              </a:spcBef>
              <a:spcAft>
                <a:spcPts val="0"/>
              </a:spcAft>
              <a:buClr>
                <a:schemeClr val="dk2"/>
              </a:buClr>
              <a:buSzPts val="12000"/>
              <a:buFont typeface="Oswald Medium"/>
              <a:buNone/>
              <a:defRPr sz="12000">
                <a:solidFill>
                  <a:schemeClr val="dk2"/>
                </a:solidFill>
                <a:latin typeface="Oswald Medium"/>
                <a:ea typeface="Oswald Medium"/>
                <a:cs typeface="Oswald Medium"/>
                <a:sym typeface="Oswald Medium"/>
              </a:defRPr>
            </a:lvl8pPr>
            <a:lvl9pPr lvl="8">
              <a:spcBef>
                <a:spcPts val="0"/>
              </a:spcBef>
              <a:spcAft>
                <a:spcPts val="0"/>
              </a:spcAft>
              <a:buClr>
                <a:schemeClr val="dk2"/>
              </a:buClr>
              <a:buSzPts val="12000"/>
              <a:buFont typeface="Oswald Medium"/>
              <a:buNone/>
              <a:defRPr sz="12000">
                <a:solidFill>
                  <a:schemeClr val="dk2"/>
                </a:solidFill>
                <a:latin typeface="Oswald Medium"/>
                <a:ea typeface="Oswald Medium"/>
                <a:cs typeface="Oswald Medium"/>
                <a:sym typeface="Oswald Medium"/>
              </a:defRPr>
            </a:lvl9pPr>
          </a:lstStyle>
          <a:p>
            <a:endParaRPr/>
          </a:p>
        </p:txBody>
      </p:sp>
      <p:sp>
        <p:nvSpPr>
          <p:cNvPr id="604" name="Google Shape;604;g36335525d1a_0_2535"/>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200"/>
              <a:buFont typeface="Montserrat"/>
              <a:buNone/>
              <a:defRPr sz="1200" b="1">
                <a:solidFill>
                  <a:schemeClr val="accent2"/>
                </a:solidFill>
                <a:latin typeface="Montserrat"/>
                <a:ea typeface="Montserrat"/>
                <a:cs typeface="Montserrat"/>
                <a:sym typeface="Montserrat"/>
              </a:defRPr>
            </a:lvl1pPr>
            <a:lvl2pPr lvl="1">
              <a:spcBef>
                <a:spcPts val="0"/>
              </a:spcBef>
              <a:spcAft>
                <a:spcPts val="0"/>
              </a:spcAft>
              <a:buClr>
                <a:schemeClr val="accent2"/>
              </a:buClr>
              <a:buSzPts val="1900"/>
              <a:buNone/>
              <a:defRPr>
                <a:solidFill>
                  <a:schemeClr val="accent2"/>
                </a:solidFill>
              </a:defRPr>
            </a:lvl2pPr>
            <a:lvl3pPr lvl="2">
              <a:spcBef>
                <a:spcPts val="0"/>
              </a:spcBef>
              <a:spcAft>
                <a:spcPts val="0"/>
              </a:spcAft>
              <a:buClr>
                <a:schemeClr val="accent2"/>
              </a:buClr>
              <a:buSzPts val="1900"/>
              <a:buNone/>
              <a:defRPr>
                <a:solidFill>
                  <a:schemeClr val="accent2"/>
                </a:solidFill>
              </a:defRPr>
            </a:lvl3pPr>
            <a:lvl4pPr lvl="3">
              <a:spcBef>
                <a:spcPts val="0"/>
              </a:spcBef>
              <a:spcAft>
                <a:spcPts val="0"/>
              </a:spcAft>
              <a:buClr>
                <a:schemeClr val="accent2"/>
              </a:buClr>
              <a:buSzPts val="1900"/>
              <a:buNone/>
              <a:defRPr>
                <a:solidFill>
                  <a:schemeClr val="accent2"/>
                </a:solidFill>
              </a:defRPr>
            </a:lvl4pPr>
            <a:lvl5pPr lvl="4">
              <a:spcBef>
                <a:spcPts val="0"/>
              </a:spcBef>
              <a:spcAft>
                <a:spcPts val="0"/>
              </a:spcAft>
              <a:buClr>
                <a:schemeClr val="accent2"/>
              </a:buClr>
              <a:buSzPts val="1900"/>
              <a:buNone/>
              <a:defRPr>
                <a:solidFill>
                  <a:schemeClr val="accent2"/>
                </a:solidFill>
              </a:defRPr>
            </a:lvl5pPr>
            <a:lvl6pPr lvl="5">
              <a:spcBef>
                <a:spcPts val="0"/>
              </a:spcBef>
              <a:spcAft>
                <a:spcPts val="0"/>
              </a:spcAft>
              <a:buClr>
                <a:schemeClr val="accent2"/>
              </a:buClr>
              <a:buSzPts val="1900"/>
              <a:buNone/>
              <a:defRPr>
                <a:solidFill>
                  <a:schemeClr val="accent2"/>
                </a:solidFill>
              </a:defRPr>
            </a:lvl6pPr>
            <a:lvl7pPr lvl="6">
              <a:spcBef>
                <a:spcPts val="0"/>
              </a:spcBef>
              <a:spcAft>
                <a:spcPts val="0"/>
              </a:spcAft>
              <a:buClr>
                <a:schemeClr val="accent2"/>
              </a:buClr>
              <a:buSzPts val="1900"/>
              <a:buNone/>
              <a:defRPr>
                <a:solidFill>
                  <a:schemeClr val="accent2"/>
                </a:solidFill>
              </a:defRPr>
            </a:lvl7pPr>
            <a:lvl8pPr lvl="7">
              <a:spcBef>
                <a:spcPts val="0"/>
              </a:spcBef>
              <a:spcAft>
                <a:spcPts val="0"/>
              </a:spcAft>
              <a:buClr>
                <a:schemeClr val="accent2"/>
              </a:buClr>
              <a:buSzPts val="1900"/>
              <a:buNone/>
              <a:defRPr>
                <a:solidFill>
                  <a:schemeClr val="accent2"/>
                </a:solidFill>
              </a:defRPr>
            </a:lvl8pPr>
            <a:lvl9pPr lvl="8">
              <a:spcBef>
                <a:spcPts val="0"/>
              </a:spcBef>
              <a:spcAft>
                <a:spcPts val="0"/>
              </a:spcAft>
              <a:buClr>
                <a:schemeClr val="accent2"/>
              </a:buClr>
              <a:buSzPts val="1900"/>
              <a:buNone/>
              <a:defRPr>
                <a:solidFill>
                  <a:schemeClr val="accent2"/>
                </a:solidFill>
              </a:defRPr>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Dark — 3 Large Data Points">
  <p:cSld name="CUSTOM_25">
    <p:bg>
      <p:bgPr>
        <a:solidFill>
          <a:schemeClr val="dk2"/>
        </a:solidFill>
        <a:effectLst/>
      </p:bgPr>
    </p:bg>
    <p:spTree>
      <p:nvGrpSpPr>
        <p:cNvPr id="1" name="Shape 605"/>
        <p:cNvGrpSpPr/>
        <p:nvPr/>
      </p:nvGrpSpPr>
      <p:grpSpPr>
        <a:xfrm>
          <a:off x="0" y="0"/>
          <a:ext cx="0" cy="0"/>
          <a:chOff x="0" y="0"/>
          <a:chExt cx="0" cy="0"/>
        </a:xfrm>
      </p:grpSpPr>
      <p:grpSp>
        <p:nvGrpSpPr>
          <p:cNvPr id="606" name="Google Shape;606;g36335525d1a_0_2540"/>
          <p:cNvGrpSpPr/>
          <p:nvPr/>
        </p:nvGrpSpPr>
        <p:grpSpPr>
          <a:xfrm>
            <a:off x="0" y="1828800"/>
            <a:ext cx="12201695" cy="3962569"/>
            <a:chOff x="0" y="1283300"/>
            <a:chExt cx="9151500" cy="3207000"/>
          </a:xfrm>
        </p:grpSpPr>
        <p:sp>
          <p:nvSpPr>
            <p:cNvPr id="607" name="Google Shape;607;g36335525d1a_0_2540"/>
            <p:cNvSpPr/>
            <p:nvPr/>
          </p:nvSpPr>
          <p:spPr>
            <a:xfrm>
              <a:off x="0" y="1283300"/>
              <a:ext cx="9151500" cy="3207000"/>
            </a:xfrm>
            <a:prstGeom prst="rect">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cxnSp>
          <p:nvCxnSpPr>
            <p:cNvPr id="608" name="Google Shape;608;g36335525d1a_0_2540"/>
            <p:cNvCxnSpPr/>
            <p:nvPr/>
          </p:nvCxnSpPr>
          <p:spPr>
            <a:xfrm>
              <a:off x="3143938" y="1651550"/>
              <a:ext cx="0" cy="2470500"/>
            </a:xfrm>
            <a:prstGeom prst="straightConnector1">
              <a:avLst/>
            </a:prstGeom>
            <a:noFill/>
            <a:ln w="19050" cap="flat" cmpd="sng">
              <a:solidFill>
                <a:srgbClr val="BFDFE0"/>
              </a:solidFill>
              <a:prstDash val="solid"/>
              <a:round/>
              <a:headEnd type="none" w="med" len="med"/>
              <a:tailEnd type="none" w="med" len="med"/>
            </a:ln>
          </p:spPr>
        </p:cxnSp>
        <p:cxnSp>
          <p:nvCxnSpPr>
            <p:cNvPr id="609" name="Google Shape;609;g36335525d1a_0_2540"/>
            <p:cNvCxnSpPr/>
            <p:nvPr/>
          </p:nvCxnSpPr>
          <p:spPr>
            <a:xfrm>
              <a:off x="5942363" y="1651550"/>
              <a:ext cx="0" cy="2470500"/>
            </a:xfrm>
            <a:prstGeom prst="straightConnector1">
              <a:avLst/>
            </a:prstGeom>
            <a:noFill/>
            <a:ln w="19050" cap="flat" cmpd="sng">
              <a:solidFill>
                <a:srgbClr val="BFDFE0"/>
              </a:solidFill>
              <a:prstDash val="solid"/>
              <a:round/>
              <a:headEnd type="none" w="med" len="med"/>
              <a:tailEnd type="none" w="med" len="med"/>
            </a:ln>
          </p:spPr>
        </p:cxnSp>
      </p:grpSp>
      <p:sp>
        <p:nvSpPr>
          <p:cNvPr id="610" name="Google Shape;610;g36335525d1a_0_2540"/>
          <p:cNvSpPr txBox="1">
            <a:spLocks noGrp="1"/>
          </p:cNvSpPr>
          <p:nvPr>
            <p:ph type="title"/>
          </p:nvPr>
        </p:nvSpPr>
        <p:spPr>
          <a:xfrm>
            <a:off x="609600" y="914400"/>
            <a:ext cx="10363200" cy="788100"/>
          </a:xfrm>
          <a:prstGeom prst="rect">
            <a:avLst/>
          </a:prstGeom>
        </p:spPr>
        <p:txBody>
          <a:bodyPr spcFirstLastPara="1" wrap="square" lIns="0" tIns="0" rIns="0" bIns="0" anchor="t" anchorCtr="0">
            <a:normAutofit/>
          </a:bodyPr>
          <a:lstStyle>
            <a:lvl1pPr lvl="0">
              <a:spcBef>
                <a:spcPts val="0"/>
              </a:spcBef>
              <a:spcAft>
                <a:spcPts val="0"/>
              </a:spcAft>
              <a:buClr>
                <a:srgbClr val="BFDFE0"/>
              </a:buClr>
              <a:buSzPts val="4800"/>
              <a:buNone/>
              <a:defRPr>
                <a:solidFill>
                  <a:srgbClr val="BFDFE0"/>
                </a:solidFill>
              </a:defRPr>
            </a:lvl1pPr>
            <a:lvl2pPr lvl="1">
              <a:spcBef>
                <a:spcPts val="10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611" name="Google Shape;611;g36335525d1a_0_2540"/>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200"/>
              <a:buFont typeface="Montserrat"/>
              <a:buNone/>
              <a:defRPr sz="1200" b="1">
                <a:solidFill>
                  <a:schemeClr val="accent2"/>
                </a:solidFill>
                <a:latin typeface="Montserrat"/>
                <a:ea typeface="Montserrat"/>
                <a:cs typeface="Montserrat"/>
                <a:sym typeface="Montserrat"/>
              </a:defRPr>
            </a:lvl1pPr>
            <a:lvl2pPr lvl="1">
              <a:spcBef>
                <a:spcPts val="0"/>
              </a:spcBef>
              <a:spcAft>
                <a:spcPts val="0"/>
              </a:spcAft>
              <a:buClr>
                <a:schemeClr val="accent2"/>
              </a:buClr>
              <a:buSzPts val="1900"/>
              <a:buNone/>
              <a:defRPr>
                <a:solidFill>
                  <a:schemeClr val="accent2"/>
                </a:solidFill>
              </a:defRPr>
            </a:lvl2pPr>
            <a:lvl3pPr lvl="2">
              <a:spcBef>
                <a:spcPts val="0"/>
              </a:spcBef>
              <a:spcAft>
                <a:spcPts val="0"/>
              </a:spcAft>
              <a:buClr>
                <a:schemeClr val="accent2"/>
              </a:buClr>
              <a:buSzPts val="1900"/>
              <a:buNone/>
              <a:defRPr>
                <a:solidFill>
                  <a:schemeClr val="accent2"/>
                </a:solidFill>
              </a:defRPr>
            </a:lvl3pPr>
            <a:lvl4pPr lvl="3">
              <a:spcBef>
                <a:spcPts val="0"/>
              </a:spcBef>
              <a:spcAft>
                <a:spcPts val="0"/>
              </a:spcAft>
              <a:buClr>
                <a:schemeClr val="accent2"/>
              </a:buClr>
              <a:buSzPts val="1900"/>
              <a:buNone/>
              <a:defRPr>
                <a:solidFill>
                  <a:schemeClr val="accent2"/>
                </a:solidFill>
              </a:defRPr>
            </a:lvl4pPr>
            <a:lvl5pPr lvl="4">
              <a:spcBef>
                <a:spcPts val="0"/>
              </a:spcBef>
              <a:spcAft>
                <a:spcPts val="0"/>
              </a:spcAft>
              <a:buClr>
                <a:schemeClr val="accent2"/>
              </a:buClr>
              <a:buSzPts val="1900"/>
              <a:buNone/>
              <a:defRPr>
                <a:solidFill>
                  <a:schemeClr val="accent2"/>
                </a:solidFill>
              </a:defRPr>
            </a:lvl5pPr>
            <a:lvl6pPr lvl="5">
              <a:spcBef>
                <a:spcPts val="0"/>
              </a:spcBef>
              <a:spcAft>
                <a:spcPts val="0"/>
              </a:spcAft>
              <a:buClr>
                <a:schemeClr val="accent2"/>
              </a:buClr>
              <a:buSzPts val="1900"/>
              <a:buNone/>
              <a:defRPr>
                <a:solidFill>
                  <a:schemeClr val="accent2"/>
                </a:solidFill>
              </a:defRPr>
            </a:lvl6pPr>
            <a:lvl7pPr lvl="6">
              <a:spcBef>
                <a:spcPts val="0"/>
              </a:spcBef>
              <a:spcAft>
                <a:spcPts val="0"/>
              </a:spcAft>
              <a:buClr>
                <a:schemeClr val="accent2"/>
              </a:buClr>
              <a:buSzPts val="1900"/>
              <a:buNone/>
              <a:defRPr>
                <a:solidFill>
                  <a:schemeClr val="accent2"/>
                </a:solidFill>
              </a:defRPr>
            </a:lvl7pPr>
            <a:lvl8pPr lvl="7">
              <a:spcBef>
                <a:spcPts val="0"/>
              </a:spcBef>
              <a:spcAft>
                <a:spcPts val="0"/>
              </a:spcAft>
              <a:buClr>
                <a:schemeClr val="accent2"/>
              </a:buClr>
              <a:buSzPts val="1900"/>
              <a:buNone/>
              <a:defRPr>
                <a:solidFill>
                  <a:schemeClr val="accent2"/>
                </a:solidFill>
              </a:defRPr>
            </a:lvl8pPr>
            <a:lvl9pPr lvl="8">
              <a:spcBef>
                <a:spcPts val="0"/>
              </a:spcBef>
              <a:spcAft>
                <a:spcPts val="0"/>
              </a:spcAft>
              <a:buClr>
                <a:schemeClr val="accent2"/>
              </a:buClr>
              <a:buSzPts val="1900"/>
              <a:buNone/>
              <a:defRPr>
                <a:solidFill>
                  <a:schemeClr val="accent2"/>
                </a:solidFill>
              </a:defRPr>
            </a:lvl9pPr>
          </a:lstStyle>
          <a:p>
            <a:endParaRPr/>
          </a:p>
        </p:txBody>
      </p:sp>
      <p:sp>
        <p:nvSpPr>
          <p:cNvPr id="612" name="Google Shape;612;g36335525d1a_0_2540"/>
          <p:cNvSpPr txBox="1">
            <a:spLocks noGrp="1"/>
          </p:cNvSpPr>
          <p:nvPr>
            <p:ph type="title" idx="2"/>
          </p:nvPr>
        </p:nvSpPr>
        <p:spPr>
          <a:xfrm>
            <a:off x="633617" y="2377440"/>
            <a:ext cx="3048000" cy="677100"/>
          </a:xfrm>
          <a:prstGeom prst="rect">
            <a:avLst/>
          </a:prstGeom>
        </p:spPr>
        <p:txBody>
          <a:bodyPr spcFirstLastPara="1" wrap="square" lIns="0" tIns="0" rIns="0" bIns="0" anchor="t" anchorCtr="0">
            <a:normAutofit/>
          </a:bodyPr>
          <a:lstStyle>
            <a:lvl1pPr lvl="0" algn="ctr">
              <a:lnSpc>
                <a:spcPct val="80000"/>
              </a:lnSpc>
              <a:spcBef>
                <a:spcPts val="0"/>
              </a:spcBef>
              <a:spcAft>
                <a:spcPts val="0"/>
              </a:spcAft>
              <a:buSzPts val="6000"/>
              <a:buFont typeface="Oswald Medium"/>
              <a:buNone/>
              <a:defRPr sz="6000" b="0">
                <a:latin typeface="Oswald Medium"/>
                <a:ea typeface="Oswald Medium"/>
                <a:cs typeface="Oswald Medium"/>
                <a:sym typeface="Oswald Medium"/>
              </a:defRPr>
            </a:lvl1pPr>
            <a:lvl2pPr lvl="1"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2pPr>
            <a:lvl3pPr lvl="2"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3pPr>
            <a:lvl4pPr lvl="3"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4pPr>
            <a:lvl5pPr lvl="4"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5pPr>
            <a:lvl6pPr lvl="5"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6pPr>
            <a:lvl7pPr lvl="6"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7pPr>
            <a:lvl8pPr lvl="7"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8pPr>
            <a:lvl9pPr lvl="8" algn="ctr">
              <a:lnSpc>
                <a:spcPct val="80000"/>
              </a:lnSpc>
              <a:spcBef>
                <a:spcPts val="100"/>
              </a:spcBef>
              <a:spcAft>
                <a:spcPts val="100"/>
              </a:spcAft>
              <a:buSzPts val="6000"/>
              <a:buFont typeface="Oswald Medium"/>
              <a:buNone/>
              <a:defRPr sz="6000">
                <a:latin typeface="Oswald Medium"/>
                <a:ea typeface="Oswald Medium"/>
                <a:cs typeface="Oswald Medium"/>
                <a:sym typeface="Oswald Medium"/>
              </a:defRPr>
            </a:lvl9pPr>
          </a:lstStyle>
          <a:p>
            <a:endParaRPr/>
          </a:p>
        </p:txBody>
      </p:sp>
      <p:sp>
        <p:nvSpPr>
          <p:cNvPr id="613" name="Google Shape;613;g36335525d1a_0_2540"/>
          <p:cNvSpPr txBox="1">
            <a:spLocks noGrp="1"/>
          </p:cNvSpPr>
          <p:nvPr>
            <p:ph type="title" idx="3"/>
          </p:nvPr>
        </p:nvSpPr>
        <p:spPr>
          <a:xfrm>
            <a:off x="4572000" y="2377440"/>
            <a:ext cx="3048000" cy="677100"/>
          </a:xfrm>
          <a:prstGeom prst="rect">
            <a:avLst/>
          </a:prstGeom>
        </p:spPr>
        <p:txBody>
          <a:bodyPr spcFirstLastPara="1" wrap="square" lIns="0" tIns="0" rIns="0" bIns="0" anchor="t" anchorCtr="0">
            <a:normAutofit/>
          </a:bodyPr>
          <a:lstStyle>
            <a:lvl1pPr lvl="0" algn="ctr">
              <a:lnSpc>
                <a:spcPct val="80000"/>
              </a:lnSpc>
              <a:spcBef>
                <a:spcPts val="0"/>
              </a:spcBef>
              <a:spcAft>
                <a:spcPts val="0"/>
              </a:spcAft>
              <a:buSzPts val="6000"/>
              <a:buFont typeface="Oswald Medium"/>
              <a:buNone/>
              <a:defRPr sz="6000" b="0">
                <a:latin typeface="Oswald Medium"/>
                <a:ea typeface="Oswald Medium"/>
                <a:cs typeface="Oswald Medium"/>
                <a:sym typeface="Oswald Medium"/>
              </a:defRPr>
            </a:lvl1pPr>
            <a:lvl2pPr lvl="1"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2pPr>
            <a:lvl3pPr lvl="2"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3pPr>
            <a:lvl4pPr lvl="3"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4pPr>
            <a:lvl5pPr lvl="4"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5pPr>
            <a:lvl6pPr lvl="5"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6pPr>
            <a:lvl7pPr lvl="6"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7pPr>
            <a:lvl8pPr lvl="7" algn="ctr">
              <a:lnSpc>
                <a:spcPct val="80000"/>
              </a:lnSpc>
              <a:spcBef>
                <a:spcPts val="100"/>
              </a:spcBef>
              <a:spcAft>
                <a:spcPts val="0"/>
              </a:spcAft>
              <a:buSzPts val="6000"/>
              <a:buFont typeface="Oswald Medium"/>
              <a:buNone/>
              <a:defRPr sz="6000">
                <a:latin typeface="Oswald Medium"/>
                <a:ea typeface="Oswald Medium"/>
                <a:cs typeface="Oswald Medium"/>
                <a:sym typeface="Oswald Medium"/>
              </a:defRPr>
            </a:lvl8pPr>
            <a:lvl9pPr lvl="8" algn="ctr">
              <a:lnSpc>
                <a:spcPct val="80000"/>
              </a:lnSpc>
              <a:spcBef>
                <a:spcPts val="100"/>
              </a:spcBef>
              <a:spcAft>
                <a:spcPts val="100"/>
              </a:spcAft>
              <a:buSzPts val="6000"/>
              <a:buFont typeface="Oswald Medium"/>
              <a:buNone/>
              <a:defRPr sz="6000">
                <a:latin typeface="Oswald Medium"/>
                <a:ea typeface="Oswald Medium"/>
                <a:cs typeface="Oswald Medium"/>
                <a:sym typeface="Oswald Medium"/>
              </a:defRPr>
            </a:lvl9pPr>
          </a:lstStyle>
          <a:p>
            <a:endParaRPr/>
          </a:p>
        </p:txBody>
      </p:sp>
      <p:sp>
        <p:nvSpPr>
          <p:cNvPr id="614" name="Google Shape;614;g36335525d1a_0_2540"/>
          <p:cNvSpPr txBox="1">
            <a:spLocks noGrp="1"/>
          </p:cNvSpPr>
          <p:nvPr>
            <p:ph type="title" idx="4"/>
          </p:nvPr>
        </p:nvSpPr>
        <p:spPr>
          <a:xfrm>
            <a:off x="8510383" y="2377440"/>
            <a:ext cx="3048000" cy="677100"/>
          </a:xfrm>
          <a:prstGeom prst="rect">
            <a:avLst/>
          </a:prstGeom>
        </p:spPr>
        <p:txBody>
          <a:bodyPr spcFirstLastPara="1" wrap="square" lIns="0" tIns="0" rIns="0" bIns="0" anchor="t" anchorCtr="0">
            <a:normAutofit/>
          </a:bodyPr>
          <a:lstStyle>
            <a:lvl1pPr lvl="0" algn="ctr">
              <a:lnSpc>
                <a:spcPct val="80000"/>
              </a:lnSpc>
              <a:spcBef>
                <a:spcPts val="0"/>
              </a:spcBef>
              <a:spcAft>
                <a:spcPts val="0"/>
              </a:spcAft>
              <a:buSzPts val="6000"/>
              <a:buFont typeface="Oswald Medium"/>
              <a:buNone/>
              <a:defRPr sz="6000" b="0">
                <a:latin typeface="Oswald Medium"/>
                <a:ea typeface="Oswald Medium"/>
                <a:cs typeface="Oswald Medium"/>
                <a:sym typeface="Oswald Medium"/>
              </a:defRPr>
            </a:lvl1pPr>
            <a:lvl2pPr lvl="1" algn="ctr">
              <a:lnSpc>
                <a:spcPct val="80000"/>
              </a:lnSpc>
              <a:spcBef>
                <a:spcPts val="100"/>
              </a:spcBef>
              <a:spcAft>
                <a:spcPts val="0"/>
              </a:spcAft>
              <a:buClr>
                <a:schemeClr val="dk2"/>
              </a:buClr>
              <a:buSzPts val="6000"/>
              <a:buFont typeface="Oswald Medium"/>
              <a:buNone/>
              <a:defRPr sz="6000">
                <a:solidFill>
                  <a:schemeClr val="dk2"/>
                </a:solidFill>
                <a:latin typeface="Oswald Medium"/>
                <a:ea typeface="Oswald Medium"/>
                <a:cs typeface="Oswald Medium"/>
                <a:sym typeface="Oswald Medium"/>
              </a:defRPr>
            </a:lvl2pPr>
            <a:lvl3pPr lvl="2" algn="ctr">
              <a:lnSpc>
                <a:spcPct val="80000"/>
              </a:lnSpc>
              <a:spcBef>
                <a:spcPts val="100"/>
              </a:spcBef>
              <a:spcAft>
                <a:spcPts val="0"/>
              </a:spcAft>
              <a:buClr>
                <a:schemeClr val="dk2"/>
              </a:buClr>
              <a:buSzPts val="6000"/>
              <a:buFont typeface="Oswald Medium"/>
              <a:buNone/>
              <a:defRPr sz="6000">
                <a:solidFill>
                  <a:schemeClr val="dk2"/>
                </a:solidFill>
                <a:latin typeface="Oswald Medium"/>
                <a:ea typeface="Oswald Medium"/>
                <a:cs typeface="Oswald Medium"/>
                <a:sym typeface="Oswald Medium"/>
              </a:defRPr>
            </a:lvl3pPr>
            <a:lvl4pPr lvl="3" algn="ctr">
              <a:lnSpc>
                <a:spcPct val="80000"/>
              </a:lnSpc>
              <a:spcBef>
                <a:spcPts val="100"/>
              </a:spcBef>
              <a:spcAft>
                <a:spcPts val="0"/>
              </a:spcAft>
              <a:buClr>
                <a:schemeClr val="dk2"/>
              </a:buClr>
              <a:buSzPts val="6000"/>
              <a:buFont typeface="Oswald Medium"/>
              <a:buNone/>
              <a:defRPr sz="6000">
                <a:solidFill>
                  <a:schemeClr val="dk2"/>
                </a:solidFill>
                <a:latin typeface="Oswald Medium"/>
                <a:ea typeface="Oswald Medium"/>
                <a:cs typeface="Oswald Medium"/>
                <a:sym typeface="Oswald Medium"/>
              </a:defRPr>
            </a:lvl4pPr>
            <a:lvl5pPr lvl="4" algn="ctr">
              <a:lnSpc>
                <a:spcPct val="80000"/>
              </a:lnSpc>
              <a:spcBef>
                <a:spcPts val="100"/>
              </a:spcBef>
              <a:spcAft>
                <a:spcPts val="0"/>
              </a:spcAft>
              <a:buClr>
                <a:schemeClr val="dk2"/>
              </a:buClr>
              <a:buSzPts val="6000"/>
              <a:buFont typeface="Oswald Medium"/>
              <a:buNone/>
              <a:defRPr sz="6000">
                <a:solidFill>
                  <a:schemeClr val="dk2"/>
                </a:solidFill>
                <a:latin typeface="Oswald Medium"/>
                <a:ea typeface="Oswald Medium"/>
                <a:cs typeface="Oswald Medium"/>
                <a:sym typeface="Oswald Medium"/>
              </a:defRPr>
            </a:lvl5pPr>
            <a:lvl6pPr lvl="5" algn="ctr">
              <a:lnSpc>
                <a:spcPct val="80000"/>
              </a:lnSpc>
              <a:spcBef>
                <a:spcPts val="100"/>
              </a:spcBef>
              <a:spcAft>
                <a:spcPts val="0"/>
              </a:spcAft>
              <a:buClr>
                <a:schemeClr val="dk2"/>
              </a:buClr>
              <a:buSzPts val="6000"/>
              <a:buFont typeface="Oswald Medium"/>
              <a:buNone/>
              <a:defRPr sz="6000">
                <a:solidFill>
                  <a:schemeClr val="dk2"/>
                </a:solidFill>
                <a:latin typeface="Oswald Medium"/>
                <a:ea typeface="Oswald Medium"/>
                <a:cs typeface="Oswald Medium"/>
                <a:sym typeface="Oswald Medium"/>
              </a:defRPr>
            </a:lvl6pPr>
            <a:lvl7pPr lvl="6" algn="ctr">
              <a:lnSpc>
                <a:spcPct val="80000"/>
              </a:lnSpc>
              <a:spcBef>
                <a:spcPts val="100"/>
              </a:spcBef>
              <a:spcAft>
                <a:spcPts val="0"/>
              </a:spcAft>
              <a:buClr>
                <a:schemeClr val="dk2"/>
              </a:buClr>
              <a:buSzPts val="6000"/>
              <a:buFont typeface="Oswald Medium"/>
              <a:buNone/>
              <a:defRPr sz="6000">
                <a:solidFill>
                  <a:schemeClr val="dk2"/>
                </a:solidFill>
                <a:latin typeface="Oswald Medium"/>
                <a:ea typeface="Oswald Medium"/>
                <a:cs typeface="Oswald Medium"/>
                <a:sym typeface="Oswald Medium"/>
              </a:defRPr>
            </a:lvl7pPr>
            <a:lvl8pPr lvl="7" algn="ctr">
              <a:lnSpc>
                <a:spcPct val="80000"/>
              </a:lnSpc>
              <a:spcBef>
                <a:spcPts val="100"/>
              </a:spcBef>
              <a:spcAft>
                <a:spcPts val="0"/>
              </a:spcAft>
              <a:buClr>
                <a:schemeClr val="dk2"/>
              </a:buClr>
              <a:buSzPts val="6000"/>
              <a:buFont typeface="Oswald Medium"/>
              <a:buNone/>
              <a:defRPr sz="6000">
                <a:solidFill>
                  <a:schemeClr val="dk2"/>
                </a:solidFill>
                <a:latin typeface="Oswald Medium"/>
                <a:ea typeface="Oswald Medium"/>
                <a:cs typeface="Oswald Medium"/>
                <a:sym typeface="Oswald Medium"/>
              </a:defRPr>
            </a:lvl8pPr>
            <a:lvl9pPr lvl="8" algn="ctr">
              <a:lnSpc>
                <a:spcPct val="80000"/>
              </a:lnSpc>
              <a:spcBef>
                <a:spcPts val="100"/>
              </a:spcBef>
              <a:spcAft>
                <a:spcPts val="100"/>
              </a:spcAft>
              <a:buClr>
                <a:schemeClr val="dk2"/>
              </a:buClr>
              <a:buSzPts val="6000"/>
              <a:buFont typeface="Oswald Medium"/>
              <a:buNone/>
              <a:defRPr sz="6000">
                <a:solidFill>
                  <a:schemeClr val="dk2"/>
                </a:solidFill>
                <a:latin typeface="Oswald Medium"/>
                <a:ea typeface="Oswald Medium"/>
                <a:cs typeface="Oswald Medium"/>
                <a:sym typeface="Oswald Medium"/>
              </a:defRPr>
            </a:lvl9pPr>
          </a:lstStyle>
          <a:p>
            <a:endParaRPr/>
          </a:p>
        </p:txBody>
      </p:sp>
      <p:sp>
        <p:nvSpPr>
          <p:cNvPr id="615" name="Google Shape;615;g36335525d1a_0_2540"/>
          <p:cNvSpPr txBox="1">
            <a:spLocks noGrp="1"/>
          </p:cNvSpPr>
          <p:nvPr>
            <p:ph type="subTitle" idx="5"/>
          </p:nvPr>
        </p:nvSpPr>
        <p:spPr>
          <a:xfrm>
            <a:off x="633633" y="3226270"/>
            <a:ext cx="3048000" cy="3225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SzPts val="2400"/>
              <a:buFont typeface="Oswald Medium"/>
              <a:buNone/>
              <a:defRPr sz="2400" b="0">
                <a:latin typeface="Oswald Medium"/>
                <a:ea typeface="Oswald Medium"/>
                <a:cs typeface="Oswald Medium"/>
                <a:sym typeface="Oswald Medium"/>
              </a:defRPr>
            </a:lvl1pPr>
            <a:lvl2pPr lvl="1"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2pPr>
            <a:lvl3pPr lvl="2"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3pPr>
            <a:lvl4pPr lvl="3"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4pPr>
            <a:lvl5pPr lvl="4"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5pPr>
            <a:lvl6pPr lvl="5"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6pPr>
            <a:lvl7pPr lvl="6"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7pPr>
            <a:lvl8pPr lvl="7"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8pPr>
            <a:lvl9pPr lvl="8"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9pPr>
          </a:lstStyle>
          <a:p>
            <a:endParaRPr/>
          </a:p>
        </p:txBody>
      </p:sp>
      <p:sp>
        <p:nvSpPr>
          <p:cNvPr id="616" name="Google Shape;616;g36335525d1a_0_2540"/>
          <p:cNvSpPr txBox="1">
            <a:spLocks noGrp="1"/>
          </p:cNvSpPr>
          <p:nvPr>
            <p:ph type="subTitle" idx="6"/>
          </p:nvPr>
        </p:nvSpPr>
        <p:spPr>
          <a:xfrm>
            <a:off x="4577433" y="3226270"/>
            <a:ext cx="3048000" cy="3225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SzPts val="2400"/>
              <a:buFont typeface="Oswald Medium"/>
              <a:buNone/>
              <a:defRPr sz="2400" b="0">
                <a:latin typeface="Oswald Medium"/>
                <a:ea typeface="Oswald Medium"/>
                <a:cs typeface="Oswald Medium"/>
                <a:sym typeface="Oswald Medium"/>
              </a:defRPr>
            </a:lvl1pPr>
            <a:lvl2pPr lvl="1"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2pPr>
            <a:lvl3pPr lvl="2"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3pPr>
            <a:lvl4pPr lvl="3"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4pPr>
            <a:lvl5pPr lvl="4"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5pPr>
            <a:lvl6pPr lvl="5"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6pPr>
            <a:lvl7pPr lvl="6"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7pPr>
            <a:lvl8pPr lvl="7"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8pPr>
            <a:lvl9pPr lvl="8"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9pPr>
          </a:lstStyle>
          <a:p>
            <a:endParaRPr/>
          </a:p>
        </p:txBody>
      </p:sp>
      <p:sp>
        <p:nvSpPr>
          <p:cNvPr id="617" name="Google Shape;617;g36335525d1a_0_2540"/>
          <p:cNvSpPr txBox="1">
            <a:spLocks noGrp="1"/>
          </p:cNvSpPr>
          <p:nvPr>
            <p:ph type="subTitle" idx="7"/>
          </p:nvPr>
        </p:nvSpPr>
        <p:spPr>
          <a:xfrm>
            <a:off x="8521233" y="3226270"/>
            <a:ext cx="3048000" cy="3225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SzPts val="2400"/>
              <a:buFont typeface="Oswald Medium"/>
              <a:buNone/>
              <a:defRPr sz="2400" b="0">
                <a:latin typeface="Oswald Medium"/>
                <a:ea typeface="Oswald Medium"/>
                <a:cs typeface="Oswald Medium"/>
                <a:sym typeface="Oswald Medium"/>
              </a:defRPr>
            </a:lvl1pPr>
            <a:lvl2pPr lvl="1"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2pPr>
            <a:lvl3pPr lvl="2"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3pPr>
            <a:lvl4pPr lvl="3"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4pPr>
            <a:lvl5pPr lvl="4"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5pPr>
            <a:lvl6pPr lvl="5"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6pPr>
            <a:lvl7pPr lvl="6"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7pPr>
            <a:lvl8pPr lvl="7"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8pPr>
            <a:lvl9pPr lvl="8" algn="ctr">
              <a:lnSpc>
                <a:spcPct val="90000"/>
              </a:lnSpc>
              <a:spcBef>
                <a:spcPts val="0"/>
              </a:spcBef>
              <a:spcAft>
                <a:spcPts val="0"/>
              </a:spcAft>
              <a:buClr>
                <a:schemeClr val="accent4"/>
              </a:buClr>
              <a:buSzPts val="2400"/>
              <a:buFont typeface="Oswald Medium"/>
              <a:buNone/>
              <a:defRPr sz="2400">
                <a:solidFill>
                  <a:schemeClr val="accent4"/>
                </a:solidFill>
                <a:latin typeface="Oswald Medium"/>
                <a:ea typeface="Oswald Medium"/>
                <a:cs typeface="Oswald Medium"/>
                <a:sym typeface="Oswald Medium"/>
              </a:defRPr>
            </a:lvl9pPr>
          </a:lstStyle>
          <a:p>
            <a:endParaRPr/>
          </a:p>
        </p:txBody>
      </p:sp>
      <p:sp>
        <p:nvSpPr>
          <p:cNvPr id="618" name="Google Shape;618;g36335525d1a_0_2540"/>
          <p:cNvSpPr txBox="1">
            <a:spLocks noGrp="1"/>
          </p:cNvSpPr>
          <p:nvPr>
            <p:ph type="subTitle" idx="8"/>
          </p:nvPr>
        </p:nvSpPr>
        <p:spPr>
          <a:xfrm>
            <a:off x="628200" y="3665577"/>
            <a:ext cx="3048000" cy="3225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900"/>
              <a:buNone/>
              <a:defRPr sz="1900" b="0">
                <a:solidFill>
                  <a:schemeClr val="dk1"/>
                </a:solidFill>
              </a:defRPr>
            </a:lvl1pPr>
            <a:lvl2pPr lvl="1"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2pPr>
            <a:lvl3pPr lvl="2"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3pPr>
            <a:lvl4pPr lvl="3"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4pPr>
            <a:lvl5pPr lvl="4"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5pPr>
            <a:lvl6pPr lvl="5"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6pPr>
            <a:lvl7pPr lvl="6"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7pPr>
            <a:lvl8pPr lvl="7"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8pPr>
            <a:lvl9pPr lvl="8"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9pPr>
          </a:lstStyle>
          <a:p>
            <a:endParaRPr/>
          </a:p>
        </p:txBody>
      </p:sp>
      <p:sp>
        <p:nvSpPr>
          <p:cNvPr id="619" name="Google Shape;619;g36335525d1a_0_2540"/>
          <p:cNvSpPr txBox="1">
            <a:spLocks noGrp="1"/>
          </p:cNvSpPr>
          <p:nvPr>
            <p:ph type="subTitle" idx="9"/>
          </p:nvPr>
        </p:nvSpPr>
        <p:spPr>
          <a:xfrm>
            <a:off x="4572000" y="3665577"/>
            <a:ext cx="3048000" cy="3225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900"/>
              <a:buNone/>
              <a:defRPr sz="1900" b="0">
                <a:solidFill>
                  <a:schemeClr val="dk1"/>
                </a:solidFill>
              </a:defRPr>
            </a:lvl1pPr>
            <a:lvl2pPr lvl="1"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2pPr>
            <a:lvl3pPr lvl="2"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3pPr>
            <a:lvl4pPr lvl="3"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4pPr>
            <a:lvl5pPr lvl="4"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5pPr>
            <a:lvl6pPr lvl="5"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6pPr>
            <a:lvl7pPr lvl="6"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7pPr>
            <a:lvl8pPr lvl="7"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8pPr>
            <a:lvl9pPr lvl="8"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9pPr>
          </a:lstStyle>
          <a:p>
            <a:endParaRPr/>
          </a:p>
        </p:txBody>
      </p:sp>
      <p:sp>
        <p:nvSpPr>
          <p:cNvPr id="620" name="Google Shape;620;g36335525d1a_0_2540"/>
          <p:cNvSpPr txBox="1">
            <a:spLocks noGrp="1"/>
          </p:cNvSpPr>
          <p:nvPr>
            <p:ph type="subTitle" idx="13"/>
          </p:nvPr>
        </p:nvSpPr>
        <p:spPr>
          <a:xfrm>
            <a:off x="8515800" y="3665577"/>
            <a:ext cx="3048000" cy="3225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900"/>
              <a:buNone/>
              <a:defRPr sz="1900" b="0">
                <a:solidFill>
                  <a:schemeClr val="dk1"/>
                </a:solidFill>
              </a:defRPr>
            </a:lvl1pPr>
            <a:lvl2pPr lvl="1"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2pPr>
            <a:lvl3pPr lvl="2"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3pPr>
            <a:lvl4pPr lvl="3"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4pPr>
            <a:lvl5pPr lvl="4"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5pPr>
            <a:lvl6pPr lvl="5"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6pPr>
            <a:lvl7pPr lvl="6"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7pPr>
            <a:lvl8pPr lvl="7"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8pPr>
            <a:lvl9pPr lvl="8" algn="ctr">
              <a:spcBef>
                <a:spcPts val="0"/>
              </a:spcBef>
              <a:spcAft>
                <a:spcPts val="0"/>
              </a:spcAft>
              <a:buClr>
                <a:schemeClr val="dk1"/>
              </a:buClr>
              <a:buSzPts val="1900"/>
              <a:buFont typeface="Montserrat"/>
              <a:buNone/>
              <a:defRPr>
                <a:solidFill>
                  <a:schemeClr val="dk1"/>
                </a:solidFill>
                <a:latin typeface="Montserrat"/>
                <a:ea typeface="Montserrat"/>
                <a:cs typeface="Montserrat"/>
                <a:sym typeface="Montserrat"/>
              </a:defRPr>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Partner Logos">
  <p:cSld name="CUSTOM_17">
    <p:bg>
      <p:bgPr>
        <a:solidFill>
          <a:schemeClr val="lt1"/>
        </a:solidFill>
        <a:effectLst/>
      </p:bgPr>
    </p:bg>
    <p:spTree>
      <p:nvGrpSpPr>
        <p:cNvPr id="1" name="Shape 621"/>
        <p:cNvGrpSpPr/>
        <p:nvPr/>
      </p:nvGrpSpPr>
      <p:grpSpPr>
        <a:xfrm>
          <a:off x="0" y="0"/>
          <a:ext cx="0" cy="0"/>
          <a:chOff x="0" y="0"/>
          <a:chExt cx="0" cy="0"/>
        </a:xfrm>
      </p:grpSpPr>
      <p:sp>
        <p:nvSpPr>
          <p:cNvPr id="622" name="Google Shape;622;g36335525d1a_0_2556"/>
          <p:cNvSpPr txBox="1">
            <a:spLocks noGrp="1"/>
          </p:cNvSpPr>
          <p:nvPr>
            <p:ph type="title"/>
          </p:nvPr>
        </p:nvSpPr>
        <p:spPr>
          <a:xfrm>
            <a:off x="304800" y="5153033"/>
            <a:ext cx="11582400" cy="1393200"/>
          </a:xfrm>
          <a:prstGeom prst="rect">
            <a:avLst/>
          </a:prstGeom>
          <a:ln>
            <a:noFill/>
          </a:ln>
        </p:spPr>
        <p:txBody>
          <a:bodyPr spcFirstLastPara="1" wrap="square" lIns="0" tIns="0" rIns="0" bIns="0" anchor="b" anchorCtr="0">
            <a:noAutofit/>
          </a:bodyPr>
          <a:lstStyle>
            <a:lvl1pPr lvl="0" algn="ctr">
              <a:lnSpc>
                <a:spcPct val="85000"/>
              </a:lnSpc>
              <a:spcBef>
                <a:spcPts val="0"/>
              </a:spcBef>
              <a:spcAft>
                <a:spcPts val="0"/>
              </a:spcAft>
              <a:buSzPts val="4800"/>
              <a:buFont typeface="Montserrat"/>
              <a:buNone/>
              <a:defRPr sz="4800" b="1">
                <a:latin typeface="Montserrat"/>
                <a:ea typeface="Montserrat"/>
                <a:cs typeface="Montserrat"/>
                <a:sym typeface="Montserrat"/>
              </a:defRPr>
            </a:lvl1pPr>
            <a:lvl2pPr lvl="1" algn="r">
              <a:spcBef>
                <a:spcPts val="100"/>
              </a:spcBef>
              <a:spcAft>
                <a:spcPts val="0"/>
              </a:spcAft>
              <a:buClr>
                <a:schemeClr val="accent3"/>
              </a:buClr>
              <a:buSzPts val="6400"/>
              <a:buNone/>
              <a:defRPr sz="6400">
                <a:solidFill>
                  <a:schemeClr val="accent3"/>
                </a:solidFill>
              </a:defRPr>
            </a:lvl2pPr>
            <a:lvl3pPr lvl="2" algn="r">
              <a:spcBef>
                <a:spcPts val="0"/>
              </a:spcBef>
              <a:spcAft>
                <a:spcPts val="0"/>
              </a:spcAft>
              <a:buClr>
                <a:schemeClr val="accent3"/>
              </a:buClr>
              <a:buSzPts val="6400"/>
              <a:buNone/>
              <a:defRPr sz="6400">
                <a:solidFill>
                  <a:schemeClr val="accent3"/>
                </a:solidFill>
              </a:defRPr>
            </a:lvl3pPr>
            <a:lvl4pPr lvl="3" algn="r">
              <a:spcBef>
                <a:spcPts val="0"/>
              </a:spcBef>
              <a:spcAft>
                <a:spcPts val="0"/>
              </a:spcAft>
              <a:buClr>
                <a:schemeClr val="accent3"/>
              </a:buClr>
              <a:buSzPts val="6400"/>
              <a:buNone/>
              <a:defRPr sz="6400">
                <a:solidFill>
                  <a:schemeClr val="accent3"/>
                </a:solidFill>
              </a:defRPr>
            </a:lvl4pPr>
            <a:lvl5pPr lvl="4" algn="r">
              <a:spcBef>
                <a:spcPts val="0"/>
              </a:spcBef>
              <a:spcAft>
                <a:spcPts val="0"/>
              </a:spcAft>
              <a:buClr>
                <a:schemeClr val="accent3"/>
              </a:buClr>
              <a:buSzPts val="6400"/>
              <a:buNone/>
              <a:defRPr sz="6400">
                <a:solidFill>
                  <a:schemeClr val="accent3"/>
                </a:solidFill>
              </a:defRPr>
            </a:lvl5pPr>
            <a:lvl6pPr lvl="5" algn="r">
              <a:spcBef>
                <a:spcPts val="0"/>
              </a:spcBef>
              <a:spcAft>
                <a:spcPts val="0"/>
              </a:spcAft>
              <a:buClr>
                <a:schemeClr val="accent3"/>
              </a:buClr>
              <a:buSzPts val="6400"/>
              <a:buNone/>
              <a:defRPr sz="6400">
                <a:solidFill>
                  <a:schemeClr val="accent3"/>
                </a:solidFill>
              </a:defRPr>
            </a:lvl6pPr>
            <a:lvl7pPr lvl="6" algn="r">
              <a:spcBef>
                <a:spcPts val="0"/>
              </a:spcBef>
              <a:spcAft>
                <a:spcPts val="0"/>
              </a:spcAft>
              <a:buClr>
                <a:schemeClr val="accent3"/>
              </a:buClr>
              <a:buSzPts val="6400"/>
              <a:buNone/>
              <a:defRPr sz="6400">
                <a:solidFill>
                  <a:schemeClr val="accent3"/>
                </a:solidFill>
              </a:defRPr>
            </a:lvl7pPr>
            <a:lvl8pPr lvl="7" algn="r">
              <a:spcBef>
                <a:spcPts val="0"/>
              </a:spcBef>
              <a:spcAft>
                <a:spcPts val="0"/>
              </a:spcAft>
              <a:buClr>
                <a:schemeClr val="accent3"/>
              </a:buClr>
              <a:buSzPts val="6400"/>
              <a:buNone/>
              <a:defRPr sz="6400">
                <a:solidFill>
                  <a:schemeClr val="accent3"/>
                </a:solidFill>
              </a:defRPr>
            </a:lvl8pPr>
            <a:lvl9pPr lvl="8" algn="r">
              <a:spcBef>
                <a:spcPts val="0"/>
              </a:spcBef>
              <a:spcAft>
                <a:spcPts val="0"/>
              </a:spcAft>
              <a:buClr>
                <a:schemeClr val="accent3"/>
              </a:buClr>
              <a:buSzPts val="6400"/>
              <a:buNone/>
              <a:defRPr sz="6400">
                <a:solidFill>
                  <a:schemeClr val="accent3"/>
                </a:solidFill>
              </a:defRPr>
            </a:lvl9pPr>
          </a:lstStyle>
          <a:p>
            <a:endParaRPr/>
          </a:p>
        </p:txBody>
      </p:sp>
      <p:sp>
        <p:nvSpPr>
          <p:cNvPr id="623" name="Google Shape;623;g36335525d1a_0_2556"/>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1pPr>
            <a:lvl2pPr lvl="1">
              <a:spcBef>
                <a:spcPts val="0"/>
              </a:spcBef>
              <a:spcAft>
                <a:spcPts val="0"/>
              </a:spcAft>
              <a:buClr>
                <a:schemeClr val="dk2"/>
              </a:buClr>
              <a:buSzPts val="1900"/>
              <a:buNone/>
              <a:defRPr>
                <a:solidFill>
                  <a:schemeClr val="dk2"/>
                </a:solidFill>
              </a:defRPr>
            </a:lvl2pPr>
            <a:lvl3pPr lvl="2">
              <a:spcBef>
                <a:spcPts val="0"/>
              </a:spcBef>
              <a:spcAft>
                <a:spcPts val="0"/>
              </a:spcAft>
              <a:buClr>
                <a:schemeClr val="dk2"/>
              </a:buClr>
              <a:buSzPts val="1900"/>
              <a:buNone/>
              <a:defRPr>
                <a:solidFill>
                  <a:schemeClr val="dk2"/>
                </a:solidFill>
              </a:defRPr>
            </a:lvl3pPr>
            <a:lvl4pPr lvl="3">
              <a:spcBef>
                <a:spcPts val="0"/>
              </a:spcBef>
              <a:spcAft>
                <a:spcPts val="0"/>
              </a:spcAft>
              <a:buClr>
                <a:schemeClr val="dk2"/>
              </a:buClr>
              <a:buSzPts val="1900"/>
              <a:buNone/>
              <a:defRPr>
                <a:solidFill>
                  <a:schemeClr val="dk2"/>
                </a:solidFill>
              </a:defRPr>
            </a:lvl4pPr>
            <a:lvl5pPr lvl="4">
              <a:spcBef>
                <a:spcPts val="0"/>
              </a:spcBef>
              <a:spcAft>
                <a:spcPts val="0"/>
              </a:spcAft>
              <a:buClr>
                <a:schemeClr val="dk2"/>
              </a:buClr>
              <a:buSzPts val="1900"/>
              <a:buNone/>
              <a:defRPr>
                <a:solidFill>
                  <a:schemeClr val="dk2"/>
                </a:solidFill>
              </a:defRPr>
            </a:lvl5pPr>
            <a:lvl6pPr lvl="5">
              <a:spcBef>
                <a:spcPts val="0"/>
              </a:spcBef>
              <a:spcAft>
                <a:spcPts val="0"/>
              </a:spcAft>
              <a:buClr>
                <a:schemeClr val="dk2"/>
              </a:buClr>
              <a:buSzPts val="1900"/>
              <a:buNone/>
              <a:defRPr>
                <a:solidFill>
                  <a:schemeClr val="dk2"/>
                </a:solidFill>
              </a:defRPr>
            </a:lvl6pPr>
            <a:lvl7pPr lvl="6">
              <a:spcBef>
                <a:spcPts val="0"/>
              </a:spcBef>
              <a:spcAft>
                <a:spcPts val="0"/>
              </a:spcAft>
              <a:buClr>
                <a:schemeClr val="dk2"/>
              </a:buClr>
              <a:buSzPts val="1900"/>
              <a:buNone/>
              <a:defRPr>
                <a:solidFill>
                  <a:schemeClr val="dk2"/>
                </a:solidFill>
              </a:defRPr>
            </a:lvl7pPr>
            <a:lvl8pPr lvl="7">
              <a:spcBef>
                <a:spcPts val="0"/>
              </a:spcBef>
              <a:spcAft>
                <a:spcPts val="0"/>
              </a:spcAft>
              <a:buClr>
                <a:schemeClr val="dk2"/>
              </a:buClr>
              <a:buSzPts val="1900"/>
              <a:buNone/>
              <a:defRPr>
                <a:solidFill>
                  <a:schemeClr val="dk2"/>
                </a:solidFill>
              </a:defRPr>
            </a:lvl8pPr>
            <a:lvl9pPr lvl="8">
              <a:spcBef>
                <a:spcPts val="0"/>
              </a:spcBef>
              <a:spcAft>
                <a:spcPts val="0"/>
              </a:spcAft>
              <a:buClr>
                <a:schemeClr val="dk2"/>
              </a:buClr>
              <a:buSzPts val="1900"/>
              <a:buNone/>
              <a:defRPr>
                <a:solidFill>
                  <a:schemeClr val="dk2"/>
                </a:solidFill>
              </a:defRPr>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Large Data Point">
  <p:cSld name="CUSTOM_18_1">
    <p:spTree>
      <p:nvGrpSpPr>
        <p:cNvPr id="1" name="Shape 624"/>
        <p:cNvGrpSpPr/>
        <p:nvPr/>
      </p:nvGrpSpPr>
      <p:grpSpPr>
        <a:xfrm>
          <a:off x="0" y="0"/>
          <a:ext cx="0" cy="0"/>
          <a:chOff x="0" y="0"/>
          <a:chExt cx="0" cy="0"/>
        </a:xfrm>
      </p:grpSpPr>
      <p:sp>
        <p:nvSpPr>
          <p:cNvPr id="625" name="Google Shape;625;g36335525d1a_0_2559"/>
          <p:cNvSpPr>
            <a:spLocks noGrp="1"/>
          </p:cNvSpPr>
          <p:nvPr>
            <p:ph type="pic" idx="2"/>
          </p:nvPr>
        </p:nvSpPr>
        <p:spPr>
          <a:xfrm>
            <a:off x="23400" y="0"/>
            <a:ext cx="12192000" cy="4170900"/>
          </a:xfrm>
          <a:prstGeom prst="rect">
            <a:avLst/>
          </a:prstGeom>
          <a:noFill/>
          <a:ln>
            <a:noFill/>
          </a:ln>
        </p:spPr>
      </p:sp>
      <p:sp>
        <p:nvSpPr>
          <p:cNvPr id="626" name="Google Shape;626;g36335525d1a_0_2559"/>
          <p:cNvSpPr txBox="1">
            <a:spLocks noGrp="1"/>
          </p:cNvSpPr>
          <p:nvPr>
            <p:ph type="title"/>
          </p:nvPr>
        </p:nvSpPr>
        <p:spPr>
          <a:xfrm>
            <a:off x="569800" y="4554533"/>
            <a:ext cx="5486400" cy="1788300"/>
          </a:xfrm>
          <a:prstGeom prst="rect">
            <a:avLst/>
          </a:prstGeom>
          <a:ln>
            <a:noFill/>
          </a:ln>
        </p:spPr>
        <p:txBody>
          <a:bodyPr spcFirstLastPara="1" wrap="square" lIns="0" tIns="0" rIns="0" bIns="0" anchor="t" anchorCtr="0">
            <a:noAutofit/>
          </a:bodyPr>
          <a:lstStyle>
            <a:lvl1pPr lvl="0" algn="r">
              <a:lnSpc>
                <a:spcPct val="90000"/>
              </a:lnSpc>
              <a:spcBef>
                <a:spcPts val="0"/>
              </a:spcBef>
              <a:spcAft>
                <a:spcPts val="0"/>
              </a:spcAft>
              <a:buSzPts val="4800"/>
              <a:buFont typeface="Montserrat"/>
              <a:buNone/>
              <a:defRPr sz="4800" b="1">
                <a:latin typeface="Montserrat"/>
                <a:ea typeface="Montserrat"/>
                <a:cs typeface="Montserrat"/>
                <a:sym typeface="Montserrat"/>
              </a:defRPr>
            </a:lvl1pPr>
            <a:lvl2pPr lvl="1" algn="r">
              <a:spcBef>
                <a:spcPts val="100"/>
              </a:spcBef>
              <a:spcAft>
                <a:spcPts val="0"/>
              </a:spcAft>
              <a:buClr>
                <a:schemeClr val="dk2"/>
              </a:buClr>
              <a:buSzPts val="4800"/>
              <a:buNone/>
              <a:defRPr sz="4800">
                <a:solidFill>
                  <a:schemeClr val="dk2"/>
                </a:solidFill>
              </a:defRPr>
            </a:lvl2pPr>
            <a:lvl3pPr lvl="2" algn="r">
              <a:spcBef>
                <a:spcPts val="0"/>
              </a:spcBef>
              <a:spcAft>
                <a:spcPts val="0"/>
              </a:spcAft>
              <a:buClr>
                <a:schemeClr val="dk2"/>
              </a:buClr>
              <a:buSzPts val="4800"/>
              <a:buNone/>
              <a:defRPr sz="4800">
                <a:solidFill>
                  <a:schemeClr val="dk2"/>
                </a:solidFill>
              </a:defRPr>
            </a:lvl3pPr>
            <a:lvl4pPr lvl="3" algn="r">
              <a:spcBef>
                <a:spcPts val="0"/>
              </a:spcBef>
              <a:spcAft>
                <a:spcPts val="0"/>
              </a:spcAft>
              <a:buClr>
                <a:schemeClr val="dk2"/>
              </a:buClr>
              <a:buSzPts val="4800"/>
              <a:buNone/>
              <a:defRPr sz="4800">
                <a:solidFill>
                  <a:schemeClr val="dk2"/>
                </a:solidFill>
              </a:defRPr>
            </a:lvl4pPr>
            <a:lvl5pPr lvl="4" algn="r">
              <a:spcBef>
                <a:spcPts val="0"/>
              </a:spcBef>
              <a:spcAft>
                <a:spcPts val="0"/>
              </a:spcAft>
              <a:buClr>
                <a:schemeClr val="dk2"/>
              </a:buClr>
              <a:buSzPts val="4800"/>
              <a:buNone/>
              <a:defRPr sz="4800">
                <a:solidFill>
                  <a:schemeClr val="dk2"/>
                </a:solidFill>
              </a:defRPr>
            </a:lvl5pPr>
            <a:lvl6pPr lvl="5" algn="r">
              <a:spcBef>
                <a:spcPts val="0"/>
              </a:spcBef>
              <a:spcAft>
                <a:spcPts val="0"/>
              </a:spcAft>
              <a:buClr>
                <a:schemeClr val="dk2"/>
              </a:buClr>
              <a:buSzPts val="4800"/>
              <a:buNone/>
              <a:defRPr sz="4800">
                <a:solidFill>
                  <a:schemeClr val="dk2"/>
                </a:solidFill>
              </a:defRPr>
            </a:lvl6pPr>
            <a:lvl7pPr lvl="6" algn="r">
              <a:spcBef>
                <a:spcPts val="0"/>
              </a:spcBef>
              <a:spcAft>
                <a:spcPts val="0"/>
              </a:spcAft>
              <a:buClr>
                <a:schemeClr val="dk2"/>
              </a:buClr>
              <a:buSzPts val="4800"/>
              <a:buNone/>
              <a:defRPr sz="4800">
                <a:solidFill>
                  <a:schemeClr val="dk2"/>
                </a:solidFill>
              </a:defRPr>
            </a:lvl7pPr>
            <a:lvl8pPr lvl="7" algn="r">
              <a:spcBef>
                <a:spcPts val="0"/>
              </a:spcBef>
              <a:spcAft>
                <a:spcPts val="0"/>
              </a:spcAft>
              <a:buClr>
                <a:schemeClr val="dk2"/>
              </a:buClr>
              <a:buSzPts val="4800"/>
              <a:buNone/>
              <a:defRPr sz="4800">
                <a:solidFill>
                  <a:schemeClr val="dk2"/>
                </a:solidFill>
              </a:defRPr>
            </a:lvl8pPr>
            <a:lvl9pPr lvl="8" algn="r">
              <a:spcBef>
                <a:spcPts val="0"/>
              </a:spcBef>
              <a:spcAft>
                <a:spcPts val="0"/>
              </a:spcAft>
              <a:buClr>
                <a:schemeClr val="dk2"/>
              </a:buClr>
              <a:buSzPts val="4800"/>
              <a:buNone/>
              <a:defRPr sz="4800">
                <a:solidFill>
                  <a:schemeClr val="dk2"/>
                </a:solidFill>
              </a:defRPr>
            </a:lvl9pPr>
          </a:lstStyle>
          <a:p>
            <a:endParaRPr/>
          </a:p>
        </p:txBody>
      </p:sp>
      <p:sp>
        <p:nvSpPr>
          <p:cNvPr id="627" name="Google Shape;627;g36335525d1a_0_2559"/>
          <p:cNvSpPr txBox="1">
            <a:spLocks noGrp="1"/>
          </p:cNvSpPr>
          <p:nvPr>
            <p:ph type="title" idx="3"/>
          </p:nvPr>
        </p:nvSpPr>
        <p:spPr>
          <a:xfrm>
            <a:off x="7031800" y="4727545"/>
            <a:ext cx="4876800" cy="1788300"/>
          </a:xfrm>
          <a:prstGeom prst="rect">
            <a:avLst/>
          </a:prstGeom>
        </p:spPr>
        <p:txBody>
          <a:bodyPr spcFirstLastPara="1" wrap="square" lIns="0" tIns="0" rIns="0" bIns="0" anchor="t" anchorCtr="0">
            <a:noAutofit/>
          </a:bodyPr>
          <a:lstStyle>
            <a:lvl1pPr lvl="0">
              <a:lnSpc>
                <a:spcPct val="70000"/>
              </a:lnSpc>
              <a:spcBef>
                <a:spcPts val="0"/>
              </a:spcBef>
              <a:spcAft>
                <a:spcPts val="0"/>
              </a:spcAft>
              <a:buClr>
                <a:schemeClr val="accent1"/>
              </a:buClr>
              <a:buSzPts val="12000"/>
              <a:buFont typeface="Oswald Medium"/>
              <a:buNone/>
              <a:defRPr sz="12000" b="0">
                <a:solidFill>
                  <a:schemeClr val="accent1"/>
                </a:solidFill>
                <a:latin typeface="Oswald Medium"/>
                <a:ea typeface="Oswald Medium"/>
                <a:cs typeface="Oswald Medium"/>
                <a:sym typeface="Oswald Medium"/>
              </a:defRPr>
            </a:lvl1pPr>
            <a:lvl2pPr lvl="1">
              <a:spcBef>
                <a:spcPts val="100"/>
              </a:spcBef>
              <a:spcAft>
                <a:spcPts val="0"/>
              </a:spcAft>
              <a:buClr>
                <a:schemeClr val="accent4"/>
              </a:buClr>
              <a:buSzPts val="13300"/>
              <a:buNone/>
              <a:defRPr sz="13300">
                <a:solidFill>
                  <a:schemeClr val="accent4"/>
                </a:solidFill>
              </a:defRPr>
            </a:lvl2pPr>
            <a:lvl3pPr lvl="2">
              <a:spcBef>
                <a:spcPts val="0"/>
              </a:spcBef>
              <a:spcAft>
                <a:spcPts val="0"/>
              </a:spcAft>
              <a:buClr>
                <a:schemeClr val="accent4"/>
              </a:buClr>
              <a:buSzPts val="13300"/>
              <a:buNone/>
              <a:defRPr sz="13300">
                <a:solidFill>
                  <a:schemeClr val="accent4"/>
                </a:solidFill>
              </a:defRPr>
            </a:lvl3pPr>
            <a:lvl4pPr lvl="3">
              <a:spcBef>
                <a:spcPts val="0"/>
              </a:spcBef>
              <a:spcAft>
                <a:spcPts val="0"/>
              </a:spcAft>
              <a:buClr>
                <a:schemeClr val="accent4"/>
              </a:buClr>
              <a:buSzPts val="13300"/>
              <a:buNone/>
              <a:defRPr sz="13300">
                <a:solidFill>
                  <a:schemeClr val="accent4"/>
                </a:solidFill>
              </a:defRPr>
            </a:lvl4pPr>
            <a:lvl5pPr lvl="4">
              <a:spcBef>
                <a:spcPts val="0"/>
              </a:spcBef>
              <a:spcAft>
                <a:spcPts val="0"/>
              </a:spcAft>
              <a:buClr>
                <a:schemeClr val="accent4"/>
              </a:buClr>
              <a:buSzPts val="13300"/>
              <a:buNone/>
              <a:defRPr sz="13300">
                <a:solidFill>
                  <a:schemeClr val="accent4"/>
                </a:solidFill>
              </a:defRPr>
            </a:lvl5pPr>
            <a:lvl6pPr lvl="5">
              <a:spcBef>
                <a:spcPts val="0"/>
              </a:spcBef>
              <a:spcAft>
                <a:spcPts val="0"/>
              </a:spcAft>
              <a:buClr>
                <a:schemeClr val="accent4"/>
              </a:buClr>
              <a:buSzPts val="13300"/>
              <a:buNone/>
              <a:defRPr sz="13300">
                <a:solidFill>
                  <a:schemeClr val="accent4"/>
                </a:solidFill>
              </a:defRPr>
            </a:lvl6pPr>
            <a:lvl7pPr lvl="6">
              <a:spcBef>
                <a:spcPts val="0"/>
              </a:spcBef>
              <a:spcAft>
                <a:spcPts val="0"/>
              </a:spcAft>
              <a:buClr>
                <a:schemeClr val="accent4"/>
              </a:buClr>
              <a:buSzPts val="13300"/>
              <a:buNone/>
              <a:defRPr sz="13300">
                <a:solidFill>
                  <a:schemeClr val="accent4"/>
                </a:solidFill>
              </a:defRPr>
            </a:lvl7pPr>
            <a:lvl8pPr lvl="7">
              <a:spcBef>
                <a:spcPts val="0"/>
              </a:spcBef>
              <a:spcAft>
                <a:spcPts val="0"/>
              </a:spcAft>
              <a:buClr>
                <a:schemeClr val="accent4"/>
              </a:buClr>
              <a:buSzPts val="13300"/>
              <a:buNone/>
              <a:defRPr sz="13300">
                <a:solidFill>
                  <a:schemeClr val="accent4"/>
                </a:solidFill>
              </a:defRPr>
            </a:lvl8pPr>
            <a:lvl9pPr lvl="8">
              <a:spcBef>
                <a:spcPts val="0"/>
              </a:spcBef>
              <a:spcAft>
                <a:spcPts val="0"/>
              </a:spcAft>
              <a:buClr>
                <a:schemeClr val="accent4"/>
              </a:buClr>
              <a:buSzPts val="13300"/>
              <a:buNone/>
              <a:defRPr sz="13300">
                <a:solidFill>
                  <a:schemeClr val="accent4"/>
                </a:solidFill>
              </a:defRPr>
            </a:lvl9pPr>
          </a:lstStyle>
          <a:p>
            <a:endParaRPr/>
          </a:p>
        </p:txBody>
      </p:sp>
      <p:sp>
        <p:nvSpPr>
          <p:cNvPr id="628" name="Google Shape;628;g36335525d1a_0_2559"/>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200"/>
              <a:buFont typeface="Montserrat"/>
              <a:buNone/>
              <a:defRPr sz="1200" b="1">
                <a:solidFill>
                  <a:schemeClr val="lt1"/>
                </a:solidFill>
                <a:latin typeface="Montserrat"/>
                <a:ea typeface="Montserrat"/>
                <a:cs typeface="Montserrat"/>
                <a:sym typeface="Montserrat"/>
              </a:defRPr>
            </a:lvl1pPr>
            <a:lvl2pPr lvl="1">
              <a:spcBef>
                <a:spcPts val="0"/>
              </a:spcBef>
              <a:spcAft>
                <a:spcPts val="0"/>
              </a:spcAft>
              <a:buClr>
                <a:schemeClr val="lt1"/>
              </a:buClr>
              <a:buSzPts val="1900"/>
              <a:buNone/>
              <a:defRPr>
                <a:solidFill>
                  <a:schemeClr val="lt1"/>
                </a:solidFill>
              </a:defRPr>
            </a:lvl2pPr>
            <a:lvl3pPr lvl="2">
              <a:spcBef>
                <a:spcPts val="0"/>
              </a:spcBef>
              <a:spcAft>
                <a:spcPts val="0"/>
              </a:spcAft>
              <a:buClr>
                <a:schemeClr val="lt1"/>
              </a:buClr>
              <a:buSzPts val="1900"/>
              <a:buNone/>
              <a:defRPr>
                <a:solidFill>
                  <a:schemeClr val="lt1"/>
                </a:solidFill>
              </a:defRPr>
            </a:lvl3pPr>
            <a:lvl4pPr lvl="3">
              <a:spcBef>
                <a:spcPts val="0"/>
              </a:spcBef>
              <a:spcAft>
                <a:spcPts val="0"/>
              </a:spcAft>
              <a:buClr>
                <a:schemeClr val="lt1"/>
              </a:buClr>
              <a:buSzPts val="1900"/>
              <a:buNone/>
              <a:defRPr>
                <a:solidFill>
                  <a:schemeClr val="lt1"/>
                </a:solidFill>
              </a:defRPr>
            </a:lvl4pPr>
            <a:lvl5pPr lvl="4">
              <a:spcBef>
                <a:spcPts val="0"/>
              </a:spcBef>
              <a:spcAft>
                <a:spcPts val="0"/>
              </a:spcAft>
              <a:buClr>
                <a:schemeClr val="lt1"/>
              </a:buClr>
              <a:buSzPts val="1900"/>
              <a:buNone/>
              <a:defRPr>
                <a:solidFill>
                  <a:schemeClr val="lt1"/>
                </a:solidFill>
              </a:defRPr>
            </a:lvl5pPr>
            <a:lvl6pPr lvl="5">
              <a:spcBef>
                <a:spcPts val="0"/>
              </a:spcBef>
              <a:spcAft>
                <a:spcPts val="0"/>
              </a:spcAft>
              <a:buClr>
                <a:schemeClr val="lt1"/>
              </a:buClr>
              <a:buSzPts val="1900"/>
              <a:buNone/>
              <a:defRPr>
                <a:solidFill>
                  <a:schemeClr val="lt1"/>
                </a:solidFill>
              </a:defRPr>
            </a:lvl6pPr>
            <a:lvl7pPr lvl="6">
              <a:spcBef>
                <a:spcPts val="0"/>
              </a:spcBef>
              <a:spcAft>
                <a:spcPts val="0"/>
              </a:spcAft>
              <a:buClr>
                <a:schemeClr val="lt1"/>
              </a:buClr>
              <a:buSzPts val="1900"/>
              <a:buNone/>
              <a:defRPr>
                <a:solidFill>
                  <a:schemeClr val="lt1"/>
                </a:solidFill>
              </a:defRPr>
            </a:lvl7pPr>
            <a:lvl8pPr lvl="7">
              <a:spcBef>
                <a:spcPts val="0"/>
              </a:spcBef>
              <a:spcAft>
                <a:spcPts val="0"/>
              </a:spcAft>
              <a:buClr>
                <a:schemeClr val="lt1"/>
              </a:buClr>
              <a:buSzPts val="1900"/>
              <a:buNone/>
              <a:defRPr>
                <a:solidFill>
                  <a:schemeClr val="lt1"/>
                </a:solidFill>
              </a:defRPr>
            </a:lvl8pPr>
            <a:lvl9pPr lvl="8">
              <a:spcBef>
                <a:spcPts val="0"/>
              </a:spcBef>
              <a:spcAft>
                <a:spcPts val="0"/>
              </a:spcAft>
              <a:buClr>
                <a:schemeClr val="lt1"/>
              </a:buClr>
              <a:buSzPts val="1900"/>
              <a:buNone/>
              <a:defRPr>
                <a:solidFill>
                  <a:schemeClr val="lt1"/>
                </a:solidFill>
              </a:defRPr>
            </a:lvl9pPr>
          </a:lstStyle>
          <a:p>
            <a:endParaRPr/>
          </a:p>
        </p:txBody>
      </p:sp>
      <p:grpSp>
        <p:nvGrpSpPr>
          <p:cNvPr id="629" name="Google Shape;629;g36335525d1a_0_2559"/>
          <p:cNvGrpSpPr/>
          <p:nvPr/>
        </p:nvGrpSpPr>
        <p:grpSpPr>
          <a:xfrm>
            <a:off x="11277314" y="0"/>
            <a:ext cx="609585" cy="945976"/>
            <a:chOff x="8577608" y="0"/>
            <a:chExt cx="457200" cy="709500"/>
          </a:xfrm>
        </p:grpSpPr>
        <p:sp>
          <p:nvSpPr>
            <p:cNvPr id="630" name="Google Shape;630;g36335525d1a_0_2559"/>
            <p:cNvSpPr/>
            <p:nvPr/>
          </p:nvSpPr>
          <p:spPr>
            <a:xfrm>
              <a:off x="8577608" y="0"/>
              <a:ext cx="457200" cy="7095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31" name="Google Shape;631;g36335525d1a_0_2559"/>
            <p:cNvSpPr txBox="1"/>
            <p:nvPr/>
          </p:nvSpPr>
          <p:spPr>
            <a:xfrm>
              <a:off x="8649458" y="430402"/>
              <a:ext cx="313500" cy="2283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fld id="{00000000-1234-1234-1234-123412341234}" type="slidenum">
                <a:rPr lang="en-US" sz="1300">
                  <a:solidFill>
                    <a:schemeClr val="accent1"/>
                  </a:solidFill>
                  <a:latin typeface="Oswald Medium"/>
                  <a:ea typeface="Oswald Medium"/>
                  <a:cs typeface="Oswald Medium"/>
                  <a:sym typeface="Oswald Medium"/>
                </a:rPr>
                <a:t>‹Nº›</a:t>
              </a:fld>
              <a:endParaRPr sz="1300">
                <a:solidFill>
                  <a:schemeClr val="accent1"/>
                </a:solidFill>
                <a:latin typeface="Oswald Medium"/>
                <a:ea typeface="Oswald Medium"/>
                <a:cs typeface="Oswald Medium"/>
                <a:sym typeface="Oswald Medium"/>
              </a:endParaRPr>
            </a:p>
          </p:txBody>
        </p:sp>
        <p:pic>
          <p:nvPicPr>
            <p:cNvPr id="632" name="Google Shape;632;g36335525d1a_0_2559" title="250331_CI_2025-Slides_assets_Logo mark.png"/>
            <p:cNvPicPr preferRelativeResize="0"/>
            <p:nvPr/>
          </p:nvPicPr>
          <p:blipFill>
            <a:blip r:embed="rId2">
              <a:alphaModFix/>
            </a:blip>
            <a:stretch>
              <a:fillRect/>
            </a:stretch>
          </p:blipFill>
          <p:spPr>
            <a:xfrm>
              <a:off x="8666583" y="71725"/>
              <a:ext cx="279250" cy="325575"/>
            </a:xfrm>
            <a:prstGeom prst="rect">
              <a:avLst/>
            </a:prstGeom>
            <a:noFill/>
            <a:ln>
              <a:noFill/>
            </a:ln>
          </p:spPr>
        </p:pic>
      </p:gr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Image — Blue — Left">
  <p:cSld name="CUSTOM_18">
    <p:spTree>
      <p:nvGrpSpPr>
        <p:cNvPr id="1" name="Shape 633"/>
        <p:cNvGrpSpPr/>
        <p:nvPr/>
      </p:nvGrpSpPr>
      <p:grpSpPr>
        <a:xfrm>
          <a:off x="0" y="0"/>
          <a:ext cx="0" cy="0"/>
          <a:chOff x="0" y="0"/>
          <a:chExt cx="0" cy="0"/>
        </a:xfrm>
      </p:grpSpPr>
      <p:sp>
        <p:nvSpPr>
          <p:cNvPr id="634" name="Google Shape;634;g36335525d1a_0_2568"/>
          <p:cNvSpPr>
            <a:spLocks noGrp="1"/>
          </p:cNvSpPr>
          <p:nvPr>
            <p:ph type="pic" idx="2"/>
          </p:nvPr>
        </p:nvSpPr>
        <p:spPr>
          <a:xfrm>
            <a:off x="0" y="0"/>
            <a:ext cx="12192000" cy="6858000"/>
          </a:xfrm>
          <a:prstGeom prst="rect">
            <a:avLst/>
          </a:prstGeom>
          <a:noFill/>
          <a:ln>
            <a:noFill/>
          </a:ln>
        </p:spPr>
      </p:sp>
      <p:sp>
        <p:nvSpPr>
          <p:cNvPr id="635" name="Google Shape;635;g36335525d1a_0_2568"/>
          <p:cNvSpPr/>
          <p:nvPr/>
        </p:nvSpPr>
        <p:spPr>
          <a:xfrm rot="5400000">
            <a:off x="2349450" y="2102217"/>
            <a:ext cx="1397100" cy="6096000"/>
          </a:xfrm>
          <a:prstGeom prst="round2SameRect">
            <a:avLst>
              <a:gd name="adj1" fmla="val 0"/>
              <a:gd name="adj2" fmla="val 0"/>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636" name="Google Shape;636;g36335525d1a_0_2568"/>
          <p:cNvSpPr txBox="1">
            <a:spLocks noGrp="1"/>
          </p:cNvSpPr>
          <p:nvPr>
            <p:ph type="title"/>
          </p:nvPr>
        </p:nvSpPr>
        <p:spPr>
          <a:xfrm>
            <a:off x="609600" y="4691400"/>
            <a:ext cx="5486400" cy="9459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1pPr>
            <a:lvl2pPr lvl="1" algn="r">
              <a:lnSpc>
                <a:spcPct val="90000"/>
              </a:lnSpc>
              <a:spcBef>
                <a:spcPts val="100"/>
              </a:spcBef>
              <a:spcAft>
                <a:spcPts val="0"/>
              </a:spcAft>
              <a:buClr>
                <a:schemeClr val="lt1"/>
              </a:buClr>
              <a:buSzPts val="2400"/>
              <a:buNone/>
              <a:defRPr sz="2400">
                <a:solidFill>
                  <a:schemeClr val="lt1"/>
                </a:solidFill>
              </a:defRPr>
            </a:lvl2pPr>
            <a:lvl3pPr lvl="2" algn="r">
              <a:lnSpc>
                <a:spcPct val="90000"/>
              </a:lnSpc>
              <a:spcBef>
                <a:spcPts val="0"/>
              </a:spcBef>
              <a:spcAft>
                <a:spcPts val="0"/>
              </a:spcAft>
              <a:buClr>
                <a:schemeClr val="lt1"/>
              </a:buClr>
              <a:buSzPts val="2400"/>
              <a:buNone/>
              <a:defRPr sz="2400">
                <a:solidFill>
                  <a:schemeClr val="lt1"/>
                </a:solidFill>
              </a:defRPr>
            </a:lvl3pPr>
            <a:lvl4pPr lvl="3" algn="r">
              <a:lnSpc>
                <a:spcPct val="90000"/>
              </a:lnSpc>
              <a:spcBef>
                <a:spcPts val="0"/>
              </a:spcBef>
              <a:spcAft>
                <a:spcPts val="0"/>
              </a:spcAft>
              <a:buClr>
                <a:schemeClr val="lt1"/>
              </a:buClr>
              <a:buSzPts val="2400"/>
              <a:buNone/>
              <a:defRPr sz="2400">
                <a:solidFill>
                  <a:schemeClr val="lt1"/>
                </a:solidFill>
              </a:defRPr>
            </a:lvl4pPr>
            <a:lvl5pPr lvl="4" algn="r">
              <a:lnSpc>
                <a:spcPct val="90000"/>
              </a:lnSpc>
              <a:spcBef>
                <a:spcPts val="0"/>
              </a:spcBef>
              <a:spcAft>
                <a:spcPts val="0"/>
              </a:spcAft>
              <a:buClr>
                <a:schemeClr val="lt1"/>
              </a:buClr>
              <a:buSzPts val="2400"/>
              <a:buNone/>
              <a:defRPr sz="2400">
                <a:solidFill>
                  <a:schemeClr val="lt1"/>
                </a:solidFill>
              </a:defRPr>
            </a:lvl5pPr>
            <a:lvl6pPr lvl="5" algn="r">
              <a:lnSpc>
                <a:spcPct val="90000"/>
              </a:lnSpc>
              <a:spcBef>
                <a:spcPts val="0"/>
              </a:spcBef>
              <a:spcAft>
                <a:spcPts val="0"/>
              </a:spcAft>
              <a:buClr>
                <a:schemeClr val="lt1"/>
              </a:buClr>
              <a:buSzPts val="2400"/>
              <a:buNone/>
              <a:defRPr sz="2400">
                <a:solidFill>
                  <a:schemeClr val="lt1"/>
                </a:solidFill>
              </a:defRPr>
            </a:lvl6pPr>
            <a:lvl7pPr lvl="6" algn="r">
              <a:lnSpc>
                <a:spcPct val="90000"/>
              </a:lnSpc>
              <a:spcBef>
                <a:spcPts val="0"/>
              </a:spcBef>
              <a:spcAft>
                <a:spcPts val="0"/>
              </a:spcAft>
              <a:buClr>
                <a:schemeClr val="lt1"/>
              </a:buClr>
              <a:buSzPts val="2400"/>
              <a:buNone/>
              <a:defRPr sz="2400">
                <a:solidFill>
                  <a:schemeClr val="lt1"/>
                </a:solidFill>
              </a:defRPr>
            </a:lvl7pPr>
            <a:lvl8pPr lvl="7" algn="r">
              <a:lnSpc>
                <a:spcPct val="90000"/>
              </a:lnSpc>
              <a:spcBef>
                <a:spcPts val="0"/>
              </a:spcBef>
              <a:spcAft>
                <a:spcPts val="0"/>
              </a:spcAft>
              <a:buClr>
                <a:schemeClr val="lt1"/>
              </a:buClr>
              <a:buSzPts val="2400"/>
              <a:buNone/>
              <a:defRPr sz="2400">
                <a:solidFill>
                  <a:schemeClr val="lt1"/>
                </a:solidFill>
              </a:defRPr>
            </a:lvl8pPr>
            <a:lvl9pPr lvl="8" algn="r">
              <a:lnSpc>
                <a:spcPct val="90000"/>
              </a:lnSpc>
              <a:spcBef>
                <a:spcPts val="0"/>
              </a:spcBef>
              <a:spcAft>
                <a:spcPts val="0"/>
              </a:spcAft>
              <a:buClr>
                <a:schemeClr val="lt1"/>
              </a:buClr>
              <a:buSzPts val="2400"/>
              <a:buNone/>
              <a:defRPr sz="2400">
                <a:solidFill>
                  <a:schemeClr val="lt1"/>
                </a:solidFill>
              </a:defRPr>
            </a:lvl9pPr>
          </a:lstStyle>
          <a:p>
            <a:endParaRPr/>
          </a:p>
        </p:txBody>
      </p:sp>
      <p:sp>
        <p:nvSpPr>
          <p:cNvPr id="637" name="Google Shape;637;g36335525d1a_0_2568"/>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1pPr>
            <a:lvl2pPr lvl="1">
              <a:spcBef>
                <a:spcPts val="0"/>
              </a:spcBef>
              <a:spcAft>
                <a:spcPts val="0"/>
              </a:spcAft>
              <a:buClr>
                <a:schemeClr val="dk2"/>
              </a:buClr>
              <a:buSzPts val="1900"/>
              <a:buNone/>
              <a:defRPr>
                <a:solidFill>
                  <a:schemeClr val="dk2"/>
                </a:solidFill>
              </a:defRPr>
            </a:lvl2pPr>
            <a:lvl3pPr lvl="2">
              <a:spcBef>
                <a:spcPts val="0"/>
              </a:spcBef>
              <a:spcAft>
                <a:spcPts val="0"/>
              </a:spcAft>
              <a:buClr>
                <a:schemeClr val="dk2"/>
              </a:buClr>
              <a:buSzPts val="1900"/>
              <a:buNone/>
              <a:defRPr>
                <a:solidFill>
                  <a:schemeClr val="dk2"/>
                </a:solidFill>
              </a:defRPr>
            </a:lvl3pPr>
            <a:lvl4pPr lvl="3">
              <a:spcBef>
                <a:spcPts val="0"/>
              </a:spcBef>
              <a:spcAft>
                <a:spcPts val="0"/>
              </a:spcAft>
              <a:buClr>
                <a:schemeClr val="dk2"/>
              </a:buClr>
              <a:buSzPts val="1900"/>
              <a:buNone/>
              <a:defRPr>
                <a:solidFill>
                  <a:schemeClr val="dk2"/>
                </a:solidFill>
              </a:defRPr>
            </a:lvl4pPr>
            <a:lvl5pPr lvl="4">
              <a:spcBef>
                <a:spcPts val="0"/>
              </a:spcBef>
              <a:spcAft>
                <a:spcPts val="0"/>
              </a:spcAft>
              <a:buClr>
                <a:schemeClr val="dk2"/>
              </a:buClr>
              <a:buSzPts val="1900"/>
              <a:buNone/>
              <a:defRPr>
                <a:solidFill>
                  <a:schemeClr val="dk2"/>
                </a:solidFill>
              </a:defRPr>
            </a:lvl5pPr>
            <a:lvl6pPr lvl="5">
              <a:spcBef>
                <a:spcPts val="0"/>
              </a:spcBef>
              <a:spcAft>
                <a:spcPts val="0"/>
              </a:spcAft>
              <a:buClr>
                <a:schemeClr val="dk2"/>
              </a:buClr>
              <a:buSzPts val="1900"/>
              <a:buNone/>
              <a:defRPr>
                <a:solidFill>
                  <a:schemeClr val="dk2"/>
                </a:solidFill>
              </a:defRPr>
            </a:lvl6pPr>
            <a:lvl7pPr lvl="6">
              <a:spcBef>
                <a:spcPts val="0"/>
              </a:spcBef>
              <a:spcAft>
                <a:spcPts val="0"/>
              </a:spcAft>
              <a:buClr>
                <a:schemeClr val="dk2"/>
              </a:buClr>
              <a:buSzPts val="1900"/>
              <a:buNone/>
              <a:defRPr>
                <a:solidFill>
                  <a:schemeClr val="dk2"/>
                </a:solidFill>
              </a:defRPr>
            </a:lvl7pPr>
            <a:lvl8pPr lvl="7">
              <a:spcBef>
                <a:spcPts val="0"/>
              </a:spcBef>
              <a:spcAft>
                <a:spcPts val="0"/>
              </a:spcAft>
              <a:buClr>
                <a:schemeClr val="dk2"/>
              </a:buClr>
              <a:buSzPts val="1900"/>
              <a:buNone/>
              <a:defRPr>
                <a:solidFill>
                  <a:schemeClr val="dk2"/>
                </a:solidFill>
              </a:defRPr>
            </a:lvl8pPr>
            <a:lvl9pPr lvl="8">
              <a:spcBef>
                <a:spcPts val="0"/>
              </a:spcBef>
              <a:spcAft>
                <a:spcPts val="0"/>
              </a:spcAft>
              <a:buClr>
                <a:schemeClr val="dk2"/>
              </a:buClr>
              <a:buSzPts val="1900"/>
              <a:buNone/>
              <a:defRPr>
                <a:solidFill>
                  <a:schemeClr val="dk2"/>
                </a:solidFill>
              </a:defRPr>
            </a:lvl9pPr>
          </a:lstStyle>
          <a:p>
            <a:endParaRPr/>
          </a:p>
        </p:txBody>
      </p:sp>
      <p:grpSp>
        <p:nvGrpSpPr>
          <p:cNvPr id="638" name="Google Shape;638;g36335525d1a_0_2568"/>
          <p:cNvGrpSpPr/>
          <p:nvPr/>
        </p:nvGrpSpPr>
        <p:grpSpPr>
          <a:xfrm>
            <a:off x="11277314" y="0"/>
            <a:ext cx="609585" cy="945976"/>
            <a:chOff x="8577608" y="0"/>
            <a:chExt cx="457200" cy="709500"/>
          </a:xfrm>
        </p:grpSpPr>
        <p:sp>
          <p:nvSpPr>
            <p:cNvPr id="639" name="Google Shape;639;g36335525d1a_0_2568"/>
            <p:cNvSpPr/>
            <p:nvPr/>
          </p:nvSpPr>
          <p:spPr>
            <a:xfrm>
              <a:off x="8577608" y="0"/>
              <a:ext cx="457200" cy="7095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40" name="Google Shape;640;g36335525d1a_0_2568"/>
            <p:cNvSpPr txBox="1"/>
            <p:nvPr/>
          </p:nvSpPr>
          <p:spPr>
            <a:xfrm>
              <a:off x="8649458" y="430402"/>
              <a:ext cx="313500" cy="2283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fld id="{00000000-1234-1234-1234-123412341234}" type="slidenum">
                <a:rPr lang="en-US" sz="1600">
                  <a:solidFill>
                    <a:schemeClr val="accent1"/>
                  </a:solidFill>
                  <a:latin typeface="Bebas Neue"/>
                  <a:ea typeface="Bebas Neue"/>
                  <a:cs typeface="Bebas Neue"/>
                  <a:sym typeface="Bebas Neue"/>
                </a:rPr>
                <a:t>‹Nº›</a:t>
              </a:fld>
              <a:endParaRPr sz="1600">
                <a:solidFill>
                  <a:schemeClr val="accent1"/>
                </a:solidFill>
                <a:latin typeface="Bebas Neue"/>
                <a:ea typeface="Bebas Neue"/>
                <a:cs typeface="Bebas Neue"/>
                <a:sym typeface="Bebas Neue"/>
              </a:endParaRPr>
            </a:p>
          </p:txBody>
        </p:sp>
        <p:pic>
          <p:nvPicPr>
            <p:cNvPr id="641" name="Google Shape;641;g36335525d1a_0_2568" title="250331_CI_2025-Slides_assets_Logo mark.png"/>
            <p:cNvPicPr preferRelativeResize="0"/>
            <p:nvPr/>
          </p:nvPicPr>
          <p:blipFill>
            <a:blip r:embed="rId2">
              <a:alphaModFix/>
            </a:blip>
            <a:stretch>
              <a:fillRect/>
            </a:stretch>
          </p:blipFill>
          <p:spPr>
            <a:xfrm>
              <a:off x="8666583" y="71725"/>
              <a:ext cx="279250" cy="325575"/>
            </a:xfrm>
            <a:prstGeom prst="rect">
              <a:avLst/>
            </a:prstGeom>
            <a:noFill/>
            <a:ln>
              <a:noFill/>
            </a:ln>
          </p:spPr>
        </p:pic>
      </p:gr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Image — Blue — Right">
  <p:cSld name="CUSTOM_18_3">
    <p:spTree>
      <p:nvGrpSpPr>
        <p:cNvPr id="1" name="Shape 642"/>
        <p:cNvGrpSpPr/>
        <p:nvPr/>
      </p:nvGrpSpPr>
      <p:grpSpPr>
        <a:xfrm>
          <a:off x="0" y="0"/>
          <a:ext cx="0" cy="0"/>
          <a:chOff x="0" y="0"/>
          <a:chExt cx="0" cy="0"/>
        </a:xfrm>
      </p:grpSpPr>
      <p:sp>
        <p:nvSpPr>
          <p:cNvPr id="643" name="Google Shape;643;g36335525d1a_0_2577"/>
          <p:cNvSpPr>
            <a:spLocks noGrp="1"/>
          </p:cNvSpPr>
          <p:nvPr>
            <p:ph type="pic" idx="2"/>
          </p:nvPr>
        </p:nvSpPr>
        <p:spPr>
          <a:xfrm>
            <a:off x="0" y="0"/>
            <a:ext cx="12192000" cy="6858000"/>
          </a:xfrm>
          <a:prstGeom prst="rect">
            <a:avLst/>
          </a:prstGeom>
          <a:noFill/>
          <a:ln>
            <a:noFill/>
          </a:ln>
        </p:spPr>
      </p:sp>
      <p:sp>
        <p:nvSpPr>
          <p:cNvPr id="644" name="Google Shape;644;g36335525d1a_0_2577"/>
          <p:cNvSpPr/>
          <p:nvPr/>
        </p:nvSpPr>
        <p:spPr>
          <a:xfrm rot="-5400000">
            <a:off x="8445450" y="2102317"/>
            <a:ext cx="1397100" cy="6096000"/>
          </a:xfrm>
          <a:prstGeom prst="round2SameRect">
            <a:avLst>
              <a:gd name="adj1" fmla="val 0"/>
              <a:gd name="adj2" fmla="val 0"/>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645" name="Google Shape;645;g36335525d1a_0_2577"/>
          <p:cNvSpPr txBox="1">
            <a:spLocks noGrp="1"/>
          </p:cNvSpPr>
          <p:nvPr>
            <p:ph type="title"/>
          </p:nvPr>
        </p:nvSpPr>
        <p:spPr>
          <a:xfrm>
            <a:off x="6096000" y="4691400"/>
            <a:ext cx="5486400" cy="945900"/>
          </a:xfrm>
          <a:prstGeom prst="rect">
            <a:avLst/>
          </a:prstGeom>
          <a:ln>
            <a:noFill/>
          </a:ln>
        </p:spPr>
        <p:txBody>
          <a:bodyPr spcFirstLastPara="1" wrap="square" lIns="0" tIns="0" rIns="0" bIns="0" anchor="t" anchorCtr="0">
            <a:noAutofit/>
          </a:bodyPr>
          <a:lstStyle>
            <a:lvl1pPr lvl="0" algn="r">
              <a:lnSpc>
                <a:spcPct val="9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1pPr>
            <a:lvl2pPr lvl="1" algn="r">
              <a:lnSpc>
                <a:spcPct val="90000"/>
              </a:lnSpc>
              <a:spcBef>
                <a:spcPts val="100"/>
              </a:spcBef>
              <a:spcAft>
                <a:spcPts val="0"/>
              </a:spcAft>
              <a:buClr>
                <a:schemeClr val="lt1"/>
              </a:buClr>
              <a:buSzPts val="2400"/>
              <a:buNone/>
              <a:defRPr sz="2400">
                <a:solidFill>
                  <a:schemeClr val="lt1"/>
                </a:solidFill>
              </a:defRPr>
            </a:lvl2pPr>
            <a:lvl3pPr lvl="2" algn="r">
              <a:lnSpc>
                <a:spcPct val="90000"/>
              </a:lnSpc>
              <a:spcBef>
                <a:spcPts val="0"/>
              </a:spcBef>
              <a:spcAft>
                <a:spcPts val="0"/>
              </a:spcAft>
              <a:buClr>
                <a:schemeClr val="lt1"/>
              </a:buClr>
              <a:buSzPts val="2400"/>
              <a:buNone/>
              <a:defRPr sz="2400">
                <a:solidFill>
                  <a:schemeClr val="lt1"/>
                </a:solidFill>
              </a:defRPr>
            </a:lvl3pPr>
            <a:lvl4pPr lvl="3" algn="r">
              <a:lnSpc>
                <a:spcPct val="90000"/>
              </a:lnSpc>
              <a:spcBef>
                <a:spcPts val="0"/>
              </a:spcBef>
              <a:spcAft>
                <a:spcPts val="0"/>
              </a:spcAft>
              <a:buClr>
                <a:schemeClr val="lt1"/>
              </a:buClr>
              <a:buSzPts val="2400"/>
              <a:buNone/>
              <a:defRPr sz="2400">
                <a:solidFill>
                  <a:schemeClr val="lt1"/>
                </a:solidFill>
              </a:defRPr>
            </a:lvl4pPr>
            <a:lvl5pPr lvl="4" algn="r">
              <a:lnSpc>
                <a:spcPct val="90000"/>
              </a:lnSpc>
              <a:spcBef>
                <a:spcPts val="0"/>
              </a:spcBef>
              <a:spcAft>
                <a:spcPts val="0"/>
              </a:spcAft>
              <a:buClr>
                <a:schemeClr val="lt1"/>
              </a:buClr>
              <a:buSzPts val="2400"/>
              <a:buNone/>
              <a:defRPr sz="2400">
                <a:solidFill>
                  <a:schemeClr val="lt1"/>
                </a:solidFill>
              </a:defRPr>
            </a:lvl5pPr>
            <a:lvl6pPr lvl="5" algn="r">
              <a:lnSpc>
                <a:spcPct val="90000"/>
              </a:lnSpc>
              <a:spcBef>
                <a:spcPts val="0"/>
              </a:spcBef>
              <a:spcAft>
                <a:spcPts val="0"/>
              </a:spcAft>
              <a:buClr>
                <a:schemeClr val="lt1"/>
              </a:buClr>
              <a:buSzPts val="2400"/>
              <a:buNone/>
              <a:defRPr sz="2400">
                <a:solidFill>
                  <a:schemeClr val="lt1"/>
                </a:solidFill>
              </a:defRPr>
            </a:lvl6pPr>
            <a:lvl7pPr lvl="6" algn="r">
              <a:lnSpc>
                <a:spcPct val="90000"/>
              </a:lnSpc>
              <a:spcBef>
                <a:spcPts val="0"/>
              </a:spcBef>
              <a:spcAft>
                <a:spcPts val="0"/>
              </a:spcAft>
              <a:buClr>
                <a:schemeClr val="lt1"/>
              </a:buClr>
              <a:buSzPts val="2400"/>
              <a:buNone/>
              <a:defRPr sz="2400">
                <a:solidFill>
                  <a:schemeClr val="lt1"/>
                </a:solidFill>
              </a:defRPr>
            </a:lvl7pPr>
            <a:lvl8pPr lvl="7" algn="r">
              <a:lnSpc>
                <a:spcPct val="90000"/>
              </a:lnSpc>
              <a:spcBef>
                <a:spcPts val="0"/>
              </a:spcBef>
              <a:spcAft>
                <a:spcPts val="0"/>
              </a:spcAft>
              <a:buClr>
                <a:schemeClr val="lt1"/>
              </a:buClr>
              <a:buSzPts val="2400"/>
              <a:buNone/>
              <a:defRPr sz="2400">
                <a:solidFill>
                  <a:schemeClr val="lt1"/>
                </a:solidFill>
              </a:defRPr>
            </a:lvl8pPr>
            <a:lvl9pPr lvl="8" algn="r">
              <a:lnSpc>
                <a:spcPct val="90000"/>
              </a:lnSpc>
              <a:spcBef>
                <a:spcPts val="0"/>
              </a:spcBef>
              <a:spcAft>
                <a:spcPts val="0"/>
              </a:spcAft>
              <a:buClr>
                <a:schemeClr val="lt1"/>
              </a:buClr>
              <a:buSzPts val="2400"/>
              <a:buNone/>
              <a:defRPr sz="2400">
                <a:solidFill>
                  <a:schemeClr val="lt1"/>
                </a:solidFill>
              </a:defRPr>
            </a:lvl9pPr>
          </a:lstStyle>
          <a:p>
            <a:endParaRPr/>
          </a:p>
        </p:txBody>
      </p:sp>
      <p:sp>
        <p:nvSpPr>
          <p:cNvPr id="646" name="Google Shape;646;g36335525d1a_0_2577"/>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1pPr>
            <a:lvl2pPr lvl="1">
              <a:spcBef>
                <a:spcPts val="0"/>
              </a:spcBef>
              <a:spcAft>
                <a:spcPts val="0"/>
              </a:spcAft>
              <a:buClr>
                <a:schemeClr val="dk2"/>
              </a:buClr>
              <a:buSzPts val="1900"/>
              <a:buNone/>
              <a:defRPr>
                <a:solidFill>
                  <a:schemeClr val="dk2"/>
                </a:solidFill>
              </a:defRPr>
            </a:lvl2pPr>
            <a:lvl3pPr lvl="2">
              <a:spcBef>
                <a:spcPts val="0"/>
              </a:spcBef>
              <a:spcAft>
                <a:spcPts val="0"/>
              </a:spcAft>
              <a:buClr>
                <a:schemeClr val="dk2"/>
              </a:buClr>
              <a:buSzPts val="1900"/>
              <a:buNone/>
              <a:defRPr>
                <a:solidFill>
                  <a:schemeClr val="dk2"/>
                </a:solidFill>
              </a:defRPr>
            </a:lvl3pPr>
            <a:lvl4pPr lvl="3">
              <a:spcBef>
                <a:spcPts val="0"/>
              </a:spcBef>
              <a:spcAft>
                <a:spcPts val="0"/>
              </a:spcAft>
              <a:buClr>
                <a:schemeClr val="dk2"/>
              </a:buClr>
              <a:buSzPts val="1900"/>
              <a:buNone/>
              <a:defRPr>
                <a:solidFill>
                  <a:schemeClr val="dk2"/>
                </a:solidFill>
              </a:defRPr>
            </a:lvl4pPr>
            <a:lvl5pPr lvl="4">
              <a:spcBef>
                <a:spcPts val="0"/>
              </a:spcBef>
              <a:spcAft>
                <a:spcPts val="0"/>
              </a:spcAft>
              <a:buClr>
                <a:schemeClr val="dk2"/>
              </a:buClr>
              <a:buSzPts val="1900"/>
              <a:buNone/>
              <a:defRPr>
                <a:solidFill>
                  <a:schemeClr val="dk2"/>
                </a:solidFill>
              </a:defRPr>
            </a:lvl5pPr>
            <a:lvl6pPr lvl="5">
              <a:spcBef>
                <a:spcPts val="0"/>
              </a:spcBef>
              <a:spcAft>
                <a:spcPts val="0"/>
              </a:spcAft>
              <a:buClr>
                <a:schemeClr val="dk2"/>
              </a:buClr>
              <a:buSzPts val="1900"/>
              <a:buNone/>
              <a:defRPr>
                <a:solidFill>
                  <a:schemeClr val="dk2"/>
                </a:solidFill>
              </a:defRPr>
            </a:lvl6pPr>
            <a:lvl7pPr lvl="6">
              <a:spcBef>
                <a:spcPts val="0"/>
              </a:spcBef>
              <a:spcAft>
                <a:spcPts val="0"/>
              </a:spcAft>
              <a:buClr>
                <a:schemeClr val="dk2"/>
              </a:buClr>
              <a:buSzPts val="1900"/>
              <a:buNone/>
              <a:defRPr>
                <a:solidFill>
                  <a:schemeClr val="dk2"/>
                </a:solidFill>
              </a:defRPr>
            </a:lvl7pPr>
            <a:lvl8pPr lvl="7">
              <a:spcBef>
                <a:spcPts val="0"/>
              </a:spcBef>
              <a:spcAft>
                <a:spcPts val="0"/>
              </a:spcAft>
              <a:buClr>
                <a:schemeClr val="dk2"/>
              </a:buClr>
              <a:buSzPts val="1900"/>
              <a:buNone/>
              <a:defRPr>
                <a:solidFill>
                  <a:schemeClr val="dk2"/>
                </a:solidFill>
              </a:defRPr>
            </a:lvl8pPr>
            <a:lvl9pPr lvl="8">
              <a:spcBef>
                <a:spcPts val="0"/>
              </a:spcBef>
              <a:spcAft>
                <a:spcPts val="0"/>
              </a:spcAft>
              <a:buClr>
                <a:schemeClr val="dk2"/>
              </a:buClr>
              <a:buSzPts val="1900"/>
              <a:buNone/>
              <a:defRPr>
                <a:solidFill>
                  <a:schemeClr val="dk2"/>
                </a:solidFill>
              </a:defRPr>
            </a:lvl9pPr>
          </a:lstStyle>
          <a:p>
            <a:endParaRPr/>
          </a:p>
        </p:txBody>
      </p:sp>
      <p:grpSp>
        <p:nvGrpSpPr>
          <p:cNvPr id="647" name="Google Shape;647;g36335525d1a_0_2577"/>
          <p:cNvGrpSpPr/>
          <p:nvPr/>
        </p:nvGrpSpPr>
        <p:grpSpPr>
          <a:xfrm>
            <a:off x="11277314" y="0"/>
            <a:ext cx="609585" cy="945976"/>
            <a:chOff x="8577608" y="0"/>
            <a:chExt cx="457200" cy="709500"/>
          </a:xfrm>
        </p:grpSpPr>
        <p:sp>
          <p:nvSpPr>
            <p:cNvPr id="648" name="Google Shape;648;g36335525d1a_0_2577"/>
            <p:cNvSpPr/>
            <p:nvPr/>
          </p:nvSpPr>
          <p:spPr>
            <a:xfrm>
              <a:off x="8577608" y="0"/>
              <a:ext cx="457200" cy="7095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49" name="Google Shape;649;g36335525d1a_0_2577"/>
            <p:cNvSpPr txBox="1"/>
            <p:nvPr/>
          </p:nvSpPr>
          <p:spPr>
            <a:xfrm>
              <a:off x="8649458" y="430402"/>
              <a:ext cx="313500" cy="2283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fld id="{00000000-1234-1234-1234-123412341234}" type="slidenum">
                <a:rPr lang="en-US" sz="1300">
                  <a:solidFill>
                    <a:schemeClr val="accent1"/>
                  </a:solidFill>
                  <a:latin typeface="Oswald Medium"/>
                  <a:ea typeface="Oswald Medium"/>
                  <a:cs typeface="Oswald Medium"/>
                  <a:sym typeface="Oswald Medium"/>
                </a:rPr>
                <a:t>‹Nº›</a:t>
              </a:fld>
              <a:endParaRPr sz="1300">
                <a:solidFill>
                  <a:schemeClr val="accent1"/>
                </a:solidFill>
                <a:latin typeface="Oswald Medium"/>
                <a:ea typeface="Oswald Medium"/>
                <a:cs typeface="Oswald Medium"/>
                <a:sym typeface="Oswald Medium"/>
              </a:endParaRPr>
            </a:p>
          </p:txBody>
        </p:sp>
        <p:pic>
          <p:nvPicPr>
            <p:cNvPr id="650" name="Google Shape;650;g36335525d1a_0_2577" title="250331_CI_2025-Slides_assets_Logo mark.png"/>
            <p:cNvPicPr preferRelativeResize="0"/>
            <p:nvPr/>
          </p:nvPicPr>
          <p:blipFill>
            <a:blip r:embed="rId2">
              <a:alphaModFix/>
            </a:blip>
            <a:stretch>
              <a:fillRect/>
            </a:stretch>
          </p:blipFill>
          <p:spPr>
            <a:xfrm>
              <a:off x="8666583" y="71725"/>
              <a:ext cx="279250" cy="325575"/>
            </a:xfrm>
            <a:prstGeom prst="rect">
              <a:avLst/>
            </a:prstGeom>
            <a:noFill/>
            <a:ln>
              <a:noFill/>
            </a:ln>
          </p:spPr>
        </p:pic>
      </p:gr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Image — White — Left">
  <p:cSld name="CUSTOM_18_2">
    <p:spTree>
      <p:nvGrpSpPr>
        <p:cNvPr id="1" name="Shape 651"/>
        <p:cNvGrpSpPr/>
        <p:nvPr/>
      </p:nvGrpSpPr>
      <p:grpSpPr>
        <a:xfrm>
          <a:off x="0" y="0"/>
          <a:ext cx="0" cy="0"/>
          <a:chOff x="0" y="0"/>
          <a:chExt cx="0" cy="0"/>
        </a:xfrm>
      </p:grpSpPr>
      <p:sp>
        <p:nvSpPr>
          <p:cNvPr id="652" name="Google Shape;652;g36335525d1a_0_2586"/>
          <p:cNvSpPr>
            <a:spLocks noGrp="1"/>
          </p:cNvSpPr>
          <p:nvPr>
            <p:ph type="pic" idx="2"/>
          </p:nvPr>
        </p:nvSpPr>
        <p:spPr>
          <a:xfrm>
            <a:off x="0" y="0"/>
            <a:ext cx="12192000" cy="6858000"/>
          </a:xfrm>
          <a:prstGeom prst="rect">
            <a:avLst/>
          </a:prstGeom>
          <a:noFill/>
          <a:ln>
            <a:noFill/>
          </a:ln>
        </p:spPr>
      </p:sp>
      <p:sp>
        <p:nvSpPr>
          <p:cNvPr id="653" name="Google Shape;653;g36335525d1a_0_2586"/>
          <p:cNvSpPr/>
          <p:nvPr/>
        </p:nvSpPr>
        <p:spPr>
          <a:xfrm rot="5400000">
            <a:off x="2349450" y="2102217"/>
            <a:ext cx="1397100" cy="6096000"/>
          </a:xfrm>
          <a:prstGeom prst="round2SameRect">
            <a:avLst>
              <a:gd name="adj1" fmla="val 0"/>
              <a:gd name="adj2" fmla="val 0"/>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654" name="Google Shape;654;g36335525d1a_0_2586"/>
          <p:cNvSpPr txBox="1">
            <a:spLocks noGrp="1"/>
          </p:cNvSpPr>
          <p:nvPr>
            <p:ph type="title"/>
          </p:nvPr>
        </p:nvSpPr>
        <p:spPr>
          <a:xfrm>
            <a:off x="609600" y="4691400"/>
            <a:ext cx="5486400" cy="9459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SzPts val="2400"/>
              <a:buFont typeface="Montserrat"/>
              <a:buNone/>
              <a:defRPr sz="2400" b="1">
                <a:latin typeface="Montserrat"/>
                <a:ea typeface="Montserrat"/>
                <a:cs typeface="Montserrat"/>
                <a:sym typeface="Montserrat"/>
              </a:defRPr>
            </a:lvl1pPr>
            <a:lvl2pPr lvl="1" algn="r">
              <a:lnSpc>
                <a:spcPct val="90000"/>
              </a:lnSpc>
              <a:spcBef>
                <a:spcPts val="100"/>
              </a:spcBef>
              <a:spcAft>
                <a:spcPts val="0"/>
              </a:spcAft>
              <a:buClr>
                <a:schemeClr val="lt1"/>
              </a:buClr>
              <a:buSzPts val="2400"/>
              <a:buNone/>
              <a:defRPr sz="2400">
                <a:solidFill>
                  <a:schemeClr val="lt1"/>
                </a:solidFill>
              </a:defRPr>
            </a:lvl2pPr>
            <a:lvl3pPr lvl="2" algn="r">
              <a:lnSpc>
                <a:spcPct val="90000"/>
              </a:lnSpc>
              <a:spcBef>
                <a:spcPts val="0"/>
              </a:spcBef>
              <a:spcAft>
                <a:spcPts val="0"/>
              </a:spcAft>
              <a:buClr>
                <a:schemeClr val="lt1"/>
              </a:buClr>
              <a:buSzPts val="2400"/>
              <a:buNone/>
              <a:defRPr sz="2400">
                <a:solidFill>
                  <a:schemeClr val="lt1"/>
                </a:solidFill>
              </a:defRPr>
            </a:lvl3pPr>
            <a:lvl4pPr lvl="3" algn="r">
              <a:lnSpc>
                <a:spcPct val="90000"/>
              </a:lnSpc>
              <a:spcBef>
                <a:spcPts val="0"/>
              </a:spcBef>
              <a:spcAft>
                <a:spcPts val="0"/>
              </a:spcAft>
              <a:buClr>
                <a:schemeClr val="lt1"/>
              </a:buClr>
              <a:buSzPts val="2400"/>
              <a:buNone/>
              <a:defRPr sz="2400">
                <a:solidFill>
                  <a:schemeClr val="lt1"/>
                </a:solidFill>
              </a:defRPr>
            </a:lvl4pPr>
            <a:lvl5pPr lvl="4" algn="r">
              <a:lnSpc>
                <a:spcPct val="90000"/>
              </a:lnSpc>
              <a:spcBef>
                <a:spcPts val="0"/>
              </a:spcBef>
              <a:spcAft>
                <a:spcPts val="0"/>
              </a:spcAft>
              <a:buClr>
                <a:schemeClr val="lt1"/>
              </a:buClr>
              <a:buSzPts val="2400"/>
              <a:buNone/>
              <a:defRPr sz="2400">
                <a:solidFill>
                  <a:schemeClr val="lt1"/>
                </a:solidFill>
              </a:defRPr>
            </a:lvl5pPr>
            <a:lvl6pPr lvl="5" algn="r">
              <a:lnSpc>
                <a:spcPct val="90000"/>
              </a:lnSpc>
              <a:spcBef>
                <a:spcPts val="0"/>
              </a:spcBef>
              <a:spcAft>
                <a:spcPts val="0"/>
              </a:spcAft>
              <a:buClr>
                <a:schemeClr val="lt1"/>
              </a:buClr>
              <a:buSzPts val="2400"/>
              <a:buNone/>
              <a:defRPr sz="2400">
                <a:solidFill>
                  <a:schemeClr val="lt1"/>
                </a:solidFill>
              </a:defRPr>
            </a:lvl6pPr>
            <a:lvl7pPr lvl="6" algn="r">
              <a:lnSpc>
                <a:spcPct val="90000"/>
              </a:lnSpc>
              <a:spcBef>
                <a:spcPts val="0"/>
              </a:spcBef>
              <a:spcAft>
                <a:spcPts val="0"/>
              </a:spcAft>
              <a:buClr>
                <a:schemeClr val="lt1"/>
              </a:buClr>
              <a:buSzPts val="2400"/>
              <a:buNone/>
              <a:defRPr sz="2400">
                <a:solidFill>
                  <a:schemeClr val="lt1"/>
                </a:solidFill>
              </a:defRPr>
            </a:lvl7pPr>
            <a:lvl8pPr lvl="7" algn="r">
              <a:lnSpc>
                <a:spcPct val="90000"/>
              </a:lnSpc>
              <a:spcBef>
                <a:spcPts val="0"/>
              </a:spcBef>
              <a:spcAft>
                <a:spcPts val="0"/>
              </a:spcAft>
              <a:buClr>
                <a:schemeClr val="lt1"/>
              </a:buClr>
              <a:buSzPts val="2400"/>
              <a:buNone/>
              <a:defRPr sz="2400">
                <a:solidFill>
                  <a:schemeClr val="lt1"/>
                </a:solidFill>
              </a:defRPr>
            </a:lvl8pPr>
            <a:lvl9pPr lvl="8" algn="r">
              <a:lnSpc>
                <a:spcPct val="90000"/>
              </a:lnSpc>
              <a:spcBef>
                <a:spcPts val="0"/>
              </a:spcBef>
              <a:spcAft>
                <a:spcPts val="0"/>
              </a:spcAft>
              <a:buClr>
                <a:schemeClr val="lt1"/>
              </a:buClr>
              <a:buSzPts val="2400"/>
              <a:buNone/>
              <a:defRPr sz="2400">
                <a:solidFill>
                  <a:schemeClr val="lt1"/>
                </a:solidFill>
              </a:defRPr>
            </a:lvl9pPr>
          </a:lstStyle>
          <a:p>
            <a:endParaRPr/>
          </a:p>
        </p:txBody>
      </p:sp>
      <p:sp>
        <p:nvSpPr>
          <p:cNvPr id="655" name="Google Shape;655;g36335525d1a_0_2586"/>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1pPr>
            <a:lvl2pPr lvl="1">
              <a:spcBef>
                <a:spcPts val="0"/>
              </a:spcBef>
              <a:spcAft>
                <a:spcPts val="0"/>
              </a:spcAft>
              <a:buClr>
                <a:schemeClr val="dk2"/>
              </a:buClr>
              <a:buSzPts val="1900"/>
              <a:buNone/>
              <a:defRPr>
                <a:solidFill>
                  <a:schemeClr val="dk2"/>
                </a:solidFill>
              </a:defRPr>
            </a:lvl2pPr>
            <a:lvl3pPr lvl="2">
              <a:spcBef>
                <a:spcPts val="0"/>
              </a:spcBef>
              <a:spcAft>
                <a:spcPts val="0"/>
              </a:spcAft>
              <a:buClr>
                <a:schemeClr val="dk2"/>
              </a:buClr>
              <a:buSzPts val="1900"/>
              <a:buNone/>
              <a:defRPr>
                <a:solidFill>
                  <a:schemeClr val="dk2"/>
                </a:solidFill>
              </a:defRPr>
            </a:lvl3pPr>
            <a:lvl4pPr lvl="3">
              <a:spcBef>
                <a:spcPts val="0"/>
              </a:spcBef>
              <a:spcAft>
                <a:spcPts val="0"/>
              </a:spcAft>
              <a:buClr>
                <a:schemeClr val="dk2"/>
              </a:buClr>
              <a:buSzPts val="1900"/>
              <a:buNone/>
              <a:defRPr>
                <a:solidFill>
                  <a:schemeClr val="dk2"/>
                </a:solidFill>
              </a:defRPr>
            </a:lvl4pPr>
            <a:lvl5pPr lvl="4">
              <a:spcBef>
                <a:spcPts val="0"/>
              </a:spcBef>
              <a:spcAft>
                <a:spcPts val="0"/>
              </a:spcAft>
              <a:buClr>
                <a:schemeClr val="dk2"/>
              </a:buClr>
              <a:buSzPts val="1900"/>
              <a:buNone/>
              <a:defRPr>
                <a:solidFill>
                  <a:schemeClr val="dk2"/>
                </a:solidFill>
              </a:defRPr>
            </a:lvl5pPr>
            <a:lvl6pPr lvl="5">
              <a:spcBef>
                <a:spcPts val="0"/>
              </a:spcBef>
              <a:spcAft>
                <a:spcPts val="0"/>
              </a:spcAft>
              <a:buClr>
                <a:schemeClr val="dk2"/>
              </a:buClr>
              <a:buSzPts val="1900"/>
              <a:buNone/>
              <a:defRPr>
                <a:solidFill>
                  <a:schemeClr val="dk2"/>
                </a:solidFill>
              </a:defRPr>
            </a:lvl6pPr>
            <a:lvl7pPr lvl="6">
              <a:spcBef>
                <a:spcPts val="0"/>
              </a:spcBef>
              <a:spcAft>
                <a:spcPts val="0"/>
              </a:spcAft>
              <a:buClr>
                <a:schemeClr val="dk2"/>
              </a:buClr>
              <a:buSzPts val="1900"/>
              <a:buNone/>
              <a:defRPr>
                <a:solidFill>
                  <a:schemeClr val="dk2"/>
                </a:solidFill>
              </a:defRPr>
            </a:lvl7pPr>
            <a:lvl8pPr lvl="7">
              <a:spcBef>
                <a:spcPts val="0"/>
              </a:spcBef>
              <a:spcAft>
                <a:spcPts val="0"/>
              </a:spcAft>
              <a:buClr>
                <a:schemeClr val="dk2"/>
              </a:buClr>
              <a:buSzPts val="1900"/>
              <a:buNone/>
              <a:defRPr>
                <a:solidFill>
                  <a:schemeClr val="dk2"/>
                </a:solidFill>
              </a:defRPr>
            </a:lvl8pPr>
            <a:lvl9pPr lvl="8">
              <a:spcBef>
                <a:spcPts val="0"/>
              </a:spcBef>
              <a:spcAft>
                <a:spcPts val="0"/>
              </a:spcAft>
              <a:buClr>
                <a:schemeClr val="dk2"/>
              </a:buClr>
              <a:buSzPts val="1900"/>
              <a:buNone/>
              <a:defRPr>
                <a:solidFill>
                  <a:schemeClr val="dk2"/>
                </a:solidFill>
              </a:defRPr>
            </a:lvl9pPr>
          </a:lstStyle>
          <a:p>
            <a:endParaRPr/>
          </a:p>
        </p:txBody>
      </p:sp>
      <p:grpSp>
        <p:nvGrpSpPr>
          <p:cNvPr id="656" name="Google Shape;656;g36335525d1a_0_2586"/>
          <p:cNvGrpSpPr/>
          <p:nvPr/>
        </p:nvGrpSpPr>
        <p:grpSpPr>
          <a:xfrm>
            <a:off x="11277314" y="0"/>
            <a:ext cx="609585" cy="945976"/>
            <a:chOff x="8577608" y="0"/>
            <a:chExt cx="457200" cy="709500"/>
          </a:xfrm>
        </p:grpSpPr>
        <p:sp>
          <p:nvSpPr>
            <p:cNvPr id="657" name="Google Shape;657;g36335525d1a_0_2586"/>
            <p:cNvSpPr/>
            <p:nvPr/>
          </p:nvSpPr>
          <p:spPr>
            <a:xfrm>
              <a:off x="8577608" y="0"/>
              <a:ext cx="457200" cy="7095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58" name="Google Shape;658;g36335525d1a_0_2586"/>
            <p:cNvSpPr txBox="1"/>
            <p:nvPr/>
          </p:nvSpPr>
          <p:spPr>
            <a:xfrm>
              <a:off x="8649458" y="430402"/>
              <a:ext cx="313500" cy="2283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fld id="{00000000-1234-1234-1234-123412341234}" type="slidenum">
                <a:rPr lang="en-US" sz="1300">
                  <a:solidFill>
                    <a:schemeClr val="accent1"/>
                  </a:solidFill>
                  <a:latin typeface="Oswald Medium"/>
                  <a:ea typeface="Oswald Medium"/>
                  <a:cs typeface="Oswald Medium"/>
                  <a:sym typeface="Oswald Medium"/>
                </a:rPr>
                <a:t>‹Nº›</a:t>
              </a:fld>
              <a:endParaRPr sz="1300">
                <a:solidFill>
                  <a:schemeClr val="accent1"/>
                </a:solidFill>
                <a:latin typeface="Oswald Medium"/>
                <a:ea typeface="Oswald Medium"/>
                <a:cs typeface="Oswald Medium"/>
                <a:sym typeface="Oswald Medium"/>
              </a:endParaRPr>
            </a:p>
          </p:txBody>
        </p:sp>
        <p:pic>
          <p:nvPicPr>
            <p:cNvPr id="659" name="Google Shape;659;g36335525d1a_0_2586" title="250331_CI_2025-Slides_assets_Logo mark.png"/>
            <p:cNvPicPr preferRelativeResize="0"/>
            <p:nvPr/>
          </p:nvPicPr>
          <p:blipFill>
            <a:blip r:embed="rId2">
              <a:alphaModFix/>
            </a:blip>
            <a:stretch>
              <a:fillRect/>
            </a:stretch>
          </p:blipFill>
          <p:spPr>
            <a:xfrm>
              <a:off x="8666583" y="71725"/>
              <a:ext cx="279250" cy="325575"/>
            </a:xfrm>
            <a:prstGeom prst="rect">
              <a:avLst/>
            </a:prstGeom>
            <a:noFill/>
            <a:ln>
              <a:noFill/>
            </a:ln>
          </p:spPr>
        </p:pic>
      </p:gr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Image — White — Right">
  <p:cSld name="CUSTOM_18_2_1">
    <p:spTree>
      <p:nvGrpSpPr>
        <p:cNvPr id="1" name="Shape 660"/>
        <p:cNvGrpSpPr/>
        <p:nvPr/>
      </p:nvGrpSpPr>
      <p:grpSpPr>
        <a:xfrm>
          <a:off x="0" y="0"/>
          <a:ext cx="0" cy="0"/>
          <a:chOff x="0" y="0"/>
          <a:chExt cx="0" cy="0"/>
        </a:xfrm>
      </p:grpSpPr>
      <p:sp>
        <p:nvSpPr>
          <p:cNvPr id="661" name="Google Shape;661;g36335525d1a_0_2595"/>
          <p:cNvSpPr>
            <a:spLocks noGrp="1"/>
          </p:cNvSpPr>
          <p:nvPr>
            <p:ph type="pic" idx="2"/>
          </p:nvPr>
        </p:nvSpPr>
        <p:spPr>
          <a:xfrm>
            <a:off x="0" y="0"/>
            <a:ext cx="12192000" cy="6858000"/>
          </a:xfrm>
          <a:prstGeom prst="rect">
            <a:avLst/>
          </a:prstGeom>
          <a:noFill/>
          <a:ln>
            <a:noFill/>
          </a:ln>
        </p:spPr>
      </p:sp>
      <p:sp>
        <p:nvSpPr>
          <p:cNvPr id="662" name="Google Shape;662;g36335525d1a_0_2595"/>
          <p:cNvSpPr/>
          <p:nvPr/>
        </p:nvSpPr>
        <p:spPr>
          <a:xfrm rot="-5400000">
            <a:off x="8445450" y="2102317"/>
            <a:ext cx="1397100" cy="6096000"/>
          </a:xfrm>
          <a:prstGeom prst="round2SameRect">
            <a:avLst>
              <a:gd name="adj1" fmla="val 0"/>
              <a:gd name="adj2" fmla="val 0"/>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663" name="Google Shape;663;g36335525d1a_0_2595"/>
          <p:cNvSpPr txBox="1">
            <a:spLocks noGrp="1"/>
          </p:cNvSpPr>
          <p:nvPr>
            <p:ph type="title"/>
          </p:nvPr>
        </p:nvSpPr>
        <p:spPr>
          <a:xfrm>
            <a:off x="6096000" y="4691400"/>
            <a:ext cx="5486400" cy="945900"/>
          </a:xfrm>
          <a:prstGeom prst="rect">
            <a:avLst/>
          </a:prstGeom>
          <a:ln>
            <a:noFill/>
          </a:ln>
        </p:spPr>
        <p:txBody>
          <a:bodyPr spcFirstLastPara="1" wrap="square" lIns="0" tIns="0" rIns="0" bIns="0" anchor="t" anchorCtr="0">
            <a:noAutofit/>
          </a:bodyPr>
          <a:lstStyle>
            <a:lvl1pPr lvl="0" algn="r">
              <a:lnSpc>
                <a:spcPct val="90000"/>
              </a:lnSpc>
              <a:spcBef>
                <a:spcPts val="0"/>
              </a:spcBef>
              <a:spcAft>
                <a:spcPts val="0"/>
              </a:spcAft>
              <a:buSzPts val="2400"/>
              <a:buFont typeface="Montserrat"/>
              <a:buNone/>
              <a:defRPr sz="2400" b="1">
                <a:latin typeface="Montserrat"/>
                <a:ea typeface="Montserrat"/>
                <a:cs typeface="Montserrat"/>
                <a:sym typeface="Montserrat"/>
              </a:defRPr>
            </a:lvl1pPr>
            <a:lvl2pPr lvl="1" algn="r">
              <a:lnSpc>
                <a:spcPct val="90000"/>
              </a:lnSpc>
              <a:spcBef>
                <a:spcPts val="100"/>
              </a:spcBef>
              <a:spcAft>
                <a:spcPts val="0"/>
              </a:spcAft>
              <a:buClr>
                <a:schemeClr val="lt1"/>
              </a:buClr>
              <a:buSzPts val="2400"/>
              <a:buNone/>
              <a:defRPr sz="2400">
                <a:solidFill>
                  <a:schemeClr val="lt1"/>
                </a:solidFill>
              </a:defRPr>
            </a:lvl2pPr>
            <a:lvl3pPr lvl="2" algn="r">
              <a:lnSpc>
                <a:spcPct val="90000"/>
              </a:lnSpc>
              <a:spcBef>
                <a:spcPts val="0"/>
              </a:spcBef>
              <a:spcAft>
                <a:spcPts val="0"/>
              </a:spcAft>
              <a:buClr>
                <a:schemeClr val="lt1"/>
              </a:buClr>
              <a:buSzPts val="2400"/>
              <a:buNone/>
              <a:defRPr sz="2400">
                <a:solidFill>
                  <a:schemeClr val="lt1"/>
                </a:solidFill>
              </a:defRPr>
            </a:lvl3pPr>
            <a:lvl4pPr lvl="3" algn="r">
              <a:lnSpc>
                <a:spcPct val="90000"/>
              </a:lnSpc>
              <a:spcBef>
                <a:spcPts val="0"/>
              </a:spcBef>
              <a:spcAft>
                <a:spcPts val="0"/>
              </a:spcAft>
              <a:buClr>
                <a:schemeClr val="lt1"/>
              </a:buClr>
              <a:buSzPts val="2400"/>
              <a:buNone/>
              <a:defRPr sz="2400">
                <a:solidFill>
                  <a:schemeClr val="lt1"/>
                </a:solidFill>
              </a:defRPr>
            </a:lvl4pPr>
            <a:lvl5pPr lvl="4" algn="r">
              <a:lnSpc>
                <a:spcPct val="90000"/>
              </a:lnSpc>
              <a:spcBef>
                <a:spcPts val="0"/>
              </a:spcBef>
              <a:spcAft>
                <a:spcPts val="0"/>
              </a:spcAft>
              <a:buClr>
                <a:schemeClr val="lt1"/>
              </a:buClr>
              <a:buSzPts val="2400"/>
              <a:buNone/>
              <a:defRPr sz="2400">
                <a:solidFill>
                  <a:schemeClr val="lt1"/>
                </a:solidFill>
              </a:defRPr>
            </a:lvl5pPr>
            <a:lvl6pPr lvl="5" algn="r">
              <a:lnSpc>
                <a:spcPct val="90000"/>
              </a:lnSpc>
              <a:spcBef>
                <a:spcPts val="0"/>
              </a:spcBef>
              <a:spcAft>
                <a:spcPts val="0"/>
              </a:spcAft>
              <a:buClr>
                <a:schemeClr val="lt1"/>
              </a:buClr>
              <a:buSzPts val="2400"/>
              <a:buNone/>
              <a:defRPr sz="2400">
                <a:solidFill>
                  <a:schemeClr val="lt1"/>
                </a:solidFill>
              </a:defRPr>
            </a:lvl6pPr>
            <a:lvl7pPr lvl="6" algn="r">
              <a:lnSpc>
                <a:spcPct val="90000"/>
              </a:lnSpc>
              <a:spcBef>
                <a:spcPts val="0"/>
              </a:spcBef>
              <a:spcAft>
                <a:spcPts val="0"/>
              </a:spcAft>
              <a:buClr>
                <a:schemeClr val="lt1"/>
              </a:buClr>
              <a:buSzPts val="2400"/>
              <a:buNone/>
              <a:defRPr sz="2400">
                <a:solidFill>
                  <a:schemeClr val="lt1"/>
                </a:solidFill>
              </a:defRPr>
            </a:lvl7pPr>
            <a:lvl8pPr lvl="7" algn="r">
              <a:lnSpc>
                <a:spcPct val="90000"/>
              </a:lnSpc>
              <a:spcBef>
                <a:spcPts val="0"/>
              </a:spcBef>
              <a:spcAft>
                <a:spcPts val="0"/>
              </a:spcAft>
              <a:buClr>
                <a:schemeClr val="lt1"/>
              </a:buClr>
              <a:buSzPts val="2400"/>
              <a:buNone/>
              <a:defRPr sz="2400">
                <a:solidFill>
                  <a:schemeClr val="lt1"/>
                </a:solidFill>
              </a:defRPr>
            </a:lvl8pPr>
            <a:lvl9pPr lvl="8" algn="r">
              <a:lnSpc>
                <a:spcPct val="90000"/>
              </a:lnSpc>
              <a:spcBef>
                <a:spcPts val="0"/>
              </a:spcBef>
              <a:spcAft>
                <a:spcPts val="0"/>
              </a:spcAft>
              <a:buClr>
                <a:schemeClr val="lt1"/>
              </a:buClr>
              <a:buSzPts val="2400"/>
              <a:buNone/>
              <a:defRPr sz="2400">
                <a:solidFill>
                  <a:schemeClr val="lt1"/>
                </a:solidFill>
              </a:defRPr>
            </a:lvl9pPr>
          </a:lstStyle>
          <a:p>
            <a:endParaRPr/>
          </a:p>
        </p:txBody>
      </p:sp>
      <p:sp>
        <p:nvSpPr>
          <p:cNvPr id="664" name="Google Shape;664;g36335525d1a_0_2595"/>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1pPr>
            <a:lvl2pPr lvl="1">
              <a:spcBef>
                <a:spcPts val="0"/>
              </a:spcBef>
              <a:spcAft>
                <a:spcPts val="0"/>
              </a:spcAft>
              <a:buClr>
                <a:schemeClr val="dk2"/>
              </a:buClr>
              <a:buSzPts val="1900"/>
              <a:buNone/>
              <a:defRPr>
                <a:solidFill>
                  <a:schemeClr val="dk2"/>
                </a:solidFill>
              </a:defRPr>
            </a:lvl2pPr>
            <a:lvl3pPr lvl="2">
              <a:spcBef>
                <a:spcPts val="0"/>
              </a:spcBef>
              <a:spcAft>
                <a:spcPts val="0"/>
              </a:spcAft>
              <a:buClr>
                <a:schemeClr val="dk2"/>
              </a:buClr>
              <a:buSzPts val="1900"/>
              <a:buNone/>
              <a:defRPr>
                <a:solidFill>
                  <a:schemeClr val="dk2"/>
                </a:solidFill>
              </a:defRPr>
            </a:lvl3pPr>
            <a:lvl4pPr lvl="3">
              <a:spcBef>
                <a:spcPts val="0"/>
              </a:spcBef>
              <a:spcAft>
                <a:spcPts val="0"/>
              </a:spcAft>
              <a:buClr>
                <a:schemeClr val="dk2"/>
              </a:buClr>
              <a:buSzPts val="1900"/>
              <a:buNone/>
              <a:defRPr>
                <a:solidFill>
                  <a:schemeClr val="dk2"/>
                </a:solidFill>
              </a:defRPr>
            </a:lvl4pPr>
            <a:lvl5pPr lvl="4">
              <a:spcBef>
                <a:spcPts val="0"/>
              </a:spcBef>
              <a:spcAft>
                <a:spcPts val="0"/>
              </a:spcAft>
              <a:buClr>
                <a:schemeClr val="dk2"/>
              </a:buClr>
              <a:buSzPts val="1900"/>
              <a:buNone/>
              <a:defRPr>
                <a:solidFill>
                  <a:schemeClr val="dk2"/>
                </a:solidFill>
              </a:defRPr>
            </a:lvl5pPr>
            <a:lvl6pPr lvl="5">
              <a:spcBef>
                <a:spcPts val="0"/>
              </a:spcBef>
              <a:spcAft>
                <a:spcPts val="0"/>
              </a:spcAft>
              <a:buClr>
                <a:schemeClr val="dk2"/>
              </a:buClr>
              <a:buSzPts val="1900"/>
              <a:buNone/>
              <a:defRPr>
                <a:solidFill>
                  <a:schemeClr val="dk2"/>
                </a:solidFill>
              </a:defRPr>
            </a:lvl6pPr>
            <a:lvl7pPr lvl="6">
              <a:spcBef>
                <a:spcPts val="0"/>
              </a:spcBef>
              <a:spcAft>
                <a:spcPts val="0"/>
              </a:spcAft>
              <a:buClr>
                <a:schemeClr val="dk2"/>
              </a:buClr>
              <a:buSzPts val="1900"/>
              <a:buNone/>
              <a:defRPr>
                <a:solidFill>
                  <a:schemeClr val="dk2"/>
                </a:solidFill>
              </a:defRPr>
            </a:lvl7pPr>
            <a:lvl8pPr lvl="7">
              <a:spcBef>
                <a:spcPts val="0"/>
              </a:spcBef>
              <a:spcAft>
                <a:spcPts val="0"/>
              </a:spcAft>
              <a:buClr>
                <a:schemeClr val="dk2"/>
              </a:buClr>
              <a:buSzPts val="1900"/>
              <a:buNone/>
              <a:defRPr>
                <a:solidFill>
                  <a:schemeClr val="dk2"/>
                </a:solidFill>
              </a:defRPr>
            </a:lvl8pPr>
            <a:lvl9pPr lvl="8">
              <a:spcBef>
                <a:spcPts val="0"/>
              </a:spcBef>
              <a:spcAft>
                <a:spcPts val="0"/>
              </a:spcAft>
              <a:buClr>
                <a:schemeClr val="dk2"/>
              </a:buClr>
              <a:buSzPts val="1900"/>
              <a:buNone/>
              <a:defRPr>
                <a:solidFill>
                  <a:schemeClr val="dk2"/>
                </a:solidFill>
              </a:defRPr>
            </a:lvl9pPr>
          </a:lstStyle>
          <a:p>
            <a:endParaRPr/>
          </a:p>
        </p:txBody>
      </p:sp>
      <p:grpSp>
        <p:nvGrpSpPr>
          <p:cNvPr id="665" name="Google Shape;665;g36335525d1a_0_2595"/>
          <p:cNvGrpSpPr/>
          <p:nvPr/>
        </p:nvGrpSpPr>
        <p:grpSpPr>
          <a:xfrm>
            <a:off x="11277314" y="0"/>
            <a:ext cx="609585" cy="945976"/>
            <a:chOff x="8577608" y="0"/>
            <a:chExt cx="457200" cy="709500"/>
          </a:xfrm>
        </p:grpSpPr>
        <p:sp>
          <p:nvSpPr>
            <p:cNvPr id="666" name="Google Shape;666;g36335525d1a_0_2595"/>
            <p:cNvSpPr/>
            <p:nvPr/>
          </p:nvSpPr>
          <p:spPr>
            <a:xfrm>
              <a:off x="8577608" y="0"/>
              <a:ext cx="457200" cy="7095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67" name="Google Shape;667;g36335525d1a_0_2595"/>
            <p:cNvSpPr txBox="1"/>
            <p:nvPr/>
          </p:nvSpPr>
          <p:spPr>
            <a:xfrm>
              <a:off x="8649458" y="430402"/>
              <a:ext cx="313500" cy="2283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fld id="{00000000-1234-1234-1234-123412341234}" type="slidenum">
                <a:rPr lang="en-US" sz="1300">
                  <a:solidFill>
                    <a:schemeClr val="accent1"/>
                  </a:solidFill>
                  <a:latin typeface="Oswald Medium"/>
                  <a:ea typeface="Oswald Medium"/>
                  <a:cs typeface="Oswald Medium"/>
                  <a:sym typeface="Oswald Medium"/>
                </a:rPr>
                <a:t>‹Nº›</a:t>
              </a:fld>
              <a:endParaRPr sz="1300">
                <a:solidFill>
                  <a:schemeClr val="accent1"/>
                </a:solidFill>
                <a:latin typeface="Oswald Medium"/>
                <a:ea typeface="Oswald Medium"/>
                <a:cs typeface="Oswald Medium"/>
                <a:sym typeface="Oswald Medium"/>
              </a:endParaRPr>
            </a:p>
          </p:txBody>
        </p:sp>
        <p:pic>
          <p:nvPicPr>
            <p:cNvPr id="668" name="Google Shape;668;g36335525d1a_0_2595" title="250331_CI_2025-Slides_assets_Logo mark.png"/>
            <p:cNvPicPr preferRelativeResize="0"/>
            <p:nvPr/>
          </p:nvPicPr>
          <p:blipFill>
            <a:blip r:embed="rId2">
              <a:alphaModFix/>
            </a:blip>
            <a:stretch>
              <a:fillRect/>
            </a:stretch>
          </p:blipFill>
          <p:spPr>
            <a:xfrm>
              <a:off x="8666583" y="71725"/>
              <a:ext cx="279250" cy="325575"/>
            </a:xfrm>
            <a:prstGeom prst="rect">
              <a:avLst/>
            </a:prstGeom>
            <a:noFill/>
            <a:ln>
              <a:noFill/>
            </a:ln>
          </p:spPr>
        </p:pic>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ilestones 2">
  <p:cSld name="CUSTOM_22_2_1_1">
    <p:spTree>
      <p:nvGrpSpPr>
        <p:cNvPr id="1" name="Shape 82"/>
        <p:cNvGrpSpPr/>
        <p:nvPr/>
      </p:nvGrpSpPr>
      <p:grpSpPr>
        <a:xfrm>
          <a:off x="0" y="0"/>
          <a:ext cx="0" cy="0"/>
          <a:chOff x="0" y="0"/>
          <a:chExt cx="0" cy="0"/>
        </a:xfrm>
      </p:grpSpPr>
      <p:sp>
        <p:nvSpPr>
          <p:cNvPr id="83" name="Google Shape;83;g36335525d1a_0_403"/>
          <p:cNvSpPr txBox="1">
            <a:spLocks noGrp="1"/>
          </p:cNvSpPr>
          <p:nvPr>
            <p:ph type="title"/>
          </p:nvPr>
        </p:nvSpPr>
        <p:spPr>
          <a:xfrm>
            <a:off x="609600" y="914400"/>
            <a:ext cx="10363200" cy="7881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4800"/>
              <a:buNone/>
              <a:defRPr/>
            </a:lvl1pPr>
            <a:lvl2pPr lvl="1">
              <a:spcBef>
                <a:spcPts val="10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84" name="Google Shape;84;g36335525d1a_0_403"/>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85" name="Google Shape;85;g36335525d1a_0_403"/>
          <p:cNvSpPr txBox="1">
            <a:spLocks noGrp="1"/>
          </p:cNvSpPr>
          <p:nvPr>
            <p:ph type="subTitle" idx="2"/>
          </p:nvPr>
        </p:nvSpPr>
        <p:spPr>
          <a:xfrm>
            <a:off x="1072933" y="4579207"/>
            <a:ext cx="1828800" cy="391200"/>
          </a:xfrm>
          <a:prstGeom prst="rect">
            <a:avLst/>
          </a:prstGeom>
        </p:spPr>
        <p:txBody>
          <a:bodyPr spcFirstLastPara="1" wrap="square" lIns="0" tIns="0" rIns="0" bIns="0" anchor="t" anchorCtr="0">
            <a:noAutofit/>
          </a:bodyPr>
          <a:lstStyle>
            <a:lvl1pPr lvl="0">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86" name="Google Shape;86;g36335525d1a_0_403"/>
          <p:cNvSpPr txBox="1">
            <a:spLocks noGrp="1"/>
          </p:cNvSpPr>
          <p:nvPr>
            <p:ph type="subTitle" idx="3"/>
          </p:nvPr>
        </p:nvSpPr>
        <p:spPr>
          <a:xfrm>
            <a:off x="1072933" y="5275207"/>
            <a:ext cx="1828800" cy="391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
        <p:nvSpPr>
          <p:cNvPr id="87" name="Google Shape;87;g36335525d1a_0_403"/>
          <p:cNvSpPr>
            <a:spLocks noGrp="1"/>
          </p:cNvSpPr>
          <p:nvPr>
            <p:ph type="pic" idx="4"/>
          </p:nvPr>
        </p:nvSpPr>
        <p:spPr>
          <a:xfrm>
            <a:off x="1072933" y="2072640"/>
            <a:ext cx="1828800" cy="1828800"/>
          </a:xfrm>
          <a:prstGeom prst="rect">
            <a:avLst/>
          </a:prstGeom>
          <a:noFill/>
          <a:ln>
            <a:noFill/>
          </a:ln>
        </p:spPr>
      </p:sp>
      <p:sp>
        <p:nvSpPr>
          <p:cNvPr id="88" name="Google Shape;88;g36335525d1a_0_403"/>
          <p:cNvSpPr>
            <a:spLocks noGrp="1"/>
          </p:cNvSpPr>
          <p:nvPr>
            <p:ph type="pic" idx="5"/>
          </p:nvPr>
        </p:nvSpPr>
        <p:spPr>
          <a:xfrm>
            <a:off x="3076467" y="2072640"/>
            <a:ext cx="1828800" cy="1828800"/>
          </a:xfrm>
          <a:prstGeom prst="rect">
            <a:avLst/>
          </a:prstGeom>
          <a:noFill/>
          <a:ln>
            <a:noFill/>
          </a:ln>
        </p:spPr>
      </p:sp>
      <p:sp>
        <p:nvSpPr>
          <p:cNvPr id="89" name="Google Shape;89;g36335525d1a_0_403"/>
          <p:cNvSpPr>
            <a:spLocks noGrp="1"/>
          </p:cNvSpPr>
          <p:nvPr>
            <p:ph type="pic" idx="6"/>
          </p:nvPr>
        </p:nvSpPr>
        <p:spPr>
          <a:xfrm>
            <a:off x="5080000" y="2072640"/>
            <a:ext cx="1828800" cy="1828800"/>
          </a:xfrm>
          <a:prstGeom prst="rect">
            <a:avLst/>
          </a:prstGeom>
          <a:noFill/>
          <a:ln>
            <a:noFill/>
          </a:ln>
        </p:spPr>
      </p:sp>
      <p:sp>
        <p:nvSpPr>
          <p:cNvPr id="90" name="Google Shape;90;g36335525d1a_0_403"/>
          <p:cNvSpPr>
            <a:spLocks noGrp="1"/>
          </p:cNvSpPr>
          <p:nvPr>
            <p:ph type="pic" idx="7"/>
          </p:nvPr>
        </p:nvSpPr>
        <p:spPr>
          <a:xfrm>
            <a:off x="7083533" y="2072640"/>
            <a:ext cx="1828800" cy="1828800"/>
          </a:xfrm>
          <a:prstGeom prst="rect">
            <a:avLst/>
          </a:prstGeom>
          <a:noFill/>
          <a:ln>
            <a:noFill/>
          </a:ln>
        </p:spPr>
      </p:sp>
      <p:sp>
        <p:nvSpPr>
          <p:cNvPr id="91" name="Google Shape;91;g36335525d1a_0_403"/>
          <p:cNvSpPr>
            <a:spLocks noGrp="1"/>
          </p:cNvSpPr>
          <p:nvPr>
            <p:ph type="pic" idx="8"/>
          </p:nvPr>
        </p:nvSpPr>
        <p:spPr>
          <a:xfrm>
            <a:off x="9087067" y="2072640"/>
            <a:ext cx="1828800" cy="1828800"/>
          </a:xfrm>
          <a:prstGeom prst="rect">
            <a:avLst/>
          </a:prstGeom>
          <a:noFill/>
          <a:ln>
            <a:noFill/>
          </a:ln>
        </p:spPr>
      </p:sp>
      <p:sp>
        <p:nvSpPr>
          <p:cNvPr id="92" name="Google Shape;92;g36335525d1a_0_403"/>
          <p:cNvSpPr/>
          <p:nvPr/>
        </p:nvSpPr>
        <p:spPr>
          <a:xfrm>
            <a:off x="9087067" y="3974240"/>
            <a:ext cx="2235600" cy="608700"/>
          </a:xfrm>
          <a:prstGeom prst="rightArrow">
            <a:avLst>
              <a:gd name="adj1" fmla="val 50000"/>
              <a:gd name="adj2" fmla="val 50000"/>
            </a:avLst>
          </a:prstGeom>
          <a:solidFill>
            <a:schemeClr val="accent3"/>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93" name="Google Shape;93;g36335525d1a_0_403"/>
          <p:cNvSpPr/>
          <p:nvPr/>
        </p:nvSpPr>
        <p:spPr>
          <a:xfrm>
            <a:off x="7083533" y="4126240"/>
            <a:ext cx="2003700" cy="3048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94" name="Google Shape;94;g36335525d1a_0_403"/>
          <p:cNvSpPr/>
          <p:nvPr/>
        </p:nvSpPr>
        <p:spPr>
          <a:xfrm>
            <a:off x="5080000" y="4126240"/>
            <a:ext cx="2003700" cy="3048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95" name="Google Shape;95;g36335525d1a_0_403"/>
          <p:cNvSpPr/>
          <p:nvPr/>
        </p:nvSpPr>
        <p:spPr>
          <a:xfrm>
            <a:off x="3076467" y="4126240"/>
            <a:ext cx="2003700" cy="304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96" name="Google Shape;96;g36335525d1a_0_403"/>
          <p:cNvSpPr/>
          <p:nvPr/>
        </p:nvSpPr>
        <p:spPr>
          <a:xfrm>
            <a:off x="1072933" y="4126240"/>
            <a:ext cx="2003700" cy="3048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97" name="Google Shape;97;g36335525d1a_0_403"/>
          <p:cNvSpPr txBox="1">
            <a:spLocks noGrp="1"/>
          </p:cNvSpPr>
          <p:nvPr>
            <p:ph type="subTitle" idx="9"/>
          </p:nvPr>
        </p:nvSpPr>
        <p:spPr>
          <a:xfrm>
            <a:off x="3076467" y="4579207"/>
            <a:ext cx="1828800" cy="391200"/>
          </a:xfrm>
          <a:prstGeom prst="rect">
            <a:avLst/>
          </a:prstGeom>
        </p:spPr>
        <p:txBody>
          <a:bodyPr spcFirstLastPara="1" wrap="square" lIns="0" tIns="0" rIns="0" bIns="0" anchor="t" anchorCtr="0">
            <a:noAutofit/>
          </a:bodyPr>
          <a:lstStyle>
            <a:lvl1pPr lvl="0">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98" name="Google Shape;98;g36335525d1a_0_403"/>
          <p:cNvSpPr txBox="1">
            <a:spLocks noGrp="1"/>
          </p:cNvSpPr>
          <p:nvPr>
            <p:ph type="subTitle" idx="13"/>
          </p:nvPr>
        </p:nvSpPr>
        <p:spPr>
          <a:xfrm>
            <a:off x="3076467" y="5275207"/>
            <a:ext cx="1828800" cy="391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
        <p:nvSpPr>
          <p:cNvPr id="99" name="Google Shape;99;g36335525d1a_0_403"/>
          <p:cNvSpPr txBox="1">
            <a:spLocks noGrp="1"/>
          </p:cNvSpPr>
          <p:nvPr>
            <p:ph type="subTitle" idx="14"/>
          </p:nvPr>
        </p:nvSpPr>
        <p:spPr>
          <a:xfrm>
            <a:off x="5080000" y="4579207"/>
            <a:ext cx="1828800" cy="391200"/>
          </a:xfrm>
          <a:prstGeom prst="rect">
            <a:avLst/>
          </a:prstGeom>
        </p:spPr>
        <p:txBody>
          <a:bodyPr spcFirstLastPara="1" wrap="square" lIns="0" tIns="0" rIns="0" bIns="0" anchor="t" anchorCtr="0">
            <a:noAutofit/>
          </a:bodyPr>
          <a:lstStyle>
            <a:lvl1pPr lvl="0">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100" name="Google Shape;100;g36335525d1a_0_403"/>
          <p:cNvSpPr txBox="1">
            <a:spLocks noGrp="1"/>
          </p:cNvSpPr>
          <p:nvPr>
            <p:ph type="subTitle" idx="15"/>
          </p:nvPr>
        </p:nvSpPr>
        <p:spPr>
          <a:xfrm>
            <a:off x="5080000" y="5275207"/>
            <a:ext cx="1828800" cy="391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
        <p:nvSpPr>
          <p:cNvPr id="101" name="Google Shape;101;g36335525d1a_0_403"/>
          <p:cNvSpPr txBox="1">
            <a:spLocks noGrp="1"/>
          </p:cNvSpPr>
          <p:nvPr>
            <p:ph type="subTitle" idx="16"/>
          </p:nvPr>
        </p:nvSpPr>
        <p:spPr>
          <a:xfrm>
            <a:off x="7083533" y="4579207"/>
            <a:ext cx="1828800" cy="391200"/>
          </a:xfrm>
          <a:prstGeom prst="rect">
            <a:avLst/>
          </a:prstGeom>
        </p:spPr>
        <p:txBody>
          <a:bodyPr spcFirstLastPara="1" wrap="square" lIns="0" tIns="0" rIns="0" bIns="0" anchor="t" anchorCtr="0">
            <a:noAutofit/>
          </a:bodyPr>
          <a:lstStyle>
            <a:lvl1pPr lvl="0">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102" name="Google Shape;102;g36335525d1a_0_403"/>
          <p:cNvSpPr txBox="1">
            <a:spLocks noGrp="1"/>
          </p:cNvSpPr>
          <p:nvPr>
            <p:ph type="subTitle" idx="17"/>
          </p:nvPr>
        </p:nvSpPr>
        <p:spPr>
          <a:xfrm>
            <a:off x="7083533" y="5275207"/>
            <a:ext cx="1828800" cy="391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
        <p:nvSpPr>
          <p:cNvPr id="103" name="Google Shape;103;g36335525d1a_0_403"/>
          <p:cNvSpPr txBox="1">
            <a:spLocks noGrp="1"/>
          </p:cNvSpPr>
          <p:nvPr>
            <p:ph type="subTitle" idx="18"/>
          </p:nvPr>
        </p:nvSpPr>
        <p:spPr>
          <a:xfrm>
            <a:off x="9087067" y="4579207"/>
            <a:ext cx="1828800" cy="391200"/>
          </a:xfrm>
          <a:prstGeom prst="rect">
            <a:avLst/>
          </a:prstGeom>
        </p:spPr>
        <p:txBody>
          <a:bodyPr spcFirstLastPara="1" wrap="square" lIns="0" tIns="0" rIns="0" bIns="0" anchor="t" anchorCtr="0">
            <a:noAutofit/>
          </a:bodyPr>
          <a:lstStyle>
            <a:lvl1pPr lvl="0">
              <a:spcBef>
                <a:spcPts val="0"/>
              </a:spcBef>
              <a:spcAft>
                <a:spcPts val="0"/>
              </a:spcAft>
              <a:buSzPts val="1900"/>
              <a:buFont typeface="Oswald Medium"/>
              <a:buNone/>
              <a:defRPr sz="1900" b="0">
                <a:latin typeface="Oswald Medium"/>
                <a:ea typeface="Oswald Medium"/>
                <a:cs typeface="Oswald Medium"/>
                <a:sym typeface="Oswald Medium"/>
              </a:defRPr>
            </a:lvl1pPr>
            <a:lvl2pPr lvl="1" algn="ctr">
              <a:spcBef>
                <a:spcPts val="0"/>
              </a:spcBef>
              <a:spcAft>
                <a:spcPts val="0"/>
              </a:spcAft>
              <a:buSzPts val="1900"/>
              <a:buFont typeface="Oswald Medium"/>
              <a:buNone/>
              <a:defRPr>
                <a:latin typeface="Oswald Medium"/>
                <a:ea typeface="Oswald Medium"/>
                <a:cs typeface="Oswald Medium"/>
                <a:sym typeface="Oswald Medium"/>
              </a:defRPr>
            </a:lvl2pPr>
            <a:lvl3pPr lvl="2" algn="ctr">
              <a:spcBef>
                <a:spcPts val="0"/>
              </a:spcBef>
              <a:spcAft>
                <a:spcPts val="0"/>
              </a:spcAft>
              <a:buSzPts val="1900"/>
              <a:buFont typeface="Oswald Medium"/>
              <a:buNone/>
              <a:defRPr>
                <a:latin typeface="Oswald Medium"/>
                <a:ea typeface="Oswald Medium"/>
                <a:cs typeface="Oswald Medium"/>
                <a:sym typeface="Oswald Medium"/>
              </a:defRPr>
            </a:lvl3pPr>
            <a:lvl4pPr lvl="3" algn="ctr">
              <a:spcBef>
                <a:spcPts val="0"/>
              </a:spcBef>
              <a:spcAft>
                <a:spcPts val="0"/>
              </a:spcAft>
              <a:buSzPts val="1900"/>
              <a:buFont typeface="Oswald Medium"/>
              <a:buNone/>
              <a:defRPr>
                <a:latin typeface="Oswald Medium"/>
                <a:ea typeface="Oswald Medium"/>
                <a:cs typeface="Oswald Medium"/>
                <a:sym typeface="Oswald Medium"/>
              </a:defRPr>
            </a:lvl4pPr>
            <a:lvl5pPr lvl="4" algn="ctr">
              <a:spcBef>
                <a:spcPts val="0"/>
              </a:spcBef>
              <a:spcAft>
                <a:spcPts val="0"/>
              </a:spcAft>
              <a:buSzPts val="1900"/>
              <a:buFont typeface="Oswald Medium"/>
              <a:buNone/>
              <a:defRPr>
                <a:latin typeface="Oswald Medium"/>
                <a:ea typeface="Oswald Medium"/>
                <a:cs typeface="Oswald Medium"/>
                <a:sym typeface="Oswald Medium"/>
              </a:defRPr>
            </a:lvl5pPr>
            <a:lvl6pPr lvl="5" algn="ctr">
              <a:spcBef>
                <a:spcPts val="0"/>
              </a:spcBef>
              <a:spcAft>
                <a:spcPts val="0"/>
              </a:spcAft>
              <a:buSzPts val="1900"/>
              <a:buFont typeface="Oswald Medium"/>
              <a:buNone/>
              <a:defRPr>
                <a:latin typeface="Oswald Medium"/>
                <a:ea typeface="Oswald Medium"/>
                <a:cs typeface="Oswald Medium"/>
                <a:sym typeface="Oswald Medium"/>
              </a:defRPr>
            </a:lvl6pPr>
            <a:lvl7pPr lvl="6" algn="ctr">
              <a:spcBef>
                <a:spcPts val="0"/>
              </a:spcBef>
              <a:spcAft>
                <a:spcPts val="0"/>
              </a:spcAft>
              <a:buSzPts val="1900"/>
              <a:buFont typeface="Oswald Medium"/>
              <a:buNone/>
              <a:defRPr>
                <a:latin typeface="Oswald Medium"/>
                <a:ea typeface="Oswald Medium"/>
                <a:cs typeface="Oswald Medium"/>
                <a:sym typeface="Oswald Medium"/>
              </a:defRPr>
            </a:lvl7pPr>
            <a:lvl8pPr lvl="7" algn="ctr">
              <a:spcBef>
                <a:spcPts val="0"/>
              </a:spcBef>
              <a:spcAft>
                <a:spcPts val="0"/>
              </a:spcAft>
              <a:buSzPts val="1900"/>
              <a:buFont typeface="Oswald Medium"/>
              <a:buNone/>
              <a:defRPr>
                <a:latin typeface="Oswald Medium"/>
                <a:ea typeface="Oswald Medium"/>
                <a:cs typeface="Oswald Medium"/>
                <a:sym typeface="Oswald Medium"/>
              </a:defRPr>
            </a:lvl8pPr>
            <a:lvl9pPr lvl="8" algn="ctr">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104" name="Google Shape;104;g36335525d1a_0_403"/>
          <p:cNvSpPr txBox="1">
            <a:spLocks noGrp="1"/>
          </p:cNvSpPr>
          <p:nvPr>
            <p:ph type="subTitle" idx="19"/>
          </p:nvPr>
        </p:nvSpPr>
        <p:spPr>
          <a:xfrm>
            <a:off x="9087067" y="5275207"/>
            <a:ext cx="1828800" cy="391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
        <p:nvSpPr>
          <p:cNvPr id="105" name="Google Shape;105;g36335525d1a_0_403"/>
          <p:cNvSpPr/>
          <p:nvPr/>
        </p:nvSpPr>
        <p:spPr>
          <a:xfrm>
            <a:off x="11582400" y="0"/>
            <a:ext cx="457200" cy="5085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6" name="Google Shape;106;g36335525d1a_0_403" title="250331_CI_2025-Slides_assets_Logo mark.png"/>
          <p:cNvPicPr preferRelativeResize="0"/>
          <p:nvPr/>
        </p:nvPicPr>
        <p:blipFill>
          <a:blip r:embed="rId2">
            <a:alphaModFix/>
          </a:blip>
          <a:stretch>
            <a:fillRect/>
          </a:stretch>
        </p:blipFill>
        <p:spPr>
          <a:xfrm>
            <a:off x="11653868" y="71064"/>
            <a:ext cx="314269" cy="366375"/>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Call to Action 1">
  <p:cSld name="CUSTOM_9">
    <p:spTree>
      <p:nvGrpSpPr>
        <p:cNvPr id="1" name="Shape 669"/>
        <p:cNvGrpSpPr/>
        <p:nvPr/>
      </p:nvGrpSpPr>
      <p:grpSpPr>
        <a:xfrm>
          <a:off x="0" y="0"/>
          <a:ext cx="0" cy="0"/>
          <a:chOff x="0" y="0"/>
          <a:chExt cx="0" cy="0"/>
        </a:xfrm>
      </p:grpSpPr>
      <p:sp>
        <p:nvSpPr>
          <p:cNvPr id="670" name="Google Shape;670;g36335525d1a_0_2604"/>
          <p:cNvSpPr/>
          <p:nvPr/>
        </p:nvSpPr>
        <p:spPr>
          <a:xfrm>
            <a:off x="0" y="0"/>
            <a:ext cx="12192000"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900">
                <a:latin typeface="Montserrat"/>
                <a:ea typeface="Montserrat"/>
                <a:cs typeface="Montserrat"/>
                <a:sym typeface="Montserrat"/>
              </a:rPr>
              <a:t> </a:t>
            </a:r>
            <a:endParaRPr sz="1900">
              <a:latin typeface="Montserrat"/>
              <a:ea typeface="Montserrat"/>
              <a:cs typeface="Montserrat"/>
              <a:sym typeface="Montserrat"/>
            </a:endParaRPr>
          </a:p>
        </p:txBody>
      </p:sp>
      <p:sp>
        <p:nvSpPr>
          <p:cNvPr id="671" name="Google Shape;671;g36335525d1a_0_2604"/>
          <p:cNvSpPr/>
          <p:nvPr/>
        </p:nvSpPr>
        <p:spPr>
          <a:xfrm>
            <a:off x="7113300" y="1360733"/>
            <a:ext cx="4340100" cy="4277100"/>
          </a:xfrm>
          <a:prstGeom prst="roundRect">
            <a:avLst>
              <a:gd name="adj" fmla="val 0"/>
            </a:avLst>
          </a:prstGeom>
          <a:solidFill>
            <a:schemeClr val="accen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672" name="Google Shape;672;g36335525d1a_0_2604"/>
          <p:cNvSpPr>
            <a:spLocks noGrp="1"/>
          </p:cNvSpPr>
          <p:nvPr>
            <p:ph type="pic" idx="2"/>
          </p:nvPr>
        </p:nvSpPr>
        <p:spPr>
          <a:xfrm>
            <a:off x="7680713" y="1896734"/>
            <a:ext cx="3205200" cy="3205200"/>
          </a:xfrm>
          <a:prstGeom prst="rect">
            <a:avLst/>
          </a:prstGeom>
          <a:noFill/>
          <a:ln>
            <a:noFill/>
          </a:ln>
        </p:spPr>
      </p:sp>
      <p:sp>
        <p:nvSpPr>
          <p:cNvPr id="673" name="Google Shape;673;g36335525d1a_0_2604"/>
          <p:cNvSpPr txBox="1">
            <a:spLocks noGrp="1"/>
          </p:cNvSpPr>
          <p:nvPr>
            <p:ph type="title"/>
          </p:nvPr>
        </p:nvSpPr>
        <p:spPr>
          <a:xfrm>
            <a:off x="609600" y="1219200"/>
            <a:ext cx="6096000" cy="2078700"/>
          </a:xfrm>
          <a:prstGeom prst="rect">
            <a:avLst/>
          </a:prstGeom>
        </p:spPr>
        <p:txBody>
          <a:bodyPr spcFirstLastPara="1" wrap="square" lIns="0" tIns="0" rIns="0" bIns="0" anchor="b" anchorCtr="0">
            <a:noAutofit/>
          </a:bodyPr>
          <a:lstStyle>
            <a:lvl1pPr lvl="0">
              <a:lnSpc>
                <a:spcPct val="90000"/>
              </a:lnSpc>
              <a:spcBef>
                <a:spcPts val="0"/>
              </a:spcBef>
              <a:spcAft>
                <a:spcPts val="0"/>
              </a:spcAft>
              <a:buClr>
                <a:schemeClr val="lt1"/>
              </a:buClr>
              <a:buSzPts val="4800"/>
              <a:buFont typeface="Montserrat"/>
              <a:buNone/>
              <a:defRPr b="1">
                <a:solidFill>
                  <a:schemeClr val="lt1"/>
                </a:solidFill>
                <a:latin typeface="Montserrat"/>
                <a:ea typeface="Montserrat"/>
                <a:cs typeface="Montserrat"/>
                <a:sym typeface="Montserrat"/>
              </a:defRPr>
            </a:lvl1pPr>
            <a:lvl2pPr lvl="1">
              <a:spcBef>
                <a:spcPts val="10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a:endParaRPr/>
          </a:p>
        </p:txBody>
      </p:sp>
      <p:sp>
        <p:nvSpPr>
          <p:cNvPr id="674" name="Google Shape;674;g36335525d1a_0_2604"/>
          <p:cNvSpPr txBox="1">
            <a:spLocks noGrp="1"/>
          </p:cNvSpPr>
          <p:nvPr>
            <p:ph type="subTitle" idx="1"/>
          </p:nvPr>
        </p:nvSpPr>
        <p:spPr>
          <a:xfrm>
            <a:off x="609600" y="3657600"/>
            <a:ext cx="6096000" cy="19416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1900"/>
              <a:buNone/>
              <a:defRPr sz="1900" b="0">
                <a:solidFill>
                  <a:schemeClr val="lt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Call to Action 2">
  <p:cSld name="CUSTOM_19">
    <p:bg>
      <p:bgPr>
        <a:solidFill>
          <a:schemeClr val="dk2"/>
        </a:solidFill>
        <a:effectLst/>
      </p:bgPr>
    </p:bg>
    <p:spTree>
      <p:nvGrpSpPr>
        <p:cNvPr id="1" name="Shape 675"/>
        <p:cNvGrpSpPr/>
        <p:nvPr/>
      </p:nvGrpSpPr>
      <p:grpSpPr>
        <a:xfrm>
          <a:off x="0" y="0"/>
          <a:ext cx="0" cy="0"/>
          <a:chOff x="0" y="0"/>
          <a:chExt cx="0" cy="0"/>
        </a:xfrm>
      </p:grpSpPr>
      <p:sp>
        <p:nvSpPr>
          <p:cNvPr id="676" name="Google Shape;676;g36335525d1a_0_2610"/>
          <p:cNvSpPr/>
          <p:nvPr/>
        </p:nvSpPr>
        <p:spPr>
          <a:xfrm>
            <a:off x="0" y="1706880"/>
            <a:ext cx="12201900" cy="4275900"/>
          </a:xfrm>
          <a:prstGeom prst="rect">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677" name="Google Shape;677;g36335525d1a_0_2610"/>
          <p:cNvSpPr txBox="1">
            <a:spLocks noGrp="1"/>
          </p:cNvSpPr>
          <p:nvPr>
            <p:ph type="title"/>
          </p:nvPr>
        </p:nvSpPr>
        <p:spPr>
          <a:xfrm>
            <a:off x="855450" y="2172147"/>
            <a:ext cx="3027900" cy="20787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SzPts val="4300"/>
              <a:buFont typeface="Oswald Medium"/>
              <a:buNone/>
              <a:defRPr sz="4300" b="0">
                <a:latin typeface="Oswald Medium"/>
                <a:ea typeface="Oswald Medium"/>
                <a:cs typeface="Oswald Medium"/>
                <a:sym typeface="Oswald Medium"/>
              </a:defRPr>
            </a:lvl1pPr>
            <a:lvl2pPr lvl="1" algn="ctr">
              <a:spcBef>
                <a:spcPts val="10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2pPr>
            <a:lvl3pPr lvl="2"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3pPr>
            <a:lvl4pPr lvl="3"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4pPr>
            <a:lvl5pPr lvl="4"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5pPr>
            <a:lvl6pPr lvl="5"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6pPr>
            <a:lvl7pPr lvl="6"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7pPr>
            <a:lvl8pPr lvl="7"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8pPr>
            <a:lvl9pPr lvl="8"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9pPr>
          </a:lstStyle>
          <a:p>
            <a:endParaRPr/>
          </a:p>
        </p:txBody>
      </p:sp>
      <p:sp>
        <p:nvSpPr>
          <p:cNvPr id="678" name="Google Shape;678;g36335525d1a_0_2610"/>
          <p:cNvSpPr txBox="1">
            <a:spLocks noGrp="1"/>
          </p:cNvSpPr>
          <p:nvPr>
            <p:ph type="title" idx="2"/>
          </p:nvPr>
        </p:nvSpPr>
        <p:spPr>
          <a:xfrm>
            <a:off x="4482950" y="2172147"/>
            <a:ext cx="3027900" cy="20787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SzPts val="4300"/>
              <a:buFont typeface="Oswald Medium"/>
              <a:buNone/>
              <a:defRPr sz="4300" b="0">
                <a:latin typeface="Oswald Medium"/>
                <a:ea typeface="Oswald Medium"/>
                <a:cs typeface="Oswald Medium"/>
                <a:sym typeface="Oswald Medium"/>
              </a:defRPr>
            </a:lvl1pPr>
            <a:lvl2pPr lvl="1" algn="ctr">
              <a:spcBef>
                <a:spcPts val="10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2pPr>
            <a:lvl3pPr lvl="2"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3pPr>
            <a:lvl4pPr lvl="3"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4pPr>
            <a:lvl5pPr lvl="4"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5pPr>
            <a:lvl6pPr lvl="5"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6pPr>
            <a:lvl7pPr lvl="6"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7pPr>
            <a:lvl8pPr lvl="7"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8pPr>
            <a:lvl9pPr lvl="8"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9pPr>
          </a:lstStyle>
          <a:p>
            <a:endParaRPr/>
          </a:p>
        </p:txBody>
      </p:sp>
      <p:sp>
        <p:nvSpPr>
          <p:cNvPr id="679" name="Google Shape;679;g36335525d1a_0_2610"/>
          <p:cNvSpPr txBox="1">
            <a:spLocks noGrp="1"/>
          </p:cNvSpPr>
          <p:nvPr>
            <p:ph type="title" idx="3"/>
          </p:nvPr>
        </p:nvSpPr>
        <p:spPr>
          <a:xfrm>
            <a:off x="8215350" y="2172147"/>
            <a:ext cx="3027900" cy="20787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SzPts val="4300"/>
              <a:buFont typeface="Oswald Medium"/>
              <a:buNone/>
              <a:defRPr sz="4300" b="0">
                <a:latin typeface="Oswald Medium"/>
                <a:ea typeface="Oswald Medium"/>
                <a:cs typeface="Oswald Medium"/>
                <a:sym typeface="Oswald Medium"/>
              </a:defRPr>
            </a:lvl1pPr>
            <a:lvl2pPr lvl="1" algn="ctr">
              <a:spcBef>
                <a:spcPts val="10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2pPr>
            <a:lvl3pPr lvl="2"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3pPr>
            <a:lvl4pPr lvl="3"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4pPr>
            <a:lvl5pPr lvl="4"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5pPr>
            <a:lvl6pPr lvl="5"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6pPr>
            <a:lvl7pPr lvl="6"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7pPr>
            <a:lvl8pPr lvl="7"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8pPr>
            <a:lvl9pPr lvl="8" algn="ctr">
              <a:spcBef>
                <a:spcPts val="0"/>
              </a:spcBef>
              <a:spcAft>
                <a:spcPts val="0"/>
              </a:spcAft>
              <a:buClr>
                <a:schemeClr val="dk2"/>
              </a:buClr>
              <a:buSzPts val="4300"/>
              <a:buFont typeface="Oswald Medium"/>
              <a:buNone/>
              <a:defRPr sz="4300">
                <a:solidFill>
                  <a:schemeClr val="dk2"/>
                </a:solidFill>
                <a:latin typeface="Oswald Medium"/>
                <a:ea typeface="Oswald Medium"/>
                <a:cs typeface="Oswald Medium"/>
                <a:sym typeface="Oswald Medium"/>
              </a:defRPr>
            </a:lvl9pPr>
          </a:lstStyle>
          <a:p>
            <a:endParaRPr/>
          </a:p>
        </p:txBody>
      </p:sp>
      <p:sp>
        <p:nvSpPr>
          <p:cNvPr id="680" name="Google Shape;680;g36335525d1a_0_2610"/>
          <p:cNvSpPr txBox="1">
            <a:spLocks noGrp="1"/>
          </p:cNvSpPr>
          <p:nvPr>
            <p:ph type="subTitle" idx="1"/>
          </p:nvPr>
        </p:nvSpPr>
        <p:spPr>
          <a:xfrm>
            <a:off x="855450" y="4427113"/>
            <a:ext cx="3121200" cy="1232700"/>
          </a:xfrm>
          <a:prstGeom prst="rect">
            <a:avLst/>
          </a:prstGeom>
        </p:spPr>
        <p:txBody>
          <a:bodyPr spcFirstLastPara="1" wrap="square" lIns="0" tIns="0" rIns="0" bIns="0" anchor="t" anchorCtr="0">
            <a:noAutofit/>
          </a:bodyPr>
          <a:lstStyle>
            <a:lvl1pPr lvl="0" algn="ctr">
              <a:spcBef>
                <a:spcPts val="0"/>
              </a:spcBef>
              <a:spcAft>
                <a:spcPts val="0"/>
              </a:spcAft>
              <a:buSzPts val="1200"/>
              <a:buFont typeface="Montserrat"/>
              <a:buNone/>
              <a:defRPr>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681" name="Google Shape;681;g36335525d1a_0_2610"/>
          <p:cNvSpPr txBox="1">
            <a:spLocks noGrp="1"/>
          </p:cNvSpPr>
          <p:nvPr>
            <p:ph type="subTitle" idx="4"/>
          </p:nvPr>
        </p:nvSpPr>
        <p:spPr>
          <a:xfrm>
            <a:off x="4482950" y="4427113"/>
            <a:ext cx="3121200" cy="1232700"/>
          </a:xfrm>
          <a:prstGeom prst="rect">
            <a:avLst/>
          </a:prstGeom>
        </p:spPr>
        <p:txBody>
          <a:bodyPr spcFirstLastPara="1" wrap="square" lIns="0" tIns="0" rIns="0" bIns="0" anchor="t" anchorCtr="0">
            <a:noAutofit/>
          </a:bodyPr>
          <a:lstStyle>
            <a:lvl1pPr lvl="0" algn="ctr">
              <a:spcBef>
                <a:spcPts val="0"/>
              </a:spcBef>
              <a:spcAft>
                <a:spcPts val="0"/>
              </a:spcAft>
              <a:buSzPts val="1200"/>
              <a:buFont typeface="Montserrat"/>
              <a:buNone/>
              <a:defRPr>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682" name="Google Shape;682;g36335525d1a_0_2610"/>
          <p:cNvSpPr txBox="1">
            <a:spLocks noGrp="1"/>
          </p:cNvSpPr>
          <p:nvPr>
            <p:ph type="subTitle" idx="5"/>
          </p:nvPr>
        </p:nvSpPr>
        <p:spPr>
          <a:xfrm>
            <a:off x="8215350" y="4427113"/>
            <a:ext cx="3121200" cy="1232700"/>
          </a:xfrm>
          <a:prstGeom prst="rect">
            <a:avLst/>
          </a:prstGeom>
        </p:spPr>
        <p:txBody>
          <a:bodyPr spcFirstLastPara="1" wrap="square" lIns="0" tIns="0" rIns="0" bIns="0" anchor="t" anchorCtr="0">
            <a:noAutofit/>
          </a:bodyPr>
          <a:lstStyle>
            <a:lvl1pPr lvl="0" algn="ctr">
              <a:spcBef>
                <a:spcPts val="0"/>
              </a:spcBef>
              <a:spcAft>
                <a:spcPts val="0"/>
              </a:spcAft>
              <a:buSzPts val="1200"/>
              <a:buFont typeface="Montserrat"/>
              <a:buNone/>
              <a:defRPr>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683" name="Google Shape;683;g36335525d1a_0_2610"/>
          <p:cNvSpPr txBox="1">
            <a:spLocks noGrp="1"/>
          </p:cNvSpPr>
          <p:nvPr>
            <p:ph type="subTitle" idx="6"/>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200"/>
              <a:buFont typeface="Montserrat"/>
              <a:buNone/>
              <a:defRPr sz="1200" b="1">
                <a:solidFill>
                  <a:schemeClr val="lt1"/>
                </a:solidFill>
                <a:latin typeface="Montserrat"/>
                <a:ea typeface="Montserrat"/>
                <a:cs typeface="Montserrat"/>
                <a:sym typeface="Montserrat"/>
              </a:defRPr>
            </a:lvl1pPr>
            <a:lvl2pPr lvl="1">
              <a:spcBef>
                <a:spcPts val="0"/>
              </a:spcBef>
              <a:spcAft>
                <a:spcPts val="0"/>
              </a:spcAft>
              <a:buClr>
                <a:schemeClr val="lt1"/>
              </a:buClr>
              <a:buSzPts val="1900"/>
              <a:buNone/>
              <a:defRPr>
                <a:solidFill>
                  <a:schemeClr val="lt1"/>
                </a:solidFill>
              </a:defRPr>
            </a:lvl2pPr>
            <a:lvl3pPr lvl="2">
              <a:spcBef>
                <a:spcPts val="0"/>
              </a:spcBef>
              <a:spcAft>
                <a:spcPts val="0"/>
              </a:spcAft>
              <a:buClr>
                <a:schemeClr val="lt1"/>
              </a:buClr>
              <a:buSzPts val="1900"/>
              <a:buNone/>
              <a:defRPr>
                <a:solidFill>
                  <a:schemeClr val="lt1"/>
                </a:solidFill>
              </a:defRPr>
            </a:lvl3pPr>
            <a:lvl4pPr lvl="3">
              <a:spcBef>
                <a:spcPts val="0"/>
              </a:spcBef>
              <a:spcAft>
                <a:spcPts val="0"/>
              </a:spcAft>
              <a:buClr>
                <a:schemeClr val="lt1"/>
              </a:buClr>
              <a:buSzPts val="1900"/>
              <a:buNone/>
              <a:defRPr>
                <a:solidFill>
                  <a:schemeClr val="lt1"/>
                </a:solidFill>
              </a:defRPr>
            </a:lvl4pPr>
            <a:lvl5pPr lvl="4">
              <a:spcBef>
                <a:spcPts val="0"/>
              </a:spcBef>
              <a:spcAft>
                <a:spcPts val="0"/>
              </a:spcAft>
              <a:buClr>
                <a:schemeClr val="lt1"/>
              </a:buClr>
              <a:buSzPts val="1900"/>
              <a:buNone/>
              <a:defRPr>
                <a:solidFill>
                  <a:schemeClr val="lt1"/>
                </a:solidFill>
              </a:defRPr>
            </a:lvl5pPr>
            <a:lvl6pPr lvl="5">
              <a:spcBef>
                <a:spcPts val="0"/>
              </a:spcBef>
              <a:spcAft>
                <a:spcPts val="0"/>
              </a:spcAft>
              <a:buClr>
                <a:schemeClr val="lt1"/>
              </a:buClr>
              <a:buSzPts val="1900"/>
              <a:buNone/>
              <a:defRPr>
                <a:solidFill>
                  <a:schemeClr val="lt1"/>
                </a:solidFill>
              </a:defRPr>
            </a:lvl6pPr>
            <a:lvl7pPr lvl="6">
              <a:spcBef>
                <a:spcPts val="0"/>
              </a:spcBef>
              <a:spcAft>
                <a:spcPts val="0"/>
              </a:spcAft>
              <a:buClr>
                <a:schemeClr val="lt1"/>
              </a:buClr>
              <a:buSzPts val="1900"/>
              <a:buNone/>
              <a:defRPr>
                <a:solidFill>
                  <a:schemeClr val="lt1"/>
                </a:solidFill>
              </a:defRPr>
            </a:lvl7pPr>
            <a:lvl8pPr lvl="7">
              <a:spcBef>
                <a:spcPts val="0"/>
              </a:spcBef>
              <a:spcAft>
                <a:spcPts val="0"/>
              </a:spcAft>
              <a:buClr>
                <a:schemeClr val="lt1"/>
              </a:buClr>
              <a:buSzPts val="1900"/>
              <a:buNone/>
              <a:defRPr>
                <a:solidFill>
                  <a:schemeClr val="lt1"/>
                </a:solidFill>
              </a:defRPr>
            </a:lvl8pPr>
            <a:lvl9pPr lvl="8">
              <a:spcBef>
                <a:spcPts val="0"/>
              </a:spcBef>
              <a:spcAft>
                <a:spcPts val="0"/>
              </a:spcAft>
              <a:buClr>
                <a:schemeClr val="lt1"/>
              </a:buClr>
              <a:buSzPts val="1900"/>
              <a:buNone/>
              <a:defRPr>
                <a:solidFill>
                  <a:schemeClr val="lt1"/>
                </a:solidFill>
              </a:defRPr>
            </a:lvl9pPr>
          </a:lstStyle>
          <a:p>
            <a:endParaRPr/>
          </a:p>
        </p:txBody>
      </p:sp>
      <p:cxnSp>
        <p:nvCxnSpPr>
          <p:cNvPr id="684" name="Google Shape;684;g36335525d1a_0_2610"/>
          <p:cNvCxnSpPr/>
          <p:nvPr/>
        </p:nvCxnSpPr>
        <p:spPr>
          <a:xfrm>
            <a:off x="4191917" y="2197880"/>
            <a:ext cx="0" cy="3294000"/>
          </a:xfrm>
          <a:prstGeom prst="straightConnector1">
            <a:avLst/>
          </a:prstGeom>
          <a:noFill/>
          <a:ln w="19050" cap="flat" cmpd="sng">
            <a:solidFill>
              <a:srgbClr val="BFDFE0"/>
            </a:solidFill>
            <a:prstDash val="solid"/>
            <a:round/>
            <a:headEnd type="none" w="med" len="med"/>
            <a:tailEnd type="none" w="med" len="med"/>
          </a:ln>
        </p:spPr>
      </p:cxnSp>
      <p:cxnSp>
        <p:nvCxnSpPr>
          <p:cNvPr id="685" name="Google Shape;685;g36335525d1a_0_2610"/>
          <p:cNvCxnSpPr/>
          <p:nvPr/>
        </p:nvCxnSpPr>
        <p:spPr>
          <a:xfrm>
            <a:off x="7923150" y="2197880"/>
            <a:ext cx="0" cy="3294000"/>
          </a:xfrm>
          <a:prstGeom prst="straightConnector1">
            <a:avLst/>
          </a:prstGeom>
          <a:noFill/>
          <a:ln w="19050" cap="flat" cmpd="sng">
            <a:solidFill>
              <a:srgbClr val="BFDFE0"/>
            </a:solidFill>
            <a:prstDash val="solid"/>
            <a:round/>
            <a:headEnd type="none" w="med" len="med"/>
            <a:tailEnd type="none" w="med" len="med"/>
          </a:ln>
        </p:spPr>
      </p:cxn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hank You">
  <p:cSld name="CUSTOM_19_1">
    <p:bg>
      <p:bgPr>
        <a:solidFill>
          <a:schemeClr val="dk2"/>
        </a:solidFill>
        <a:effectLst/>
      </p:bgPr>
    </p:bg>
    <p:spTree>
      <p:nvGrpSpPr>
        <p:cNvPr id="1" name="Shape 686"/>
        <p:cNvGrpSpPr/>
        <p:nvPr/>
      </p:nvGrpSpPr>
      <p:grpSpPr>
        <a:xfrm>
          <a:off x="0" y="0"/>
          <a:ext cx="0" cy="0"/>
          <a:chOff x="0" y="0"/>
          <a:chExt cx="0" cy="0"/>
        </a:xfrm>
      </p:grpSpPr>
      <p:sp>
        <p:nvSpPr>
          <p:cNvPr id="687" name="Google Shape;687;g36335525d1a_0_2621"/>
          <p:cNvSpPr/>
          <p:nvPr/>
        </p:nvSpPr>
        <p:spPr>
          <a:xfrm>
            <a:off x="0" y="1706880"/>
            <a:ext cx="12201900" cy="4275900"/>
          </a:xfrm>
          <a:prstGeom prst="rect">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688" name="Google Shape;688;g36335525d1a_0_2621"/>
          <p:cNvSpPr txBox="1">
            <a:spLocks noGrp="1"/>
          </p:cNvSpPr>
          <p:nvPr>
            <p:ph type="title"/>
          </p:nvPr>
        </p:nvSpPr>
        <p:spPr>
          <a:xfrm>
            <a:off x="1385400" y="2336800"/>
            <a:ext cx="9421200" cy="716400"/>
          </a:xfrm>
          <a:prstGeom prst="rect">
            <a:avLst/>
          </a:prstGeom>
        </p:spPr>
        <p:txBody>
          <a:bodyPr spcFirstLastPara="1" wrap="square" lIns="0" tIns="0" rIns="0" bIns="0" anchor="t" anchorCtr="0">
            <a:normAutofit/>
          </a:bodyPr>
          <a:lstStyle>
            <a:lvl1pPr lvl="0" algn="ctr">
              <a:lnSpc>
                <a:spcPct val="80000"/>
              </a:lnSpc>
              <a:spcBef>
                <a:spcPts val="0"/>
              </a:spcBef>
              <a:spcAft>
                <a:spcPts val="0"/>
              </a:spcAft>
              <a:buSzPts val="8700"/>
              <a:buFont typeface="Oswald Medium"/>
              <a:buNone/>
              <a:defRPr sz="8700" b="0">
                <a:latin typeface="Oswald Medium"/>
                <a:ea typeface="Oswald Medium"/>
                <a:cs typeface="Oswald Medium"/>
                <a:sym typeface="Oswald Medium"/>
              </a:defRPr>
            </a:lvl1pPr>
            <a:lvl2pPr lvl="1" algn="ctr">
              <a:lnSpc>
                <a:spcPct val="80000"/>
              </a:lnSpc>
              <a:spcBef>
                <a:spcPts val="100"/>
              </a:spcBef>
              <a:spcAft>
                <a:spcPts val="0"/>
              </a:spcAft>
              <a:buSzPts val="9300"/>
              <a:buNone/>
              <a:defRPr sz="9300"/>
            </a:lvl2pPr>
            <a:lvl3pPr lvl="2" algn="ctr">
              <a:lnSpc>
                <a:spcPct val="80000"/>
              </a:lnSpc>
              <a:spcBef>
                <a:spcPts val="100"/>
              </a:spcBef>
              <a:spcAft>
                <a:spcPts val="0"/>
              </a:spcAft>
              <a:buSzPts val="9300"/>
              <a:buNone/>
              <a:defRPr sz="9300"/>
            </a:lvl3pPr>
            <a:lvl4pPr lvl="3" algn="ctr">
              <a:lnSpc>
                <a:spcPct val="80000"/>
              </a:lnSpc>
              <a:spcBef>
                <a:spcPts val="100"/>
              </a:spcBef>
              <a:spcAft>
                <a:spcPts val="0"/>
              </a:spcAft>
              <a:buSzPts val="9300"/>
              <a:buNone/>
              <a:defRPr sz="9300"/>
            </a:lvl4pPr>
            <a:lvl5pPr lvl="4" algn="ctr">
              <a:lnSpc>
                <a:spcPct val="80000"/>
              </a:lnSpc>
              <a:spcBef>
                <a:spcPts val="100"/>
              </a:spcBef>
              <a:spcAft>
                <a:spcPts val="0"/>
              </a:spcAft>
              <a:buSzPts val="9300"/>
              <a:buNone/>
              <a:defRPr sz="9300"/>
            </a:lvl5pPr>
            <a:lvl6pPr lvl="5" algn="ctr">
              <a:lnSpc>
                <a:spcPct val="80000"/>
              </a:lnSpc>
              <a:spcBef>
                <a:spcPts val="100"/>
              </a:spcBef>
              <a:spcAft>
                <a:spcPts val="0"/>
              </a:spcAft>
              <a:buSzPts val="9300"/>
              <a:buNone/>
              <a:defRPr sz="9300"/>
            </a:lvl6pPr>
            <a:lvl7pPr lvl="6" algn="ctr">
              <a:lnSpc>
                <a:spcPct val="80000"/>
              </a:lnSpc>
              <a:spcBef>
                <a:spcPts val="100"/>
              </a:spcBef>
              <a:spcAft>
                <a:spcPts val="0"/>
              </a:spcAft>
              <a:buSzPts val="9300"/>
              <a:buNone/>
              <a:defRPr sz="9300"/>
            </a:lvl7pPr>
            <a:lvl8pPr lvl="7" algn="ctr">
              <a:lnSpc>
                <a:spcPct val="80000"/>
              </a:lnSpc>
              <a:spcBef>
                <a:spcPts val="100"/>
              </a:spcBef>
              <a:spcAft>
                <a:spcPts val="0"/>
              </a:spcAft>
              <a:buSzPts val="9300"/>
              <a:buNone/>
              <a:defRPr sz="9300"/>
            </a:lvl8pPr>
            <a:lvl9pPr lvl="8" algn="ctr">
              <a:lnSpc>
                <a:spcPct val="80000"/>
              </a:lnSpc>
              <a:spcBef>
                <a:spcPts val="100"/>
              </a:spcBef>
              <a:spcAft>
                <a:spcPts val="100"/>
              </a:spcAft>
              <a:buSzPts val="9300"/>
              <a:buNone/>
              <a:defRPr sz="9300"/>
            </a:lvl9pPr>
          </a:lstStyle>
          <a:p>
            <a:endParaRPr/>
          </a:p>
        </p:txBody>
      </p:sp>
      <p:sp>
        <p:nvSpPr>
          <p:cNvPr id="689" name="Google Shape;689;g36335525d1a_0_2621"/>
          <p:cNvSpPr txBox="1">
            <a:spLocks noGrp="1"/>
          </p:cNvSpPr>
          <p:nvPr>
            <p:ph type="subTitle" idx="1"/>
          </p:nvPr>
        </p:nvSpPr>
        <p:spPr>
          <a:xfrm>
            <a:off x="3048000" y="3581400"/>
            <a:ext cx="6096000" cy="3411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500"/>
              <a:buNone/>
              <a:defRPr sz="1500" b="0">
                <a:solidFill>
                  <a:schemeClr val="dk1"/>
                </a:solidFill>
              </a:defRPr>
            </a:lvl1pPr>
            <a:lvl2pPr lvl="1" algn="ctr">
              <a:spcBef>
                <a:spcPts val="0"/>
              </a:spcBef>
              <a:spcAft>
                <a:spcPts val="0"/>
              </a:spcAft>
              <a:buClr>
                <a:schemeClr val="dk1"/>
              </a:buClr>
              <a:buSzPts val="1500"/>
              <a:buNone/>
              <a:defRPr sz="1500">
                <a:solidFill>
                  <a:schemeClr val="dk1"/>
                </a:solidFill>
              </a:defRPr>
            </a:lvl2pPr>
            <a:lvl3pPr lvl="2" algn="ctr">
              <a:spcBef>
                <a:spcPts val="0"/>
              </a:spcBef>
              <a:spcAft>
                <a:spcPts val="0"/>
              </a:spcAft>
              <a:buClr>
                <a:schemeClr val="dk1"/>
              </a:buClr>
              <a:buSzPts val="1500"/>
              <a:buNone/>
              <a:defRPr sz="1500">
                <a:solidFill>
                  <a:schemeClr val="dk1"/>
                </a:solidFill>
              </a:defRPr>
            </a:lvl3pPr>
            <a:lvl4pPr lvl="3" algn="ctr">
              <a:spcBef>
                <a:spcPts val="0"/>
              </a:spcBef>
              <a:spcAft>
                <a:spcPts val="0"/>
              </a:spcAft>
              <a:buClr>
                <a:schemeClr val="dk1"/>
              </a:buClr>
              <a:buSzPts val="1500"/>
              <a:buNone/>
              <a:defRPr sz="1500">
                <a:solidFill>
                  <a:schemeClr val="dk1"/>
                </a:solidFill>
              </a:defRPr>
            </a:lvl4pPr>
            <a:lvl5pPr lvl="4" algn="ctr">
              <a:spcBef>
                <a:spcPts val="0"/>
              </a:spcBef>
              <a:spcAft>
                <a:spcPts val="0"/>
              </a:spcAft>
              <a:buClr>
                <a:schemeClr val="dk1"/>
              </a:buClr>
              <a:buSzPts val="1500"/>
              <a:buNone/>
              <a:defRPr sz="1500">
                <a:solidFill>
                  <a:schemeClr val="dk1"/>
                </a:solidFill>
              </a:defRPr>
            </a:lvl5pPr>
            <a:lvl6pPr lvl="5" algn="ctr">
              <a:spcBef>
                <a:spcPts val="0"/>
              </a:spcBef>
              <a:spcAft>
                <a:spcPts val="0"/>
              </a:spcAft>
              <a:buClr>
                <a:schemeClr val="dk1"/>
              </a:buClr>
              <a:buSzPts val="1500"/>
              <a:buNone/>
              <a:defRPr sz="1500">
                <a:solidFill>
                  <a:schemeClr val="dk1"/>
                </a:solidFill>
              </a:defRPr>
            </a:lvl6pPr>
            <a:lvl7pPr lvl="6" algn="ctr">
              <a:spcBef>
                <a:spcPts val="0"/>
              </a:spcBef>
              <a:spcAft>
                <a:spcPts val="0"/>
              </a:spcAft>
              <a:buClr>
                <a:schemeClr val="dk1"/>
              </a:buClr>
              <a:buSzPts val="1500"/>
              <a:buNone/>
              <a:defRPr sz="1500">
                <a:solidFill>
                  <a:schemeClr val="dk1"/>
                </a:solidFill>
              </a:defRPr>
            </a:lvl7pPr>
            <a:lvl8pPr lvl="7" algn="ctr">
              <a:spcBef>
                <a:spcPts val="0"/>
              </a:spcBef>
              <a:spcAft>
                <a:spcPts val="0"/>
              </a:spcAft>
              <a:buClr>
                <a:schemeClr val="dk1"/>
              </a:buClr>
              <a:buSzPts val="1500"/>
              <a:buNone/>
              <a:defRPr sz="1500">
                <a:solidFill>
                  <a:schemeClr val="dk1"/>
                </a:solidFill>
              </a:defRPr>
            </a:lvl8pPr>
            <a:lvl9pPr lvl="8" algn="ctr">
              <a:spcBef>
                <a:spcPts val="0"/>
              </a:spcBef>
              <a:spcAft>
                <a:spcPts val="0"/>
              </a:spcAft>
              <a:buClr>
                <a:schemeClr val="dk1"/>
              </a:buClr>
              <a:buSzPts val="1500"/>
              <a:buNone/>
              <a:defRPr sz="1500">
                <a:solidFill>
                  <a:schemeClr val="dk1"/>
                </a:solidFill>
              </a:defRPr>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90"/>
        <p:cNvGrpSpPr/>
        <p:nvPr/>
      </p:nvGrpSpPr>
      <p:grpSpPr>
        <a:xfrm>
          <a:off x="0" y="0"/>
          <a:ext cx="0" cy="0"/>
          <a:chOff x="0" y="0"/>
          <a:chExt cx="0" cy="0"/>
        </a:xfrm>
      </p:grpSpPr>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Cover 1 with image">
  <p:cSld name="TITLE_1_1">
    <p:spTree>
      <p:nvGrpSpPr>
        <p:cNvPr id="1" name="Shape 694"/>
        <p:cNvGrpSpPr/>
        <p:nvPr/>
      </p:nvGrpSpPr>
      <p:grpSpPr>
        <a:xfrm>
          <a:off x="0" y="0"/>
          <a:ext cx="0" cy="0"/>
          <a:chOff x="0" y="0"/>
          <a:chExt cx="0" cy="0"/>
        </a:xfrm>
      </p:grpSpPr>
      <p:sp>
        <p:nvSpPr>
          <p:cNvPr id="695" name="Google Shape;695;g39201aa9369_0_1316"/>
          <p:cNvSpPr/>
          <p:nvPr/>
        </p:nvSpPr>
        <p:spPr>
          <a:xfrm>
            <a:off x="0" y="0"/>
            <a:ext cx="9144000"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696" name="Google Shape;696;g39201aa9369_0_1316"/>
          <p:cNvSpPr txBox="1">
            <a:spLocks noGrp="1"/>
          </p:cNvSpPr>
          <p:nvPr>
            <p:ph type="ctrTitle"/>
          </p:nvPr>
        </p:nvSpPr>
        <p:spPr>
          <a:xfrm>
            <a:off x="613567" y="1297467"/>
            <a:ext cx="6280500" cy="2954400"/>
          </a:xfrm>
          <a:prstGeom prst="rect">
            <a:avLst/>
          </a:prstGeom>
          <a:noFill/>
          <a:ln>
            <a:noFill/>
          </a:ln>
        </p:spPr>
        <p:txBody>
          <a:bodyPr spcFirstLastPara="1" wrap="square" lIns="0" tIns="0" rIns="0" bIns="0" anchor="b" anchorCtr="0">
            <a:noAutofit/>
          </a:bodyPr>
          <a:lstStyle>
            <a:lvl1pPr lvl="0">
              <a:lnSpc>
                <a:spcPct val="90000"/>
              </a:lnSpc>
              <a:spcBef>
                <a:spcPts val="0"/>
              </a:spcBef>
              <a:spcAft>
                <a:spcPts val="0"/>
              </a:spcAft>
              <a:buClr>
                <a:srgbClr val="BFDFE0"/>
              </a:buClr>
              <a:buSzPts val="5300"/>
              <a:buFont typeface="Montserrat"/>
              <a:buNone/>
              <a:defRPr sz="5300" b="1">
                <a:solidFill>
                  <a:srgbClr val="BFDFE0"/>
                </a:solidFill>
                <a:latin typeface="Montserrat"/>
                <a:ea typeface="Montserrat"/>
                <a:cs typeface="Montserrat"/>
                <a:sym typeface="Montserrat"/>
              </a:defRPr>
            </a:lvl1pPr>
            <a:lvl2pPr lvl="1" algn="ctr">
              <a:spcBef>
                <a:spcPts val="100"/>
              </a:spcBef>
              <a:spcAft>
                <a:spcPts val="0"/>
              </a:spcAft>
              <a:buSzPts val="6300"/>
              <a:buNone/>
              <a:defRPr sz="6300"/>
            </a:lvl2pPr>
            <a:lvl3pPr lvl="2" algn="ctr">
              <a:spcBef>
                <a:spcPts val="0"/>
              </a:spcBef>
              <a:spcAft>
                <a:spcPts val="0"/>
              </a:spcAft>
              <a:buSzPts val="6300"/>
              <a:buNone/>
              <a:defRPr sz="6300"/>
            </a:lvl3pPr>
            <a:lvl4pPr lvl="3" algn="ctr">
              <a:spcBef>
                <a:spcPts val="0"/>
              </a:spcBef>
              <a:spcAft>
                <a:spcPts val="0"/>
              </a:spcAft>
              <a:buSzPts val="6300"/>
              <a:buNone/>
              <a:defRPr sz="6300"/>
            </a:lvl4pPr>
            <a:lvl5pPr lvl="4" algn="ctr">
              <a:spcBef>
                <a:spcPts val="0"/>
              </a:spcBef>
              <a:spcAft>
                <a:spcPts val="0"/>
              </a:spcAft>
              <a:buSzPts val="6300"/>
              <a:buNone/>
              <a:defRPr sz="6300"/>
            </a:lvl5pPr>
            <a:lvl6pPr lvl="5" algn="ctr">
              <a:spcBef>
                <a:spcPts val="0"/>
              </a:spcBef>
              <a:spcAft>
                <a:spcPts val="0"/>
              </a:spcAft>
              <a:buSzPts val="6300"/>
              <a:buNone/>
              <a:defRPr sz="6300"/>
            </a:lvl6pPr>
            <a:lvl7pPr lvl="6" algn="ctr">
              <a:spcBef>
                <a:spcPts val="0"/>
              </a:spcBef>
              <a:spcAft>
                <a:spcPts val="0"/>
              </a:spcAft>
              <a:buSzPts val="6300"/>
              <a:buNone/>
              <a:defRPr sz="6300"/>
            </a:lvl7pPr>
            <a:lvl8pPr lvl="7" algn="ctr">
              <a:spcBef>
                <a:spcPts val="0"/>
              </a:spcBef>
              <a:spcAft>
                <a:spcPts val="0"/>
              </a:spcAft>
              <a:buSzPts val="6300"/>
              <a:buNone/>
              <a:defRPr sz="6300"/>
            </a:lvl8pPr>
            <a:lvl9pPr lvl="8" algn="ctr">
              <a:spcBef>
                <a:spcPts val="0"/>
              </a:spcBef>
              <a:spcAft>
                <a:spcPts val="0"/>
              </a:spcAft>
              <a:buSzPts val="6300"/>
              <a:buNone/>
              <a:defRPr sz="6300"/>
            </a:lvl9pPr>
          </a:lstStyle>
          <a:p>
            <a:endParaRPr/>
          </a:p>
        </p:txBody>
      </p:sp>
      <p:sp>
        <p:nvSpPr>
          <p:cNvPr id="697" name="Google Shape;697;g39201aa9369_0_1316"/>
          <p:cNvSpPr txBox="1">
            <a:spLocks noGrp="1"/>
          </p:cNvSpPr>
          <p:nvPr>
            <p:ph type="subTitle" idx="1"/>
          </p:nvPr>
        </p:nvSpPr>
        <p:spPr>
          <a:xfrm>
            <a:off x="613566" y="4455100"/>
            <a:ext cx="6686700" cy="986700"/>
          </a:xfrm>
          <a:prstGeom prst="rect">
            <a:avLst/>
          </a:prstGeom>
          <a:noFill/>
        </p:spPr>
        <p:txBody>
          <a:bodyPr spcFirstLastPara="1" wrap="square" lIns="0" tIns="0" rIns="0" bIns="0" anchor="t" anchorCtr="0">
            <a:noAutofit/>
          </a:bodyPr>
          <a:lstStyle>
            <a:lvl1pPr lvl="0">
              <a:lnSpc>
                <a:spcPct val="100000"/>
              </a:lnSpc>
              <a:spcBef>
                <a:spcPts val="0"/>
              </a:spcBef>
              <a:spcAft>
                <a:spcPts val="0"/>
              </a:spcAft>
              <a:buClr>
                <a:schemeClr val="lt1"/>
              </a:buClr>
              <a:buSzPts val="3200"/>
              <a:buFont typeface="Oswald Medium"/>
              <a:buNone/>
              <a:defRPr sz="3200" b="0">
                <a:solidFill>
                  <a:schemeClr val="lt1"/>
                </a:solidFill>
                <a:latin typeface="Oswald Medium"/>
                <a:ea typeface="Oswald Medium"/>
                <a:cs typeface="Oswald Medium"/>
                <a:sym typeface="Oswald Medium"/>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pic>
        <p:nvPicPr>
          <p:cNvPr id="698" name="Google Shape;698;g39201aa9369_0_1316" title="CI_logo_bluebackground_nt.png"/>
          <p:cNvPicPr preferRelativeResize="0"/>
          <p:nvPr/>
        </p:nvPicPr>
        <p:blipFill>
          <a:blip r:embed="rId2">
            <a:alphaModFix/>
          </a:blip>
          <a:stretch>
            <a:fillRect/>
          </a:stretch>
        </p:blipFill>
        <p:spPr>
          <a:xfrm>
            <a:off x="613567" y="654048"/>
            <a:ext cx="2438398" cy="919276"/>
          </a:xfrm>
          <a:prstGeom prst="rect">
            <a:avLst/>
          </a:prstGeom>
          <a:noFill/>
          <a:ln>
            <a:noFill/>
          </a:ln>
        </p:spPr>
      </p:pic>
      <p:sp>
        <p:nvSpPr>
          <p:cNvPr id="699" name="Google Shape;699;g39201aa9369_0_1316"/>
          <p:cNvSpPr/>
          <p:nvPr/>
        </p:nvSpPr>
        <p:spPr>
          <a:xfrm>
            <a:off x="10179200" y="0"/>
            <a:ext cx="2012700" cy="986700"/>
          </a:xfrm>
          <a:prstGeom prst="rect">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700" name="Google Shape;700;g39201aa9369_0_1316"/>
          <p:cNvSpPr/>
          <p:nvPr/>
        </p:nvSpPr>
        <p:spPr>
          <a:xfrm>
            <a:off x="7112000" y="1016000"/>
            <a:ext cx="4673700" cy="4673700"/>
          </a:xfrm>
          <a:prstGeom prst="rect">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701" name="Google Shape;701;g39201aa9369_0_1316"/>
          <p:cNvSpPr>
            <a:spLocks noGrp="1"/>
          </p:cNvSpPr>
          <p:nvPr>
            <p:ph type="pic" idx="2"/>
          </p:nvPr>
        </p:nvSpPr>
        <p:spPr>
          <a:xfrm>
            <a:off x="7315200" y="1219200"/>
            <a:ext cx="4267200" cy="4267200"/>
          </a:xfrm>
          <a:prstGeom prst="rect">
            <a:avLst/>
          </a:prstGeom>
          <a:noFill/>
          <a:ln>
            <a:noFill/>
          </a:ln>
        </p:spPr>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Cover 2">
  <p:cSld name="TITLE_1_1_1">
    <p:spTree>
      <p:nvGrpSpPr>
        <p:cNvPr id="1" name="Shape 702"/>
        <p:cNvGrpSpPr/>
        <p:nvPr/>
      </p:nvGrpSpPr>
      <p:grpSpPr>
        <a:xfrm>
          <a:off x="0" y="0"/>
          <a:ext cx="0" cy="0"/>
          <a:chOff x="0" y="0"/>
          <a:chExt cx="0" cy="0"/>
        </a:xfrm>
      </p:grpSpPr>
      <p:sp>
        <p:nvSpPr>
          <p:cNvPr id="703" name="Google Shape;703;g39201aa9369_0_1324"/>
          <p:cNvSpPr/>
          <p:nvPr/>
        </p:nvSpPr>
        <p:spPr>
          <a:xfrm>
            <a:off x="0" y="33"/>
            <a:ext cx="12192000"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900">
                <a:latin typeface="Montserrat"/>
                <a:ea typeface="Montserrat"/>
                <a:cs typeface="Montserrat"/>
                <a:sym typeface="Montserrat"/>
              </a:rPr>
              <a:t>       </a:t>
            </a:r>
            <a:endParaRPr sz="1900">
              <a:latin typeface="Montserrat"/>
              <a:ea typeface="Montserrat"/>
              <a:cs typeface="Montserrat"/>
              <a:sym typeface="Montserrat"/>
            </a:endParaRPr>
          </a:p>
        </p:txBody>
      </p:sp>
      <p:sp>
        <p:nvSpPr>
          <p:cNvPr id="704" name="Google Shape;704;g39201aa9369_0_1324"/>
          <p:cNvSpPr txBox="1">
            <a:spLocks noGrp="1"/>
          </p:cNvSpPr>
          <p:nvPr>
            <p:ph type="ctrTitle"/>
          </p:nvPr>
        </p:nvSpPr>
        <p:spPr>
          <a:xfrm>
            <a:off x="613567" y="1297467"/>
            <a:ext cx="10359300" cy="2954400"/>
          </a:xfrm>
          <a:prstGeom prst="rect">
            <a:avLst/>
          </a:prstGeom>
          <a:noFill/>
          <a:ln>
            <a:noFill/>
          </a:ln>
        </p:spPr>
        <p:txBody>
          <a:bodyPr spcFirstLastPara="1" wrap="square" lIns="0" tIns="0" rIns="0" bIns="0" anchor="b" anchorCtr="0">
            <a:noAutofit/>
          </a:bodyPr>
          <a:lstStyle>
            <a:lvl1pPr lvl="0">
              <a:lnSpc>
                <a:spcPct val="90000"/>
              </a:lnSpc>
              <a:spcBef>
                <a:spcPts val="0"/>
              </a:spcBef>
              <a:spcAft>
                <a:spcPts val="0"/>
              </a:spcAft>
              <a:buClr>
                <a:srgbClr val="BFDFE0"/>
              </a:buClr>
              <a:buSzPts val="6700"/>
              <a:buFont typeface="Montserrat"/>
              <a:buNone/>
              <a:defRPr sz="6700" b="1">
                <a:solidFill>
                  <a:srgbClr val="BFDFE0"/>
                </a:solidFill>
                <a:latin typeface="Montserrat"/>
                <a:ea typeface="Montserrat"/>
                <a:cs typeface="Montserrat"/>
                <a:sym typeface="Montserrat"/>
              </a:defRPr>
            </a:lvl1pPr>
            <a:lvl2pPr lvl="1" algn="ctr">
              <a:spcBef>
                <a:spcPts val="100"/>
              </a:spcBef>
              <a:spcAft>
                <a:spcPts val="0"/>
              </a:spcAft>
              <a:buSzPts val="6300"/>
              <a:buNone/>
              <a:defRPr sz="6300"/>
            </a:lvl2pPr>
            <a:lvl3pPr lvl="2" algn="ctr">
              <a:spcBef>
                <a:spcPts val="0"/>
              </a:spcBef>
              <a:spcAft>
                <a:spcPts val="0"/>
              </a:spcAft>
              <a:buSzPts val="6300"/>
              <a:buNone/>
              <a:defRPr sz="6300"/>
            </a:lvl3pPr>
            <a:lvl4pPr lvl="3" algn="ctr">
              <a:spcBef>
                <a:spcPts val="0"/>
              </a:spcBef>
              <a:spcAft>
                <a:spcPts val="0"/>
              </a:spcAft>
              <a:buSzPts val="6300"/>
              <a:buNone/>
              <a:defRPr sz="6300"/>
            </a:lvl4pPr>
            <a:lvl5pPr lvl="4" algn="ctr">
              <a:spcBef>
                <a:spcPts val="0"/>
              </a:spcBef>
              <a:spcAft>
                <a:spcPts val="0"/>
              </a:spcAft>
              <a:buSzPts val="6300"/>
              <a:buNone/>
              <a:defRPr sz="6300"/>
            </a:lvl5pPr>
            <a:lvl6pPr lvl="5" algn="ctr">
              <a:spcBef>
                <a:spcPts val="0"/>
              </a:spcBef>
              <a:spcAft>
                <a:spcPts val="0"/>
              </a:spcAft>
              <a:buSzPts val="6300"/>
              <a:buNone/>
              <a:defRPr sz="6300"/>
            </a:lvl6pPr>
            <a:lvl7pPr lvl="6" algn="ctr">
              <a:spcBef>
                <a:spcPts val="0"/>
              </a:spcBef>
              <a:spcAft>
                <a:spcPts val="0"/>
              </a:spcAft>
              <a:buSzPts val="6300"/>
              <a:buNone/>
              <a:defRPr sz="6300"/>
            </a:lvl7pPr>
            <a:lvl8pPr lvl="7" algn="ctr">
              <a:spcBef>
                <a:spcPts val="0"/>
              </a:spcBef>
              <a:spcAft>
                <a:spcPts val="0"/>
              </a:spcAft>
              <a:buSzPts val="6300"/>
              <a:buNone/>
              <a:defRPr sz="6300"/>
            </a:lvl8pPr>
            <a:lvl9pPr lvl="8" algn="ctr">
              <a:spcBef>
                <a:spcPts val="0"/>
              </a:spcBef>
              <a:spcAft>
                <a:spcPts val="0"/>
              </a:spcAft>
              <a:buSzPts val="6300"/>
              <a:buNone/>
              <a:defRPr sz="6300"/>
            </a:lvl9pPr>
          </a:lstStyle>
          <a:p>
            <a:endParaRPr/>
          </a:p>
        </p:txBody>
      </p:sp>
      <p:sp>
        <p:nvSpPr>
          <p:cNvPr id="705" name="Google Shape;705;g39201aa9369_0_1324"/>
          <p:cNvSpPr txBox="1">
            <a:spLocks noGrp="1"/>
          </p:cNvSpPr>
          <p:nvPr>
            <p:ph type="subTitle" idx="1"/>
          </p:nvPr>
        </p:nvSpPr>
        <p:spPr>
          <a:xfrm>
            <a:off x="613566" y="4455100"/>
            <a:ext cx="8534400" cy="986700"/>
          </a:xfrm>
          <a:prstGeom prst="rect">
            <a:avLst/>
          </a:prstGeom>
          <a:noFill/>
        </p:spPr>
        <p:txBody>
          <a:bodyPr spcFirstLastPara="1" wrap="square" lIns="0" tIns="0" rIns="0" bIns="0" anchor="t" anchorCtr="0">
            <a:noAutofit/>
          </a:bodyPr>
          <a:lstStyle>
            <a:lvl1pPr lvl="0">
              <a:lnSpc>
                <a:spcPct val="100000"/>
              </a:lnSpc>
              <a:spcBef>
                <a:spcPts val="0"/>
              </a:spcBef>
              <a:spcAft>
                <a:spcPts val="0"/>
              </a:spcAft>
              <a:buClr>
                <a:schemeClr val="lt1"/>
              </a:buClr>
              <a:buSzPts val="4000"/>
              <a:buFont typeface="Oswald Medium"/>
              <a:buNone/>
              <a:defRPr sz="4000" b="0">
                <a:solidFill>
                  <a:schemeClr val="lt1"/>
                </a:solidFill>
                <a:latin typeface="Oswald Medium"/>
                <a:ea typeface="Oswald Medium"/>
                <a:cs typeface="Oswald Medium"/>
                <a:sym typeface="Oswald Medium"/>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pic>
        <p:nvPicPr>
          <p:cNvPr id="706" name="Google Shape;706;g39201aa9369_0_1324" title="CI_logo_bluebackground_nt.png"/>
          <p:cNvPicPr preferRelativeResize="0"/>
          <p:nvPr/>
        </p:nvPicPr>
        <p:blipFill>
          <a:blip r:embed="rId2">
            <a:alphaModFix/>
          </a:blip>
          <a:stretch>
            <a:fillRect/>
          </a:stretch>
        </p:blipFill>
        <p:spPr>
          <a:xfrm>
            <a:off x="613567" y="654048"/>
            <a:ext cx="2438398" cy="919276"/>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OC">
  <p:cSld name="SECTION_HEADER_1">
    <p:bg>
      <p:bgPr>
        <a:solidFill>
          <a:schemeClr val="lt1"/>
        </a:solidFill>
        <a:effectLst/>
      </p:bgPr>
    </p:bg>
    <p:spTree>
      <p:nvGrpSpPr>
        <p:cNvPr id="1" name="Shape 707"/>
        <p:cNvGrpSpPr/>
        <p:nvPr/>
      </p:nvGrpSpPr>
      <p:grpSpPr>
        <a:xfrm>
          <a:off x="0" y="0"/>
          <a:ext cx="0" cy="0"/>
          <a:chOff x="0" y="0"/>
          <a:chExt cx="0" cy="0"/>
        </a:xfrm>
      </p:grpSpPr>
      <p:sp>
        <p:nvSpPr>
          <p:cNvPr id="708" name="Google Shape;708;g39201aa9369_0_1329"/>
          <p:cNvSpPr/>
          <p:nvPr/>
        </p:nvSpPr>
        <p:spPr>
          <a:xfrm>
            <a:off x="-2800" y="0"/>
            <a:ext cx="3962400"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graphicFrame>
        <p:nvGraphicFramePr>
          <p:cNvPr id="709" name="Google Shape;709;g39201aa9369_0_1329"/>
          <p:cNvGraphicFramePr/>
          <p:nvPr/>
        </p:nvGraphicFramePr>
        <p:xfrm>
          <a:off x="4764733" y="1219200"/>
          <a:ext cx="3000000" cy="3000000"/>
        </p:xfrm>
        <a:graphic>
          <a:graphicData uri="http://schemas.openxmlformats.org/drawingml/2006/table">
            <a:tbl>
              <a:tblPr>
                <a:noFill/>
                <a:tableStyleId>{F714C82F-D19C-4DDF-884D-B962782E8352}</a:tableStyleId>
              </a:tblPr>
              <a:tblGrid>
                <a:gridCol w="2812925">
                  <a:extLst>
                    <a:ext uri="{9D8B030D-6E8A-4147-A177-3AD203B41FA5}">
                      <a16:colId xmlns:a16="http://schemas.microsoft.com/office/drawing/2014/main" val="20000"/>
                    </a:ext>
                  </a:extLst>
                </a:gridCol>
                <a:gridCol w="2812925">
                  <a:extLst>
                    <a:ext uri="{9D8B030D-6E8A-4147-A177-3AD203B41FA5}">
                      <a16:colId xmlns:a16="http://schemas.microsoft.com/office/drawing/2014/main" val="20001"/>
                    </a:ext>
                  </a:extLst>
                </a:gridCol>
              </a:tblGrid>
              <a:tr h="508000">
                <a:tc>
                  <a:txBody>
                    <a:bodyPr/>
                    <a:lstStyle/>
                    <a:p>
                      <a:pPr marL="0" lvl="0" indent="0" algn="l" rtl="0">
                        <a:spcBef>
                          <a:spcPts val="0"/>
                        </a:spcBef>
                        <a:spcAft>
                          <a:spcPts val="0"/>
                        </a:spcAft>
                        <a:buNone/>
                      </a:pPr>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508000">
                <a:tc>
                  <a:txBody>
                    <a:bodyPr/>
                    <a:lstStyle/>
                    <a:p>
                      <a:pPr marL="0" lvl="0" indent="0" algn="l" rtl="0">
                        <a:spcBef>
                          <a:spcPts val="0"/>
                        </a:spcBef>
                        <a:spcAft>
                          <a:spcPts val="0"/>
                        </a:spcAft>
                        <a:buNone/>
                      </a:pPr>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508000">
                <a:tc>
                  <a:txBody>
                    <a:bodyPr/>
                    <a:lstStyle/>
                    <a:p>
                      <a:pPr marL="0" lvl="0" indent="0" algn="l" rtl="0">
                        <a:spcBef>
                          <a:spcPts val="0"/>
                        </a:spcBef>
                        <a:spcAft>
                          <a:spcPts val="0"/>
                        </a:spcAft>
                        <a:buNone/>
                      </a:pPr>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710" name="Google Shape;710;g39201aa9369_0_1329"/>
          <p:cNvSpPr txBox="1">
            <a:spLocks noGrp="1"/>
          </p:cNvSpPr>
          <p:nvPr>
            <p:ph type="title"/>
          </p:nvPr>
        </p:nvSpPr>
        <p:spPr>
          <a:xfrm>
            <a:off x="0" y="1402080"/>
            <a:ext cx="3956700" cy="6888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Clr>
                <a:schemeClr val="lt1"/>
              </a:buClr>
              <a:buSzPts val="5300"/>
              <a:buFont typeface="Oswald Medium"/>
              <a:buNone/>
              <a:defRPr sz="5300" b="0">
                <a:solidFill>
                  <a:schemeClr val="lt1"/>
                </a:solidFill>
                <a:latin typeface="Oswald Medium"/>
                <a:ea typeface="Oswald Medium"/>
                <a:cs typeface="Oswald Medium"/>
                <a:sym typeface="Oswald Medium"/>
              </a:defRPr>
            </a:lvl1pPr>
            <a:lvl2pPr lvl="1" algn="ctr">
              <a:spcBef>
                <a:spcPts val="0"/>
              </a:spcBef>
              <a:spcAft>
                <a:spcPts val="0"/>
              </a:spcAft>
              <a:buClr>
                <a:schemeClr val="lt1"/>
              </a:buClr>
              <a:buSzPts val="3700"/>
              <a:buNone/>
              <a:defRPr>
                <a:solidFill>
                  <a:schemeClr val="lt1"/>
                </a:solidFill>
              </a:defRPr>
            </a:lvl2pPr>
            <a:lvl3pPr lvl="2" algn="ctr">
              <a:spcBef>
                <a:spcPts val="0"/>
              </a:spcBef>
              <a:spcAft>
                <a:spcPts val="0"/>
              </a:spcAft>
              <a:buClr>
                <a:schemeClr val="lt1"/>
              </a:buClr>
              <a:buSzPts val="3700"/>
              <a:buNone/>
              <a:defRPr>
                <a:solidFill>
                  <a:schemeClr val="lt1"/>
                </a:solidFill>
              </a:defRPr>
            </a:lvl3pPr>
            <a:lvl4pPr lvl="3" algn="ctr">
              <a:spcBef>
                <a:spcPts val="0"/>
              </a:spcBef>
              <a:spcAft>
                <a:spcPts val="0"/>
              </a:spcAft>
              <a:buClr>
                <a:schemeClr val="lt1"/>
              </a:buClr>
              <a:buSzPts val="3700"/>
              <a:buNone/>
              <a:defRPr>
                <a:solidFill>
                  <a:schemeClr val="lt1"/>
                </a:solidFill>
              </a:defRPr>
            </a:lvl4pPr>
            <a:lvl5pPr lvl="4" algn="ctr">
              <a:spcBef>
                <a:spcPts val="0"/>
              </a:spcBef>
              <a:spcAft>
                <a:spcPts val="0"/>
              </a:spcAft>
              <a:buClr>
                <a:schemeClr val="lt1"/>
              </a:buClr>
              <a:buSzPts val="3700"/>
              <a:buNone/>
              <a:defRPr>
                <a:solidFill>
                  <a:schemeClr val="lt1"/>
                </a:solidFill>
              </a:defRPr>
            </a:lvl5pPr>
            <a:lvl6pPr lvl="5" algn="ctr">
              <a:spcBef>
                <a:spcPts val="0"/>
              </a:spcBef>
              <a:spcAft>
                <a:spcPts val="0"/>
              </a:spcAft>
              <a:buClr>
                <a:schemeClr val="lt1"/>
              </a:buClr>
              <a:buSzPts val="3700"/>
              <a:buNone/>
              <a:defRPr>
                <a:solidFill>
                  <a:schemeClr val="lt1"/>
                </a:solidFill>
              </a:defRPr>
            </a:lvl6pPr>
            <a:lvl7pPr lvl="6" algn="ctr">
              <a:spcBef>
                <a:spcPts val="0"/>
              </a:spcBef>
              <a:spcAft>
                <a:spcPts val="0"/>
              </a:spcAft>
              <a:buClr>
                <a:schemeClr val="lt1"/>
              </a:buClr>
              <a:buSzPts val="3700"/>
              <a:buNone/>
              <a:defRPr>
                <a:solidFill>
                  <a:schemeClr val="lt1"/>
                </a:solidFill>
              </a:defRPr>
            </a:lvl7pPr>
            <a:lvl8pPr lvl="7" algn="ctr">
              <a:spcBef>
                <a:spcPts val="0"/>
              </a:spcBef>
              <a:spcAft>
                <a:spcPts val="0"/>
              </a:spcAft>
              <a:buClr>
                <a:schemeClr val="lt1"/>
              </a:buClr>
              <a:buSzPts val="3700"/>
              <a:buNone/>
              <a:defRPr>
                <a:solidFill>
                  <a:schemeClr val="lt1"/>
                </a:solidFill>
              </a:defRPr>
            </a:lvl8pPr>
            <a:lvl9pPr lvl="8" algn="ctr">
              <a:spcBef>
                <a:spcPts val="0"/>
              </a:spcBef>
              <a:spcAft>
                <a:spcPts val="0"/>
              </a:spcAft>
              <a:buClr>
                <a:schemeClr val="lt1"/>
              </a:buClr>
              <a:buSzPts val="3700"/>
              <a:buNone/>
              <a:defRPr>
                <a:solidFill>
                  <a:schemeClr val="lt1"/>
                </a:solidFill>
              </a:defRPr>
            </a:lvl9pPr>
          </a:lstStyle>
          <a:p>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Section Divider">
  <p:cSld name="CUSTOM_3">
    <p:spTree>
      <p:nvGrpSpPr>
        <p:cNvPr id="1" name="Shape 711"/>
        <p:cNvGrpSpPr/>
        <p:nvPr/>
      </p:nvGrpSpPr>
      <p:grpSpPr>
        <a:xfrm>
          <a:off x="0" y="0"/>
          <a:ext cx="0" cy="0"/>
          <a:chOff x="0" y="0"/>
          <a:chExt cx="0" cy="0"/>
        </a:xfrm>
      </p:grpSpPr>
      <p:sp>
        <p:nvSpPr>
          <p:cNvPr id="712" name="Google Shape;712;g39201aa9369_0_1333"/>
          <p:cNvSpPr txBox="1">
            <a:spLocks noGrp="1"/>
          </p:cNvSpPr>
          <p:nvPr>
            <p:ph type="title"/>
          </p:nvPr>
        </p:nvSpPr>
        <p:spPr>
          <a:xfrm>
            <a:off x="609600" y="3444600"/>
            <a:ext cx="10972800" cy="3413700"/>
          </a:xfrm>
          <a:prstGeom prst="rect">
            <a:avLst/>
          </a:prstGeom>
          <a:ln>
            <a:noFill/>
          </a:ln>
        </p:spPr>
        <p:txBody>
          <a:bodyPr spcFirstLastPara="1" wrap="square" lIns="0" tIns="0" rIns="0" bIns="0" anchor="ctr" anchorCtr="0">
            <a:noAutofit/>
          </a:bodyPr>
          <a:lstStyle>
            <a:lvl1pPr lvl="0" algn="ctr">
              <a:lnSpc>
                <a:spcPct val="90000"/>
              </a:lnSpc>
              <a:spcBef>
                <a:spcPts val="0"/>
              </a:spcBef>
              <a:spcAft>
                <a:spcPts val="0"/>
              </a:spcAft>
              <a:buSzPts val="5300"/>
              <a:buFont typeface="Oswald Medium"/>
              <a:buNone/>
              <a:defRPr sz="5300" b="0">
                <a:latin typeface="Oswald Medium"/>
                <a:ea typeface="Oswald Medium"/>
                <a:cs typeface="Oswald Medium"/>
                <a:sym typeface="Oswald Medium"/>
              </a:defRPr>
            </a:lvl1pPr>
            <a:lvl2pPr lvl="1">
              <a:spcBef>
                <a:spcPts val="100"/>
              </a:spcBef>
              <a:spcAft>
                <a:spcPts val="0"/>
              </a:spcAft>
              <a:buClr>
                <a:schemeClr val="lt1"/>
              </a:buClr>
              <a:buSzPts val="3700"/>
              <a:buNone/>
              <a:defRPr>
                <a:solidFill>
                  <a:schemeClr val="lt1"/>
                </a:solidFill>
              </a:defRPr>
            </a:lvl2pPr>
            <a:lvl3pPr lvl="2">
              <a:spcBef>
                <a:spcPts val="0"/>
              </a:spcBef>
              <a:spcAft>
                <a:spcPts val="0"/>
              </a:spcAft>
              <a:buClr>
                <a:schemeClr val="lt1"/>
              </a:buClr>
              <a:buSzPts val="3700"/>
              <a:buNone/>
              <a:defRPr>
                <a:solidFill>
                  <a:schemeClr val="lt1"/>
                </a:solidFill>
              </a:defRPr>
            </a:lvl3pPr>
            <a:lvl4pPr lvl="3">
              <a:spcBef>
                <a:spcPts val="0"/>
              </a:spcBef>
              <a:spcAft>
                <a:spcPts val="0"/>
              </a:spcAft>
              <a:buClr>
                <a:schemeClr val="lt1"/>
              </a:buClr>
              <a:buSzPts val="3700"/>
              <a:buNone/>
              <a:defRPr>
                <a:solidFill>
                  <a:schemeClr val="lt1"/>
                </a:solidFill>
              </a:defRPr>
            </a:lvl4pPr>
            <a:lvl5pPr lvl="4">
              <a:spcBef>
                <a:spcPts val="0"/>
              </a:spcBef>
              <a:spcAft>
                <a:spcPts val="0"/>
              </a:spcAft>
              <a:buClr>
                <a:schemeClr val="lt1"/>
              </a:buClr>
              <a:buSzPts val="3700"/>
              <a:buNone/>
              <a:defRPr>
                <a:solidFill>
                  <a:schemeClr val="lt1"/>
                </a:solidFill>
              </a:defRPr>
            </a:lvl5pPr>
            <a:lvl6pPr lvl="5">
              <a:spcBef>
                <a:spcPts val="0"/>
              </a:spcBef>
              <a:spcAft>
                <a:spcPts val="0"/>
              </a:spcAft>
              <a:buClr>
                <a:schemeClr val="lt1"/>
              </a:buClr>
              <a:buSzPts val="3700"/>
              <a:buNone/>
              <a:defRPr>
                <a:solidFill>
                  <a:schemeClr val="lt1"/>
                </a:solidFill>
              </a:defRPr>
            </a:lvl6pPr>
            <a:lvl7pPr lvl="6">
              <a:spcBef>
                <a:spcPts val="0"/>
              </a:spcBef>
              <a:spcAft>
                <a:spcPts val="0"/>
              </a:spcAft>
              <a:buClr>
                <a:schemeClr val="lt1"/>
              </a:buClr>
              <a:buSzPts val="3700"/>
              <a:buNone/>
              <a:defRPr>
                <a:solidFill>
                  <a:schemeClr val="lt1"/>
                </a:solidFill>
              </a:defRPr>
            </a:lvl7pPr>
            <a:lvl8pPr lvl="7">
              <a:spcBef>
                <a:spcPts val="0"/>
              </a:spcBef>
              <a:spcAft>
                <a:spcPts val="0"/>
              </a:spcAft>
              <a:buClr>
                <a:schemeClr val="lt1"/>
              </a:buClr>
              <a:buSzPts val="3700"/>
              <a:buNone/>
              <a:defRPr>
                <a:solidFill>
                  <a:schemeClr val="lt1"/>
                </a:solidFill>
              </a:defRPr>
            </a:lvl8pPr>
            <a:lvl9pPr lvl="8">
              <a:spcBef>
                <a:spcPts val="0"/>
              </a:spcBef>
              <a:spcAft>
                <a:spcPts val="0"/>
              </a:spcAft>
              <a:buClr>
                <a:schemeClr val="lt1"/>
              </a:buClr>
              <a:buSzPts val="3700"/>
              <a:buNone/>
              <a:defRPr>
                <a:solidFill>
                  <a:schemeClr val="lt1"/>
                </a:solidFill>
              </a:defRPr>
            </a:lvl9pPr>
          </a:lstStyle>
          <a:p>
            <a:endParaRPr/>
          </a:p>
        </p:txBody>
      </p:sp>
      <p:sp>
        <p:nvSpPr>
          <p:cNvPr id="713" name="Google Shape;713;g39201aa9369_0_1333"/>
          <p:cNvSpPr/>
          <p:nvPr/>
        </p:nvSpPr>
        <p:spPr>
          <a:xfrm>
            <a:off x="0" y="0"/>
            <a:ext cx="12192000" cy="34137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General Figures">
  <p:cSld name="CUSTOM_21">
    <p:spTree>
      <p:nvGrpSpPr>
        <p:cNvPr id="1" name="Shape 714"/>
        <p:cNvGrpSpPr/>
        <p:nvPr/>
      </p:nvGrpSpPr>
      <p:grpSpPr>
        <a:xfrm>
          <a:off x="0" y="0"/>
          <a:ext cx="0" cy="0"/>
          <a:chOff x="0" y="0"/>
          <a:chExt cx="0" cy="0"/>
        </a:xfrm>
      </p:grpSpPr>
      <p:sp>
        <p:nvSpPr>
          <p:cNvPr id="715" name="Google Shape;715;g39201aa9369_0_1336"/>
          <p:cNvSpPr txBox="1">
            <a:spLocks noGrp="1"/>
          </p:cNvSpPr>
          <p:nvPr>
            <p:ph type="title"/>
          </p:nvPr>
        </p:nvSpPr>
        <p:spPr>
          <a:xfrm>
            <a:off x="609600" y="914400"/>
            <a:ext cx="10363200" cy="7881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1pPr>
            <a:lvl2pPr lvl="1">
              <a:spcBef>
                <a:spcPts val="10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a:endParaRPr/>
          </a:p>
        </p:txBody>
      </p:sp>
      <p:sp>
        <p:nvSpPr>
          <p:cNvPr id="716" name="Google Shape;716;g39201aa9369_0_1336"/>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717" name="Google Shape;717;g39201aa9369_0_1336"/>
          <p:cNvSpPr>
            <a:spLocks noGrp="1"/>
          </p:cNvSpPr>
          <p:nvPr>
            <p:ph type="pic" idx="2"/>
          </p:nvPr>
        </p:nvSpPr>
        <p:spPr>
          <a:xfrm>
            <a:off x="609600" y="1828800"/>
            <a:ext cx="7010400" cy="4267200"/>
          </a:xfrm>
          <a:prstGeom prst="rect">
            <a:avLst/>
          </a:prstGeom>
          <a:noFill/>
          <a:ln>
            <a:noFill/>
          </a:ln>
        </p:spPr>
      </p:sp>
      <p:sp>
        <p:nvSpPr>
          <p:cNvPr id="718" name="Google Shape;718;g39201aa9369_0_1336"/>
          <p:cNvSpPr txBox="1">
            <a:spLocks noGrp="1"/>
          </p:cNvSpPr>
          <p:nvPr>
            <p:ph type="title" idx="3"/>
          </p:nvPr>
        </p:nvSpPr>
        <p:spPr>
          <a:xfrm>
            <a:off x="8229600" y="1828800"/>
            <a:ext cx="3657600" cy="821100"/>
          </a:xfrm>
          <a:prstGeom prst="rect">
            <a:avLst/>
          </a:prstGeom>
        </p:spPr>
        <p:txBody>
          <a:bodyPr spcFirstLastPara="1" wrap="square" lIns="0" tIns="0" rIns="0" bIns="0" anchor="t" anchorCtr="0">
            <a:noAutofit/>
          </a:bodyPr>
          <a:lstStyle>
            <a:lvl1pPr lvl="0">
              <a:spcBef>
                <a:spcPts val="0"/>
              </a:spcBef>
              <a:spcAft>
                <a:spcPts val="0"/>
              </a:spcAft>
              <a:buSzPts val="3600"/>
              <a:buFont typeface="Bebas Neue"/>
              <a:buNone/>
              <a:defRPr sz="3600" b="0">
                <a:latin typeface="Bebas Neue"/>
                <a:ea typeface="Bebas Neue"/>
                <a:cs typeface="Bebas Neue"/>
                <a:sym typeface="Bebas Neue"/>
              </a:defRPr>
            </a:lvl1pPr>
            <a:lvl2pPr lvl="1">
              <a:spcBef>
                <a:spcPts val="100"/>
              </a:spcBef>
              <a:spcAft>
                <a:spcPts val="0"/>
              </a:spcAft>
              <a:buSzPts val="3300"/>
              <a:buNone/>
              <a:defRPr sz="3300"/>
            </a:lvl2pPr>
            <a:lvl3pPr lvl="2">
              <a:spcBef>
                <a:spcPts val="0"/>
              </a:spcBef>
              <a:spcAft>
                <a:spcPts val="0"/>
              </a:spcAft>
              <a:buSzPts val="3300"/>
              <a:buNone/>
              <a:defRPr sz="3300"/>
            </a:lvl3pPr>
            <a:lvl4pPr lvl="3">
              <a:spcBef>
                <a:spcPts val="0"/>
              </a:spcBef>
              <a:spcAft>
                <a:spcPts val="0"/>
              </a:spcAft>
              <a:buSzPts val="3300"/>
              <a:buNone/>
              <a:defRPr sz="3300"/>
            </a:lvl4pPr>
            <a:lvl5pPr lvl="4">
              <a:spcBef>
                <a:spcPts val="0"/>
              </a:spcBef>
              <a:spcAft>
                <a:spcPts val="0"/>
              </a:spcAft>
              <a:buSzPts val="3300"/>
              <a:buNone/>
              <a:defRPr sz="3300"/>
            </a:lvl5pPr>
            <a:lvl6pPr lvl="5">
              <a:spcBef>
                <a:spcPts val="0"/>
              </a:spcBef>
              <a:spcAft>
                <a:spcPts val="0"/>
              </a:spcAft>
              <a:buSzPts val="3300"/>
              <a:buNone/>
              <a:defRPr sz="3300"/>
            </a:lvl6pPr>
            <a:lvl7pPr lvl="6">
              <a:spcBef>
                <a:spcPts val="0"/>
              </a:spcBef>
              <a:spcAft>
                <a:spcPts val="0"/>
              </a:spcAft>
              <a:buSzPts val="3300"/>
              <a:buNone/>
              <a:defRPr sz="3300"/>
            </a:lvl7pPr>
            <a:lvl8pPr lvl="7">
              <a:spcBef>
                <a:spcPts val="0"/>
              </a:spcBef>
              <a:spcAft>
                <a:spcPts val="0"/>
              </a:spcAft>
              <a:buSzPts val="3300"/>
              <a:buNone/>
              <a:defRPr sz="3300"/>
            </a:lvl8pPr>
            <a:lvl9pPr lvl="8">
              <a:spcBef>
                <a:spcPts val="0"/>
              </a:spcBef>
              <a:spcAft>
                <a:spcPts val="0"/>
              </a:spcAft>
              <a:buSzPts val="3300"/>
              <a:buNone/>
              <a:defRPr sz="3300"/>
            </a:lvl9pPr>
          </a:lstStyle>
          <a:p>
            <a:endParaRPr/>
          </a:p>
        </p:txBody>
      </p:sp>
      <p:sp>
        <p:nvSpPr>
          <p:cNvPr id="719" name="Google Shape;719;g39201aa9369_0_1336"/>
          <p:cNvSpPr txBox="1">
            <a:spLocks noGrp="1"/>
          </p:cNvSpPr>
          <p:nvPr>
            <p:ph type="subTitle" idx="4"/>
          </p:nvPr>
        </p:nvSpPr>
        <p:spPr>
          <a:xfrm>
            <a:off x="8229600" y="2342548"/>
            <a:ext cx="3607500" cy="391200"/>
          </a:xfrm>
          <a:prstGeom prst="rect">
            <a:avLst/>
          </a:prstGeom>
        </p:spPr>
        <p:txBody>
          <a:bodyPr spcFirstLastPara="1" wrap="square" lIns="0" tIns="0" rIns="0" bIns="0" anchor="t" anchorCtr="0">
            <a:noAutofit/>
          </a:bodyPr>
          <a:lstStyle>
            <a:lvl1pPr lvl="0">
              <a:spcBef>
                <a:spcPts val="0"/>
              </a:spcBef>
              <a:spcAft>
                <a:spcPts val="0"/>
              </a:spcAft>
              <a:buSzPts val="1900"/>
              <a:buFont typeface="Oswald Medium"/>
              <a:buNone/>
              <a:defRPr sz="1900" b="0">
                <a:latin typeface="Oswald Medium"/>
                <a:ea typeface="Oswald Medium"/>
                <a:cs typeface="Oswald Medium"/>
                <a:sym typeface="Oswald Medium"/>
              </a:defRPr>
            </a:lvl1pPr>
            <a:lvl2pPr lvl="1">
              <a:spcBef>
                <a:spcPts val="0"/>
              </a:spcBef>
              <a:spcAft>
                <a:spcPts val="0"/>
              </a:spcAft>
              <a:buSzPts val="1900"/>
              <a:buFont typeface="Oswald Medium"/>
              <a:buNone/>
              <a:defRPr>
                <a:latin typeface="Oswald Medium"/>
                <a:ea typeface="Oswald Medium"/>
                <a:cs typeface="Oswald Medium"/>
                <a:sym typeface="Oswald Medium"/>
              </a:defRPr>
            </a:lvl2pPr>
            <a:lvl3pPr lvl="2">
              <a:spcBef>
                <a:spcPts val="0"/>
              </a:spcBef>
              <a:spcAft>
                <a:spcPts val="0"/>
              </a:spcAft>
              <a:buSzPts val="1900"/>
              <a:buFont typeface="Oswald Medium"/>
              <a:buNone/>
              <a:defRPr>
                <a:latin typeface="Oswald Medium"/>
                <a:ea typeface="Oswald Medium"/>
                <a:cs typeface="Oswald Medium"/>
                <a:sym typeface="Oswald Medium"/>
              </a:defRPr>
            </a:lvl3pPr>
            <a:lvl4pPr lvl="3">
              <a:spcBef>
                <a:spcPts val="0"/>
              </a:spcBef>
              <a:spcAft>
                <a:spcPts val="0"/>
              </a:spcAft>
              <a:buSzPts val="1900"/>
              <a:buFont typeface="Oswald Medium"/>
              <a:buNone/>
              <a:defRPr>
                <a:latin typeface="Oswald Medium"/>
                <a:ea typeface="Oswald Medium"/>
                <a:cs typeface="Oswald Medium"/>
                <a:sym typeface="Oswald Medium"/>
              </a:defRPr>
            </a:lvl4pPr>
            <a:lvl5pPr lvl="4">
              <a:spcBef>
                <a:spcPts val="0"/>
              </a:spcBef>
              <a:spcAft>
                <a:spcPts val="0"/>
              </a:spcAft>
              <a:buSzPts val="1900"/>
              <a:buFont typeface="Oswald Medium"/>
              <a:buNone/>
              <a:defRPr>
                <a:latin typeface="Oswald Medium"/>
                <a:ea typeface="Oswald Medium"/>
                <a:cs typeface="Oswald Medium"/>
                <a:sym typeface="Oswald Medium"/>
              </a:defRPr>
            </a:lvl5pPr>
            <a:lvl6pPr lvl="5">
              <a:spcBef>
                <a:spcPts val="0"/>
              </a:spcBef>
              <a:spcAft>
                <a:spcPts val="0"/>
              </a:spcAft>
              <a:buSzPts val="1900"/>
              <a:buFont typeface="Oswald Medium"/>
              <a:buNone/>
              <a:defRPr>
                <a:latin typeface="Oswald Medium"/>
                <a:ea typeface="Oswald Medium"/>
                <a:cs typeface="Oswald Medium"/>
                <a:sym typeface="Oswald Medium"/>
              </a:defRPr>
            </a:lvl6pPr>
            <a:lvl7pPr lvl="6">
              <a:spcBef>
                <a:spcPts val="0"/>
              </a:spcBef>
              <a:spcAft>
                <a:spcPts val="0"/>
              </a:spcAft>
              <a:buSzPts val="1900"/>
              <a:buFont typeface="Oswald Medium"/>
              <a:buNone/>
              <a:defRPr>
                <a:latin typeface="Oswald Medium"/>
                <a:ea typeface="Oswald Medium"/>
                <a:cs typeface="Oswald Medium"/>
                <a:sym typeface="Oswald Medium"/>
              </a:defRPr>
            </a:lvl7pPr>
            <a:lvl8pPr lvl="7">
              <a:spcBef>
                <a:spcPts val="0"/>
              </a:spcBef>
              <a:spcAft>
                <a:spcPts val="0"/>
              </a:spcAft>
              <a:buSzPts val="1900"/>
              <a:buFont typeface="Oswald Medium"/>
              <a:buNone/>
              <a:defRPr>
                <a:latin typeface="Oswald Medium"/>
                <a:ea typeface="Oswald Medium"/>
                <a:cs typeface="Oswald Medium"/>
                <a:sym typeface="Oswald Medium"/>
              </a:defRPr>
            </a:lvl8pPr>
            <a:lvl9pPr lvl="8">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720" name="Google Shape;720;g39201aa9369_0_1336"/>
          <p:cNvSpPr txBox="1">
            <a:spLocks noGrp="1"/>
          </p:cNvSpPr>
          <p:nvPr>
            <p:ph type="subTitle" idx="5"/>
          </p:nvPr>
        </p:nvSpPr>
        <p:spPr>
          <a:xfrm>
            <a:off x="8229600" y="2764027"/>
            <a:ext cx="3607500" cy="391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721" name="Google Shape;721;g39201aa9369_0_1336"/>
          <p:cNvSpPr txBox="1">
            <a:spLocks noGrp="1"/>
          </p:cNvSpPr>
          <p:nvPr>
            <p:ph type="title" idx="6"/>
          </p:nvPr>
        </p:nvSpPr>
        <p:spPr>
          <a:xfrm>
            <a:off x="8229600" y="3822733"/>
            <a:ext cx="3657600" cy="821100"/>
          </a:xfrm>
          <a:prstGeom prst="rect">
            <a:avLst/>
          </a:prstGeom>
        </p:spPr>
        <p:txBody>
          <a:bodyPr spcFirstLastPara="1" wrap="square" lIns="0" tIns="0" rIns="0" bIns="0" anchor="t" anchorCtr="0">
            <a:noAutofit/>
          </a:bodyPr>
          <a:lstStyle>
            <a:lvl1pPr lvl="0">
              <a:spcBef>
                <a:spcPts val="0"/>
              </a:spcBef>
              <a:spcAft>
                <a:spcPts val="0"/>
              </a:spcAft>
              <a:buSzPts val="3600"/>
              <a:buFont typeface="Bebas Neue"/>
              <a:buNone/>
              <a:defRPr sz="3600" b="0">
                <a:latin typeface="Bebas Neue"/>
                <a:ea typeface="Bebas Neue"/>
                <a:cs typeface="Bebas Neue"/>
                <a:sym typeface="Bebas Neue"/>
              </a:defRPr>
            </a:lvl1pPr>
            <a:lvl2pPr lvl="1">
              <a:spcBef>
                <a:spcPts val="100"/>
              </a:spcBef>
              <a:spcAft>
                <a:spcPts val="0"/>
              </a:spcAft>
              <a:buSzPts val="3300"/>
              <a:buNone/>
              <a:defRPr sz="3300"/>
            </a:lvl2pPr>
            <a:lvl3pPr lvl="2">
              <a:spcBef>
                <a:spcPts val="0"/>
              </a:spcBef>
              <a:spcAft>
                <a:spcPts val="0"/>
              </a:spcAft>
              <a:buSzPts val="3300"/>
              <a:buNone/>
              <a:defRPr sz="3300"/>
            </a:lvl3pPr>
            <a:lvl4pPr lvl="3">
              <a:spcBef>
                <a:spcPts val="0"/>
              </a:spcBef>
              <a:spcAft>
                <a:spcPts val="0"/>
              </a:spcAft>
              <a:buSzPts val="3300"/>
              <a:buNone/>
              <a:defRPr sz="3300"/>
            </a:lvl4pPr>
            <a:lvl5pPr lvl="4">
              <a:spcBef>
                <a:spcPts val="0"/>
              </a:spcBef>
              <a:spcAft>
                <a:spcPts val="0"/>
              </a:spcAft>
              <a:buSzPts val="3300"/>
              <a:buNone/>
              <a:defRPr sz="3300"/>
            </a:lvl5pPr>
            <a:lvl6pPr lvl="5">
              <a:spcBef>
                <a:spcPts val="0"/>
              </a:spcBef>
              <a:spcAft>
                <a:spcPts val="0"/>
              </a:spcAft>
              <a:buSzPts val="3300"/>
              <a:buNone/>
              <a:defRPr sz="3300"/>
            </a:lvl6pPr>
            <a:lvl7pPr lvl="6">
              <a:spcBef>
                <a:spcPts val="0"/>
              </a:spcBef>
              <a:spcAft>
                <a:spcPts val="0"/>
              </a:spcAft>
              <a:buSzPts val="3300"/>
              <a:buNone/>
              <a:defRPr sz="3300"/>
            </a:lvl7pPr>
            <a:lvl8pPr lvl="7">
              <a:spcBef>
                <a:spcPts val="0"/>
              </a:spcBef>
              <a:spcAft>
                <a:spcPts val="0"/>
              </a:spcAft>
              <a:buSzPts val="3300"/>
              <a:buNone/>
              <a:defRPr sz="3300"/>
            </a:lvl8pPr>
            <a:lvl9pPr lvl="8">
              <a:spcBef>
                <a:spcPts val="0"/>
              </a:spcBef>
              <a:spcAft>
                <a:spcPts val="0"/>
              </a:spcAft>
              <a:buSzPts val="3300"/>
              <a:buNone/>
              <a:defRPr sz="3300"/>
            </a:lvl9pPr>
          </a:lstStyle>
          <a:p>
            <a:endParaRPr/>
          </a:p>
        </p:txBody>
      </p:sp>
      <p:sp>
        <p:nvSpPr>
          <p:cNvPr id="722" name="Google Shape;722;g39201aa9369_0_1336"/>
          <p:cNvSpPr txBox="1">
            <a:spLocks noGrp="1"/>
          </p:cNvSpPr>
          <p:nvPr>
            <p:ph type="subTitle" idx="7"/>
          </p:nvPr>
        </p:nvSpPr>
        <p:spPr>
          <a:xfrm>
            <a:off x="8229600" y="4336481"/>
            <a:ext cx="3607500" cy="391200"/>
          </a:xfrm>
          <a:prstGeom prst="rect">
            <a:avLst/>
          </a:prstGeom>
        </p:spPr>
        <p:txBody>
          <a:bodyPr spcFirstLastPara="1" wrap="square" lIns="0" tIns="0" rIns="0" bIns="0" anchor="t" anchorCtr="0">
            <a:noAutofit/>
          </a:bodyPr>
          <a:lstStyle>
            <a:lvl1pPr lvl="0">
              <a:spcBef>
                <a:spcPts val="0"/>
              </a:spcBef>
              <a:spcAft>
                <a:spcPts val="0"/>
              </a:spcAft>
              <a:buSzPts val="1900"/>
              <a:buFont typeface="Oswald Medium"/>
              <a:buNone/>
              <a:defRPr sz="1900" b="0">
                <a:latin typeface="Oswald Medium"/>
                <a:ea typeface="Oswald Medium"/>
                <a:cs typeface="Oswald Medium"/>
                <a:sym typeface="Oswald Medium"/>
              </a:defRPr>
            </a:lvl1pPr>
            <a:lvl2pPr lvl="1">
              <a:spcBef>
                <a:spcPts val="0"/>
              </a:spcBef>
              <a:spcAft>
                <a:spcPts val="0"/>
              </a:spcAft>
              <a:buSzPts val="1900"/>
              <a:buFont typeface="Oswald Medium"/>
              <a:buNone/>
              <a:defRPr>
                <a:latin typeface="Oswald Medium"/>
                <a:ea typeface="Oswald Medium"/>
                <a:cs typeface="Oswald Medium"/>
                <a:sym typeface="Oswald Medium"/>
              </a:defRPr>
            </a:lvl2pPr>
            <a:lvl3pPr lvl="2">
              <a:spcBef>
                <a:spcPts val="0"/>
              </a:spcBef>
              <a:spcAft>
                <a:spcPts val="0"/>
              </a:spcAft>
              <a:buSzPts val="1900"/>
              <a:buFont typeface="Oswald Medium"/>
              <a:buNone/>
              <a:defRPr>
                <a:latin typeface="Oswald Medium"/>
                <a:ea typeface="Oswald Medium"/>
                <a:cs typeface="Oswald Medium"/>
                <a:sym typeface="Oswald Medium"/>
              </a:defRPr>
            </a:lvl3pPr>
            <a:lvl4pPr lvl="3">
              <a:spcBef>
                <a:spcPts val="0"/>
              </a:spcBef>
              <a:spcAft>
                <a:spcPts val="0"/>
              </a:spcAft>
              <a:buSzPts val="1900"/>
              <a:buFont typeface="Oswald Medium"/>
              <a:buNone/>
              <a:defRPr>
                <a:latin typeface="Oswald Medium"/>
                <a:ea typeface="Oswald Medium"/>
                <a:cs typeface="Oswald Medium"/>
                <a:sym typeface="Oswald Medium"/>
              </a:defRPr>
            </a:lvl4pPr>
            <a:lvl5pPr lvl="4">
              <a:spcBef>
                <a:spcPts val="0"/>
              </a:spcBef>
              <a:spcAft>
                <a:spcPts val="0"/>
              </a:spcAft>
              <a:buSzPts val="1900"/>
              <a:buFont typeface="Oswald Medium"/>
              <a:buNone/>
              <a:defRPr>
                <a:latin typeface="Oswald Medium"/>
                <a:ea typeface="Oswald Medium"/>
                <a:cs typeface="Oswald Medium"/>
                <a:sym typeface="Oswald Medium"/>
              </a:defRPr>
            </a:lvl5pPr>
            <a:lvl6pPr lvl="5">
              <a:spcBef>
                <a:spcPts val="0"/>
              </a:spcBef>
              <a:spcAft>
                <a:spcPts val="0"/>
              </a:spcAft>
              <a:buSzPts val="1900"/>
              <a:buFont typeface="Oswald Medium"/>
              <a:buNone/>
              <a:defRPr>
                <a:latin typeface="Oswald Medium"/>
                <a:ea typeface="Oswald Medium"/>
                <a:cs typeface="Oswald Medium"/>
                <a:sym typeface="Oswald Medium"/>
              </a:defRPr>
            </a:lvl6pPr>
            <a:lvl7pPr lvl="6">
              <a:spcBef>
                <a:spcPts val="0"/>
              </a:spcBef>
              <a:spcAft>
                <a:spcPts val="0"/>
              </a:spcAft>
              <a:buSzPts val="1900"/>
              <a:buFont typeface="Oswald Medium"/>
              <a:buNone/>
              <a:defRPr>
                <a:latin typeface="Oswald Medium"/>
                <a:ea typeface="Oswald Medium"/>
                <a:cs typeface="Oswald Medium"/>
                <a:sym typeface="Oswald Medium"/>
              </a:defRPr>
            </a:lvl7pPr>
            <a:lvl8pPr lvl="7">
              <a:spcBef>
                <a:spcPts val="0"/>
              </a:spcBef>
              <a:spcAft>
                <a:spcPts val="0"/>
              </a:spcAft>
              <a:buSzPts val="1900"/>
              <a:buFont typeface="Oswald Medium"/>
              <a:buNone/>
              <a:defRPr>
                <a:latin typeface="Oswald Medium"/>
                <a:ea typeface="Oswald Medium"/>
                <a:cs typeface="Oswald Medium"/>
                <a:sym typeface="Oswald Medium"/>
              </a:defRPr>
            </a:lvl8pPr>
            <a:lvl9pPr lvl="8">
              <a:spcBef>
                <a:spcPts val="0"/>
              </a:spcBef>
              <a:spcAft>
                <a:spcPts val="0"/>
              </a:spcAft>
              <a:buSzPts val="1900"/>
              <a:buFont typeface="Oswald Medium"/>
              <a:buNone/>
              <a:defRPr>
                <a:latin typeface="Oswald Medium"/>
                <a:ea typeface="Oswald Medium"/>
                <a:cs typeface="Oswald Medium"/>
                <a:sym typeface="Oswald Medium"/>
              </a:defRPr>
            </a:lvl9pPr>
          </a:lstStyle>
          <a:p>
            <a:endParaRPr/>
          </a:p>
        </p:txBody>
      </p:sp>
      <p:sp>
        <p:nvSpPr>
          <p:cNvPr id="723" name="Google Shape;723;g39201aa9369_0_1336"/>
          <p:cNvSpPr txBox="1">
            <a:spLocks noGrp="1"/>
          </p:cNvSpPr>
          <p:nvPr>
            <p:ph type="subTitle" idx="8"/>
          </p:nvPr>
        </p:nvSpPr>
        <p:spPr>
          <a:xfrm>
            <a:off x="8229600" y="4757960"/>
            <a:ext cx="3607500" cy="391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500"/>
              <a:buNone/>
              <a:defRPr sz="1500" b="0">
                <a:solidFill>
                  <a:schemeClr val="dk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General">
  <p:cSld name="CUSTOM_22">
    <p:spTree>
      <p:nvGrpSpPr>
        <p:cNvPr id="1" name="Shape 724"/>
        <p:cNvGrpSpPr/>
        <p:nvPr/>
      </p:nvGrpSpPr>
      <p:grpSpPr>
        <a:xfrm>
          <a:off x="0" y="0"/>
          <a:ext cx="0" cy="0"/>
          <a:chOff x="0" y="0"/>
          <a:chExt cx="0" cy="0"/>
        </a:xfrm>
      </p:grpSpPr>
      <p:sp>
        <p:nvSpPr>
          <p:cNvPr id="725" name="Google Shape;725;g39201aa9369_0_1346"/>
          <p:cNvSpPr txBox="1">
            <a:spLocks noGrp="1"/>
          </p:cNvSpPr>
          <p:nvPr>
            <p:ph type="title"/>
          </p:nvPr>
        </p:nvSpPr>
        <p:spPr>
          <a:xfrm>
            <a:off x="609600" y="914400"/>
            <a:ext cx="10363200" cy="7881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4800"/>
              <a:buNone/>
              <a:defRPr/>
            </a:lvl1pPr>
            <a:lvl2pPr lvl="1">
              <a:lnSpc>
                <a:spcPct val="90000"/>
              </a:lnSpc>
              <a:spcBef>
                <a:spcPts val="100"/>
              </a:spcBef>
              <a:spcAft>
                <a:spcPts val="0"/>
              </a:spcAft>
              <a:buSzPts val="3700"/>
              <a:buNone/>
              <a:defRPr/>
            </a:lvl2pPr>
            <a:lvl3pPr lvl="2">
              <a:lnSpc>
                <a:spcPct val="90000"/>
              </a:lnSpc>
              <a:spcBef>
                <a:spcPts val="100"/>
              </a:spcBef>
              <a:spcAft>
                <a:spcPts val="0"/>
              </a:spcAft>
              <a:buSzPts val="3700"/>
              <a:buNone/>
              <a:defRPr/>
            </a:lvl3pPr>
            <a:lvl4pPr lvl="3">
              <a:lnSpc>
                <a:spcPct val="90000"/>
              </a:lnSpc>
              <a:spcBef>
                <a:spcPts val="100"/>
              </a:spcBef>
              <a:spcAft>
                <a:spcPts val="0"/>
              </a:spcAft>
              <a:buSzPts val="3700"/>
              <a:buNone/>
              <a:defRPr/>
            </a:lvl4pPr>
            <a:lvl5pPr lvl="4">
              <a:lnSpc>
                <a:spcPct val="90000"/>
              </a:lnSpc>
              <a:spcBef>
                <a:spcPts val="100"/>
              </a:spcBef>
              <a:spcAft>
                <a:spcPts val="0"/>
              </a:spcAft>
              <a:buSzPts val="3700"/>
              <a:buNone/>
              <a:defRPr/>
            </a:lvl5pPr>
            <a:lvl6pPr lvl="5">
              <a:lnSpc>
                <a:spcPct val="90000"/>
              </a:lnSpc>
              <a:spcBef>
                <a:spcPts val="100"/>
              </a:spcBef>
              <a:spcAft>
                <a:spcPts val="0"/>
              </a:spcAft>
              <a:buSzPts val="3700"/>
              <a:buNone/>
              <a:defRPr/>
            </a:lvl6pPr>
            <a:lvl7pPr lvl="6">
              <a:lnSpc>
                <a:spcPct val="90000"/>
              </a:lnSpc>
              <a:spcBef>
                <a:spcPts val="100"/>
              </a:spcBef>
              <a:spcAft>
                <a:spcPts val="0"/>
              </a:spcAft>
              <a:buSzPts val="3700"/>
              <a:buNone/>
              <a:defRPr/>
            </a:lvl7pPr>
            <a:lvl8pPr lvl="7">
              <a:lnSpc>
                <a:spcPct val="90000"/>
              </a:lnSpc>
              <a:spcBef>
                <a:spcPts val="100"/>
              </a:spcBef>
              <a:spcAft>
                <a:spcPts val="0"/>
              </a:spcAft>
              <a:buSzPts val="3700"/>
              <a:buNone/>
              <a:defRPr/>
            </a:lvl8pPr>
            <a:lvl9pPr lvl="8">
              <a:lnSpc>
                <a:spcPct val="90000"/>
              </a:lnSpc>
              <a:spcBef>
                <a:spcPts val="100"/>
              </a:spcBef>
              <a:spcAft>
                <a:spcPts val="100"/>
              </a:spcAft>
              <a:buSzPts val="3700"/>
              <a:buNone/>
              <a:defRPr/>
            </a:lvl9pPr>
          </a:lstStyle>
          <a:p>
            <a:endParaRPr/>
          </a:p>
        </p:txBody>
      </p:sp>
      <p:sp>
        <p:nvSpPr>
          <p:cNvPr id="726" name="Google Shape;726;g39201aa9369_0_1346"/>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200"/>
              <a:buFont typeface="Montserrat"/>
              <a:buNone/>
              <a:defRPr sz="1200" b="1">
                <a:solidFill>
                  <a:schemeClr val="accent1"/>
                </a:solidFill>
                <a:latin typeface="Montserrat"/>
                <a:ea typeface="Montserrat"/>
                <a:cs typeface="Montserrat"/>
                <a:sym typeface="Montserra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727" name="Google Shape;727;g39201aa9369_0_1346"/>
          <p:cNvSpPr txBox="1">
            <a:spLocks noGrp="1"/>
          </p:cNvSpPr>
          <p:nvPr>
            <p:ph type="body" idx="2"/>
          </p:nvPr>
        </p:nvSpPr>
        <p:spPr>
          <a:xfrm>
            <a:off x="609600" y="1828800"/>
            <a:ext cx="10972800" cy="4267200"/>
          </a:xfrm>
          <a:prstGeom prst="rect">
            <a:avLst/>
          </a:prstGeom>
        </p:spPr>
        <p:txBody>
          <a:bodyPr spcFirstLastPara="1" wrap="square" lIns="0" tIns="0" rIns="0" bIns="0" anchor="t" anchorCtr="0">
            <a:noAutofit/>
          </a:bodyPr>
          <a:lstStyle>
            <a:lvl1pPr marL="457200" lvl="0" indent="-349250">
              <a:spcBef>
                <a:spcPts val="1300"/>
              </a:spcBef>
              <a:spcAft>
                <a:spcPts val="0"/>
              </a:spcAft>
              <a:buSzPts val="1900"/>
              <a:buChar char="●"/>
              <a:defRPr sz="1900"/>
            </a:lvl1pPr>
            <a:lvl2pPr marL="914400" lvl="1" indent="-349250">
              <a:spcBef>
                <a:spcPts val="1600"/>
              </a:spcBef>
              <a:spcAft>
                <a:spcPts val="0"/>
              </a:spcAft>
              <a:buSzPts val="1900"/>
              <a:buChar char="○"/>
              <a:defRPr/>
            </a:lvl2pPr>
            <a:lvl3pPr marL="1371600" lvl="2" indent="-349250">
              <a:spcBef>
                <a:spcPts val="1600"/>
              </a:spcBef>
              <a:spcAft>
                <a:spcPts val="0"/>
              </a:spcAft>
              <a:buSzPts val="1900"/>
              <a:buChar char="■"/>
              <a:defRPr/>
            </a:lvl3pPr>
            <a:lvl4pPr marL="1828800" lvl="3" indent="-349250">
              <a:spcBef>
                <a:spcPts val="1600"/>
              </a:spcBef>
              <a:spcAft>
                <a:spcPts val="0"/>
              </a:spcAft>
              <a:buSzPts val="1900"/>
              <a:buChar char="●"/>
              <a:defRPr/>
            </a:lvl4pPr>
            <a:lvl5pPr marL="2286000" lvl="4" indent="-349250">
              <a:spcBef>
                <a:spcPts val="1600"/>
              </a:spcBef>
              <a:spcAft>
                <a:spcPts val="0"/>
              </a:spcAft>
              <a:buSzPts val="1900"/>
              <a:buChar char="○"/>
              <a:defRPr/>
            </a:lvl5pPr>
            <a:lvl6pPr marL="2743200" lvl="5" indent="-349250">
              <a:spcBef>
                <a:spcPts val="1600"/>
              </a:spcBef>
              <a:spcAft>
                <a:spcPts val="0"/>
              </a:spcAft>
              <a:buSzPts val="1900"/>
              <a:buChar char="■"/>
              <a:defRPr/>
            </a:lvl6pPr>
            <a:lvl7pPr marL="3200400" lvl="6" indent="-349250">
              <a:spcBef>
                <a:spcPts val="1600"/>
              </a:spcBef>
              <a:spcAft>
                <a:spcPts val="0"/>
              </a:spcAft>
              <a:buSzPts val="1900"/>
              <a:buChar char="●"/>
              <a:defRPr/>
            </a:lvl7pPr>
            <a:lvl8pPr marL="3657600" lvl="7" indent="-349250">
              <a:spcBef>
                <a:spcPts val="1600"/>
              </a:spcBef>
              <a:spcAft>
                <a:spcPts val="0"/>
              </a:spcAft>
              <a:buSzPts val="1900"/>
              <a:buChar char="○"/>
              <a:defRPr/>
            </a:lvl8pPr>
            <a:lvl9pPr marL="4114800" lvl="8" indent="-349250">
              <a:spcBef>
                <a:spcPts val="1600"/>
              </a:spcBef>
              <a:spcAft>
                <a:spcPts val="1600"/>
              </a:spcAft>
              <a:buSzPts val="19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slideLayout" Target="../slideLayouts/slideLayout77.xml"/><Relationship Id="rId39" Type="http://schemas.openxmlformats.org/officeDocument/2006/relationships/slideLayout" Target="../slideLayouts/slideLayout90.xml"/><Relationship Id="rId21" Type="http://schemas.openxmlformats.org/officeDocument/2006/relationships/slideLayout" Target="../slideLayouts/slideLayout72.xml"/><Relationship Id="rId34" Type="http://schemas.openxmlformats.org/officeDocument/2006/relationships/slideLayout" Target="../slideLayouts/slideLayout85.xml"/><Relationship Id="rId42" Type="http://schemas.openxmlformats.org/officeDocument/2006/relationships/slideLayout" Target="../slideLayouts/slideLayout93.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29" Type="http://schemas.openxmlformats.org/officeDocument/2006/relationships/slideLayout" Target="../slideLayouts/slideLayout80.xml"/><Relationship Id="rId41" Type="http://schemas.openxmlformats.org/officeDocument/2006/relationships/slideLayout" Target="../slideLayouts/slideLayout92.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32" Type="http://schemas.openxmlformats.org/officeDocument/2006/relationships/slideLayout" Target="../slideLayouts/slideLayout83.xml"/><Relationship Id="rId37" Type="http://schemas.openxmlformats.org/officeDocument/2006/relationships/slideLayout" Target="../slideLayouts/slideLayout88.xml"/><Relationship Id="rId40" Type="http://schemas.openxmlformats.org/officeDocument/2006/relationships/slideLayout" Target="../slideLayouts/slideLayout91.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slideLayout" Target="../slideLayouts/slideLayout79.xml"/><Relationship Id="rId36" Type="http://schemas.openxmlformats.org/officeDocument/2006/relationships/slideLayout" Target="../slideLayouts/slideLayout87.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31" Type="http://schemas.openxmlformats.org/officeDocument/2006/relationships/slideLayout" Target="../slideLayouts/slideLayout82.xml"/><Relationship Id="rId44" Type="http://schemas.openxmlformats.org/officeDocument/2006/relationships/image" Target="../media/image1.png"/><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slideLayout" Target="../slideLayouts/slideLayout78.xml"/><Relationship Id="rId30" Type="http://schemas.openxmlformats.org/officeDocument/2006/relationships/slideLayout" Target="../slideLayouts/slideLayout81.xml"/><Relationship Id="rId35" Type="http://schemas.openxmlformats.org/officeDocument/2006/relationships/slideLayout" Target="../slideLayouts/slideLayout86.xml"/><Relationship Id="rId43" Type="http://schemas.openxmlformats.org/officeDocument/2006/relationships/theme" Target="../theme/theme2.xml"/><Relationship Id="rId8" Type="http://schemas.openxmlformats.org/officeDocument/2006/relationships/slideLayout" Target="../slideLayouts/slideLayout59.xml"/><Relationship Id="rId3" Type="http://schemas.openxmlformats.org/officeDocument/2006/relationships/slideLayout" Target="../slideLayouts/slideLayout54.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33" Type="http://schemas.openxmlformats.org/officeDocument/2006/relationships/slideLayout" Target="../slideLayouts/slideLayout84.xml"/><Relationship Id="rId38" Type="http://schemas.openxmlformats.org/officeDocument/2006/relationships/slideLayout" Target="../slideLayouts/slideLayout8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6.xml"/><Relationship Id="rId18" Type="http://schemas.openxmlformats.org/officeDocument/2006/relationships/slideLayout" Target="../slideLayouts/slideLayout111.xml"/><Relationship Id="rId26" Type="http://schemas.openxmlformats.org/officeDocument/2006/relationships/slideLayout" Target="../slideLayouts/slideLayout119.xml"/><Relationship Id="rId39" Type="http://schemas.openxmlformats.org/officeDocument/2006/relationships/slideLayout" Target="../slideLayouts/slideLayout132.xml"/><Relationship Id="rId21" Type="http://schemas.openxmlformats.org/officeDocument/2006/relationships/slideLayout" Target="../slideLayouts/slideLayout114.xml"/><Relationship Id="rId34" Type="http://schemas.openxmlformats.org/officeDocument/2006/relationships/slideLayout" Target="../slideLayouts/slideLayout127.xml"/><Relationship Id="rId42" Type="http://schemas.openxmlformats.org/officeDocument/2006/relationships/slideLayout" Target="../slideLayouts/slideLayout135.xml"/><Relationship Id="rId47" Type="http://schemas.openxmlformats.org/officeDocument/2006/relationships/slideLayout" Target="../slideLayouts/slideLayout140.xml"/><Relationship Id="rId50" Type="http://schemas.openxmlformats.org/officeDocument/2006/relationships/slideLayout" Target="../slideLayouts/slideLayout143.xml"/><Relationship Id="rId7" Type="http://schemas.openxmlformats.org/officeDocument/2006/relationships/slideLayout" Target="../slideLayouts/slideLayout100.xml"/><Relationship Id="rId2" Type="http://schemas.openxmlformats.org/officeDocument/2006/relationships/slideLayout" Target="../slideLayouts/slideLayout95.xml"/><Relationship Id="rId16" Type="http://schemas.openxmlformats.org/officeDocument/2006/relationships/slideLayout" Target="../slideLayouts/slideLayout109.xml"/><Relationship Id="rId29" Type="http://schemas.openxmlformats.org/officeDocument/2006/relationships/slideLayout" Target="../slideLayouts/slideLayout122.xml"/><Relationship Id="rId11" Type="http://schemas.openxmlformats.org/officeDocument/2006/relationships/slideLayout" Target="../slideLayouts/slideLayout104.xml"/><Relationship Id="rId24" Type="http://schemas.openxmlformats.org/officeDocument/2006/relationships/slideLayout" Target="../slideLayouts/slideLayout117.xml"/><Relationship Id="rId32" Type="http://schemas.openxmlformats.org/officeDocument/2006/relationships/slideLayout" Target="../slideLayouts/slideLayout125.xml"/><Relationship Id="rId37" Type="http://schemas.openxmlformats.org/officeDocument/2006/relationships/slideLayout" Target="../slideLayouts/slideLayout130.xml"/><Relationship Id="rId40" Type="http://schemas.openxmlformats.org/officeDocument/2006/relationships/slideLayout" Target="../slideLayouts/slideLayout133.xml"/><Relationship Id="rId45" Type="http://schemas.openxmlformats.org/officeDocument/2006/relationships/slideLayout" Target="../slideLayouts/slideLayout138.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23" Type="http://schemas.openxmlformats.org/officeDocument/2006/relationships/slideLayout" Target="../slideLayouts/slideLayout116.xml"/><Relationship Id="rId28" Type="http://schemas.openxmlformats.org/officeDocument/2006/relationships/slideLayout" Target="../slideLayouts/slideLayout121.xml"/><Relationship Id="rId36" Type="http://schemas.openxmlformats.org/officeDocument/2006/relationships/slideLayout" Target="../slideLayouts/slideLayout129.xml"/><Relationship Id="rId49" Type="http://schemas.openxmlformats.org/officeDocument/2006/relationships/slideLayout" Target="../slideLayouts/slideLayout142.xml"/><Relationship Id="rId10" Type="http://schemas.openxmlformats.org/officeDocument/2006/relationships/slideLayout" Target="../slideLayouts/slideLayout103.xml"/><Relationship Id="rId19" Type="http://schemas.openxmlformats.org/officeDocument/2006/relationships/slideLayout" Target="../slideLayouts/slideLayout112.xml"/><Relationship Id="rId31" Type="http://schemas.openxmlformats.org/officeDocument/2006/relationships/slideLayout" Target="../slideLayouts/slideLayout124.xml"/><Relationship Id="rId44" Type="http://schemas.openxmlformats.org/officeDocument/2006/relationships/slideLayout" Target="../slideLayouts/slideLayout137.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 Id="rId22" Type="http://schemas.openxmlformats.org/officeDocument/2006/relationships/slideLayout" Target="../slideLayouts/slideLayout115.xml"/><Relationship Id="rId27" Type="http://schemas.openxmlformats.org/officeDocument/2006/relationships/slideLayout" Target="../slideLayouts/slideLayout120.xml"/><Relationship Id="rId30" Type="http://schemas.openxmlformats.org/officeDocument/2006/relationships/slideLayout" Target="../slideLayouts/slideLayout123.xml"/><Relationship Id="rId35" Type="http://schemas.openxmlformats.org/officeDocument/2006/relationships/slideLayout" Target="../slideLayouts/slideLayout128.xml"/><Relationship Id="rId43" Type="http://schemas.openxmlformats.org/officeDocument/2006/relationships/slideLayout" Target="../slideLayouts/slideLayout136.xml"/><Relationship Id="rId48" Type="http://schemas.openxmlformats.org/officeDocument/2006/relationships/slideLayout" Target="../slideLayouts/slideLayout141.xml"/><Relationship Id="rId8" Type="http://schemas.openxmlformats.org/officeDocument/2006/relationships/slideLayout" Target="../slideLayouts/slideLayout101.xml"/><Relationship Id="rId51" Type="http://schemas.openxmlformats.org/officeDocument/2006/relationships/theme" Target="../theme/theme3.xml"/><Relationship Id="rId3" Type="http://schemas.openxmlformats.org/officeDocument/2006/relationships/slideLayout" Target="../slideLayouts/slideLayout96.xml"/><Relationship Id="rId12" Type="http://schemas.openxmlformats.org/officeDocument/2006/relationships/slideLayout" Target="../slideLayouts/slideLayout105.xml"/><Relationship Id="rId17" Type="http://schemas.openxmlformats.org/officeDocument/2006/relationships/slideLayout" Target="../slideLayouts/slideLayout110.xml"/><Relationship Id="rId25" Type="http://schemas.openxmlformats.org/officeDocument/2006/relationships/slideLayout" Target="../slideLayouts/slideLayout118.xml"/><Relationship Id="rId33" Type="http://schemas.openxmlformats.org/officeDocument/2006/relationships/slideLayout" Target="../slideLayouts/slideLayout126.xml"/><Relationship Id="rId38" Type="http://schemas.openxmlformats.org/officeDocument/2006/relationships/slideLayout" Target="../slideLayouts/slideLayout131.xml"/><Relationship Id="rId46" Type="http://schemas.openxmlformats.org/officeDocument/2006/relationships/slideLayout" Target="../slideLayouts/slideLayout139.xml"/><Relationship Id="rId20" Type="http://schemas.openxmlformats.org/officeDocument/2006/relationships/slideLayout" Target="../slideLayouts/slideLayout113.xml"/><Relationship Id="rId41" Type="http://schemas.openxmlformats.org/officeDocument/2006/relationships/slideLayout" Target="../slideLayouts/slideLayout134.xml"/><Relationship Id="rId1" Type="http://schemas.openxmlformats.org/officeDocument/2006/relationships/slideLayout" Target="../slideLayouts/slideLayout94.xml"/><Relationship Id="rId6" Type="http://schemas.openxmlformats.org/officeDocument/2006/relationships/slideLayout" Target="../slideLayouts/slideLayout99.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56.xml"/><Relationship Id="rId18" Type="http://schemas.openxmlformats.org/officeDocument/2006/relationships/slideLayout" Target="../slideLayouts/slideLayout161.xml"/><Relationship Id="rId26" Type="http://schemas.openxmlformats.org/officeDocument/2006/relationships/slideLayout" Target="../slideLayouts/slideLayout169.xml"/><Relationship Id="rId39" Type="http://schemas.openxmlformats.org/officeDocument/2006/relationships/slideLayout" Target="../slideLayouts/slideLayout182.xml"/><Relationship Id="rId21" Type="http://schemas.openxmlformats.org/officeDocument/2006/relationships/slideLayout" Target="../slideLayouts/slideLayout164.xml"/><Relationship Id="rId34" Type="http://schemas.openxmlformats.org/officeDocument/2006/relationships/slideLayout" Target="../slideLayouts/slideLayout177.xml"/><Relationship Id="rId42" Type="http://schemas.openxmlformats.org/officeDocument/2006/relationships/slideLayout" Target="../slideLayouts/slideLayout185.xml"/><Relationship Id="rId7" Type="http://schemas.openxmlformats.org/officeDocument/2006/relationships/slideLayout" Target="../slideLayouts/slideLayout150.xml"/><Relationship Id="rId2" Type="http://schemas.openxmlformats.org/officeDocument/2006/relationships/slideLayout" Target="../slideLayouts/slideLayout145.xml"/><Relationship Id="rId16" Type="http://schemas.openxmlformats.org/officeDocument/2006/relationships/slideLayout" Target="../slideLayouts/slideLayout159.xml"/><Relationship Id="rId20" Type="http://schemas.openxmlformats.org/officeDocument/2006/relationships/slideLayout" Target="../slideLayouts/slideLayout163.xml"/><Relationship Id="rId29" Type="http://schemas.openxmlformats.org/officeDocument/2006/relationships/slideLayout" Target="../slideLayouts/slideLayout172.xml"/><Relationship Id="rId41" Type="http://schemas.openxmlformats.org/officeDocument/2006/relationships/slideLayout" Target="../slideLayouts/slideLayout184.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24" Type="http://schemas.openxmlformats.org/officeDocument/2006/relationships/slideLayout" Target="../slideLayouts/slideLayout167.xml"/><Relationship Id="rId32" Type="http://schemas.openxmlformats.org/officeDocument/2006/relationships/slideLayout" Target="../slideLayouts/slideLayout175.xml"/><Relationship Id="rId37" Type="http://schemas.openxmlformats.org/officeDocument/2006/relationships/slideLayout" Target="../slideLayouts/slideLayout180.xml"/><Relationship Id="rId40" Type="http://schemas.openxmlformats.org/officeDocument/2006/relationships/slideLayout" Target="../slideLayouts/slideLayout183.xml"/><Relationship Id="rId5" Type="http://schemas.openxmlformats.org/officeDocument/2006/relationships/slideLayout" Target="../slideLayouts/slideLayout148.xml"/><Relationship Id="rId15" Type="http://schemas.openxmlformats.org/officeDocument/2006/relationships/slideLayout" Target="../slideLayouts/slideLayout158.xml"/><Relationship Id="rId23" Type="http://schemas.openxmlformats.org/officeDocument/2006/relationships/slideLayout" Target="../slideLayouts/slideLayout166.xml"/><Relationship Id="rId28" Type="http://schemas.openxmlformats.org/officeDocument/2006/relationships/slideLayout" Target="../slideLayouts/slideLayout171.xml"/><Relationship Id="rId36" Type="http://schemas.openxmlformats.org/officeDocument/2006/relationships/slideLayout" Target="../slideLayouts/slideLayout179.xml"/><Relationship Id="rId10" Type="http://schemas.openxmlformats.org/officeDocument/2006/relationships/slideLayout" Target="../slideLayouts/slideLayout153.xml"/><Relationship Id="rId19" Type="http://schemas.openxmlformats.org/officeDocument/2006/relationships/slideLayout" Target="../slideLayouts/slideLayout162.xml"/><Relationship Id="rId31" Type="http://schemas.openxmlformats.org/officeDocument/2006/relationships/slideLayout" Target="../slideLayouts/slideLayout174.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 Id="rId22" Type="http://schemas.openxmlformats.org/officeDocument/2006/relationships/slideLayout" Target="../slideLayouts/slideLayout165.xml"/><Relationship Id="rId27" Type="http://schemas.openxmlformats.org/officeDocument/2006/relationships/slideLayout" Target="../slideLayouts/slideLayout170.xml"/><Relationship Id="rId30" Type="http://schemas.openxmlformats.org/officeDocument/2006/relationships/slideLayout" Target="../slideLayouts/slideLayout173.xml"/><Relationship Id="rId35" Type="http://schemas.openxmlformats.org/officeDocument/2006/relationships/slideLayout" Target="../slideLayouts/slideLayout178.xml"/><Relationship Id="rId43" Type="http://schemas.openxmlformats.org/officeDocument/2006/relationships/theme" Target="../theme/theme4.xml"/><Relationship Id="rId8" Type="http://schemas.openxmlformats.org/officeDocument/2006/relationships/slideLayout" Target="../slideLayouts/slideLayout151.xml"/><Relationship Id="rId3" Type="http://schemas.openxmlformats.org/officeDocument/2006/relationships/slideLayout" Target="../slideLayouts/slideLayout146.xml"/><Relationship Id="rId12" Type="http://schemas.openxmlformats.org/officeDocument/2006/relationships/slideLayout" Target="../slideLayouts/slideLayout155.xml"/><Relationship Id="rId17" Type="http://schemas.openxmlformats.org/officeDocument/2006/relationships/slideLayout" Target="../slideLayouts/slideLayout160.xml"/><Relationship Id="rId25" Type="http://schemas.openxmlformats.org/officeDocument/2006/relationships/slideLayout" Target="../slideLayouts/slideLayout168.xml"/><Relationship Id="rId33" Type="http://schemas.openxmlformats.org/officeDocument/2006/relationships/slideLayout" Target="../slideLayouts/slideLayout176.xml"/><Relationship Id="rId38" Type="http://schemas.openxmlformats.org/officeDocument/2006/relationships/slideLayout" Target="../slideLayouts/slideLayout181.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98.xml"/><Relationship Id="rId18" Type="http://schemas.openxmlformats.org/officeDocument/2006/relationships/slideLayout" Target="../slideLayouts/slideLayout203.xml"/><Relationship Id="rId26" Type="http://schemas.openxmlformats.org/officeDocument/2006/relationships/slideLayout" Target="../slideLayouts/slideLayout211.xml"/><Relationship Id="rId39" Type="http://schemas.openxmlformats.org/officeDocument/2006/relationships/slideLayout" Target="../slideLayouts/slideLayout224.xml"/><Relationship Id="rId21" Type="http://schemas.openxmlformats.org/officeDocument/2006/relationships/slideLayout" Target="../slideLayouts/slideLayout206.xml"/><Relationship Id="rId34" Type="http://schemas.openxmlformats.org/officeDocument/2006/relationships/slideLayout" Target="../slideLayouts/slideLayout219.xml"/><Relationship Id="rId42" Type="http://schemas.openxmlformats.org/officeDocument/2006/relationships/slideLayout" Target="../slideLayouts/slideLayout227.xml"/><Relationship Id="rId47" Type="http://schemas.openxmlformats.org/officeDocument/2006/relationships/slideLayout" Target="../slideLayouts/slideLayout232.xml"/><Relationship Id="rId50" Type="http://schemas.openxmlformats.org/officeDocument/2006/relationships/slideLayout" Target="../slideLayouts/slideLayout235.xml"/><Relationship Id="rId7" Type="http://schemas.openxmlformats.org/officeDocument/2006/relationships/slideLayout" Target="../slideLayouts/slideLayout192.xml"/><Relationship Id="rId2" Type="http://schemas.openxmlformats.org/officeDocument/2006/relationships/slideLayout" Target="../slideLayouts/slideLayout187.xml"/><Relationship Id="rId16" Type="http://schemas.openxmlformats.org/officeDocument/2006/relationships/slideLayout" Target="../slideLayouts/slideLayout201.xml"/><Relationship Id="rId29" Type="http://schemas.openxmlformats.org/officeDocument/2006/relationships/slideLayout" Target="../slideLayouts/slideLayout214.xml"/><Relationship Id="rId11" Type="http://schemas.openxmlformats.org/officeDocument/2006/relationships/slideLayout" Target="../slideLayouts/slideLayout196.xml"/><Relationship Id="rId24" Type="http://schemas.openxmlformats.org/officeDocument/2006/relationships/slideLayout" Target="../slideLayouts/slideLayout209.xml"/><Relationship Id="rId32" Type="http://schemas.openxmlformats.org/officeDocument/2006/relationships/slideLayout" Target="../slideLayouts/slideLayout217.xml"/><Relationship Id="rId37" Type="http://schemas.openxmlformats.org/officeDocument/2006/relationships/slideLayout" Target="../slideLayouts/slideLayout222.xml"/><Relationship Id="rId40" Type="http://schemas.openxmlformats.org/officeDocument/2006/relationships/slideLayout" Target="../slideLayouts/slideLayout225.xml"/><Relationship Id="rId45" Type="http://schemas.openxmlformats.org/officeDocument/2006/relationships/slideLayout" Target="../slideLayouts/slideLayout230.xml"/><Relationship Id="rId53" Type="http://schemas.openxmlformats.org/officeDocument/2006/relationships/image" Target="../media/image1.png"/><Relationship Id="rId5" Type="http://schemas.openxmlformats.org/officeDocument/2006/relationships/slideLayout" Target="../slideLayouts/slideLayout190.xml"/><Relationship Id="rId10" Type="http://schemas.openxmlformats.org/officeDocument/2006/relationships/slideLayout" Target="../slideLayouts/slideLayout195.xml"/><Relationship Id="rId19" Type="http://schemas.openxmlformats.org/officeDocument/2006/relationships/slideLayout" Target="../slideLayouts/slideLayout204.xml"/><Relationship Id="rId31" Type="http://schemas.openxmlformats.org/officeDocument/2006/relationships/slideLayout" Target="../slideLayouts/slideLayout216.xml"/><Relationship Id="rId44" Type="http://schemas.openxmlformats.org/officeDocument/2006/relationships/slideLayout" Target="../slideLayouts/slideLayout229.xml"/><Relationship Id="rId52" Type="http://schemas.openxmlformats.org/officeDocument/2006/relationships/theme" Target="../theme/theme5.xml"/><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slideLayout" Target="../slideLayouts/slideLayout199.xml"/><Relationship Id="rId22" Type="http://schemas.openxmlformats.org/officeDocument/2006/relationships/slideLayout" Target="../slideLayouts/slideLayout207.xml"/><Relationship Id="rId27" Type="http://schemas.openxmlformats.org/officeDocument/2006/relationships/slideLayout" Target="../slideLayouts/slideLayout212.xml"/><Relationship Id="rId30" Type="http://schemas.openxmlformats.org/officeDocument/2006/relationships/slideLayout" Target="../slideLayouts/slideLayout215.xml"/><Relationship Id="rId35" Type="http://schemas.openxmlformats.org/officeDocument/2006/relationships/slideLayout" Target="../slideLayouts/slideLayout220.xml"/><Relationship Id="rId43" Type="http://schemas.openxmlformats.org/officeDocument/2006/relationships/slideLayout" Target="../slideLayouts/slideLayout228.xml"/><Relationship Id="rId48" Type="http://schemas.openxmlformats.org/officeDocument/2006/relationships/slideLayout" Target="../slideLayouts/slideLayout233.xml"/><Relationship Id="rId8" Type="http://schemas.openxmlformats.org/officeDocument/2006/relationships/slideLayout" Target="../slideLayouts/slideLayout193.xml"/><Relationship Id="rId51" Type="http://schemas.openxmlformats.org/officeDocument/2006/relationships/slideLayout" Target="../slideLayouts/slideLayout236.xml"/><Relationship Id="rId3" Type="http://schemas.openxmlformats.org/officeDocument/2006/relationships/slideLayout" Target="../slideLayouts/slideLayout188.xml"/><Relationship Id="rId12" Type="http://schemas.openxmlformats.org/officeDocument/2006/relationships/slideLayout" Target="../slideLayouts/slideLayout197.xml"/><Relationship Id="rId17" Type="http://schemas.openxmlformats.org/officeDocument/2006/relationships/slideLayout" Target="../slideLayouts/slideLayout202.xml"/><Relationship Id="rId25" Type="http://schemas.openxmlformats.org/officeDocument/2006/relationships/slideLayout" Target="../slideLayouts/slideLayout210.xml"/><Relationship Id="rId33" Type="http://schemas.openxmlformats.org/officeDocument/2006/relationships/slideLayout" Target="../slideLayouts/slideLayout218.xml"/><Relationship Id="rId38" Type="http://schemas.openxmlformats.org/officeDocument/2006/relationships/slideLayout" Target="../slideLayouts/slideLayout223.xml"/><Relationship Id="rId46" Type="http://schemas.openxmlformats.org/officeDocument/2006/relationships/slideLayout" Target="../slideLayouts/slideLayout231.xml"/><Relationship Id="rId20" Type="http://schemas.openxmlformats.org/officeDocument/2006/relationships/slideLayout" Target="../slideLayouts/slideLayout205.xml"/><Relationship Id="rId41" Type="http://schemas.openxmlformats.org/officeDocument/2006/relationships/slideLayout" Target="../slideLayouts/slideLayout226.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5" Type="http://schemas.openxmlformats.org/officeDocument/2006/relationships/slideLayout" Target="../slideLayouts/slideLayout200.xml"/><Relationship Id="rId23" Type="http://schemas.openxmlformats.org/officeDocument/2006/relationships/slideLayout" Target="../slideLayouts/slideLayout208.xml"/><Relationship Id="rId28" Type="http://schemas.openxmlformats.org/officeDocument/2006/relationships/slideLayout" Target="../slideLayouts/slideLayout213.xml"/><Relationship Id="rId36" Type="http://schemas.openxmlformats.org/officeDocument/2006/relationships/slideLayout" Target="../slideLayouts/slideLayout221.xml"/><Relationship Id="rId49" Type="http://schemas.openxmlformats.org/officeDocument/2006/relationships/slideLayout" Target="../slideLayouts/slideLayout234.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49.xml"/><Relationship Id="rId18" Type="http://schemas.openxmlformats.org/officeDocument/2006/relationships/slideLayout" Target="../slideLayouts/slideLayout254.xml"/><Relationship Id="rId26" Type="http://schemas.openxmlformats.org/officeDocument/2006/relationships/slideLayout" Target="../slideLayouts/slideLayout262.xml"/><Relationship Id="rId39" Type="http://schemas.openxmlformats.org/officeDocument/2006/relationships/slideLayout" Target="../slideLayouts/slideLayout275.xml"/><Relationship Id="rId21" Type="http://schemas.openxmlformats.org/officeDocument/2006/relationships/slideLayout" Target="../slideLayouts/slideLayout257.xml"/><Relationship Id="rId34" Type="http://schemas.openxmlformats.org/officeDocument/2006/relationships/slideLayout" Target="../slideLayouts/slideLayout270.xml"/><Relationship Id="rId42" Type="http://schemas.openxmlformats.org/officeDocument/2006/relationships/slideLayout" Target="../slideLayouts/slideLayout278.xml"/><Relationship Id="rId47" Type="http://schemas.openxmlformats.org/officeDocument/2006/relationships/slideLayout" Target="../slideLayouts/slideLayout283.xml"/><Relationship Id="rId50" Type="http://schemas.openxmlformats.org/officeDocument/2006/relationships/slideLayout" Target="../slideLayouts/slideLayout286.xml"/><Relationship Id="rId7" Type="http://schemas.openxmlformats.org/officeDocument/2006/relationships/slideLayout" Target="../slideLayouts/slideLayout243.xml"/><Relationship Id="rId2" Type="http://schemas.openxmlformats.org/officeDocument/2006/relationships/slideLayout" Target="../slideLayouts/slideLayout238.xml"/><Relationship Id="rId16" Type="http://schemas.openxmlformats.org/officeDocument/2006/relationships/slideLayout" Target="../slideLayouts/slideLayout252.xml"/><Relationship Id="rId29" Type="http://schemas.openxmlformats.org/officeDocument/2006/relationships/slideLayout" Target="../slideLayouts/slideLayout265.xml"/><Relationship Id="rId11" Type="http://schemas.openxmlformats.org/officeDocument/2006/relationships/slideLayout" Target="../slideLayouts/slideLayout247.xml"/><Relationship Id="rId24" Type="http://schemas.openxmlformats.org/officeDocument/2006/relationships/slideLayout" Target="../slideLayouts/slideLayout260.xml"/><Relationship Id="rId32" Type="http://schemas.openxmlformats.org/officeDocument/2006/relationships/slideLayout" Target="../slideLayouts/slideLayout268.xml"/><Relationship Id="rId37" Type="http://schemas.openxmlformats.org/officeDocument/2006/relationships/slideLayout" Target="../slideLayouts/slideLayout273.xml"/><Relationship Id="rId40" Type="http://schemas.openxmlformats.org/officeDocument/2006/relationships/slideLayout" Target="../slideLayouts/slideLayout276.xml"/><Relationship Id="rId45" Type="http://schemas.openxmlformats.org/officeDocument/2006/relationships/slideLayout" Target="../slideLayouts/slideLayout281.xml"/><Relationship Id="rId5" Type="http://schemas.openxmlformats.org/officeDocument/2006/relationships/slideLayout" Target="../slideLayouts/slideLayout241.xml"/><Relationship Id="rId15" Type="http://schemas.openxmlformats.org/officeDocument/2006/relationships/slideLayout" Target="../slideLayouts/slideLayout251.xml"/><Relationship Id="rId23" Type="http://schemas.openxmlformats.org/officeDocument/2006/relationships/slideLayout" Target="../slideLayouts/slideLayout259.xml"/><Relationship Id="rId28" Type="http://schemas.openxmlformats.org/officeDocument/2006/relationships/slideLayout" Target="../slideLayouts/slideLayout264.xml"/><Relationship Id="rId36" Type="http://schemas.openxmlformats.org/officeDocument/2006/relationships/slideLayout" Target="../slideLayouts/slideLayout272.xml"/><Relationship Id="rId49" Type="http://schemas.openxmlformats.org/officeDocument/2006/relationships/slideLayout" Target="../slideLayouts/slideLayout285.xml"/><Relationship Id="rId10" Type="http://schemas.openxmlformats.org/officeDocument/2006/relationships/slideLayout" Target="../slideLayouts/slideLayout246.xml"/><Relationship Id="rId19" Type="http://schemas.openxmlformats.org/officeDocument/2006/relationships/slideLayout" Target="../slideLayouts/slideLayout255.xml"/><Relationship Id="rId31" Type="http://schemas.openxmlformats.org/officeDocument/2006/relationships/slideLayout" Target="../slideLayouts/slideLayout267.xml"/><Relationship Id="rId44" Type="http://schemas.openxmlformats.org/officeDocument/2006/relationships/slideLayout" Target="../slideLayouts/slideLayout280.xml"/><Relationship Id="rId52" Type="http://schemas.openxmlformats.org/officeDocument/2006/relationships/image" Target="../media/image1.png"/><Relationship Id="rId4" Type="http://schemas.openxmlformats.org/officeDocument/2006/relationships/slideLayout" Target="../slideLayouts/slideLayout240.xml"/><Relationship Id="rId9" Type="http://schemas.openxmlformats.org/officeDocument/2006/relationships/slideLayout" Target="../slideLayouts/slideLayout245.xml"/><Relationship Id="rId14" Type="http://schemas.openxmlformats.org/officeDocument/2006/relationships/slideLayout" Target="../slideLayouts/slideLayout250.xml"/><Relationship Id="rId22" Type="http://schemas.openxmlformats.org/officeDocument/2006/relationships/slideLayout" Target="../slideLayouts/slideLayout258.xml"/><Relationship Id="rId27" Type="http://schemas.openxmlformats.org/officeDocument/2006/relationships/slideLayout" Target="../slideLayouts/slideLayout263.xml"/><Relationship Id="rId30" Type="http://schemas.openxmlformats.org/officeDocument/2006/relationships/slideLayout" Target="../slideLayouts/slideLayout266.xml"/><Relationship Id="rId35" Type="http://schemas.openxmlformats.org/officeDocument/2006/relationships/slideLayout" Target="../slideLayouts/slideLayout271.xml"/><Relationship Id="rId43" Type="http://schemas.openxmlformats.org/officeDocument/2006/relationships/slideLayout" Target="../slideLayouts/slideLayout279.xml"/><Relationship Id="rId48" Type="http://schemas.openxmlformats.org/officeDocument/2006/relationships/slideLayout" Target="../slideLayouts/slideLayout284.xml"/><Relationship Id="rId8" Type="http://schemas.openxmlformats.org/officeDocument/2006/relationships/slideLayout" Target="../slideLayouts/slideLayout244.xml"/><Relationship Id="rId51" Type="http://schemas.openxmlformats.org/officeDocument/2006/relationships/theme" Target="../theme/theme6.xml"/><Relationship Id="rId3" Type="http://schemas.openxmlformats.org/officeDocument/2006/relationships/slideLayout" Target="../slideLayouts/slideLayout239.xml"/><Relationship Id="rId12" Type="http://schemas.openxmlformats.org/officeDocument/2006/relationships/slideLayout" Target="../slideLayouts/slideLayout248.xml"/><Relationship Id="rId17" Type="http://schemas.openxmlformats.org/officeDocument/2006/relationships/slideLayout" Target="../slideLayouts/slideLayout253.xml"/><Relationship Id="rId25" Type="http://schemas.openxmlformats.org/officeDocument/2006/relationships/slideLayout" Target="../slideLayouts/slideLayout261.xml"/><Relationship Id="rId33" Type="http://schemas.openxmlformats.org/officeDocument/2006/relationships/slideLayout" Target="../slideLayouts/slideLayout269.xml"/><Relationship Id="rId38" Type="http://schemas.openxmlformats.org/officeDocument/2006/relationships/slideLayout" Target="../slideLayouts/slideLayout274.xml"/><Relationship Id="rId46" Type="http://schemas.openxmlformats.org/officeDocument/2006/relationships/slideLayout" Target="../slideLayouts/slideLayout282.xml"/><Relationship Id="rId20" Type="http://schemas.openxmlformats.org/officeDocument/2006/relationships/slideLayout" Target="../slideLayouts/slideLayout256.xml"/><Relationship Id="rId41" Type="http://schemas.openxmlformats.org/officeDocument/2006/relationships/slideLayout" Target="../slideLayouts/slideLayout277.xml"/><Relationship Id="rId1" Type="http://schemas.openxmlformats.org/officeDocument/2006/relationships/slideLayout" Target="../slideLayouts/slideLayout237.xml"/><Relationship Id="rId6" Type="http://schemas.openxmlformats.org/officeDocument/2006/relationships/slideLayout" Target="../slideLayouts/slideLayout242.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99.xml"/><Relationship Id="rId18" Type="http://schemas.openxmlformats.org/officeDocument/2006/relationships/slideLayout" Target="../slideLayouts/slideLayout304.xml"/><Relationship Id="rId26" Type="http://schemas.openxmlformats.org/officeDocument/2006/relationships/slideLayout" Target="../slideLayouts/slideLayout312.xml"/><Relationship Id="rId39" Type="http://schemas.openxmlformats.org/officeDocument/2006/relationships/slideLayout" Target="../slideLayouts/slideLayout325.xml"/><Relationship Id="rId21" Type="http://schemas.openxmlformats.org/officeDocument/2006/relationships/slideLayout" Target="../slideLayouts/slideLayout307.xml"/><Relationship Id="rId34" Type="http://schemas.openxmlformats.org/officeDocument/2006/relationships/slideLayout" Target="../slideLayouts/slideLayout320.xml"/><Relationship Id="rId42" Type="http://schemas.openxmlformats.org/officeDocument/2006/relationships/slideLayout" Target="../slideLayouts/slideLayout328.xml"/><Relationship Id="rId7" Type="http://schemas.openxmlformats.org/officeDocument/2006/relationships/slideLayout" Target="../slideLayouts/slideLayout293.xml"/><Relationship Id="rId2" Type="http://schemas.openxmlformats.org/officeDocument/2006/relationships/slideLayout" Target="../slideLayouts/slideLayout288.xml"/><Relationship Id="rId16" Type="http://schemas.openxmlformats.org/officeDocument/2006/relationships/slideLayout" Target="../slideLayouts/slideLayout302.xml"/><Relationship Id="rId29" Type="http://schemas.openxmlformats.org/officeDocument/2006/relationships/slideLayout" Target="../slideLayouts/slideLayout315.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24" Type="http://schemas.openxmlformats.org/officeDocument/2006/relationships/slideLayout" Target="../slideLayouts/slideLayout310.xml"/><Relationship Id="rId32" Type="http://schemas.openxmlformats.org/officeDocument/2006/relationships/slideLayout" Target="../slideLayouts/slideLayout318.xml"/><Relationship Id="rId37" Type="http://schemas.openxmlformats.org/officeDocument/2006/relationships/slideLayout" Target="../slideLayouts/slideLayout323.xml"/><Relationship Id="rId40" Type="http://schemas.openxmlformats.org/officeDocument/2006/relationships/slideLayout" Target="../slideLayouts/slideLayout326.xml"/><Relationship Id="rId45" Type="http://schemas.openxmlformats.org/officeDocument/2006/relationships/theme" Target="../theme/theme7.xml"/><Relationship Id="rId5" Type="http://schemas.openxmlformats.org/officeDocument/2006/relationships/slideLayout" Target="../slideLayouts/slideLayout291.xml"/><Relationship Id="rId15" Type="http://schemas.openxmlformats.org/officeDocument/2006/relationships/slideLayout" Target="../slideLayouts/slideLayout301.xml"/><Relationship Id="rId23" Type="http://schemas.openxmlformats.org/officeDocument/2006/relationships/slideLayout" Target="../slideLayouts/slideLayout309.xml"/><Relationship Id="rId28" Type="http://schemas.openxmlformats.org/officeDocument/2006/relationships/slideLayout" Target="../slideLayouts/slideLayout314.xml"/><Relationship Id="rId36" Type="http://schemas.openxmlformats.org/officeDocument/2006/relationships/slideLayout" Target="../slideLayouts/slideLayout322.xml"/><Relationship Id="rId10" Type="http://schemas.openxmlformats.org/officeDocument/2006/relationships/slideLayout" Target="../slideLayouts/slideLayout296.xml"/><Relationship Id="rId19" Type="http://schemas.openxmlformats.org/officeDocument/2006/relationships/slideLayout" Target="../slideLayouts/slideLayout305.xml"/><Relationship Id="rId31" Type="http://schemas.openxmlformats.org/officeDocument/2006/relationships/slideLayout" Target="../slideLayouts/slideLayout317.xml"/><Relationship Id="rId44" Type="http://schemas.openxmlformats.org/officeDocument/2006/relationships/slideLayout" Target="../slideLayouts/slideLayout330.xml"/><Relationship Id="rId4" Type="http://schemas.openxmlformats.org/officeDocument/2006/relationships/slideLayout" Target="../slideLayouts/slideLayout290.xml"/><Relationship Id="rId9" Type="http://schemas.openxmlformats.org/officeDocument/2006/relationships/slideLayout" Target="../slideLayouts/slideLayout295.xml"/><Relationship Id="rId14" Type="http://schemas.openxmlformats.org/officeDocument/2006/relationships/slideLayout" Target="../slideLayouts/slideLayout300.xml"/><Relationship Id="rId22" Type="http://schemas.openxmlformats.org/officeDocument/2006/relationships/slideLayout" Target="../slideLayouts/slideLayout308.xml"/><Relationship Id="rId27" Type="http://schemas.openxmlformats.org/officeDocument/2006/relationships/slideLayout" Target="../slideLayouts/slideLayout313.xml"/><Relationship Id="rId30" Type="http://schemas.openxmlformats.org/officeDocument/2006/relationships/slideLayout" Target="../slideLayouts/slideLayout316.xml"/><Relationship Id="rId35" Type="http://schemas.openxmlformats.org/officeDocument/2006/relationships/slideLayout" Target="../slideLayouts/slideLayout321.xml"/><Relationship Id="rId43" Type="http://schemas.openxmlformats.org/officeDocument/2006/relationships/slideLayout" Target="../slideLayouts/slideLayout329.xml"/><Relationship Id="rId8" Type="http://schemas.openxmlformats.org/officeDocument/2006/relationships/slideLayout" Target="../slideLayouts/slideLayout294.xml"/><Relationship Id="rId3" Type="http://schemas.openxmlformats.org/officeDocument/2006/relationships/slideLayout" Target="../slideLayouts/slideLayout289.xml"/><Relationship Id="rId12" Type="http://schemas.openxmlformats.org/officeDocument/2006/relationships/slideLayout" Target="../slideLayouts/slideLayout298.xml"/><Relationship Id="rId17" Type="http://schemas.openxmlformats.org/officeDocument/2006/relationships/slideLayout" Target="../slideLayouts/slideLayout303.xml"/><Relationship Id="rId25" Type="http://schemas.openxmlformats.org/officeDocument/2006/relationships/slideLayout" Target="../slideLayouts/slideLayout311.xml"/><Relationship Id="rId33" Type="http://schemas.openxmlformats.org/officeDocument/2006/relationships/slideLayout" Target="../slideLayouts/slideLayout319.xml"/><Relationship Id="rId38" Type="http://schemas.openxmlformats.org/officeDocument/2006/relationships/slideLayout" Target="../slideLayouts/slideLayout324.xml"/><Relationship Id="rId46" Type="http://schemas.openxmlformats.org/officeDocument/2006/relationships/image" Target="../media/image1.png"/><Relationship Id="rId20" Type="http://schemas.openxmlformats.org/officeDocument/2006/relationships/slideLayout" Target="../slideLayouts/slideLayout306.xml"/><Relationship Id="rId41" Type="http://schemas.openxmlformats.org/officeDocument/2006/relationships/slideLayout" Target="../slideLayouts/slideLayout327.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343.xml"/><Relationship Id="rId18" Type="http://schemas.openxmlformats.org/officeDocument/2006/relationships/slideLayout" Target="../slideLayouts/slideLayout348.xml"/><Relationship Id="rId26" Type="http://schemas.openxmlformats.org/officeDocument/2006/relationships/slideLayout" Target="../slideLayouts/slideLayout356.xml"/><Relationship Id="rId39" Type="http://schemas.openxmlformats.org/officeDocument/2006/relationships/slideLayout" Target="../slideLayouts/slideLayout369.xml"/><Relationship Id="rId21" Type="http://schemas.openxmlformats.org/officeDocument/2006/relationships/slideLayout" Target="../slideLayouts/slideLayout351.xml"/><Relationship Id="rId34" Type="http://schemas.openxmlformats.org/officeDocument/2006/relationships/slideLayout" Target="../slideLayouts/slideLayout364.xml"/><Relationship Id="rId42" Type="http://schemas.openxmlformats.org/officeDocument/2006/relationships/slideLayout" Target="../slideLayouts/slideLayout372.xml"/><Relationship Id="rId7" Type="http://schemas.openxmlformats.org/officeDocument/2006/relationships/slideLayout" Target="../slideLayouts/slideLayout337.xml"/><Relationship Id="rId2" Type="http://schemas.openxmlformats.org/officeDocument/2006/relationships/slideLayout" Target="../slideLayouts/slideLayout332.xml"/><Relationship Id="rId16" Type="http://schemas.openxmlformats.org/officeDocument/2006/relationships/slideLayout" Target="../slideLayouts/slideLayout346.xml"/><Relationship Id="rId29" Type="http://schemas.openxmlformats.org/officeDocument/2006/relationships/slideLayout" Target="../slideLayouts/slideLayout359.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24" Type="http://schemas.openxmlformats.org/officeDocument/2006/relationships/slideLayout" Target="../slideLayouts/slideLayout354.xml"/><Relationship Id="rId32" Type="http://schemas.openxmlformats.org/officeDocument/2006/relationships/slideLayout" Target="../slideLayouts/slideLayout362.xml"/><Relationship Id="rId37" Type="http://schemas.openxmlformats.org/officeDocument/2006/relationships/slideLayout" Target="../slideLayouts/slideLayout367.xml"/><Relationship Id="rId40" Type="http://schemas.openxmlformats.org/officeDocument/2006/relationships/slideLayout" Target="../slideLayouts/slideLayout370.xml"/><Relationship Id="rId45" Type="http://schemas.openxmlformats.org/officeDocument/2006/relationships/image" Target="../media/image1.png"/><Relationship Id="rId5" Type="http://schemas.openxmlformats.org/officeDocument/2006/relationships/slideLayout" Target="../slideLayouts/slideLayout335.xml"/><Relationship Id="rId15" Type="http://schemas.openxmlformats.org/officeDocument/2006/relationships/slideLayout" Target="../slideLayouts/slideLayout345.xml"/><Relationship Id="rId23" Type="http://schemas.openxmlformats.org/officeDocument/2006/relationships/slideLayout" Target="../slideLayouts/slideLayout353.xml"/><Relationship Id="rId28" Type="http://schemas.openxmlformats.org/officeDocument/2006/relationships/slideLayout" Target="../slideLayouts/slideLayout358.xml"/><Relationship Id="rId36" Type="http://schemas.openxmlformats.org/officeDocument/2006/relationships/slideLayout" Target="../slideLayouts/slideLayout366.xml"/><Relationship Id="rId10" Type="http://schemas.openxmlformats.org/officeDocument/2006/relationships/slideLayout" Target="../slideLayouts/slideLayout340.xml"/><Relationship Id="rId19" Type="http://schemas.openxmlformats.org/officeDocument/2006/relationships/slideLayout" Target="../slideLayouts/slideLayout349.xml"/><Relationship Id="rId31" Type="http://schemas.openxmlformats.org/officeDocument/2006/relationships/slideLayout" Target="../slideLayouts/slideLayout361.xml"/><Relationship Id="rId44" Type="http://schemas.openxmlformats.org/officeDocument/2006/relationships/theme" Target="../theme/theme8.xml"/><Relationship Id="rId4" Type="http://schemas.openxmlformats.org/officeDocument/2006/relationships/slideLayout" Target="../slideLayouts/slideLayout334.xml"/><Relationship Id="rId9" Type="http://schemas.openxmlformats.org/officeDocument/2006/relationships/slideLayout" Target="../slideLayouts/slideLayout339.xml"/><Relationship Id="rId14" Type="http://schemas.openxmlformats.org/officeDocument/2006/relationships/slideLayout" Target="../slideLayouts/slideLayout344.xml"/><Relationship Id="rId22" Type="http://schemas.openxmlformats.org/officeDocument/2006/relationships/slideLayout" Target="../slideLayouts/slideLayout352.xml"/><Relationship Id="rId27" Type="http://schemas.openxmlformats.org/officeDocument/2006/relationships/slideLayout" Target="../slideLayouts/slideLayout357.xml"/><Relationship Id="rId30" Type="http://schemas.openxmlformats.org/officeDocument/2006/relationships/slideLayout" Target="../slideLayouts/slideLayout360.xml"/><Relationship Id="rId35" Type="http://schemas.openxmlformats.org/officeDocument/2006/relationships/slideLayout" Target="../slideLayouts/slideLayout365.xml"/><Relationship Id="rId43" Type="http://schemas.openxmlformats.org/officeDocument/2006/relationships/slideLayout" Target="../slideLayouts/slideLayout373.xml"/><Relationship Id="rId8" Type="http://schemas.openxmlformats.org/officeDocument/2006/relationships/slideLayout" Target="../slideLayouts/slideLayout338.xml"/><Relationship Id="rId3" Type="http://schemas.openxmlformats.org/officeDocument/2006/relationships/slideLayout" Target="../slideLayouts/slideLayout333.xml"/><Relationship Id="rId12" Type="http://schemas.openxmlformats.org/officeDocument/2006/relationships/slideLayout" Target="../slideLayouts/slideLayout342.xml"/><Relationship Id="rId17" Type="http://schemas.openxmlformats.org/officeDocument/2006/relationships/slideLayout" Target="../slideLayouts/slideLayout347.xml"/><Relationship Id="rId25" Type="http://schemas.openxmlformats.org/officeDocument/2006/relationships/slideLayout" Target="../slideLayouts/slideLayout355.xml"/><Relationship Id="rId33" Type="http://schemas.openxmlformats.org/officeDocument/2006/relationships/slideLayout" Target="../slideLayouts/slideLayout363.xml"/><Relationship Id="rId38" Type="http://schemas.openxmlformats.org/officeDocument/2006/relationships/slideLayout" Target="../slideLayouts/slideLayout368.xml"/><Relationship Id="rId20" Type="http://schemas.openxmlformats.org/officeDocument/2006/relationships/slideLayout" Target="../slideLayouts/slideLayout350.xml"/><Relationship Id="rId41" Type="http://schemas.openxmlformats.org/officeDocument/2006/relationships/slideLayout" Target="../slideLayouts/slideLayout371.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386.xml"/><Relationship Id="rId18" Type="http://schemas.openxmlformats.org/officeDocument/2006/relationships/slideLayout" Target="../slideLayouts/slideLayout391.xml"/><Relationship Id="rId26" Type="http://schemas.openxmlformats.org/officeDocument/2006/relationships/slideLayout" Target="../slideLayouts/slideLayout399.xml"/><Relationship Id="rId39" Type="http://schemas.openxmlformats.org/officeDocument/2006/relationships/slideLayout" Target="../slideLayouts/slideLayout412.xml"/><Relationship Id="rId21" Type="http://schemas.openxmlformats.org/officeDocument/2006/relationships/slideLayout" Target="../slideLayouts/slideLayout394.xml"/><Relationship Id="rId34" Type="http://schemas.openxmlformats.org/officeDocument/2006/relationships/slideLayout" Target="../slideLayouts/slideLayout407.xml"/><Relationship Id="rId42" Type="http://schemas.openxmlformats.org/officeDocument/2006/relationships/slideLayout" Target="../slideLayouts/slideLayout415.xml"/><Relationship Id="rId47" Type="http://schemas.openxmlformats.org/officeDocument/2006/relationships/slideLayout" Target="../slideLayouts/slideLayout420.xml"/><Relationship Id="rId50" Type="http://schemas.openxmlformats.org/officeDocument/2006/relationships/slideLayout" Target="../slideLayouts/slideLayout423.xml"/><Relationship Id="rId55" Type="http://schemas.openxmlformats.org/officeDocument/2006/relationships/slideLayout" Target="../slideLayouts/slideLayout428.xml"/><Relationship Id="rId7" Type="http://schemas.openxmlformats.org/officeDocument/2006/relationships/slideLayout" Target="../slideLayouts/slideLayout380.xml"/><Relationship Id="rId2" Type="http://schemas.openxmlformats.org/officeDocument/2006/relationships/slideLayout" Target="../slideLayouts/slideLayout375.xml"/><Relationship Id="rId16" Type="http://schemas.openxmlformats.org/officeDocument/2006/relationships/slideLayout" Target="../slideLayouts/slideLayout389.xml"/><Relationship Id="rId29" Type="http://schemas.openxmlformats.org/officeDocument/2006/relationships/slideLayout" Target="../slideLayouts/slideLayout402.xml"/><Relationship Id="rId11" Type="http://schemas.openxmlformats.org/officeDocument/2006/relationships/slideLayout" Target="../slideLayouts/slideLayout384.xml"/><Relationship Id="rId24" Type="http://schemas.openxmlformats.org/officeDocument/2006/relationships/slideLayout" Target="../slideLayouts/slideLayout397.xml"/><Relationship Id="rId32" Type="http://schemas.openxmlformats.org/officeDocument/2006/relationships/slideLayout" Target="../slideLayouts/slideLayout405.xml"/><Relationship Id="rId37" Type="http://schemas.openxmlformats.org/officeDocument/2006/relationships/slideLayout" Target="../slideLayouts/slideLayout410.xml"/><Relationship Id="rId40" Type="http://schemas.openxmlformats.org/officeDocument/2006/relationships/slideLayout" Target="../slideLayouts/slideLayout413.xml"/><Relationship Id="rId45" Type="http://schemas.openxmlformats.org/officeDocument/2006/relationships/slideLayout" Target="../slideLayouts/slideLayout418.xml"/><Relationship Id="rId53" Type="http://schemas.openxmlformats.org/officeDocument/2006/relationships/slideLayout" Target="../slideLayouts/slideLayout426.xml"/><Relationship Id="rId58" Type="http://schemas.openxmlformats.org/officeDocument/2006/relationships/image" Target="../media/image1.png"/><Relationship Id="rId5" Type="http://schemas.openxmlformats.org/officeDocument/2006/relationships/slideLayout" Target="../slideLayouts/slideLayout378.xml"/><Relationship Id="rId19" Type="http://schemas.openxmlformats.org/officeDocument/2006/relationships/slideLayout" Target="../slideLayouts/slideLayout392.xml"/><Relationship Id="rId4" Type="http://schemas.openxmlformats.org/officeDocument/2006/relationships/slideLayout" Target="../slideLayouts/slideLayout377.xml"/><Relationship Id="rId9" Type="http://schemas.openxmlformats.org/officeDocument/2006/relationships/slideLayout" Target="../slideLayouts/slideLayout382.xml"/><Relationship Id="rId14" Type="http://schemas.openxmlformats.org/officeDocument/2006/relationships/slideLayout" Target="../slideLayouts/slideLayout387.xml"/><Relationship Id="rId22" Type="http://schemas.openxmlformats.org/officeDocument/2006/relationships/slideLayout" Target="../slideLayouts/slideLayout395.xml"/><Relationship Id="rId27" Type="http://schemas.openxmlformats.org/officeDocument/2006/relationships/slideLayout" Target="../slideLayouts/slideLayout400.xml"/><Relationship Id="rId30" Type="http://schemas.openxmlformats.org/officeDocument/2006/relationships/slideLayout" Target="../slideLayouts/slideLayout403.xml"/><Relationship Id="rId35" Type="http://schemas.openxmlformats.org/officeDocument/2006/relationships/slideLayout" Target="../slideLayouts/slideLayout408.xml"/><Relationship Id="rId43" Type="http://schemas.openxmlformats.org/officeDocument/2006/relationships/slideLayout" Target="../slideLayouts/slideLayout416.xml"/><Relationship Id="rId48" Type="http://schemas.openxmlformats.org/officeDocument/2006/relationships/slideLayout" Target="../slideLayouts/slideLayout421.xml"/><Relationship Id="rId56" Type="http://schemas.openxmlformats.org/officeDocument/2006/relationships/slideLayout" Target="../slideLayouts/slideLayout429.xml"/><Relationship Id="rId8" Type="http://schemas.openxmlformats.org/officeDocument/2006/relationships/slideLayout" Target="../slideLayouts/slideLayout381.xml"/><Relationship Id="rId51" Type="http://schemas.openxmlformats.org/officeDocument/2006/relationships/slideLayout" Target="../slideLayouts/slideLayout424.xml"/><Relationship Id="rId3" Type="http://schemas.openxmlformats.org/officeDocument/2006/relationships/slideLayout" Target="../slideLayouts/slideLayout376.xml"/><Relationship Id="rId12" Type="http://schemas.openxmlformats.org/officeDocument/2006/relationships/slideLayout" Target="../slideLayouts/slideLayout385.xml"/><Relationship Id="rId17" Type="http://schemas.openxmlformats.org/officeDocument/2006/relationships/slideLayout" Target="../slideLayouts/slideLayout390.xml"/><Relationship Id="rId25" Type="http://schemas.openxmlformats.org/officeDocument/2006/relationships/slideLayout" Target="../slideLayouts/slideLayout398.xml"/><Relationship Id="rId33" Type="http://schemas.openxmlformats.org/officeDocument/2006/relationships/slideLayout" Target="../slideLayouts/slideLayout406.xml"/><Relationship Id="rId38" Type="http://schemas.openxmlformats.org/officeDocument/2006/relationships/slideLayout" Target="../slideLayouts/slideLayout411.xml"/><Relationship Id="rId46" Type="http://schemas.openxmlformats.org/officeDocument/2006/relationships/slideLayout" Target="../slideLayouts/slideLayout419.xml"/><Relationship Id="rId20" Type="http://schemas.openxmlformats.org/officeDocument/2006/relationships/slideLayout" Target="../slideLayouts/slideLayout393.xml"/><Relationship Id="rId41" Type="http://schemas.openxmlformats.org/officeDocument/2006/relationships/slideLayout" Target="../slideLayouts/slideLayout414.xml"/><Relationship Id="rId54" Type="http://schemas.openxmlformats.org/officeDocument/2006/relationships/slideLayout" Target="../slideLayouts/slideLayout427.xml"/><Relationship Id="rId1" Type="http://schemas.openxmlformats.org/officeDocument/2006/relationships/slideLayout" Target="../slideLayouts/slideLayout374.xml"/><Relationship Id="rId6" Type="http://schemas.openxmlformats.org/officeDocument/2006/relationships/slideLayout" Target="../slideLayouts/slideLayout379.xml"/><Relationship Id="rId15" Type="http://schemas.openxmlformats.org/officeDocument/2006/relationships/slideLayout" Target="../slideLayouts/slideLayout388.xml"/><Relationship Id="rId23" Type="http://schemas.openxmlformats.org/officeDocument/2006/relationships/slideLayout" Target="../slideLayouts/slideLayout396.xml"/><Relationship Id="rId28" Type="http://schemas.openxmlformats.org/officeDocument/2006/relationships/slideLayout" Target="../slideLayouts/slideLayout401.xml"/><Relationship Id="rId36" Type="http://schemas.openxmlformats.org/officeDocument/2006/relationships/slideLayout" Target="../slideLayouts/slideLayout409.xml"/><Relationship Id="rId49" Type="http://schemas.openxmlformats.org/officeDocument/2006/relationships/slideLayout" Target="../slideLayouts/slideLayout422.xml"/><Relationship Id="rId57" Type="http://schemas.openxmlformats.org/officeDocument/2006/relationships/theme" Target="../theme/theme9.xml"/><Relationship Id="rId10" Type="http://schemas.openxmlformats.org/officeDocument/2006/relationships/slideLayout" Target="../slideLayouts/slideLayout383.xml"/><Relationship Id="rId31" Type="http://schemas.openxmlformats.org/officeDocument/2006/relationships/slideLayout" Target="../slideLayouts/slideLayout404.xml"/><Relationship Id="rId44" Type="http://schemas.openxmlformats.org/officeDocument/2006/relationships/slideLayout" Target="../slideLayouts/slideLayout417.xml"/><Relationship Id="rId52" Type="http://schemas.openxmlformats.org/officeDocument/2006/relationships/slideLayout" Target="../slideLayouts/slideLayout4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
        <p:cNvGrpSpPr/>
        <p:nvPr/>
      </p:nvGrpSpPr>
      <p:grpSpPr>
        <a:xfrm>
          <a:off x="0" y="0"/>
          <a:ext cx="0" cy="0"/>
          <a:chOff x="0" y="0"/>
          <a:chExt cx="0" cy="0"/>
        </a:xfrm>
      </p:grpSpPr>
      <p:sp>
        <p:nvSpPr>
          <p:cNvPr id="10" name="Google Shape;10;g36335525d1a_0_333"/>
          <p:cNvSpPr txBox="1">
            <a:spLocks noGrp="1"/>
          </p:cNvSpPr>
          <p:nvPr>
            <p:ph type="title"/>
          </p:nvPr>
        </p:nvSpPr>
        <p:spPr>
          <a:xfrm>
            <a:off x="609600" y="914400"/>
            <a:ext cx="10363200" cy="788100"/>
          </a:xfrm>
          <a:prstGeom prst="rect">
            <a:avLst/>
          </a:prstGeom>
          <a:noFill/>
          <a:ln>
            <a:noFill/>
          </a:ln>
        </p:spPr>
        <p:txBody>
          <a:bodyPr spcFirstLastPara="1" wrap="square" lIns="0" tIns="0" rIns="0" bIns="0" anchor="t" anchorCtr="0">
            <a:normAutofit/>
          </a:bodyPr>
          <a:lstStyle>
            <a:lvl1pPr lvl="0">
              <a:lnSpc>
                <a:spcPct val="90000"/>
              </a:lnSpc>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1pPr>
            <a:lvl2pPr lvl="1">
              <a:spcBef>
                <a:spcPts val="10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a:endParaRPr/>
          </a:p>
        </p:txBody>
      </p:sp>
      <p:sp>
        <p:nvSpPr>
          <p:cNvPr id="11" name="Google Shape;11;g36335525d1a_0_333"/>
          <p:cNvSpPr txBox="1">
            <a:spLocks noGrp="1"/>
          </p:cNvSpPr>
          <p:nvPr>
            <p:ph type="body" idx="1"/>
          </p:nvPr>
        </p:nvSpPr>
        <p:spPr>
          <a:xfrm>
            <a:off x="609600" y="1828800"/>
            <a:ext cx="10972800" cy="4876800"/>
          </a:xfrm>
          <a:prstGeom prst="rect">
            <a:avLst/>
          </a:prstGeom>
          <a:noFill/>
          <a:ln>
            <a:noFill/>
          </a:ln>
        </p:spPr>
        <p:txBody>
          <a:bodyPr spcFirstLastPara="1" wrap="square" lIns="0" tIns="0" rIns="0" bIns="0" anchor="t" anchorCtr="0">
            <a:normAutofit/>
          </a:bodyPr>
          <a:lstStyle>
            <a:lvl1pPr marL="457200" lvl="0" indent="-381000">
              <a:lnSpc>
                <a:spcPct val="115000"/>
              </a:lnSpc>
              <a:spcBef>
                <a:spcPts val="1300"/>
              </a:spcBef>
              <a:spcAft>
                <a:spcPts val="0"/>
              </a:spcAft>
              <a:buClr>
                <a:schemeClr val="dk1"/>
              </a:buClr>
              <a:buSzPts val="2400"/>
              <a:buFont typeface="Montserrat"/>
              <a:buChar char="●"/>
              <a:defRPr sz="2400">
                <a:solidFill>
                  <a:schemeClr val="dk1"/>
                </a:solidFill>
                <a:latin typeface="Montserrat"/>
                <a:ea typeface="Montserrat"/>
                <a:cs typeface="Montserrat"/>
                <a:sym typeface="Montserrat"/>
              </a:defRPr>
            </a:lvl1pPr>
            <a:lvl2pPr marL="914400" lvl="1" indent="-349250">
              <a:lnSpc>
                <a:spcPct val="115000"/>
              </a:lnSpc>
              <a:spcBef>
                <a:spcPts val="1600"/>
              </a:spcBef>
              <a:spcAft>
                <a:spcPts val="0"/>
              </a:spcAft>
              <a:buClr>
                <a:schemeClr val="dk1"/>
              </a:buClr>
              <a:buSzPts val="1900"/>
              <a:buFont typeface="Montserrat"/>
              <a:buChar char="○"/>
              <a:defRPr sz="1900">
                <a:solidFill>
                  <a:schemeClr val="dk1"/>
                </a:solidFill>
                <a:latin typeface="Montserrat"/>
                <a:ea typeface="Montserrat"/>
                <a:cs typeface="Montserrat"/>
                <a:sym typeface="Montserrat"/>
              </a:defRPr>
            </a:lvl2pPr>
            <a:lvl3pPr marL="1371600" lvl="2" indent="-349250">
              <a:lnSpc>
                <a:spcPct val="115000"/>
              </a:lnSpc>
              <a:spcBef>
                <a:spcPts val="1300"/>
              </a:spcBef>
              <a:spcAft>
                <a:spcPts val="0"/>
              </a:spcAft>
              <a:buClr>
                <a:schemeClr val="dk1"/>
              </a:buClr>
              <a:buSzPts val="1900"/>
              <a:buFont typeface="Montserrat"/>
              <a:buChar char="■"/>
              <a:defRPr sz="1900">
                <a:solidFill>
                  <a:schemeClr val="dk1"/>
                </a:solidFill>
                <a:latin typeface="Montserrat"/>
                <a:ea typeface="Montserrat"/>
                <a:cs typeface="Montserrat"/>
                <a:sym typeface="Montserrat"/>
              </a:defRPr>
            </a:lvl3pPr>
            <a:lvl4pPr marL="1828800" lvl="3" indent="-349250">
              <a:lnSpc>
                <a:spcPct val="115000"/>
              </a:lnSpc>
              <a:spcBef>
                <a:spcPts val="1300"/>
              </a:spcBef>
              <a:spcAft>
                <a:spcPts val="0"/>
              </a:spcAft>
              <a:buClr>
                <a:schemeClr val="dk1"/>
              </a:buClr>
              <a:buSzPts val="1900"/>
              <a:buFont typeface="Montserrat"/>
              <a:buChar char="●"/>
              <a:defRPr sz="1900">
                <a:solidFill>
                  <a:schemeClr val="dk1"/>
                </a:solidFill>
                <a:latin typeface="Montserrat"/>
                <a:ea typeface="Montserrat"/>
                <a:cs typeface="Montserrat"/>
                <a:sym typeface="Montserrat"/>
              </a:defRPr>
            </a:lvl4pPr>
            <a:lvl5pPr marL="2286000" lvl="4" indent="-349250">
              <a:lnSpc>
                <a:spcPct val="115000"/>
              </a:lnSpc>
              <a:spcBef>
                <a:spcPts val="1300"/>
              </a:spcBef>
              <a:spcAft>
                <a:spcPts val="0"/>
              </a:spcAft>
              <a:buClr>
                <a:schemeClr val="dk1"/>
              </a:buClr>
              <a:buSzPts val="1900"/>
              <a:buFont typeface="Montserrat"/>
              <a:buChar char="○"/>
              <a:defRPr sz="1900">
                <a:solidFill>
                  <a:schemeClr val="dk1"/>
                </a:solidFill>
                <a:latin typeface="Montserrat"/>
                <a:ea typeface="Montserrat"/>
                <a:cs typeface="Montserrat"/>
                <a:sym typeface="Montserrat"/>
              </a:defRPr>
            </a:lvl5pPr>
            <a:lvl6pPr marL="2743200" lvl="5" indent="-349250">
              <a:lnSpc>
                <a:spcPct val="115000"/>
              </a:lnSpc>
              <a:spcBef>
                <a:spcPts val="1300"/>
              </a:spcBef>
              <a:spcAft>
                <a:spcPts val="0"/>
              </a:spcAft>
              <a:buClr>
                <a:schemeClr val="dk1"/>
              </a:buClr>
              <a:buSzPts val="1900"/>
              <a:buFont typeface="Montserrat"/>
              <a:buChar char="■"/>
              <a:defRPr sz="1900">
                <a:solidFill>
                  <a:schemeClr val="dk1"/>
                </a:solidFill>
                <a:latin typeface="Montserrat"/>
                <a:ea typeface="Montserrat"/>
                <a:cs typeface="Montserrat"/>
                <a:sym typeface="Montserrat"/>
              </a:defRPr>
            </a:lvl6pPr>
            <a:lvl7pPr marL="3200400" lvl="6" indent="-349250">
              <a:lnSpc>
                <a:spcPct val="115000"/>
              </a:lnSpc>
              <a:spcBef>
                <a:spcPts val="1300"/>
              </a:spcBef>
              <a:spcAft>
                <a:spcPts val="0"/>
              </a:spcAft>
              <a:buClr>
                <a:schemeClr val="dk1"/>
              </a:buClr>
              <a:buSzPts val="1900"/>
              <a:buFont typeface="Montserrat"/>
              <a:buChar char="●"/>
              <a:defRPr sz="1900">
                <a:solidFill>
                  <a:schemeClr val="dk1"/>
                </a:solidFill>
                <a:latin typeface="Montserrat"/>
                <a:ea typeface="Montserrat"/>
                <a:cs typeface="Montserrat"/>
                <a:sym typeface="Montserrat"/>
              </a:defRPr>
            </a:lvl7pPr>
            <a:lvl8pPr marL="3657600" lvl="7" indent="-349250">
              <a:lnSpc>
                <a:spcPct val="115000"/>
              </a:lnSpc>
              <a:spcBef>
                <a:spcPts val="1300"/>
              </a:spcBef>
              <a:spcAft>
                <a:spcPts val="0"/>
              </a:spcAft>
              <a:buClr>
                <a:schemeClr val="dk1"/>
              </a:buClr>
              <a:buSzPts val="1900"/>
              <a:buFont typeface="Montserrat"/>
              <a:buChar char="○"/>
              <a:defRPr sz="1900">
                <a:solidFill>
                  <a:schemeClr val="dk1"/>
                </a:solidFill>
                <a:latin typeface="Montserrat"/>
                <a:ea typeface="Montserrat"/>
                <a:cs typeface="Montserrat"/>
                <a:sym typeface="Montserrat"/>
              </a:defRPr>
            </a:lvl8pPr>
            <a:lvl9pPr marL="4114800" lvl="8" indent="-349250">
              <a:lnSpc>
                <a:spcPct val="115000"/>
              </a:lnSpc>
              <a:spcBef>
                <a:spcPts val="1300"/>
              </a:spcBef>
              <a:spcAft>
                <a:spcPts val="0"/>
              </a:spcAft>
              <a:buClr>
                <a:schemeClr val="dk1"/>
              </a:buClr>
              <a:buSzPts val="1900"/>
              <a:buFont typeface="Montserrat"/>
              <a:buChar char="■"/>
              <a:defRPr sz="1900">
                <a:solidFill>
                  <a:schemeClr val="dk1"/>
                </a:solidFill>
                <a:latin typeface="Montserrat"/>
                <a:ea typeface="Montserrat"/>
                <a:cs typeface="Montserrat"/>
                <a:sym typeface="Montserrat"/>
              </a:defRPr>
            </a:lvl9pPr>
          </a:lstStyle>
          <a:p>
            <a:endParaRPr/>
          </a:p>
        </p:txBody>
      </p:sp>
      <p:sp>
        <p:nvSpPr>
          <p:cNvPr id="12" name="Google Shape;12;g36335525d1a_0_333"/>
          <p:cNvSpPr/>
          <p:nvPr/>
        </p:nvSpPr>
        <p:spPr>
          <a:xfrm>
            <a:off x="11582400" y="0"/>
            <a:ext cx="457200" cy="5085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 name="Google Shape;13;g36335525d1a_0_333" title="250331_CI_2025-Slides_assets_Logo mark.png"/>
          <p:cNvPicPr preferRelativeResize="0"/>
          <p:nvPr/>
        </p:nvPicPr>
        <p:blipFill>
          <a:blip r:embed="rId53">
            <a:alphaModFix/>
          </a:blip>
          <a:stretch>
            <a:fillRect/>
          </a:stretch>
        </p:blipFill>
        <p:spPr>
          <a:xfrm>
            <a:off x="11653868" y="71064"/>
            <a:ext cx="314269" cy="36637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64"/>
        <p:cNvGrpSpPr/>
        <p:nvPr/>
      </p:nvGrpSpPr>
      <p:grpSpPr>
        <a:xfrm>
          <a:off x="0" y="0"/>
          <a:ext cx="0" cy="0"/>
          <a:chOff x="0" y="0"/>
          <a:chExt cx="0" cy="0"/>
        </a:xfrm>
      </p:grpSpPr>
      <p:sp>
        <p:nvSpPr>
          <p:cNvPr id="365" name="Google Shape;365;g36335525d1a_0_2293"/>
          <p:cNvSpPr txBox="1">
            <a:spLocks noGrp="1"/>
          </p:cNvSpPr>
          <p:nvPr>
            <p:ph type="title"/>
          </p:nvPr>
        </p:nvSpPr>
        <p:spPr>
          <a:xfrm>
            <a:off x="609600" y="914400"/>
            <a:ext cx="10363200" cy="788100"/>
          </a:xfrm>
          <a:prstGeom prst="rect">
            <a:avLst/>
          </a:prstGeom>
          <a:noFill/>
          <a:ln>
            <a:noFill/>
          </a:ln>
        </p:spPr>
        <p:txBody>
          <a:bodyPr spcFirstLastPara="1" wrap="square" lIns="0" tIns="0" rIns="0" bIns="0" anchor="t" anchorCtr="0">
            <a:normAutofit/>
          </a:bodyPr>
          <a:lstStyle>
            <a:lvl1pPr lvl="0">
              <a:lnSpc>
                <a:spcPct val="90000"/>
              </a:lnSpc>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1pPr>
            <a:lvl2pPr lvl="1">
              <a:spcBef>
                <a:spcPts val="10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a:endParaRPr/>
          </a:p>
        </p:txBody>
      </p:sp>
      <p:sp>
        <p:nvSpPr>
          <p:cNvPr id="366" name="Google Shape;366;g36335525d1a_0_2293"/>
          <p:cNvSpPr txBox="1">
            <a:spLocks noGrp="1"/>
          </p:cNvSpPr>
          <p:nvPr>
            <p:ph type="body" idx="1"/>
          </p:nvPr>
        </p:nvSpPr>
        <p:spPr>
          <a:xfrm>
            <a:off x="609600" y="1828800"/>
            <a:ext cx="10972800" cy="4876800"/>
          </a:xfrm>
          <a:prstGeom prst="rect">
            <a:avLst/>
          </a:prstGeom>
          <a:noFill/>
          <a:ln>
            <a:noFill/>
          </a:ln>
        </p:spPr>
        <p:txBody>
          <a:bodyPr spcFirstLastPara="1" wrap="square" lIns="0" tIns="0" rIns="0" bIns="0" anchor="t" anchorCtr="0">
            <a:normAutofit/>
          </a:bodyPr>
          <a:lstStyle>
            <a:lvl1pPr marL="457200" lvl="0" indent="-381000">
              <a:lnSpc>
                <a:spcPct val="115000"/>
              </a:lnSpc>
              <a:spcBef>
                <a:spcPts val="1300"/>
              </a:spcBef>
              <a:spcAft>
                <a:spcPts val="0"/>
              </a:spcAft>
              <a:buClr>
                <a:schemeClr val="dk1"/>
              </a:buClr>
              <a:buSzPts val="2400"/>
              <a:buFont typeface="Montserrat"/>
              <a:buChar char="●"/>
              <a:defRPr sz="2400">
                <a:solidFill>
                  <a:schemeClr val="dk1"/>
                </a:solidFill>
                <a:latin typeface="Montserrat"/>
                <a:ea typeface="Montserrat"/>
                <a:cs typeface="Montserrat"/>
                <a:sym typeface="Montserrat"/>
              </a:defRPr>
            </a:lvl1pPr>
            <a:lvl2pPr marL="914400" lvl="1" indent="-349250">
              <a:lnSpc>
                <a:spcPct val="115000"/>
              </a:lnSpc>
              <a:spcBef>
                <a:spcPts val="1600"/>
              </a:spcBef>
              <a:spcAft>
                <a:spcPts val="0"/>
              </a:spcAft>
              <a:buClr>
                <a:schemeClr val="dk1"/>
              </a:buClr>
              <a:buSzPts val="1900"/>
              <a:buFont typeface="Montserrat"/>
              <a:buChar char="○"/>
              <a:defRPr sz="1900">
                <a:solidFill>
                  <a:schemeClr val="dk1"/>
                </a:solidFill>
                <a:latin typeface="Montserrat"/>
                <a:ea typeface="Montserrat"/>
                <a:cs typeface="Montserrat"/>
                <a:sym typeface="Montserrat"/>
              </a:defRPr>
            </a:lvl2pPr>
            <a:lvl3pPr marL="1371600" lvl="2" indent="-349250">
              <a:lnSpc>
                <a:spcPct val="115000"/>
              </a:lnSpc>
              <a:spcBef>
                <a:spcPts val="1300"/>
              </a:spcBef>
              <a:spcAft>
                <a:spcPts val="0"/>
              </a:spcAft>
              <a:buClr>
                <a:schemeClr val="dk1"/>
              </a:buClr>
              <a:buSzPts val="1900"/>
              <a:buFont typeface="Montserrat"/>
              <a:buChar char="■"/>
              <a:defRPr sz="1900">
                <a:solidFill>
                  <a:schemeClr val="dk1"/>
                </a:solidFill>
                <a:latin typeface="Montserrat"/>
                <a:ea typeface="Montserrat"/>
                <a:cs typeface="Montserrat"/>
                <a:sym typeface="Montserrat"/>
              </a:defRPr>
            </a:lvl3pPr>
            <a:lvl4pPr marL="1828800" lvl="3" indent="-349250">
              <a:lnSpc>
                <a:spcPct val="115000"/>
              </a:lnSpc>
              <a:spcBef>
                <a:spcPts val="1300"/>
              </a:spcBef>
              <a:spcAft>
                <a:spcPts val="0"/>
              </a:spcAft>
              <a:buClr>
                <a:schemeClr val="dk1"/>
              </a:buClr>
              <a:buSzPts val="1900"/>
              <a:buFont typeface="Montserrat"/>
              <a:buChar char="●"/>
              <a:defRPr sz="1900">
                <a:solidFill>
                  <a:schemeClr val="dk1"/>
                </a:solidFill>
                <a:latin typeface="Montserrat"/>
                <a:ea typeface="Montserrat"/>
                <a:cs typeface="Montserrat"/>
                <a:sym typeface="Montserrat"/>
              </a:defRPr>
            </a:lvl4pPr>
            <a:lvl5pPr marL="2286000" lvl="4" indent="-349250">
              <a:lnSpc>
                <a:spcPct val="115000"/>
              </a:lnSpc>
              <a:spcBef>
                <a:spcPts val="1300"/>
              </a:spcBef>
              <a:spcAft>
                <a:spcPts val="0"/>
              </a:spcAft>
              <a:buClr>
                <a:schemeClr val="dk1"/>
              </a:buClr>
              <a:buSzPts val="1900"/>
              <a:buFont typeface="Montserrat"/>
              <a:buChar char="○"/>
              <a:defRPr sz="1900">
                <a:solidFill>
                  <a:schemeClr val="dk1"/>
                </a:solidFill>
                <a:latin typeface="Montserrat"/>
                <a:ea typeface="Montserrat"/>
                <a:cs typeface="Montserrat"/>
                <a:sym typeface="Montserrat"/>
              </a:defRPr>
            </a:lvl5pPr>
            <a:lvl6pPr marL="2743200" lvl="5" indent="-349250">
              <a:lnSpc>
                <a:spcPct val="115000"/>
              </a:lnSpc>
              <a:spcBef>
                <a:spcPts val="1300"/>
              </a:spcBef>
              <a:spcAft>
                <a:spcPts val="0"/>
              </a:spcAft>
              <a:buClr>
                <a:schemeClr val="dk1"/>
              </a:buClr>
              <a:buSzPts val="1900"/>
              <a:buFont typeface="Montserrat"/>
              <a:buChar char="■"/>
              <a:defRPr sz="1900">
                <a:solidFill>
                  <a:schemeClr val="dk1"/>
                </a:solidFill>
                <a:latin typeface="Montserrat"/>
                <a:ea typeface="Montserrat"/>
                <a:cs typeface="Montserrat"/>
                <a:sym typeface="Montserrat"/>
              </a:defRPr>
            </a:lvl6pPr>
            <a:lvl7pPr marL="3200400" lvl="6" indent="-349250">
              <a:lnSpc>
                <a:spcPct val="115000"/>
              </a:lnSpc>
              <a:spcBef>
                <a:spcPts val="1300"/>
              </a:spcBef>
              <a:spcAft>
                <a:spcPts val="0"/>
              </a:spcAft>
              <a:buClr>
                <a:schemeClr val="dk1"/>
              </a:buClr>
              <a:buSzPts val="1900"/>
              <a:buFont typeface="Montserrat"/>
              <a:buChar char="●"/>
              <a:defRPr sz="1900">
                <a:solidFill>
                  <a:schemeClr val="dk1"/>
                </a:solidFill>
                <a:latin typeface="Montserrat"/>
                <a:ea typeface="Montserrat"/>
                <a:cs typeface="Montserrat"/>
                <a:sym typeface="Montserrat"/>
              </a:defRPr>
            </a:lvl7pPr>
            <a:lvl8pPr marL="3657600" lvl="7" indent="-349250">
              <a:lnSpc>
                <a:spcPct val="115000"/>
              </a:lnSpc>
              <a:spcBef>
                <a:spcPts val="1300"/>
              </a:spcBef>
              <a:spcAft>
                <a:spcPts val="0"/>
              </a:spcAft>
              <a:buClr>
                <a:schemeClr val="dk1"/>
              </a:buClr>
              <a:buSzPts val="1900"/>
              <a:buFont typeface="Montserrat"/>
              <a:buChar char="○"/>
              <a:defRPr sz="1900">
                <a:solidFill>
                  <a:schemeClr val="dk1"/>
                </a:solidFill>
                <a:latin typeface="Montserrat"/>
                <a:ea typeface="Montserrat"/>
                <a:cs typeface="Montserrat"/>
                <a:sym typeface="Montserrat"/>
              </a:defRPr>
            </a:lvl8pPr>
            <a:lvl9pPr marL="4114800" lvl="8" indent="-349250">
              <a:lnSpc>
                <a:spcPct val="115000"/>
              </a:lnSpc>
              <a:spcBef>
                <a:spcPts val="1300"/>
              </a:spcBef>
              <a:spcAft>
                <a:spcPts val="0"/>
              </a:spcAft>
              <a:buClr>
                <a:schemeClr val="dk1"/>
              </a:buClr>
              <a:buSzPts val="1900"/>
              <a:buFont typeface="Montserrat"/>
              <a:buChar char="■"/>
              <a:defRPr sz="1900">
                <a:solidFill>
                  <a:schemeClr val="dk1"/>
                </a:solidFill>
                <a:latin typeface="Montserrat"/>
                <a:ea typeface="Montserrat"/>
                <a:cs typeface="Montserrat"/>
                <a:sym typeface="Montserrat"/>
              </a:defRPr>
            </a:lvl9pPr>
          </a:lstStyle>
          <a:p>
            <a:endParaRPr/>
          </a:p>
        </p:txBody>
      </p:sp>
      <p:sp>
        <p:nvSpPr>
          <p:cNvPr id="367" name="Google Shape;367;g36335525d1a_0_2293"/>
          <p:cNvSpPr/>
          <p:nvPr/>
        </p:nvSpPr>
        <p:spPr>
          <a:xfrm>
            <a:off x="11582400" y="0"/>
            <a:ext cx="457200" cy="5085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8" name="Google Shape;368;g36335525d1a_0_2293" title="250331_CI_2025-Slides_assets_Logo mark.png"/>
          <p:cNvPicPr preferRelativeResize="0"/>
          <p:nvPr/>
        </p:nvPicPr>
        <p:blipFill>
          <a:blip r:embed="rId44">
            <a:alphaModFix/>
          </a:blip>
          <a:stretch>
            <a:fillRect/>
          </a:stretch>
        </p:blipFill>
        <p:spPr>
          <a:xfrm>
            <a:off x="11653868" y="71064"/>
            <a:ext cx="314269" cy="36637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720" r:id="rId20"/>
    <p:sldLayoutId id="2147483721" r:id="rId21"/>
    <p:sldLayoutId id="2147483722" r:id="rId22"/>
    <p:sldLayoutId id="2147483723" r:id="rId23"/>
    <p:sldLayoutId id="2147483724" r:id="rId24"/>
    <p:sldLayoutId id="2147483725" r:id="rId25"/>
    <p:sldLayoutId id="2147483726" r:id="rId26"/>
    <p:sldLayoutId id="2147483727" r:id="rId27"/>
    <p:sldLayoutId id="2147483728" r:id="rId28"/>
    <p:sldLayoutId id="2147483729" r:id="rId29"/>
    <p:sldLayoutId id="2147483730" r:id="rId30"/>
    <p:sldLayoutId id="2147483731" r:id="rId31"/>
    <p:sldLayoutId id="2147483732" r:id="rId32"/>
    <p:sldLayoutId id="2147483733" r:id="rId33"/>
    <p:sldLayoutId id="2147483734" r:id="rId34"/>
    <p:sldLayoutId id="2147483735" r:id="rId35"/>
    <p:sldLayoutId id="2147483736" r:id="rId36"/>
    <p:sldLayoutId id="2147483737" r:id="rId37"/>
    <p:sldLayoutId id="2147483738" r:id="rId38"/>
    <p:sldLayoutId id="2147483739" r:id="rId39"/>
    <p:sldLayoutId id="2147483740" r:id="rId40"/>
    <p:sldLayoutId id="2147483741" r:id="rId41"/>
    <p:sldLayoutId id="2147483742" r:id="rId4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691"/>
        <p:cNvGrpSpPr/>
        <p:nvPr/>
      </p:nvGrpSpPr>
      <p:grpSpPr>
        <a:xfrm>
          <a:off x="0" y="0"/>
          <a:ext cx="0" cy="0"/>
          <a:chOff x="0" y="0"/>
          <a:chExt cx="0" cy="0"/>
        </a:xfrm>
      </p:grpSpPr>
      <p:sp>
        <p:nvSpPr>
          <p:cNvPr id="692" name="Google Shape;692;g39201aa9369_0_1312"/>
          <p:cNvSpPr txBox="1">
            <a:spLocks noGrp="1"/>
          </p:cNvSpPr>
          <p:nvPr>
            <p:ph type="title"/>
          </p:nvPr>
        </p:nvSpPr>
        <p:spPr>
          <a:xfrm>
            <a:off x="609600" y="914400"/>
            <a:ext cx="10363200" cy="788100"/>
          </a:xfrm>
          <a:prstGeom prst="rect">
            <a:avLst/>
          </a:prstGeom>
          <a:noFill/>
          <a:ln>
            <a:noFill/>
          </a:ln>
        </p:spPr>
        <p:txBody>
          <a:bodyPr spcFirstLastPara="1" wrap="square" lIns="0" tIns="0" rIns="0" bIns="0" anchor="t" anchorCtr="0">
            <a:normAutofit/>
          </a:bodyPr>
          <a:lstStyle>
            <a:lvl1pPr lvl="0">
              <a:lnSpc>
                <a:spcPct val="90000"/>
              </a:lnSpc>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1pPr>
            <a:lvl2pPr lvl="1">
              <a:spcBef>
                <a:spcPts val="10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a:endParaRPr/>
          </a:p>
        </p:txBody>
      </p:sp>
      <p:sp>
        <p:nvSpPr>
          <p:cNvPr id="693" name="Google Shape;693;g39201aa9369_0_1312"/>
          <p:cNvSpPr txBox="1">
            <a:spLocks noGrp="1"/>
          </p:cNvSpPr>
          <p:nvPr>
            <p:ph type="body" idx="1"/>
          </p:nvPr>
        </p:nvSpPr>
        <p:spPr>
          <a:xfrm>
            <a:off x="609600" y="1828800"/>
            <a:ext cx="10972800" cy="4876800"/>
          </a:xfrm>
          <a:prstGeom prst="rect">
            <a:avLst/>
          </a:prstGeom>
          <a:noFill/>
          <a:ln>
            <a:noFill/>
          </a:ln>
        </p:spPr>
        <p:txBody>
          <a:bodyPr spcFirstLastPara="1" wrap="square" lIns="0" tIns="0" rIns="0" bIns="0" anchor="t" anchorCtr="0">
            <a:normAutofit/>
          </a:bodyPr>
          <a:lstStyle>
            <a:lvl1pPr marL="457200" lvl="0" indent="-381000">
              <a:lnSpc>
                <a:spcPct val="115000"/>
              </a:lnSpc>
              <a:spcBef>
                <a:spcPts val="1300"/>
              </a:spcBef>
              <a:spcAft>
                <a:spcPts val="0"/>
              </a:spcAft>
              <a:buClr>
                <a:schemeClr val="dk1"/>
              </a:buClr>
              <a:buSzPts val="2400"/>
              <a:buFont typeface="Montserrat"/>
              <a:buChar char="●"/>
              <a:defRPr sz="2400">
                <a:solidFill>
                  <a:schemeClr val="dk1"/>
                </a:solidFill>
                <a:latin typeface="Montserrat"/>
                <a:ea typeface="Montserrat"/>
                <a:cs typeface="Montserrat"/>
                <a:sym typeface="Montserrat"/>
              </a:defRPr>
            </a:lvl1pPr>
            <a:lvl2pPr marL="914400" lvl="1" indent="-349250">
              <a:lnSpc>
                <a:spcPct val="115000"/>
              </a:lnSpc>
              <a:spcBef>
                <a:spcPts val="1600"/>
              </a:spcBef>
              <a:spcAft>
                <a:spcPts val="0"/>
              </a:spcAft>
              <a:buClr>
                <a:schemeClr val="dk1"/>
              </a:buClr>
              <a:buSzPts val="1900"/>
              <a:buFont typeface="Montserrat"/>
              <a:buChar char="○"/>
              <a:defRPr sz="1900">
                <a:solidFill>
                  <a:schemeClr val="dk1"/>
                </a:solidFill>
                <a:latin typeface="Montserrat"/>
                <a:ea typeface="Montserrat"/>
                <a:cs typeface="Montserrat"/>
                <a:sym typeface="Montserrat"/>
              </a:defRPr>
            </a:lvl2pPr>
            <a:lvl3pPr marL="1371600" lvl="2" indent="-349250">
              <a:lnSpc>
                <a:spcPct val="115000"/>
              </a:lnSpc>
              <a:spcBef>
                <a:spcPts val="1300"/>
              </a:spcBef>
              <a:spcAft>
                <a:spcPts val="0"/>
              </a:spcAft>
              <a:buClr>
                <a:schemeClr val="dk1"/>
              </a:buClr>
              <a:buSzPts val="1900"/>
              <a:buFont typeface="Montserrat"/>
              <a:buChar char="■"/>
              <a:defRPr sz="1900">
                <a:solidFill>
                  <a:schemeClr val="dk1"/>
                </a:solidFill>
                <a:latin typeface="Montserrat"/>
                <a:ea typeface="Montserrat"/>
                <a:cs typeface="Montserrat"/>
                <a:sym typeface="Montserrat"/>
              </a:defRPr>
            </a:lvl3pPr>
            <a:lvl4pPr marL="1828800" lvl="3" indent="-349250">
              <a:lnSpc>
                <a:spcPct val="115000"/>
              </a:lnSpc>
              <a:spcBef>
                <a:spcPts val="1300"/>
              </a:spcBef>
              <a:spcAft>
                <a:spcPts val="0"/>
              </a:spcAft>
              <a:buClr>
                <a:schemeClr val="dk1"/>
              </a:buClr>
              <a:buSzPts val="1900"/>
              <a:buFont typeface="Montserrat"/>
              <a:buChar char="●"/>
              <a:defRPr sz="1900">
                <a:solidFill>
                  <a:schemeClr val="dk1"/>
                </a:solidFill>
                <a:latin typeface="Montserrat"/>
                <a:ea typeface="Montserrat"/>
                <a:cs typeface="Montserrat"/>
                <a:sym typeface="Montserrat"/>
              </a:defRPr>
            </a:lvl4pPr>
            <a:lvl5pPr marL="2286000" lvl="4" indent="-349250">
              <a:lnSpc>
                <a:spcPct val="115000"/>
              </a:lnSpc>
              <a:spcBef>
                <a:spcPts val="1300"/>
              </a:spcBef>
              <a:spcAft>
                <a:spcPts val="0"/>
              </a:spcAft>
              <a:buClr>
                <a:schemeClr val="dk1"/>
              </a:buClr>
              <a:buSzPts val="1900"/>
              <a:buFont typeface="Montserrat"/>
              <a:buChar char="○"/>
              <a:defRPr sz="1900">
                <a:solidFill>
                  <a:schemeClr val="dk1"/>
                </a:solidFill>
                <a:latin typeface="Montserrat"/>
                <a:ea typeface="Montserrat"/>
                <a:cs typeface="Montserrat"/>
                <a:sym typeface="Montserrat"/>
              </a:defRPr>
            </a:lvl5pPr>
            <a:lvl6pPr marL="2743200" lvl="5" indent="-349250">
              <a:lnSpc>
                <a:spcPct val="115000"/>
              </a:lnSpc>
              <a:spcBef>
                <a:spcPts val="1300"/>
              </a:spcBef>
              <a:spcAft>
                <a:spcPts val="0"/>
              </a:spcAft>
              <a:buClr>
                <a:schemeClr val="dk1"/>
              </a:buClr>
              <a:buSzPts val="1900"/>
              <a:buFont typeface="Montserrat"/>
              <a:buChar char="■"/>
              <a:defRPr sz="1900">
                <a:solidFill>
                  <a:schemeClr val="dk1"/>
                </a:solidFill>
                <a:latin typeface="Montserrat"/>
                <a:ea typeface="Montserrat"/>
                <a:cs typeface="Montserrat"/>
                <a:sym typeface="Montserrat"/>
              </a:defRPr>
            </a:lvl6pPr>
            <a:lvl7pPr marL="3200400" lvl="6" indent="-349250">
              <a:lnSpc>
                <a:spcPct val="115000"/>
              </a:lnSpc>
              <a:spcBef>
                <a:spcPts val="1300"/>
              </a:spcBef>
              <a:spcAft>
                <a:spcPts val="0"/>
              </a:spcAft>
              <a:buClr>
                <a:schemeClr val="dk1"/>
              </a:buClr>
              <a:buSzPts val="1900"/>
              <a:buFont typeface="Montserrat"/>
              <a:buChar char="●"/>
              <a:defRPr sz="1900">
                <a:solidFill>
                  <a:schemeClr val="dk1"/>
                </a:solidFill>
                <a:latin typeface="Montserrat"/>
                <a:ea typeface="Montserrat"/>
                <a:cs typeface="Montserrat"/>
                <a:sym typeface="Montserrat"/>
              </a:defRPr>
            </a:lvl7pPr>
            <a:lvl8pPr marL="3657600" lvl="7" indent="-349250">
              <a:lnSpc>
                <a:spcPct val="115000"/>
              </a:lnSpc>
              <a:spcBef>
                <a:spcPts val="1300"/>
              </a:spcBef>
              <a:spcAft>
                <a:spcPts val="0"/>
              </a:spcAft>
              <a:buClr>
                <a:schemeClr val="dk1"/>
              </a:buClr>
              <a:buSzPts val="1900"/>
              <a:buFont typeface="Montserrat"/>
              <a:buChar char="○"/>
              <a:defRPr sz="1900">
                <a:solidFill>
                  <a:schemeClr val="dk1"/>
                </a:solidFill>
                <a:latin typeface="Montserrat"/>
                <a:ea typeface="Montserrat"/>
                <a:cs typeface="Montserrat"/>
                <a:sym typeface="Montserrat"/>
              </a:defRPr>
            </a:lvl8pPr>
            <a:lvl9pPr marL="4114800" lvl="8" indent="-349250">
              <a:lnSpc>
                <a:spcPct val="115000"/>
              </a:lnSpc>
              <a:spcBef>
                <a:spcPts val="1300"/>
              </a:spcBef>
              <a:spcAft>
                <a:spcPts val="0"/>
              </a:spcAft>
              <a:buClr>
                <a:schemeClr val="dk1"/>
              </a:buClr>
              <a:buSzPts val="1900"/>
              <a:buFont typeface="Montserrat"/>
              <a:buChar char="■"/>
              <a:defRPr sz="1900">
                <a:solidFill>
                  <a:schemeClr val="dk1"/>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 id="2147483761" r:id="rId18"/>
    <p:sldLayoutId id="2147483762" r:id="rId19"/>
    <p:sldLayoutId id="2147483763" r:id="rId20"/>
    <p:sldLayoutId id="2147483764" r:id="rId21"/>
    <p:sldLayoutId id="2147483765" r:id="rId22"/>
    <p:sldLayoutId id="2147483766" r:id="rId23"/>
    <p:sldLayoutId id="2147483767" r:id="rId24"/>
    <p:sldLayoutId id="2147483768" r:id="rId25"/>
    <p:sldLayoutId id="2147483769" r:id="rId26"/>
    <p:sldLayoutId id="2147483770" r:id="rId27"/>
    <p:sldLayoutId id="2147483771" r:id="rId28"/>
    <p:sldLayoutId id="2147483772" r:id="rId29"/>
    <p:sldLayoutId id="2147483773" r:id="rId30"/>
    <p:sldLayoutId id="2147483774" r:id="rId31"/>
    <p:sldLayoutId id="2147483775" r:id="rId32"/>
    <p:sldLayoutId id="2147483776" r:id="rId33"/>
    <p:sldLayoutId id="2147483777" r:id="rId34"/>
    <p:sldLayoutId id="2147483778" r:id="rId35"/>
    <p:sldLayoutId id="2147483779" r:id="rId36"/>
    <p:sldLayoutId id="2147483780" r:id="rId37"/>
    <p:sldLayoutId id="2147483781" r:id="rId38"/>
    <p:sldLayoutId id="2147483782" r:id="rId39"/>
    <p:sldLayoutId id="2147483783" r:id="rId40"/>
    <p:sldLayoutId id="2147483784" r:id="rId41"/>
    <p:sldLayoutId id="2147483785" r:id="rId42"/>
    <p:sldLayoutId id="2147483786" r:id="rId43"/>
    <p:sldLayoutId id="2147483787" r:id="rId44"/>
    <p:sldLayoutId id="2147483788" r:id="rId45"/>
    <p:sldLayoutId id="2147483789" r:id="rId46"/>
    <p:sldLayoutId id="2147483790" r:id="rId47"/>
    <p:sldLayoutId id="2147483791" r:id="rId48"/>
    <p:sldLayoutId id="2147483792" r:id="rId49"/>
    <p:sldLayoutId id="2147483793" r:id="rId5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028"/>
        <p:cNvGrpSpPr/>
        <p:nvPr/>
      </p:nvGrpSpPr>
      <p:grpSpPr>
        <a:xfrm>
          <a:off x="0" y="0"/>
          <a:ext cx="0" cy="0"/>
          <a:chOff x="0" y="0"/>
          <a:chExt cx="0" cy="0"/>
        </a:xfrm>
      </p:grpSpPr>
      <p:sp>
        <p:nvSpPr>
          <p:cNvPr id="1029" name="Google Shape;1029;g395a5d8f997_0_6064"/>
          <p:cNvSpPr txBox="1">
            <a:spLocks noGrp="1"/>
          </p:cNvSpPr>
          <p:nvPr>
            <p:ph type="title"/>
          </p:nvPr>
        </p:nvSpPr>
        <p:spPr>
          <a:xfrm>
            <a:off x="609600" y="914400"/>
            <a:ext cx="10363200" cy="788100"/>
          </a:xfrm>
          <a:prstGeom prst="rect">
            <a:avLst/>
          </a:prstGeom>
          <a:noFill/>
          <a:ln>
            <a:noFill/>
          </a:ln>
        </p:spPr>
        <p:txBody>
          <a:bodyPr spcFirstLastPara="1" wrap="square" lIns="0" tIns="0" rIns="0" bIns="0" anchor="t" anchorCtr="0">
            <a:normAutofit/>
          </a:bodyPr>
          <a:lstStyle>
            <a:lvl1pPr lvl="0">
              <a:lnSpc>
                <a:spcPct val="90000"/>
              </a:lnSpc>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1pPr>
            <a:lvl2pPr lvl="1">
              <a:spcBef>
                <a:spcPts val="10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a:endParaRPr/>
          </a:p>
        </p:txBody>
      </p:sp>
      <p:sp>
        <p:nvSpPr>
          <p:cNvPr id="1030" name="Google Shape;1030;g395a5d8f997_0_6064"/>
          <p:cNvSpPr txBox="1">
            <a:spLocks noGrp="1"/>
          </p:cNvSpPr>
          <p:nvPr>
            <p:ph type="body" idx="1"/>
          </p:nvPr>
        </p:nvSpPr>
        <p:spPr>
          <a:xfrm>
            <a:off x="609600" y="1828800"/>
            <a:ext cx="10972800" cy="4876800"/>
          </a:xfrm>
          <a:prstGeom prst="rect">
            <a:avLst/>
          </a:prstGeom>
          <a:noFill/>
          <a:ln>
            <a:noFill/>
          </a:ln>
        </p:spPr>
        <p:txBody>
          <a:bodyPr spcFirstLastPara="1" wrap="square" lIns="0" tIns="0" rIns="0" bIns="0" anchor="t" anchorCtr="0">
            <a:normAutofit/>
          </a:bodyPr>
          <a:lstStyle>
            <a:lvl1pPr marL="457200" lvl="0" indent="-381000">
              <a:lnSpc>
                <a:spcPct val="115000"/>
              </a:lnSpc>
              <a:spcBef>
                <a:spcPts val="1300"/>
              </a:spcBef>
              <a:spcAft>
                <a:spcPts val="0"/>
              </a:spcAft>
              <a:buClr>
                <a:schemeClr val="dk1"/>
              </a:buClr>
              <a:buSzPts val="2400"/>
              <a:buFont typeface="Montserrat"/>
              <a:buChar char="●"/>
              <a:defRPr sz="2400">
                <a:solidFill>
                  <a:schemeClr val="dk1"/>
                </a:solidFill>
                <a:latin typeface="Montserrat"/>
                <a:ea typeface="Montserrat"/>
                <a:cs typeface="Montserrat"/>
                <a:sym typeface="Montserrat"/>
              </a:defRPr>
            </a:lvl1pPr>
            <a:lvl2pPr marL="914400" lvl="1" indent="-349250">
              <a:lnSpc>
                <a:spcPct val="115000"/>
              </a:lnSpc>
              <a:spcBef>
                <a:spcPts val="1600"/>
              </a:spcBef>
              <a:spcAft>
                <a:spcPts val="0"/>
              </a:spcAft>
              <a:buClr>
                <a:schemeClr val="dk1"/>
              </a:buClr>
              <a:buSzPts val="1900"/>
              <a:buFont typeface="Montserrat"/>
              <a:buChar char="○"/>
              <a:defRPr sz="1900">
                <a:solidFill>
                  <a:schemeClr val="dk1"/>
                </a:solidFill>
                <a:latin typeface="Montserrat"/>
                <a:ea typeface="Montserrat"/>
                <a:cs typeface="Montserrat"/>
                <a:sym typeface="Montserrat"/>
              </a:defRPr>
            </a:lvl2pPr>
            <a:lvl3pPr marL="1371600" lvl="2" indent="-349250">
              <a:lnSpc>
                <a:spcPct val="115000"/>
              </a:lnSpc>
              <a:spcBef>
                <a:spcPts val="1300"/>
              </a:spcBef>
              <a:spcAft>
                <a:spcPts val="0"/>
              </a:spcAft>
              <a:buClr>
                <a:schemeClr val="dk1"/>
              </a:buClr>
              <a:buSzPts val="1900"/>
              <a:buFont typeface="Montserrat"/>
              <a:buChar char="■"/>
              <a:defRPr sz="1900">
                <a:solidFill>
                  <a:schemeClr val="dk1"/>
                </a:solidFill>
                <a:latin typeface="Montserrat"/>
                <a:ea typeface="Montserrat"/>
                <a:cs typeface="Montserrat"/>
                <a:sym typeface="Montserrat"/>
              </a:defRPr>
            </a:lvl3pPr>
            <a:lvl4pPr marL="1828800" lvl="3" indent="-349250">
              <a:lnSpc>
                <a:spcPct val="115000"/>
              </a:lnSpc>
              <a:spcBef>
                <a:spcPts val="1300"/>
              </a:spcBef>
              <a:spcAft>
                <a:spcPts val="0"/>
              </a:spcAft>
              <a:buClr>
                <a:schemeClr val="dk1"/>
              </a:buClr>
              <a:buSzPts val="1900"/>
              <a:buFont typeface="Montserrat"/>
              <a:buChar char="●"/>
              <a:defRPr sz="1900">
                <a:solidFill>
                  <a:schemeClr val="dk1"/>
                </a:solidFill>
                <a:latin typeface="Montserrat"/>
                <a:ea typeface="Montserrat"/>
                <a:cs typeface="Montserrat"/>
                <a:sym typeface="Montserrat"/>
              </a:defRPr>
            </a:lvl4pPr>
            <a:lvl5pPr marL="2286000" lvl="4" indent="-349250">
              <a:lnSpc>
                <a:spcPct val="115000"/>
              </a:lnSpc>
              <a:spcBef>
                <a:spcPts val="1300"/>
              </a:spcBef>
              <a:spcAft>
                <a:spcPts val="0"/>
              </a:spcAft>
              <a:buClr>
                <a:schemeClr val="dk1"/>
              </a:buClr>
              <a:buSzPts val="1900"/>
              <a:buFont typeface="Montserrat"/>
              <a:buChar char="○"/>
              <a:defRPr sz="1900">
                <a:solidFill>
                  <a:schemeClr val="dk1"/>
                </a:solidFill>
                <a:latin typeface="Montserrat"/>
                <a:ea typeface="Montserrat"/>
                <a:cs typeface="Montserrat"/>
                <a:sym typeface="Montserrat"/>
              </a:defRPr>
            </a:lvl5pPr>
            <a:lvl6pPr marL="2743200" lvl="5" indent="-349250">
              <a:lnSpc>
                <a:spcPct val="115000"/>
              </a:lnSpc>
              <a:spcBef>
                <a:spcPts val="1300"/>
              </a:spcBef>
              <a:spcAft>
                <a:spcPts val="0"/>
              </a:spcAft>
              <a:buClr>
                <a:schemeClr val="dk1"/>
              </a:buClr>
              <a:buSzPts val="1900"/>
              <a:buFont typeface="Montserrat"/>
              <a:buChar char="■"/>
              <a:defRPr sz="1900">
                <a:solidFill>
                  <a:schemeClr val="dk1"/>
                </a:solidFill>
                <a:latin typeface="Montserrat"/>
                <a:ea typeface="Montserrat"/>
                <a:cs typeface="Montserrat"/>
                <a:sym typeface="Montserrat"/>
              </a:defRPr>
            </a:lvl6pPr>
            <a:lvl7pPr marL="3200400" lvl="6" indent="-349250">
              <a:lnSpc>
                <a:spcPct val="115000"/>
              </a:lnSpc>
              <a:spcBef>
                <a:spcPts val="1300"/>
              </a:spcBef>
              <a:spcAft>
                <a:spcPts val="0"/>
              </a:spcAft>
              <a:buClr>
                <a:schemeClr val="dk1"/>
              </a:buClr>
              <a:buSzPts val="1900"/>
              <a:buFont typeface="Montserrat"/>
              <a:buChar char="●"/>
              <a:defRPr sz="1900">
                <a:solidFill>
                  <a:schemeClr val="dk1"/>
                </a:solidFill>
                <a:latin typeface="Montserrat"/>
                <a:ea typeface="Montserrat"/>
                <a:cs typeface="Montserrat"/>
                <a:sym typeface="Montserrat"/>
              </a:defRPr>
            </a:lvl7pPr>
            <a:lvl8pPr marL="3657600" lvl="7" indent="-349250">
              <a:lnSpc>
                <a:spcPct val="115000"/>
              </a:lnSpc>
              <a:spcBef>
                <a:spcPts val="1300"/>
              </a:spcBef>
              <a:spcAft>
                <a:spcPts val="0"/>
              </a:spcAft>
              <a:buClr>
                <a:schemeClr val="dk1"/>
              </a:buClr>
              <a:buSzPts val="1900"/>
              <a:buFont typeface="Montserrat"/>
              <a:buChar char="○"/>
              <a:defRPr sz="1900">
                <a:solidFill>
                  <a:schemeClr val="dk1"/>
                </a:solidFill>
                <a:latin typeface="Montserrat"/>
                <a:ea typeface="Montserrat"/>
                <a:cs typeface="Montserrat"/>
                <a:sym typeface="Montserrat"/>
              </a:defRPr>
            </a:lvl8pPr>
            <a:lvl9pPr marL="4114800" lvl="8" indent="-349250">
              <a:lnSpc>
                <a:spcPct val="115000"/>
              </a:lnSpc>
              <a:spcBef>
                <a:spcPts val="1300"/>
              </a:spcBef>
              <a:spcAft>
                <a:spcPts val="0"/>
              </a:spcAft>
              <a:buClr>
                <a:schemeClr val="dk1"/>
              </a:buClr>
              <a:buSzPts val="1900"/>
              <a:buFont typeface="Montserrat"/>
              <a:buChar char="■"/>
              <a:defRPr sz="1900">
                <a:solidFill>
                  <a:schemeClr val="dk1"/>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 id="2147483810" r:id="rId16"/>
    <p:sldLayoutId id="2147483811" r:id="rId17"/>
    <p:sldLayoutId id="2147483812" r:id="rId18"/>
    <p:sldLayoutId id="2147483813" r:id="rId19"/>
    <p:sldLayoutId id="2147483814" r:id="rId20"/>
    <p:sldLayoutId id="2147483815" r:id="rId21"/>
    <p:sldLayoutId id="2147483816" r:id="rId22"/>
    <p:sldLayoutId id="2147483817" r:id="rId23"/>
    <p:sldLayoutId id="2147483818" r:id="rId24"/>
    <p:sldLayoutId id="2147483819" r:id="rId25"/>
    <p:sldLayoutId id="2147483820" r:id="rId26"/>
    <p:sldLayoutId id="2147483821" r:id="rId27"/>
    <p:sldLayoutId id="2147483822" r:id="rId28"/>
    <p:sldLayoutId id="2147483823" r:id="rId29"/>
    <p:sldLayoutId id="2147483824" r:id="rId30"/>
    <p:sldLayoutId id="2147483825" r:id="rId31"/>
    <p:sldLayoutId id="2147483826" r:id="rId32"/>
    <p:sldLayoutId id="2147483827" r:id="rId33"/>
    <p:sldLayoutId id="2147483828" r:id="rId34"/>
    <p:sldLayoutId id="2147483829" r:id="rId35"/>
    <p:sldLayoutId id="2147483830" r:id="rId36"/>
    <p:sldLayoutId id="2147483831" r:id="rId37"/>
    <p:sldLayoutId id="2147483832" r:id="rId38"/>
    <p:sldLayoutId id="2147483833" r:id="rId39"/>
    <p:sldLayoutId id="2147483834" r:id="rId40"/>
    <p:sldLayoutId id="2147483835" r:id="rId41"/>
    <p:sldLayoutId id="2147483836" r:id="rId4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353"/>
        <p:cNvGrpSpPr/>
        <p:nvPr/>
      </p:nvGrpSpPr>
      <p:grpSpPr>
        <a:xfrm>
          <a:off x="0" y="0"/>
          <a:ext cx="0" cy="0"/>
          <a:chOff x="0" y="0"/>
          <a:chExt cx="0" cy="0"/>
        </a:xfrm>
      </p:grpSpPr>
      <p:sp>
        <p:nvSpPr>
          <p:cNvPr id="1354" name="Google Shape;1354;g395a5d8f997_0_11010"/>
          <p:cNvSpPr txBox="1">
            <a:spLocks noGrp="1"/>
          </p:cNvSpPr>
          <p:nvPr>
            <p:ph type="title"/>
          </p:nvPr>
        </p:nvSpPr>
        <p:spPr>
          <a:xfrm>
            <a:off x="609600" y="914400"/>
            <a:ext cx="10363200" cy="788100"/>
          </a:xfrm>
          <a:prstGeom prst="rect">
            <a:avLst/>
          </a:prstGeom>
          <a:noFill/>
          <a:ln>
            <a:noFill/>
          </a:ln>
        </p:spPr>
        <p:txBody>
          <a:bodyPr spcFirstLastPara="1" wrap="square" lIns="0" tIns="0" rIns="0" bIns="0" anchor="t" anchorCtr="0">
            <a:normAutofit/>
          </a:bodyPr>
          <a:lstStyle>
            <a:lvl1pPr lvl="0">
              <a:lnSpc>
                <a:spcPct val="90000"/>
              </a:lnSpc>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1pPr>
            <a:lvl2pPr lvl="1">
              <a:spcBef>
                <a:spcPts val="10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a:endParaRPr/>
          </a:p>
        </p:txBody>
      </p:sp>
      <p:sp>
        <p:nvSpPr>
          <p:cNvPr id="1355" name="Google Shape;1355;g395a5d8f997_0_11010"/>
          <p:cNvSpPr txBox="1">
            <a:spLocks noGrp="1"/>
          </p:cNvSpPr>
          <p:nvPr>
            <p:ph type="body" idx="1"/>
          </p:nvPr>
        </p:nvSpPr>
        <p:spPr>
          <a:xfrm>
            <a:off x="609600" y="1828800"/>
            <a:ext cx="10972800" cy="4876800"/>
          </a:xfrm>
          <a:prstGeom prst="rect">
            <a:avLst/>
          </a:prstGeom>
          <a:noFill/>
          <a:ln>
            <a:noFill/>
          </a:ln>
        </p:spPr>
        <p:txBody>
          <a:bodyPr spcFirstLastPara="1" wrap="square" lIns="0" tIns="0" rIns="0" bIns="0" anchor="t" anchorCtr="0">
            <a:normAutofit/>
          </a:bodyPr>
          <a:lstStyle>
            <a:lvl1pPr marL="457200" lvl="0" indent="-381000">
              <a:lnSpc>
                <a:spcPct val="115000"/>
              </a:lnSpc>
              <a:spcBef>
                <a:spcPts val="1300"/>
              </a:spcBef>
              <a:spcAft>
                <a:spcPts val="0"/>
              </a:spcAft>
              <a:buClr>
                <a:schemeClr val="dk1"/>
              </a:buClr>
              <a:buSzPts val="2400"/>
              <a:buFont typeface="Montserrat"/>
              <a:buChar char="●"/>
              <a:defRPr sz="2400">
                <a:solidFill>
                  <a:schemeClr val="dk1"/>
                </a:solidFill>
                <a:latin typeface="Montserrat"/>
                <a:ea typeface="Montserrat"/>
                <a:cs typeface="Montserrat"/>
                <a:sym typeface="Montserrat"/>
              </a:defRPr>
            </a:lvl1pPr>
            <a:lvl2pPr marL="914400" lvl="1" indent="-349250">
              <a:lnSpc>
                <a:spcPct val="115000"/>
              </a:lnSpc>
              <a:spcBef>
                <a:spcPts val="1600"/>
              </a:spcBef>
              <a:spcAft>
                <a:spcPts val="0"/>
              </a:spcAft>
              <a:buClr>
                <a:schemeClr val="dk1"/>
              </a:buClr>
              <a:buSzPts val="1900"/>
              <a:buFont typeface="Montserrat"/>
              <a:buChar char="○"/>
              <a:defRPr sz="1900">
                <a:solidFill>
                  <a:schemeClr val="dk1"/>
                </a:solidFill>
                <a:latin typeface="Montserrat"/>
                <a:ea typeface="Montserrat"/>
                <a:cs typeface="Montserrat"/>
                <a:sym typeface="Montserrat"/>
              </a:defRPr>
            </a:lvl2pPr>
            <a:lvl3pPr marL="1371600" lvl="2" indent="-349250">
              <a:lnSpc>
                <a:spcPct val="115000"/>
              </a:lnSpc>
              <a:spcBef>
                <a:spcPts val="1300"/>
              </a:spcBef>
              <a:spcAft>
                <a:spcPts val="0"/>
              </a:spcAft>
              <a:buClr>
                <a:schemeClr val="dk1"/>
              </a:buClr>
              <a:buSzPts val="1900"/>
              <a:buFont typeface="Montserrat"/>
              <a:buChar char="■"/>
              <a:defRPr sz="1900">
                <a:solidFill>
                  <a:schemeClr val="dk1"/>
                </a:solidFill>
                <a:latin typeface="Montserrat"/>
                <a:ea typeface="Montserrat"/>
                <a:cs typeface="Montserrat"/>
                <a:sym typeface="Montserrat"/>
              </a:defRPr>
            </a:lvl3pPr>
            <a:lvl4pPr marL="1828800" lvl="3" indent="-349250">
              <a:lnSpc>
                <a:spcPct val="115000"/>
              </a:lnSpc>
              <a:spcBef>
                <a:spcPts val="1300"/>
              </a:spcBef>
              <a:spcAft>
                <a:spcPts val="0"/>
              </a:spcAft>
              <a:buClr>
                <a:schemeClr val="dk1"/>
              </a:buClr>
              <a:buSzPts val="1900"/>
              <a:buFont typeface="Montserrat"/>
              <a:buChar char="●"/>
              <a:defRPr sz="1900">
                <a:solidFill>
                  <a:schemeClr val="dk1"/>
                </a:solidFill>
                <a:latin typeface="Montserrat"/>
                <a:ea typeface="Montserrat"/>
                <a:cs typeface="Montserrat"/>
                <a:sym typeface="Montserrat"/>
              </a:defRPr>
            </a:lvl4pPr>
            <a:lvl5pPr marL="2286000" lvl="4" indent="-349250">
              <a:lnSpc>
                <a:spcPct val="115000"/>
              </a:lnSpc>
              <a:spcBef>
                <a:spcPts val="1300"/>
              </a:spcBef>
              <a:spcAft>
                <a:spcPts val="0"/>
              </a:spcAft>
              <a:buClr>
                <a:schemeClr val="dk1"/>
              </a:buClr>
              <a:buSzPts val="1900"/>
              <a:buFont typeface="Montserrat"/>
              <a:buChar char="○"/>
              <a:defRPr sz="1900">
                <a:solidFill>
                  <a:schemeClr val="dk1"/>
                </a:solidFill>
                <a:latin typeface="Montserrat"/>
                <a:ea typeface="Montserrat"/>
                <a:cs typeface="Montserrat"/>
                <a:sym typeface="Montserrat"/>
              </a:defRPr>
            </a:lvl5pPr>
            <a:lvl6pPr marL="2743200" lvl="5" indent="-349250">
              <a:lnSpc>
                <a:spcPct val="115000"/>
              </a:lnSpc>
              <a:spcBef>
                <a:spcPts val="1300"/>
              </a:spcBef>
              <a:spcAft>
                <a:spcPts val="0"/>
              </a:spcAft>
              <a:buClr>
                <a:schemeClr val="dk1"/>
              </a:buClr>
              <a:buSzPts val="1900"/>
              <a:buFont typeface="Montserrat"/>
              <a:buChar char="■"/>
              <a:defRPr sz="1900">
                <a:solidFill>
                  <a:schemeClr val="dk1"/>
                </a:solidFill>
                <a:latin typeface="Montserrat"/>
                <a:ea typeface="Montserrat"/>
                <a:cs typeface="Montserrat"/>
                <a:sym typeface="Montserrat"/>
              </a:defRPr>
            </a:lvl6pPr>
            <a:lvl7pPr marL="3200400" lvl="6" indent="-349250">
              <a:lnSpc>
                <a:spcPct val="115000"/>
              </a:lnSpc>
              <a:spcBef>
                <a:spcPts val="1300"/>
              </a:spcBef>
              <a:spcAft>
                <a:spcPts val="0"/>
              </a:spcAft>
              <a:buClr>
                <a:schemeClr val="dk1"/>
              </a:buClr>
              <a:buSzPts val="1900"/>
              <a:buFont typeface="Montserrat"/>
              <a:buChar char="●"/>
              <a:defRPr sz="1900">
                <a:solidFill>
                  <a:schemeClr val="dk1"/>
                </a:solidFill>
                <a:latin typeface="Montserrat"/>
                <a:ea typeface="Montserrat"/>
                <a:cs typeface="Montserrat"/>
                <a:sym typeface="Montserrat"/>
              </a:defRPr>
            </a:lvl7pPr>
            <a:lvl8pPr marL="3657600" lvl="7" indent="-349250">
              <a:lnSpc>
                <a:spcPct val="115000"/>
              </a:lnSpc>
              <a:spcBef>
                <a:spcPts val="1300"/>
              </a:spcBef>
              <a:spcAft>
                <a:spcPts val="0"/>
              </a:spcAft>
              <a:buClr>
                <a:schemeClr val="dk1"/>
              </a:buClr>
              <a:buSzPts val="1900"/>
              <a:buFont typeface="Montserrat"/>
              <a:buChar char="○"/>
              <a:defRPr sz="1900">
                <a:solidFill>
                  <a:schemeClr val="dk1"/>
                </a:solidFill>
                <a:latin typeface="Montserrat"/>
                <a:ea typeface="Montserrat"/>
                <a:cs typeface="Montserrat"/>
                <a:sym typeface="Montserrat"/>
              </a:defRPr>
            </a:lvl8pPr>
            <a:lvl9pPr marL="4114800" lvl="8" indent="-349250">
              <a:lnSpc>
                <a:spcPct val="115000"/>
              </a:lnSpc>
              <a:spcBef>
                <a:spcPts val="1300"/>
              </a:spcBef>
              <a:spcAft>
                <a:spcPts val="0"/>
              </a:spcAft>
              <a:buClr>
                <a:schemeClr val="dk1"/>
              </a:buClr>
              <a:buSzPts val="1900"/>
              <a:buFont typeface="Montserrat"/>
              <a:buChar char="■"/>
              <a:defRPr sz="1900">
                <a:solidFill>
                  <a:schemeClr val="dk1"/>
                </a:solidFill>
                <a:latin typeface="Montserrat"/>
                <a:ea typeface="Montserrat"/>
                <a:cs typeface="Montserrat"/>
                <a:sym typeface="Montserrat"/>
              </a:defRPr>
            </a:lvl9pPr>
          </a:lstStyle>
          <a:p>
            <a:endParaRPr/>
          </a:p>
        </p:txBody>
      </p:sp>
      <p:sp>
        <p:nvSpPr>
          <p:cNvPr id="1356" name="Google Shape;1356;g395a5d8f997_0_11010"/>
          <p:cNvSpPr/>
          <p:nvPr/>
        </p:nvSpPr>
        <p:spPr>
          <a:xfrm>
            <a:off x="11473867" y="0"/>
            <a:ext cx="609600" cy="678000"/>
          </a:xfrm>
          <a:prstGeom prst="rect">
            <a:avLst/>
          </a:prstGeom>
          <a:solidFill>
            <a:srgbClr val="FFFFFF"/>
          </a:solidFill>
          <a:ln w="12700"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1357" name="Google Shape;1357;g395a5d8f997_0_11010" title="250331_CI_2025-Slides_assets_Logo mark.png"/>
          <p:cNvPicPr preferRelativeResize="0"/>
          <p:nvPr/>
        </p:nvPicPr>
        <p:blipFill>
          <a:blip r:embed="rId53">
            <a:alphaModFix/>
          </a:blip>
          <a:stretch>
            <a:fillRect/>
          </a:stretch>
        </p:blipFill>
        <p:spPr>
          <a:xfrm>
            <a:off x="11569157" y="94752"/>
            <a:ext cx="419025" cy="4885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 id="2147483852" r:id="rId15"/>
    <p:sldLayoutId id="2147483853" r:id="rId16"/>
    <p:sldLayoutId id="2147483854" r:id="rId17"/>
    <p:sldLayoutId id="2147483855" r:id="rId18"/>
    <p:sldLayoutId id="2147483856" r:id="rId19"/>
    <p:sldLayoutId id="2147483857" r:id="rId20"/>
    <p:sldLayoutId id="2147483858" r:id="rId21"/>
    <p:sldLayoutId id="2147483859" r:id="rId22"/>
    <p:sldLayoutId id="2147483860" r:id="rId23"/>
    <p:sldLayoutId id="2147483861" r:id="rId24"/>
    <p:sldLayoutId id="2147483862" r:id="rId25"/>
    <p:sldLayoutId id="2147483863" r:id="rId26"/>
    <p:sldLayoutId id="2147483864" r:id="rId27"/>
    <p:sldLayoutId id="2147483865" r:id="rId28"/>
    <p:sldLayoutId id="2147483866" r:id="rId29"/>
    <p:sldLayoutId id="2147483867" r:id="rId30"/>
    <p:sldLayoutId id="2147483868" r:id="rId31"/>
    <p:sldLayoutId id="2147483869" r:id="rId32"/>
    <p:sldLayoutId id="2147483870" r:id="rId33"/>
    <p:sldLayoutId id="2147483871" r:id="rId34"/>
    <p:sldLayoutId id="2147483872" r:id="rId35"/>
    <p:sldLayoutId id="2147483873" r:id="rId36"/>
    <p:sldLayoutId id="2147483874" r:id="rId37"/>
    <p:sldLayoutId id="2147483875" r:id="rId38"/>
    <p:sldLayoutId id="2147483876" r:id="rId39"/>
    <p:sldLayoutId id="2147483877" r:id="rId40"/>
    <p:sldLayoutId id="2147483878" r:id="rId41"/>
    <p:sldLayoutId id="2147483879" r:id="rId42"/>
    <p:sldLayoutId id="2147483880" r:id="rId43"/>
    <p:sldLayoutId id="2147483881" r:id="rId44"/>
    <p:sldLayoutId id="2147483882" r:id="rId45"/>
    <p:sldLayoutId id="2147483883" r:id="rId46"/>
    <p:sldLayoutId id="2147483884" r:id="rId47"/>
    <p:sldLayoutId id="2147483885" r:id="rId48"/>
    <p:sldLayoutId id="2147483886" r:id="rId49"/>
    <p:sldLayoutId id="2147483887" r:id="rId50"/>
    <p:sldLayoutId id="2147484085" r:id="rId5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690"/>
        <p:cNvGrpSpPr/>
        <p:nvPr/>
      </p:nvGrpSpPr>
      <p:grpSpPr>
        <a:xfrm>
          <a:off x="0" y="0"/>
          <a:ext cx="0" cy="0"/>
          <a:chOff x="0" y="0"/>
          <a:chExt cx="0" cy="0"/>
        </a:xfrm>
      </p:grpSpPr>
      <p:sp>
        <p:nvSpPr>
          <p:cNvPr id="1691" name="Google Shape;1691;g395a5d8f997_0_16676"/>
          <p:cNvSpPr txBox="1">
            <a:spLocks noGrp="1"/>
          </p:cNvSpPr>
          <p:nvPr>
            <p:ph type="title"/>
          </p:nvPr>
        </p:nvSpPr>
        <p:spPr>
          <a:xfrm>
            <a:off x="609600" y="914400"/>
            <a:ext cx="10363200" cy="788100"/>
          </a:xfrm>
          <a:prstGeom prst="rect">
            <a:avLst/>
          </a:prstGeom>
          <a:noFill/>
          <a:ln>
            <a:noFill/>
          </a:ln>
        </p:spPr>
        <p:txBody>
          <a:bodyPr spcFirstLastPara="1" wrap="square" lIns="0" tIns="0" rIns="0" bIns="0" anchor="t" anchorCtr="0">
            <a:normAutofit/>
          </a:bodyPr>
          <a:lstStyle>
            <a:lvl1pPr lvl="0">
              <a:lnSpc>
                <a:spcPct val="90000"/>
              </a:lnSpc>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1pPr>
            <a:lvl2pPr lvl="1">
              <a:spcBef>
                <a:spcPts val="10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a:endParaRPr/>
          </a:p>
        </p:txBody>
      </p:sp>
      <p:sp>
        <p:nvSpPr>
          <p:cNvPr id="1692" name="Google Shape;1692;g395a5d8f997_0_16676"/>
          <p:cNvSpPr txBox="1">
            <a:spLocks noGrp="1"/>
          </p:cNvSpPr>
          <p:nvPr>
            <p:ph type="body" idx="1"/>
          </p:nvPr>
        </p:nvSpPr>
        <p:spPr>
          <a:xfrm>
            <a:off x="609600" y="1828800"/>
            <a:ext cx="10972800" cy="4876800"/>
          </a:xfrm>
          <a:prstGeom prst="rect">
            <a:avLst/>
          </a:prstGeom>
          <a:noFill/>
          <a:ln>
            <a:noFill/>
          </a:ln>
        </p:spPr>
        <p:txBody>
          <a:bodyPr spcFirstLastPara="1" wrap="square" lIns="0" tIns="0" rIns="0" bIns="0" anchor="t" anchorCtr="0">
            <a:normAutofit/>
          </a:bodyPr>
          <a:lstStyle>
            <a:lvl1pPr marL="457200" lvl="0" indent="-381000">
              <a:lnSpc>
                <a:spcPct val="115000"/>
              </a:lnSpc>
              <a:spcBef>
                <a:spcPts val="1300"/>
              </a:spcBef>
              <a:spcAft>
                <a:spcPts val="0"/>
              </a:spcAft>
              <a:buClr>
                <a:schemeClr val="dk1"/>
              </a:buClr>
              <a:buSzPts val="2400"/>
              <a:buFont typeface="Montserrat"/>
              <a:buChar char="●"/>
              <a:defRPr sz="2400">
                <a:solidFill>
                  <a:schemeClr val="dk1"/>
                </a:solidFill>
                <a:latin typeface="Montserrat"/>
                <a:ea typeface="Montserrat"/>
                <a:cs typeface="Montserrat"/>
                <a:sym typeface="Montserrat"/>
              </a:defRPr>
            </a:lvl1pPr>
            <a:lvl2pPr marL="914400" lvl="1" indent="-349250">
              <a:lnSpc>
                <a:spcPct val="115000"/>
              </a:lnSpc>
              <a:spcBef>
                <a:spcPts val="1600"/>
              </a:spcBef>
              <a:spcAft>
                <a:spcPts val="0"/>
              </a:spcAft>
              <a:buClr>
                <a:schemeClr val="dk1"/>
              </a:buClr>
              <a:buSzPts val="1900"/>
              <a:buFont typeface="Montserrat"/>
              <a:buChar char="○"/>
              <a:defRPr sz="1900">
                <a:solidFill>
                  <a:schemeClr val="dk1"/>
                </a:solidFill>
                <a:latin typeface="Montserrat"/>
                <a:ea typeface="Montserrat"/>
                <a:cs typeface="Montserrat"/>
                <a:sym typeface="Montserrat"/>
              </a:defRPr>
            </a:lvl2pPr>
            <a:lvl3pPr marL="1371600" lvl="2" indent="-349250">
              <a:lnSpc>
                <a:spcPct val="115000"/>
              </a:lnSpc>
              <a:spcBef>
                <a:spcPts val="1300"/>
              </a:spcBef>
              <a:spcAft>
                <a:spcPts val="0"/>
              </a:spcAft>
              <a:buClr>
                <a:schemeClr val="dk1"/>
              </a:buClr>
              <a:buSzPts val="1900"/>
              <a:buFont typeface="Montserrat"/>
              <a:buChar char="■"/>
              <a:defRPr sz="1900">
                <a:solidFill>
                  <a:schemeClr val="dk1"/>
                </a:solidFill>
                <a:latin typeface="Montserrat"/>
                <a:ea typeface="Montserrat"/>
                <a:cs typeface="Montserrat"/>
                <a:sym typeface="Montserrat"/>
              </a:defRPr>
            </a:lvl3pPr>
            <a:lvl4pPr marL="1828800" lvl="3" indent="-349250">
              <a:lnSpc>
                <a:spcPct val="115000"/>
              </a:lnSpc>
              <a:spcBef>
                <a:spcPts val="1300"/>
              </a:spcBef>
              <a:spcAft>
                <a:spcPts val="0"/>
              </a:spcAft>
              <a:buClr>
                <a:schemeClr val="dk1"/>
              </a:buClr>
              <a:buSzPts val="1900"/>
              <a:buFont typeface="Montserrat"/>
              <a:buChar char="●"/>
              <a:defRPr sz="1900">
                <a:solidFill>
                  <a:schemeClr val="dk1"/>
                </a:solidFill>
                <a:latin typeface="Montserrat"/>
                <a:ea typeface="Montserrat"/>
                <a:cs typeface="Montserrat"/>
                <a:sym typeface="Montserrat"/>
              </a:defRPr>
            </a:lvl4pPr>
            <a:lvl5pPr marL="2286000" lvl="4" indent="-349250">
              <a:lnSpc>
                <a:spcPct val="115000"/>
              </a:lnSpc>
              <a:spcBef>
                <a:spcPts val="1300"/>
              </a:spcBef>
              <a:spcAft>
                <a:spcPts val="0"/>
              </a:spcAft>
              <a:buClr>
                <a:schemeClr val="dk1"/>
              </a:buClr>
              <a:buSzPts val="1900"/>
              <a:buFont typeface="Montserrat"/>
              <a:buChar char="○"/>
              <a:defRPr sz="1900">
                <a:solidFill>
                  <a:schemeClr val="dk1"/>
                </a:solidFill>
                <a:latin typeface="Montserrat"/>
                <a:ea typeface="Montserrat"/>
                <a:cs typeface="Montserrat"/>
                <a:sym typeface="Montserrat"/>
              </a:defRPr>
            </a:lvl5pPr>
            <a:lvl6pPr marL="2743200" lvl="5" indent="-349250">
              <a:lnSpc>
                <a:spcPct val="115000"/>
              </a:lnSpc>
              <a:spcBef>
                <a:spcPts val="1300"/>
              </a:spcBef>
              <a:spcAft>
                <a:spcPts val="0"/>
              </a:spcAft>
              <a:buClr>
                <a:schemeClr val="dk1"/>
              </a:buClr>
              <a:buSzPts val="1900"/>
              <a:buFont typeface="Montserrat"/>
              <a:buChar char="■"/>
              <a:defRPr sz="1900">
                <a:solidFill>
                  <a:schemeClr val="dk1"/>
                </a:solidFill>
                <a:latin typeface="Montserrat"/>
                <a:ea typeface="Montserrat"/>
                <a:cs typeface="Montserrat"/>
                <a:sym typeface="Montserrat"/>
              </a:defRPr>
            </a:lvl6pPr>
            <a:lvl7pPr marL="3200400" lvl="6" indent="-349250">
              <a:lnSpc>
                <a:spcPct val="115000"/>
              </a:lnSpc>
              <a:spcBef>
                <a:spcPts val="1300"/>
              </a:spcBef>
              <a:spcAft>
                <a:spcPts val="0"/>
              </a:spcAft>
              <a:buClr>
                <a:schemeClr val="dk1"/>
              </a:buClr>
              <a:buSzPts val="1900"/>
              <a:buFont typeface="Montserrat"/>
              <a:buChar char="●"/>
              <a:defRPr sz="1900">
                <a:solidFill>
                  <a:schemeClr val="dk1"/>
                </a:solidFill>
                <a:latin typeface="Montserrat"/>
                <a:ea typeface="Montserrat"/>
                <a:cs typeface="Montserrat"/>
                <a:sym typeface="Montserrat"/>
              </a:defRPr>
            </a:lvl7pPr>
            <a:lvl8pPr marL="3657600" lvl="7" indent="-349250">
              <a:lnSpc>
                <a:spcPct val="115000"/>
              </a:lnSpc>
              <a:spcBef>
                <a:spcPts val="1300"/>
              </a:spcBef>
              <a:spcAft>
                <a:spcPts val="0"/>
              </a:spcAft>
              <a:buClr>
                <a:schemeClr val="dk1"/>
              </a:buClr>
              <a:buSzPts val="1900"/>
              <a:buFont typeface="Montserrat"/>
              <a:buChar char="○"/>
              <a:defRPr sz="1900">
                <a:solidFill>
                  <a:schemeClr val="dk1"/>
                </a:solidFill>
                <a:latin typeface="Montserrat"/>
                <a:ea typeface="Montserrat"/>
                <a:cs typeface="Montserrat"/>
                <a:sym typeface="Montserrat"/>
              </a:defRPr>
            </a:lvl8pPr>
            <a:lvl9pPr marL="4114800" lvl="8" indent="-349250">
              <a:lnSpc>
                <a:spcPct val="115000"/>
              </a:lnSpc>
              <a:spcBef>
                <a:spcPts val="1300"/>
              </a:spcBef>
              <a:spcAft>
                <a:spcPts val="0"/>
              </a:spcAft>
              <a:buClr>
                <a:schemeClr val="dk1"/>
              </a:buClr>
              <a:buSzPts val="1900"/>
              <a:buFont typeface="Montserrat"/>
              <a:buChar char="■"/>
              <a:defRPr sz="1900">
                <a:solidFill>
                  <a:schemeClr val="dk1"/>
                </a:solidFill>
                <a:latin typeface="Montserrat"/>
                <a:ea typeface="Montserrat"/>
                <a:cs typeface="Montserrat"/>
                <a:sym typeface="Montserrat"/>
              </a:defRPr>
            </a:lvl9pPr>
          </a:lstStyle>
          <a:p>
            <a:endParaRPr/>
          </a:p>
        </p:txBody>
      </p:sp>
      <p:sp>
        <p:nvSpPr>
          <p:cNvPr id="1693" name="Google Shape;1693;g395a5d8f997_0_16676"/>
          <p:cNvSpPr/>
          <p:nvPr/>
        </p:nvSpPr>
        <p:spPr>
          <a:xfrm>
            <a:off x="11473867" y="0"/>
            <a:ext cx="609600" cy="678000"/>
          </a:xfrm>
          <a:prstGeom prst="rect">
            <a:avLst/>
          </a:prstGeom>
          <a:solidFill>
            <a:srgbClr val="FFFFFF"/>
          </a:solidFill>
          <a:ln w="12700"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1694" name="Google Shape;1694;g395a5d8f997_0_16676" title="250331_CI_2025-Slides_assets_Logo mark.png"/>
          <p:cNvPicPr preferRelativeResize="0"/>
          <p:nvPr/>
        </p:nvPicPr>
        <p:blipFill>
          <a:blip r:embed="rId52">
            <a:alphaModFix/>
          </a:blip>
          <a:stretch>
            <a:fillRect/>
          </a:stretch>
        </p:blipFill>
        <p:spPr>
          <a:xfrm>
            <a:off x="11569157" y="94752"/>
            <a:ext cx="419025" cy="4885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 id="2147483901" r:id="rId13"/>
    <p:sldLayoutId id="2147483902" r:id="rId14"/>
    <p:sldLayoutId id="2147483903" r:id="rId15"/>
    <p:sldLayoutId id="2147483904" r:id="rId16"/>
    <p:sldLayoutId id="2147483905" r:id="rId17"/>
    <p:sldLayoutId id="2147483906" r:id="rId18"/>
    <p:sldLayoutId id="2147483907" r:id="rId19"/>
    <p:sldLayoutId id="2147483908" r:id="rId20"/>
    <p:sldLayoutId id="2147483909" r:id="rId21"/>
    <p:sldLayoutId id="2147483910" r:id="rId22"/>
    <p:sldLayoutId id="2147483911" r:id="rId23"/>
    <p:sldLayoutId id="2147483912" r:id="rId24"/>
    <p:sldLayoutId id="2147483913" r:id="rId25"/>
    <p:sldLayoutId id="2147483914" r:id="rId26"/>
    <p:sldLayoutId id="2147483915" r:id="rId27"/>
    <p:sldLayoutId id="2147483916" r:id="rId28"/>
    <p:sldLayoutId id="2147483917" r:id="rId29"/>
    <p:sldLayoutId id="2147483918" r:id="rId30"/>
    <p:sldLayoutId id="2147483919" r:id="rId31"/>
    <p:sldLayoutId id="2147483920" r:id="rId32"/>
    <p:sldLayoutId id="2147483921" r:id="rId33"/>
    <p:sldLayoutId id="2147483922" r:id="rId34"/>
    <p:sldLayoutId id="2147483923" r:id="rId35"/>
    <p:sldLayoutId id="2147483924" r:id="rId36"/>
    <p:sldLayoutId id="2147483925" r:id="rId37"/>
    <p:sldLayoutId id="2147483926" r:id="rId38"/>
    <p:sldLayoutId id="2147483927" r:id="rId39"/>
    <p:sldLayoutId id="2147483928" r:id="rId40"/>
    <p:sldLayoutId id="2147483929" r:id="rId41"/>
    <p:sldLayoutId id="2147483930" r:id="rId42"/>
    <p:sldLayoutId id="2147483931" r:id="rId43"/>
    <p:sldLayoutId id="2147483932" r:id="rId44"/>
    <p:sldLayoutId id="2147483933" r:id="rId45"/>
    <p:sldLayoutId id="2147483934" r:id="rId46"/>
    <p:sldLayoutId id="2147483935" r:id="rId47"/>
    <p:sldLayoutId id="2147483936" r:id="rId48"/>
    <p:sldLayoutId id="2147483937" r:id="rId49"/>
    <p:sldLayoutId id="2147483938" r:id="rId5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025"/>
        <p:cNvGrpSpPr/>
        <p:nvPr/>
      </p:nvGrpSpPr>
      <p:grpSpPr>
        <a:xfrm>
          <a:off x="0" y="0"/>
          <a:ext cx="0" cy="0"/>
          <a:chOff x="0" y="0"/>
          <a:chExt cx="0" cy="0"/>
        </a:xfrm>
      </p:grpSpPr>
      <p:sp>
        <p:nvSpPr>
          <p:cNvPr id="2026" name="Google Shape;2026;g395a5d8f997_0_17689"/>
          <p:cNvSpPr txBox="1">
            <a:spLocks noGrp="1"/>
          </p:cNvSpPr>
          <p:nvPr>
            <p:ph type="title"/>
          </p:nvPr>
        </p:nvSpPr>
        <p:spPr>
          <a:xfrm>
            <a:off x="609600" y="914400"/>
            <a:ext cx="10363200" cy="788100"/>
          </a:xfrm>
          <a:prstGeom prst="rect">
            <a:avLst/>
          </a:prstGeom>
          <a:noFill/>
          <a:ln>
            <a:noFill/>
          </a:ln>
        </p:spPr>
        <p:txBody>
          <a:bodyPr spcFirstLastPara="1" wrap="square" lIns="0" tIns="0" rIns="0" bIns="0" anchor="t" anchorCtr="0">
            <a:normAutofit/>
          </a:bodyPr>
          <a:lstStyle>
            <a:lvl1pPr marR="0" lvl="0" algn="l">
              <a:lnSpc>
                <a:spcPct val="90000"/>
              </a:lnSpc>
              <a:spcBef>
                <a:spcPts val="0"/>
              </a:spcBef>
              <a:spcAft>
                <a:spcPts val="0"/>
              </a:spcAft>
              <a:buClr>
                <a:schemeClr val="dk2"/>
              </a:buClr>
              <a:buSzPts val="4800"/>
              <a:buFont typeface="Montserrat"/>
              <a:buNone/>
              <a:defRPr sz="4800" b="1" i="0" u="none" strike="noStrike" cap="none">
                <a:solidFill>
                  <a:schemeClr val="dk2"/>
                </a:solidFill>
                <a:latin typeface="Montserrat"/>
                <a:ea typeface="Montserrat"/>
                <a:cs typeface="Montserrat"/>
                <a:sym typeface="Montserrat"/>
              </a:defRPr>
            </a:lvl1pPr>
            <a:lvl2pPr marR="0" lvl="1" algn="l">
              <a:lnSpc>
                <a:spcPct val="100000"/>
              </a:lnSpc>
              <a:spcBef>
                <a:spcPts val="10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2027" name="Google Shape;2027;g395a5d8f997_0_17689"/>
          <p:cNvSpPr txBox="1">
            <a:spLocks noGrp="1"/>
          </p:cNvSpPr>
          <p:nvPr>
            <p:ph type="body" idx="1"/>
          </p:nvPr>
        </p:nvSpPr>
        <p:spPr>
          <a:xfrm>
            <a:off x="609600" y="1828800"/>
            <a:ext cx="10972800" cy="4876800"/>
          </a:xfrm>
          <a:prstGeom prst="rect">
            <a:avLst/>
          </a:prstGeom>
          <a:noFill/>
          <a:ln>
            <a:noFill/>
          </a:ln>
        </p:spPr>
        <p:txBody>
          <a:bodyPr spcFirstLastPara="1" wrap="square" lIns="0" tIns="0" rIns="0" bIns="0" anchor="t" anchorCtr="0">
            <a:normAutofit/>
          </a:bodyPr>
          <a:lstStyle>
            <a:lvl1pPr marL="457200" marR="0" lvl="0" indent="-381000" algn="l">
              <a:lnSpc>
                <a:spcPct val="115000"/>
              </a:lnSpc>
              <a:spcBef>
                <a:spcPts val="130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sym typeface="Montserrat"/>
              </a:defRPr>
            </a:lvl1pPr>
            <a:lvl2pPr marL="914400" marR="0" lvl="1" indent="-349250" algn="l">
              <a:lnSpc>
                <a:spcPct val="115000"/>
              </a:lnSpc>
              <a:spcBef>
                <a:spcPts val="1600"/>
              </a:spcBef>
              <a:spcAft>
                <a:spcPts val="0"/>
              </a:spcAft>
              <a:buClr>
                <a:schemeClr val="dk1"/>
              </a:buClr>
              <a:buSzPts val="1900"/>
              <a:buFont typeface="Montserrat"/>
              <a:buChar char="○"/>
              <a:defRPr sz="1900" b="0" i="0" u="none" strike="noStrike" cap="none">
                <a:solidFill>
                  <a:schemeClr val="dk1"/>
                </a:solidFill>
                <a:latin typeface="Montserrat"/>
                <a:ea typeface="Montserrat"/>
                <a:cs typeface="Montserrat"/>
                <a:sym typeface="Montserrat"/>
              </a:defRPr>
            </a:lvl2pPr>
            <a:lvl3pPr marL="1371600" marR="0" lvl="2" indent="-349250" algn="l">
              <a:lnSpc>
                <a:spcPct val="115000"/>
              </a:lnSpc>
              <a:spcBef>
                <a:spcPts val="1300"/>
              </a:spcBef>
              <a:spcAft>
                <a:spcPts val="0"/>
              </a:spcAft>
              <a:buClr>
                <a:schemeClr val="dk1"/>
              </a:buClr>
              <a:buSzPts val="1900"/>
              <a:buFont typeface="Montserrat"/>
              <a:buChar char="■"/>
              <a:defRPr sz="1900" b="0" i="0" u="none" strike="noStrike" cap="none">
                <a:solidFill>
                  <a:schemeClr val="dk1"/>
                </a:solidFill>
                <a:latin typeface="Montserrat"/>
                <a:ea typeface="Montserrat"/>
                <a:cs typeface="Montserrat"/>
                <a:sym typeface="Montserrat"/>
              </a:defRPr>
            </a:lvl3pPr>
            <a:lvl4pPr marL="1828800" marR="0" lvl="3" indent="-349250" algn="l">
              <a:lnSpc>
                <a:spcPct val="115000"/>
              </a:lnSpc>
              <a:spcBef>
                <a:spcPts val="1300"/>
              </a:spcBef>
              <a:spcAft>
                <a:spcPts val="0"/>
              </a:spcAft>
              <a:buClr>
                <a:schemeClr val="dk1"/>
              </a:buClr>
              <a:buSzPts val="1900"/>
              <a:buFont typeface="Montserrat"/>
              <a:buChar char="●"/>
              <a:defRPr sz="1900" b="0" i="0" u="none" strike="noStrike" cap="none">
                <a:solidFill>
                  <a:schemeClr val="dk1"/>
                </a:solidFill>
                <a:latin typeface="Montserrat"/>
                <a:ea typeface="Montserrat"/>
                <a:cs typeface="Montserrat"/>
                <a:sym typeface="Montserrat"/>
              </a:defRPr>
            </a:lvl4pPr>
            <a:lvl5pPr marL="2286000" marR="0" lvl="4" indent="-349250" algn="l">
              <a:lnSpc>
                <a:spcPct val="115000"/>
              </a:lnSpc>
              <a:spcBef>
                <a:spcPts val="1300"/>
              </a:spcBef>
              <a:spcAft>
                <a:spcPts val="0"/>
              </a:spcAft>
              <a:buClr>
                <a:schemeClr val="dk1"/>
              </a:buClr>
              <a:buSzPts val="1900"/>
              <a:buFont typeface="Montserrat"/>
              <a:buChar char="○"/>
              <a:defRPr sz="1900" b="0" i="0" u="none" strike="noStrike" cap="none">
                <a:solidFill>
                  <a:schemeClr val="dk1"/>
                </a:solidFill>
                <a:latin typeface="Montserrat"/>
                <a:ea typeface="Montserrat"/>
                <a:cs typeface="Montserrat"/>
                <a:sym typeface="Montserrat"/>
              </a:defRPr>
            </a:lvl5pPr>
            <a:lvl6pPr marL="2743200" marR="0" lvl="5" indent="-349250" algn="l">
              <a:lnSpc>
                <a:spcPct val="115000"/>
              </a:lnSpc>
              <a:spcBef>
                <a:spcPts val="1300"/>
              </a:spcBef>
              <a:spcAft>
                <a:spcPts val="0"/>
              </a:spcAft>
              <a:buClr>
                <a:schemeClr val="dk1"/>
              </a:buClr>
              <a:buSzPts val="1900"/>
              <a:buFont typeface="Montserrat"/>
              <a:buChar char="■"/>
              <a:defRPr sz="1900" b="0" i="0" u="none" strike="noStrike" cap="none">
                <a:solidFill>
                  <a:schemeClr val="dk1"/>
                </a:solidFill>
                <a:latin typeface="Montserrat"/>
                <a:ea typeface="Montserrat"/>
                <a:cs typeface="Montserrat"/>
                <a:sym typeface="Montserrat"/>
              </a:defRPr>
            </a:lvl6pPr>
            <a:lvl7pPr marL="3200400" marR="0" lvl="6" indent="-349250" algn="l">
              <a:lnSpc>
                <a:spcPct val="115000"/>
              </a:lnSpc>
              <a:spcBef>
                <a:spcPts val="1300"/>
              </a:spcBef>
              <a:spcAft>
                <a:spcPts val="0"/>
              </a:spcAft>
              <a:buClr>
                <a:schemeClr val="dk1"/>
              </a:buClr>
              <a:buSzPts val="1900"/>
              <a:buFont typeface="Montserrat"/>
              <a:buChar char="●"/>
              <a:defRPr sz="1900" b="0" i="0" u="none" strike="noStrike" cap="none">
                <a:solidFill>
                  <a:schemeClr val="dk1"/>
                </a:solidFill>
                <a:latin typeface="Montserrat"/>
                <a:ea typeface="Montserrat"/>
                <a:cs typeface="Montserrat"/>
                <a:sym typeface="Montserrat"/>
              </a:defRPr>
            </a:lvl7pPr>
            <a:lvl8pPr marL="3657600" marR="0" lvl="7" indent="-349250" algn="l">
              <a:lnSpc>
                <a:spcPct val="115000"/>
              </a:lnSpc>
              <a:spcBef>
                <a:spcPts val="1300"/>
              </a:spcBef>
              <a:spcAft>
                <a:spcPts val="0"/>
              </a:spcAft>
              <a:buClr>
                <a:schemeClr val="dk1"/>
              </a:buClr>
              <a:buSzPts val="1900"/>
              <a:buFont typeface="Montserrat"/>
              <a:buChar char="○"/>
              <a:defRPr sz="1900" b="0" i="0" u="none" strike="noStrike" cap="none">
                <a:solidFill>
                  <a:schemeClr val="dk1"/>
                </a:solidFill>
                <a:latin typeface="Montserrat"/>
                <a:ea typeface="Montserrat"/>
                <a:cs typeface="Montserrat"/>
                <a:sym typeface="Montserrat"/>
              </a:defRPr>
            </a:lvl8pPr>
            <a:lvl9pPr marL="4114800" marR="0" lvl="8" indent="-349250" algn="l">
              <a:lnSpc>
                <a:spcPct val="115000"/>
              </a:lnSpc>
              <a:spcBef>
                <a:spcPts val="1300"/>
              </a:spcBef>
              <a:spcAft>
                <a:spcPts val="0"/>
              </a:spcAft>
              <a:buClr>
                <a:schemeClr val="dk1"/>
              </a:buClr>
              <a:buSzPts val="1900"/>
              <a:buFont typeface="Montserrat"/>
              <a:buChar char="■"/>
              <a:defRPr sz="1900" b="0" i="0" u="none" strike="noStrike" cap="none">
                <a:solidFill>
                  <a:schemeClr val="dk1"/>
                </a:solidFill>
                <a:latin typeface="Montserrat"/>
                <a:ea typeface="Montserrat"/>
                <a:cs typeface="Montserrat"/>
                <a:sym typeface="Montserrat"/>
              </a:defRPr>
            </a:lvl9pPr>
          </a:lstStyle>
          <a:p>
            <a:endParaRPr/>
          </a:p>
        </p:txBody>
      </p:sp>
      <p:sp>
        <p:nvSpPr>
          <p:cNvPr id="2028" name="Google Shape;2028;g395a5d8f997_0_17689"/>
          <p:cNvSpPr/>
          <p:nvPr/>
        </p:nvSpPr>
        <p:spPr>
          <a:xfrm>
            <a:off x="11473867" y="0"/>
            <a:ext cx="609600" cy="678000"/>
          </a:xfrm>
          <a:prstGeom prst="rect">
            <a:avLst/>
          </a:prstGeom>
          <a:solidFill>
            <a:srgbClr val="FFFFFF"/>
          </a:solidFill>
          <a:ln w="12700"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2029" name="Google Shape;2029;g395a5d8f997_0_17689" title="250331_CI_2025-Slides_assets_Logo mark.png"/>
          <p:cNvPicPr preferRelativeResize="0"/>
          <p:nvPr/>
        </p:nvPicPr>
        <p:blipFill>
          <a:blip r:embed="rId46">
            <a:alphaModFix/>
          </a:blip>
          <a:stretch>
            <a:fillRect/>
          </a:stretch>
        </p:blipFill>
        <p:spPr>
          <a:xfrm>
            <a:off x="11569157" y="94752"/>
            <a:ext cx="419025" cy="4885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 id="2147483951" r:id="rId12"/>
    <p:sldLayoutId id="2147483952" r:id="rId13"/>
    <p:sldLayoutId id="2147483953" r:id="rId14"/>
    <p:sldLayoutId id="2147483954" r:id="rId15"/>
    <p:sldLayoutId id="2147483955" r:id="rId16"/>
    <p:sldLayoutId id="2147483956" r:id="rId17"/>
    <p:sldLayoutId id="2147483957" r:id="rId18"/>
    <p:sldLayoutId id="2147483958" r:id="rId19"/>
    <p:sldLayoutId id="2147483959" r:id="rId20"/>
    <p:sldLayoutId id="2147483960" r:id="rId21"/>
    <p:sldLayoutId id="2147483961" r:id="rId22"/>
    <p:sldLayoutId id="2147483962" r:id="rId23"/>
    <p:sldLayoutId id="2147483963" r:id="rId24"/>
    <p:sldLayoutId id="2147483964" r:id="rId25"/>
    <p:sldLayoutId id="2147483965" r:id="rId26"/>
    <p:sldLayoutId id="2147483966" r:id="rId27"/>
    <p:sldLayoutId id="2147483967" r:id="rId28"/>
    <p:sldLayoutId id="2147483968" r:id="rId29"/>
    <p:sldLayoutId id="2147483969" r:id="rId30"/>
    <p:sldLayoutId id="2147483970" r:id="rId31"/>
    <p:sldLayoutId id="2147483971" r:id="rId32"/>
    <p:sldLayoutId id="2147483972" r:id="rId33"/>
    <p:sldLayoutId id="2147483973" r:id="rId34"/>
    <p:sldLayoutId id="2147483974" r:id="rId35"/>
    <p:sldLayoutId id="2147483975" r:id="rId36"/>
    <p:sldLayoutId id="2147483976" r:id="rId37"/>
    <p:sldLayoutId id="2147483977" r:id="rId38"/>
    <p:sldLayoutId id="2147483978" r:id="rId39"/>
    <p:sldLayoutId id="2147483979" r:id="rId40"/>
    <p:sldLayoutId id="2147483980" r:id="rId41"/>
    <p:sldLayoutId id="2147483981" r:id="rId42"/>
    <p:sldLayoutId id="2147483982" r:id="rId43"/>
    <p:sldLayoutId id="2147483983" r:id="rId4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356"/>
        <p:cNvGrpSpPr/>
        <p:nvPr/>
      </p:nvGrpSpPr>
      <p:grpSpPr>
        <a:xfrm>
          <a:off x="0" y="0"/>
          <a:ext cx="0" cy="0"/>
          <a:chOff x="0" y="0"/>
          <a:chExt cx="0" cy="0"/>
        </a:xfrm>
      </p:grpSpPr>
      <p:sp>
        <p:nvSpPr>
          <p:cNvPr id="2357" name="Google Shape;2357;g395a5d8f997_0_18385"/>
          <p:cNvSpPr txBox="1">
            <a:spLocks noGrp="1"/>
          </p:cNvSpPr>
          <p:nvPr>
            <p:ph type="title"/>
          </p:nvPr>
        </p:nvSpPr>
        <p:spPr>
          <a:xfrm>
            <a:off x="609600" y="914400"/>
            <a:ext cx="10363200" cy="788100"/>
          </a:xfrm>
          <a:prstGeom prst="rect">
            <a:avLst/>
          </a:prstGeom>
          <a:noFill/>
          <a:ln>
            <a:noFill/>
          </a:ln>
        </p:spPr>
        <p:txBody>
          <a:bodyPr spcFirstLastPara="1" wrap="square" lIns="0" tIns="0" rIns="0" bIns="0" anchor="t" anchorCtr="0">
            <a:normAutofit/>
          </a:bodyPr>
          <a:lstStyle>
            <a:lvl1pPr lvl="0">
              <a:lnSpc>
                <a:spcPct val="90000"/>
              </a:lnSpc>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1pPr>
            <a:lvl2pPr lvl="1">
              <a:spcBef>
                <a:spcPts val="10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a:endParaRPr/>
          </a:p>
        </p:txBody>
      </p:sp>
      <p:sp>
        <p:nvSpPr>
          <p:cNvPr id="2358" name="Google Shape;2358;g395a5d8f997_0_18385"/>
          <p:cNvSpPr txBox="1">
            <a:spLocks noGrp="1"/>
          </p:cNvSpPr>
          <p:nvPr>
            <p:ph type="body" idx="1"/>
          </p:nvPr>
        </p:nvSpPr>
        <p:spPr>
          <a:xfrm>
            <a:off x="609600" y="1828800"/>
            <a:ext cx="10972800" cy="4876800"/>
          </a:xfrm>
          <a:prstGeom prst="rect">
            <a:avLst/>
          </a:prstGeom>
          <a:noFill/>
          <a:ln>
            <a:noFill/>
          </a:ln>
        </p:spPr>
        <p:txBody>
          <a:bodyPr spcFirstLastPara="1" wrap="square" lIns="0" tIns="0" rIns="0" bIns="0" anchor="t" anchorCtr="0">
            <a:normAutofit/>
          </a:bodyPr>
          <a:lstStyle>
            <a:lvl1pPr marL="457200" lvl="0" indent="-381000">
              <a:lnSpc>
                <a:spcPct val="115000"/>
              </a:lnSpc>
              <a:spcBef>
                <a:spcPts val="1300"/>
              </a:spcBef>
              <a:spcAft>
                <a:spcPts val="0"/>
              </a:spcAft>
              <a:buClr>
                <a:schemeClr val="dk1"/>
              </a:buClr>
              <a:buSzPts val="2400"/>
              <a:buFont typeface="Montserrat"/>
              <a:buChar char="●"/>
              <a:defRPr sz="2400">
                <a:solidFill>
                  <a:schemeClr val="dk1"/>
                </a:solidFill>
                <a:latin typeface="Montserrat"/>
                <a:ea typeface="Montserrat"/>
                <a:cs typeface="Montserrat"/>
                <a:sym typeface="Montserrat"/>
              </a:defRPr>
            </a:lvl1pPr>
            <a:lvl2pPr marL="914400" lvl="1" indent="-349250">
              <a:lnSpc>
                <a:spcPct val="115000"/>
              </a:lnSpc>
              <a:spcBef>
                <a:spcPts val="1600"/>
              </a:spcBef>
              <a:spcAft>
                <a:spcPts val="0"/>
              </a:spcAft>
              <a:buClr>
                <a:schemeClr val="dk1"/>
              </a:buClr>
              <a:buSzPts val="1900"/>
              <a:buFont typeface="Montserrat"/>
              <a:buChar char="○"/>
              <a:defRPr sz="1900">
                <a:solidFill>
                  <a:schemeClr val="dk1"/>
                </a:solidFill>
                <a:latin typeface="Montserrat"/>
                <a:ea typeface="Montserrat"/>
                <a:cs typeface="Montserrat"/>
                <a:sym typeface="Montserrat"/>
              </a:defRPr>
            </a:lvl2pPr>
            <a:lvl3pPr marL="1371600" lvl="2" indent="-349250">
              <a:lnSpc>
                <a:spcPct val="115000"/>
              </a:lnSpc>
              <a:spcBef>
                <a:spcPts val="1300"/>
              </a:spcBef>
              <a:spcAft>
                <a:spcPts val="0"/>
              </a:spcAft>
              <a:buClr>
                <a:schemeClr val="dk1"/>
              </a:buClr>
              <a:buSzPts val="1900"/>
              <a:buFont typeface="Montserrat"/>
              <a:buChar char="■"/>
              <a:defRPr sz="1900">
                <a:solidFill>
                  <a:schemeClr val="dk1"/>
                </a:solidFill>
                <a:latin typeface="Montserrat"/>
                <a:ea typeface="Montserrat"/>
                <a:cs typeface="Montserrat"/>
                <a:sym typeface="Montserrat"/>
              </a:defRPr>
            </a:lvl3pPr>
            <a:lvl4pPr marL="1828800" lvl="3" indent="-349250">
              <a:lnSpc>
                <a:spcPct val="115000"/>
              </a:lnSpc>
              <a:spcBef>
                <a:spcPts val="1300"/>
              </a:spcBef>
              <a:spcAft>
                <a:spcPts val="0"/>
              </a:spcAft>
              <a:buClr>
                <a:schemeClr val="dk1"/>
              </a:buClr>
              <a:buSzPts val="1900"/>
              <a:buFont typeface="Montserrat"/>
              <a:buChar char="●"/>
              <a:defRPr sz="1900">
                <a:solidFill>
                  <a:schemeClr val="dk1"/>
                </a:solidFill>
                <a:latin typeface="Montserrat"/>
                <a:ea typeface="Montserrat"/>
                <a:cs typeface="Montserrat"/>
                <a:sym typeface="Montserrat"/>
              </a:defRPr>
            </a:lvl4pPr>
            <a:lvl5pPr marL="2286000" lvl="4" indent="-349250">
              <a:lnSpc>
                <a:spcPct val="115000"/>
              </a:lnSpc>
              <a:spcBef>
                <a:spcPts val="1300"/>
              </a:spcBef>
              <a:spcAft>
                <a:spcPts val="0"/>
              </a:spcAft>
              <a:buClr>
                <a:schemeClr val="dk1"/>
              </a:buClr>
              <a:buSzPts val="1900"/>
              <a:buFont typeface="Montserrat"/>
              <a:buChar char="○"/>
              <a:defRPr sz="1900">
                <a:solidFill>
                  <a:schemeClr val="dk1"/>
                </a:solidFill>
                <a:latin typeface="Montserrat"/>
                <a:ea typeface="Montserrat"/>
                <a:cs typeface="Montserrat"/>
                <a:sym typeface="Montserrat"/>
              </a:defRPr>
            </a:lvl5pPr>
            <a:lvl6pPr marL="2743200" lvl="5" indent="-349250">
              <a:lnSpc>
                <a:spcPct val="115000"/>
              </a:lnSpc>
              <a:spcBef>
                <a:spcPts val="1300"/>
              </a:spcBef>
              <a:spcAft>
                <a:spcPts val="0"/>
              </a:spcAft>
              <a:buClr>
                <a:schemeClr val="dk1"/>
              </a:buClr>
              <a:buSzPts val="1900"/>
              <a:buFont typeface="Montserrat"/>
              <a:buChar char="■"/>
              <a:defRPr sz="1900">
                <a:solidFill>
                  <a:schemeClr val="dk1"/>
                </a:solidFill>
                <a:latin typeface="Montserrat"/>
                <a:ea typeface="Montserrat"/>
                <a:cs typeface="Montserrat"/>
                <a:sym typeface="Montserrat"/>
              </a:defRPr>
            </a:lvl6pPr>
            <a:lvl7pPr marL="3200400" lvl="6" indent="-349250">
              <a:lnSpc>
                <a:spcPct val="115000"/>
              </a:lnSpc>
              <a:spcBef>
                <a:spcPts val="1300"/>
              </a:spcBef>
              <a:spcAft>
                <a:spcPts val="0"/>
              </a:spcAft>
              <a:buClr>
                <a:schemeClr val="dk1"/>
              </a:buClr>
              <a:buSzPts val="1900"/>
              <a:buFont typeface="Montserrat"/>
              <a:buChar char="●"/>
              <a:defRPr sz="1900">
                <a:solidFill>
                  <a:schemeClr val="dk1"/>
                </a:solidFill>
                <a:latin typeface="Montserrat"/>
                <a:ea typeface="Montserrat"/>
                <a:cs typeface="Montserrat"/>
                <a:sym typeface="Montserrat"/>
              </a:defRPr>
            </a:lvl7pPr>
            <a:lvl8pPr marL="3657600" lvl="7" indent="-349250">
              <a:lnSpc>
                <a:spcPct val="115000"/>
              </a:lnSpc>
              <a:spcBef>
                <a:spcPts val="1300"/>
              </a:spcBef>
              <a:spcAft>
                <a:spcPts val="0"/>
              </a:spcAft>
              <a:buClr>
                <a:schemeClr val="dk1"/>
              </a:buClr>
              <a:buSzPts val="1900"/>
              <a:buFont typeface="Montserrat"/>
              <a:buChar char="○"/>
              <a:defRPr sz="1900">
                <a:solidFill>
                  <a:schemeClr val="dk1"/>
                </a:solidFill>
                <a:latin typeface="Montserrat"/>
                <a:ea typeface="Montserrat"/>
                <a:cs typeface="Montserrat"/>
                <a:sym typeface="Montserrat"/>
              </a:defRPr>
            </a:lvl8pPr>
            <a:lvl9pPr marL="4114800" lvl="8" indent="-349250">
              <a:lnSpc>
                <a:spcPct val="115000"/>
              </a:lnSpc>
              <a:spcBef>
                <a:spcPts val="1300"/>
              </a:spcBef>
              <a:spcAft>
                <a:spcPts val="0"/>
              </a:spcAft>
              <a:buClr>
                <a:schemeClr val="dk1"/>
              </a:buClr>
              <a:buSzPts val="1900"/>
              <a:buFont typeface="Montserrat"/>
              <a:buChar char="■"/>
              <a:defRPr sz="1900">
                <a:solidFill>
                  <a:schemeClr val="dk1"/>
                </a:solidFill>
                <a:latin typeface="Montserrat"/>
                <a:ea typeface="Montserrat"/>
                <a:cs typeface="Montserrat"/>
                <a:sym typeface="Montserrat"/>
              </a:defRPr>
            </a:lvl9pPr>
          </a:lstStyle>
          <a:p>
            <a:endParaRPr/>
          </a:p>
        </p:txBody>
      </p:sp>
      <p:sp>
        <p:nvSpPr>
          <p:cNvPr id="2359" name="Google Shape;2359;g395a5d8f997_0_18385"/>
          <p:cNvSpPr/>
          <p:nvPr/>
        </p:nvSpPr>
        <p:spPr>
          <a:xfrm>
            <a:off x="11473867" y="0"/>
            <a:ext cx="609600" cy="678000"/>
          </a:xfrm>
          <a:prstGeom prst="rect">
            <a:avLst/>
          </a:prstGeom>
          <a:solidFill>
            <a:srgbClr val="FFFFFF"/>
          </a:solidFill>
          <a:ln w="12700"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2360" name="Google Shape;2360;g395a5d8f997_0_18385" title="250331_CI_2025-Slides_assets_Logo mark.png"/>
          <p:cNvPicPr preferRelativeResize="0"/>
          <p:nvPr/>
        </p:nvPicPr>
        <p:blipFill>
          <a:blip r:embed="rId45">
            <a:alphaModFix/>
          </a:blip>
          <a:stretch>
            <a:fillRect/>
          </a:stretch>
        </p:blipFill>
        <p:spPr>
          <a:xfrm>
            <a:off x="11569157" y="94752"/>
            <a:ext cx="419025" cy="4885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 id="2147483996" r:id="rId12"/>
    <p:sldLayoutId id="2147483997" r:id="rId13"/>
    <p:sldLayoutId id="2147483998" r:id="rId14"/>
    <p:sldLayoutId id="2147483999" r:id="rId15"/>
    <p:sldLayoutId id="2147484000" r:id="rId16"/>
    <p:sldLayoutId id="2147484001" r:id="rId17"/>
    <p:sldLayoutId id="2147484002" r:id="rId18"/>
    <p:sldLayoutId id="2147484003" r:id="rId19"/>
    <p:sldLayoutId id="2147484004" r:id="rId20"/>
    <p:sldLayoutId id="2147484005" r:id="rId21"/>
    <p:sldLayoutId id="2147484006" r:id="rId22"/>
    <p:sldLayoutId id="2147484007" r:id="rId23"/>
    <p:sldLayoutId id="2147484008" r:id="rId24"/>
    <p:sldLayoutId id="2147484009" r:id="rId25"/>
    <p:sldLayoutId id="2147484010" r:id="rId26"/>
    <p:sldLayoutId id="2147484011" r:id="rId27"/>
    <p:sldLayoutId id="2147484012" r:id="rId28"/>
    <p:sldLayoutId id="2147484013" r:id="rId29"/>
    <p:sldLayoutId id="2147484014" r:id="rId30"/>
    <p:sldLayoutId id="2147484015" r:id="rId31"/>
    <p:sldLayoutId id="2147484016" r:id="rId32"/>
    <p:sldLayoutId id="2147484017" r:id="rId33"/>
    <p:sldLayoutId id="2147484018" r:id="rId34"/>
    <p:sldLayoutId id="2147484019" r:id="rId35"/>
    <p:sldLayoutId id="2147484020" r:id="rId36"/>
    <p:sldLayoutId id="2147484021" r:id="rId37"/>
    <p:sldLayoutId id="2147484022" r:id="rId38"/>
    <p:sldLayoutId id="2147484023" r:id="rId39"/>
    <p:sldLayoutId id="2147484024" r:id="rId40"/>
    <p:sldLayoutId id="2147484025" r:id="rId41"/>
    <p:sldLayoutId id="2147484026" r:id="rId42"/>
    <p:sldLayoutId id="2147484027" r:id="rId4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697"/>
        <p:cNvGrpSpPr/>
        <p:nvPr/>
      </p:nvGrpSpPr>
      <p:grpSpPr>
        <a:xfrm>
          <a:off x="0" y="0"/>
          <a:ext cx="0" cy="0"/>
          <a:chOff x="0" y="0"/>
          <a:chExt cx="0" cy="0"/>
        </a:xfrm>
      </p:grpSpPr>
      <p:sp>
        <p:nvSpPr>
          <p:cNvPr id="2698" name="Google Shape;2698;g395a5d8f997_0_20313"/>
          <p:cNvSpPr txBox="1">
            <a:spLocks noGrp="1"/>
          </p:cNvSpPr>
          <p:nvPr>
            <p:ph type="title"/>
          </p:nvPr>
        </p:nvSpPr>
        <p:spPr>
          <a:xfrm>
            <a:off x="609600" y="914400"/>
            <a:ext cx="10363200" cy="788100"/>
          </a:xfrm>
          <a:prstGeom prst="rect">
            <a:avLst/>
          </a:prstGeom>
          <a:noFill/>
          <a:ln>
            <a:noFill/>
          </a:ln>
        </p:spPr>
        <p:txBody>
          <a:bodyPr spcFirstLastPara="1" wrap="square" lIns="0" tIns="0" rIns="0" bIns="0" anchor="t" anchorCtr="0">
            <a:normAutofit/>
          </a:bodyPr>
          <a:lstStyle>
            <a:lvl1pPr lvl="0">
              <a:lnSpc>
                <a:spcPct val="90000"/>
              </a:lnSpc>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1pPr>
            <a:lvl2pPr lvl="1">
              <a:spcBef>
                <a:spcPts val="10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a:endParaRPr/>
          </a:p>
        </p:txBody>
      </p:sp>
      <p:sp>
        <p:nvSpPr>
          <p:cNvPr id="2699" name="Google Shape;2699;g395a5d8f997_0_20313"/>
          <p:cNvSpPr txBox="1">
            <a:spLocks noGrp="1"/>
          </p:cNvSpPr>
          <p:nvPr>
            <p:ph type="body" idx="1"/>
          </p:nvPr>
        </p:nvSpPr>
        <p:spPr>
          <a:xfrm>
            <a:off x="609600" y="1828800"/>
            <a:ext cx="10972800" cy="4876800"/>
          </a:xfrm>
          <a:prstGeom prst="rect">
            <a:avLst/>
          </a:prstGeom>
          <a:noFill/>
          <a:ln>
            <a:noFill/>
          </a:ln>
        </p:spPr>
        <p:txBody>
          <a:bodyPr spcFirstLastPara="1" wrap="square" lIns="0" tIns="0" rIns="0" bIns="0" anchor="t" anchorCtr="0">
            <a:normAutofit/>
          </a:bodyPr>
          <a:lstStyle>
            <a:lvl1pPr marL="457200" lvl="0" indent="-381000">
              <a:lnSpc>
                <a:spcPct val="115000"/>
              </a:lnSpc>
              <a:spcBef>
                <a:spcPts val="1300"/>
              </a:spcBef>
              <a:spcAft>
                <a:spcPts val="0"/>
              </a:spcAft>
              <a:buClr>
                <a:schemeClr val="dk1"/>
              </a:buClr>
              <a:buSzPts val="2400"/>
              <a:buFont typeface="Montserrat"/>
              <a:buChar char="●"/>
              <a:defRPr sz="2400">
                <a:solidFill>
                  <a:schemeClr val="dk1"/>
                </a:solidFill>
                <a:latin typeface="Montserrat"/>
                <a:ea typeface="Montserrat"/>
                <a:cs typeface="Montserrat"/>
                <a:sym typeface="Montserrat"/>
              </a:defRPr>
            </a:lvl1pPr>
            <a:lvl2pPr marL="914400" lvl="1" indent="-349250">
              <a:lnSpc>
                <a:spcPct val="115000"/>
              </a:lnSpc>
              <a:spcBef>
                <a:spcPts val="1600"/>
              </a:spcBef>
              <a:spcAft>
                <a:spcPts val="0"/>
              </a:spcAft>
              <a:buClr>
                <a:schemeClr val="dk1"/>
              </a:buClr>
              <a:buSzPts val="1900"/>
              <a:buFont typeface="Montserrat"/>
              <a:buChar char="○"/>
              <a:defRPr sz="1900">
                <a:solidFill>
                  <a:schemeClr val="dk1"/>
                </a:solidFill>
                <a:latin typeface="Montserrat"/>
                <a:ea typeface="Montserrat"/>
                <a:cs typeface="Montserrat"/>
                <a:sym typeface="Montserrat"/>
              </a:defRPr>
            </a:lvl2pPr>
            <a:lvl3pPr marL="1371600" lvl="2" indent="-349250">
              <a:lnSpc>
                <a:spcPct val="115000"/>
              </a:lnSpc>
              <a:spcBef>
                <a:spcPts val="1300"/>
              </a:spcBef>
              <a:spcAft>
                <a:spcPts val="0"/>
              </a:spcAft>
              <a:buClr>
                <a:schemeClr val="dk1"/>
              </a:buClr>
              <a:buSzPts val="1900"/>
              <a:buFont typeface="Montserrat"/>
              <a:buChar char="■"/>
              <a:defRPr sz="1900">
                <a:solidFill>
                  <a:schemeClr val="dk1"/>
                </a:solidFill>
                <a:latin typeface="Montserrat"/>
                <a:ea typeface="Montserrat"/>
                <a:cs typeface="Montserrat"/>
                <a:sym typeface="Montserrat"/>
              </a:defRPr>
            </a:lvl3pPr>
            <a:lvl4pPr marL="1828800" lvl="3" indent="-349250">
              <a:lnSpc>
                <a:spcPct val="115000"/>
              </a:lnSpc>
              <a:spcBef>
                <a:spcPts val="1300"/>
              </a:spcBef>
              <a:spcAft>
                <a:spcPts val="0"/>
              </a:spcAft>
              <a:buClr>
                <a:schemeClr val="dk1"/>
              </a:buClr>
              <a:buSzPts val="1900"/>
              <a:buFont typeface="Montserrat"/>
              <a:buChar char="●"/>
              <a:defRPr sz="1900">
                <a:solidFill>
                  <a:schemeClr val="dk1"/>
                </a:solidFill>
                <a:latin typeface="Montserrat"/>
                <a:ea typeface="Montserrat"/>
                <a:cs typeface="Montserrat"/>
                <a:sym typeface="Montserrat"/>
              </a:defRPr>
            </a:lvl4pPr>
            <a:lvl5pPr marL="2286000" lvl="4" indent="-349250">
              <a:lnSpc>
                <a:spcPct val="115000"/>
              </a:lnSpc>
              <a:spcBef>
                <a:spcPts val="1300"/>
              </a:spcBef>
              <a:spcAft>
                <a:spcPts val="0"/>
              </a:spcAft>
              <a:buClr>
                <a:schemeClr val="dk1"/>
              </a:buClr>
              <a:buSzPts val="1900"/>
              <a:buFont typeface="Montserrat"/>
              <a:buChar char="○"/>
              <a:defRPr sz="1900">
                <a:solidFill>
                  <a:schemeClr val="dk1"/>
                </a:solidFill>
                <a:latin typeface="Montserrat"/>
                <a:ea typeface="Montserrat"/>
                <a:cs typeface="Montserrat"/>
                <a:sym typeface="Montserrat"/>
              </a:defRPr>
            </a:lvl5pPr>
            <a:lvl6pPr marL="2743200" lvl="5" indent="-349250">
              <a:lnSpc>
                <a:spcPct val="115000"/>
              </a:lnSpc>
              <a:spcBef>
                <a:spcPts val="1300"/>
              </a:spcBef>
              <a:spcAft>
                <a:spcPts val="0"/>
              </a:spcAft>
              <a:buClr>
                <a:schemeClr val="dk1"/>
              </a:buClr>
              <a:buSzPts val="1900"/>
              <a:buFont typeface="Montserrat"/>
              <a:buChar char="■"/>
              <a:defRPr sz="1900">
                <a:solidFill>
                  <a:schemeClr val="dk1"/>
                </a:solidFill>
                <a:latin typeface="Montserrat"/>
                <a:ea typeface="Montserrat"/>
                <a:cs typeface="Montserrat"/>
                <a:sym typeface="Montserrat"/>
              </a:defRPr>
            </a:lvl6pPr>
            <a:lvl7pPr marL="3200400" lvl="6" indent="-349250">
              <a:lnSpc>
                <a:spcPct val="115000"/>
              </a:lnSpc>
              <a:spcBef>
                <a:spcPts val="1300"/>
              </a:spcBef>
              <a:spcAft>
                <a:spcPts val="0"/>
              </a:spcAft>
              <a:buClr>
                <a:schemeClr val="dk1"/>
              </a:buClr>
              <a:buSzPts val="1900"/>
              <a:buFont typeface="Montserrat"/>
              <a:buChar char="●"/>
              <a:defRPr sz="1900">
                <a:solidFill>
                  <a:schemeClr val="dk1"/>
                </a:solidFill>
                <a:latin typeface="Montserrat"/>
                <a:ea typeface="Montserrat"/>
                <a:cs typeface="Montserrat"/>
                <a:sym typeface="Montserrat"/>
              </a:defRPr>
            </a:lvl7pPr>
            <a:lvl8pPr marL="3657600" lvl="7" indent="-349250">
              <a:lnSpc>
                <a:spcPct val="115000"/>
              </a:lnSpc>
              <a:spcBef>
                <a:spcPts val="1300"/>
              </a:spcBef>
              <a:spcAft>
                <a:spcPts val="0"/>
              </a:spcAft>
              <a:buClr>
                <a:schemeClr val="dk1"/>
              </a:buClr>
              <a:buSzPts val="1900"/>
              <a:buFont typeface="Montserrat"/>
              <a:buChar char="○"/>
              <a:defRPr sz="1900">
                <a:solidFill>
                  <a:schemeClr val="dk1"/>
                </a:solidFill>
                <a:latin typeface="Montserrat"/>
                <a:ea typeface="Montserrat"/>
                <a:cs typeface="Montserrat"/>
                <a:sym typeface="Montserrat"/>
              </a:defRPr>
            </a:lvl8pPr>
            <a:lvl9pPr marL="4114800" lvl="8" indent="-349250">
              <a:lnSpc>
                <a:spcPct val="115000"/>
              </a:lnSpc>
              <a:spcBef>
                <a:spcPts val="1300"/>
              </a:spcBef>
              <a:spcAft>
                <a:spcPts val="0"/>
              </a:spcAft>
              <a:buClr>
                <a:schemeClr val="dk1"/>
              </a:buClr>
              <a:buSzPts val="1900"/>
              <a:buFont typeface="Montserrat"/>
              <a:buChar char="■"/>
              <a:defRPr sz="1900">
                <a:solidFill>
                  <a:schemeClr val="dk1"/>
                </a:solidFill>
                <a:latin typeface="Montserrat"/>
                <a:ea typeface="Montserrat"/>
                <a:cs typeface="Montserrat"/>
                <a:sym typeface="Montserrat"/>
              </a:defRPr>
            </a:lvl9pPr>
          </a:lstStyle>
          <a:p>
            <a:endParaRPr/>
          </a:p>
        </p:txBody>
      </p:sp>
      <p:sp>
        <p:nvSpPr>
          <p:cNvPr id="2700" name="Google Shape;2700;g395a5d8f997_0_20313"/>
          <p:cNvSpPr/>
          <p:nvPr/>
        </p:nvSpPr>
        <p:spPr>
          <a:xfrm>
            <a:off x="11473867" y="0"/>
            <a:ext cx="609600" cy="678000"/>
          </a:xfrm>
          <a:prstGeom prst="rect">
            <a:avLst/>
          </a:prstGeom>
          <a:solidFill>
            <a:srgbClr val="FFFFFF"/>
          </a:solidFill>
          <a:ln w="12700"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2701" name="Google Shape;2701;g395a5d8f997_0_20313" title="250331_CI_2025-Slides_assets_Logo mark.png"/>
          <p:cNvPicPr preferRelativeResize="0"/>
          <p:nvPr/>
        </p:nvPicPr>
        <p:blipFill>
          <a:blip r:embed="rId58">
            <a:alphaModFix/>
          </a:blip>
          <a:stretch>
            <a:fillRect/>
          </a:stretch>
        </p:blipFill>
        <p:spPr>
          <a:xfrm>
            <a:off x="11569157" y="94752"/>
            <a:ext cx="419025" cy="4885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 id="2147484038" r:id="rId10"/>
    <p:sldLayoutId id="2147484039" r:id="rId11"/>
    <p:sldLayoutId id="2147484040" r:id="rId12"/>
    <p:sldLayoutId id="2147484041" r:id="rId13"/>
    <p:sldLayoutId id="2147484042" r:id="rId14"/>
    <p:sldLayoutId id="2147484043" r:id="rId15"/>
    <p:sldLayoutId id="2147484044" r:id="rId16"/>
    <p:sldLayoutId id="2147484045" r:id="rId17"/>
    <p:sldLayoutId id="2147484046" r:id="rId18"/>
    <p:sldLayoutId id="2147484047" r:id="rId19"/>
    <p:sldLayoutId id="2147484048" r:id="rId20"/>
    <p:sldLayoutId id="2147484049" r:id="rId21"/>
    <p:sldLayoutId id="2147484050" r:id="rId22"/>
    <p:sldLayoutId id="2147484051" r:id="rId23"/>
    <p:sldLayoutId id="2147484052" r:id="rId24"/>
    <p:sldLayoutId id="2147484053" r:id="rId25"/>
    <p:sldLayoutId id="2147484054" r:id="rId26"/>
    <p:sldLayoutId id="2147484055" r:id="rId27"/>
    <p:sldLayoutId id="2147484056" r:id="rId28"/>
    <p:sldLayoutId id="2147484057" r:id="rId29"/>
    <p:sldLayoutId id="2147484058" r:id="rId30"/>
    <p:sldLayoutId id="2147484059" r:id="rId31"/>
    <p:sldLayoutId id="2147484060" r:id="rId32"/>
    <p:sldLayoutId id="2147484061" r:id="rId33"/>
    <p:sldLayoutId id="2147484062" r:id="rId34"/>
    <p:sldLayoutId id="2147484063" r:id="rId35"/>
    <p:sldLayoutId id="2147484064" r:id="rId36"/>
    <p:sldLayoutId id="2147484065" r:id="rId37"/>
    <p:sldLayoutId id="2147484066" r:id="rId38"/>
    <p:sldLayoutId id="2147484067" r:id="rId39"/>
    <p:sldLayoutId id="2147484068" r:id="rId40"/>
    <p:sldLayoutId id="2147484069" r:id="rId41"/>
    <p:sldLayoutId id="2147484070" r:id="rId42"/>
    <p:sldLayoutId id="2147484071" r:id="rId43"/>
    <p:sldLayoutId id="2147484072" r:id="rId44"/>
    <p:sldLayoutId id="2147484073" r:id="rId45"/>
    <p:sldLayoutId id="2147484074" r:id="rId46"/>
    <p:sldLayoutId id="2147484075" r:id="rId47"/>
    <p:sldLayoutId id="2147484076" r:id="rId48"/>
    <p:sldLayoutId id="2147484077" r:id="rId49"/>
    <p:sldLayoutId id="2147484078" r:id="rId50"/>
    <p:sldLayoutId id="2147484079" r:id="rId51"/>
    <p:sldLayoutId id="2147484080" r:id="rId52"/>
    <p:sldLayoutId id="2147484081" r:id="rId53"/>
    <p:sldLayoutId id="2147484082" r:id="rId54"/>
    <p:sldLayoutId id="2147484083" r:id="rId55"/>
    <p:sldLayoutId id="2147484084" r:id="rId5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55.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3" Type="http://schemas.openxmlformats.org/officeDocument/2006/relationships/hyperlink" Target="https://www.amun.org/handbooks/2021/handbook/full/" TargetMode="External"/><Relationship Id="rId2" Type="http://schemas.openxmlformats.org/officeDocument/2006/relationships/notesSlide" Target="../notesSlides/notesSlide12.xml"/><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f6b9CGx9uio&amp;t=197s" TargetMode="External"/><Relationship Id="rId2" Type="http://schemas.openxmlformats.org/officeDocument/2006/relationships/notesSlide" Target="../notesSlides/notesSlide14.xml"/><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7.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42.xml"/><Relationship Id="rId4" Type="http://schemas.openxmlformats.org/officeDocument/2006/relationships/image" Target="../media/image31.jpg"/></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g"/><Relationship Id="rId7"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44.xml"/><Relationship Id="rId6" Type="http://schemas.openxmlformats.org/officeDocument/2006/relationships/image" Target="../media/image35.png"/><Relationship Id="rId5" Type="http://schemas.openxmlformats.org/officeDocument/2006/relationships/image" Target="../media/image34.jpg"/><Relationship Id="rId4" Type="http://schemas.openxmlformats.org/officeDocument/2006/relationships/image" Target="../media/image33.jpg"/></Relationships>
</file>

<file path=ppt/slides/_rels/slide19.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image" Target="../media/image38.jpg"/><Relationship Id="rId7"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4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g"/><Relationship Id="rId9" Type="http://schemas.openxmlformats.org/officeDocument/2006/relationships/image" Target="../media/image44.jpg"/></Relationships>
</file>

<file path=ppt/slides/_rels/slide2.xml.rels><?xml version="1.0" encoding="UTF-8" standalone="yes"?>
<Relationships xmlns="http://schemas.openxmlformats.org/package/2006/relationships"><Relationship Id="rId8" Type="http://schemas.openxmlformats.org/officeDocument/2006/relationships/hyperlink" Target="https://learn.climateinteractive.org/" TargetMode="External"/><Relationship Id="rId3" Type="http://schemas.openxmlformats.org/officeDocument/2006/relationships/hyperlink" Target="https://www.climateinteractive.org/climate-action-simulation/" TargetMode="External"/><Relationship Id="rId7" Type="http://schemas.openxmlformats.org/officeDocument/2006/relationships/hyperlink" Target="https://support.climateinteractive.org/support/solutions/articles/47001266571-how-should-i-give-credit-to-climate-interactive-and-mit-when-i-advertise-my-en-roads-event-"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hyperlink" Target="https://creativecommons.org/licenses/by/4.0/" TargetMode="External"/><Relationship Id="rId5" Type="http://schemas.openxmlformats.org/officeDocument/2006/relationships/hyperlink" Target="https://www.en-roads.org" TargetMode="External"/><Relationship Id="rId4" Type="http://schemas.openxmlformats.org/officeDocument/2006/relationships/hyperlink" Target="https://en-roads.org/" TargetMode="External"/><Relationship Id="rId9" Type="http://schemas.openxmlformats.org/officeDocument/2006/relationships/hyperlink" Target="http://www.climateinteractive.org/en-roads-game-facilitator-guide"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5.jpg"/><Relationship Id="rId7"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44.xml"/><Relationship Id="rId6" Type="http://schemas.openxmlformats.org/officeDocument/2006/relationships/image" Target="../media/image48.jpg"/><Relationship Id="rId5" Type="http://schemas.openxmlformats.org/officeDocument/2006/relationships/image" Target="../media/image47.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jpg"/><Relationship Id="rId7" Type="http://schemas.openxmlformats.org/officeDocument/2006/relationships/image" Target="../media/image54.jpg"/><Relationship Id="rId2" Type="http://schemas.openxmlformats.org/officeDocument/2006/relationships/notesSlide" Target="../notesSlides/notesSlide21.xml"/><Relationship Id="rId1" Type="http://schemas.openxmlformats.org/officeDocument/2006/relationships/slideLayout" Target="../slideLayouts/slideLayout44.xml"/><Relationship Id="rId6" Type="http://schemas.openxmlformats.org/officeDocument/2006/relationships/image" Target="../media/image53.jpg"/><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8" Type="http://schemas.openxmlformats.org/officeDocument/2006/relationships/image" Target="../media/image61.jpg"/><Relationship Id="rId3" Type="http://schemas.openxmlformats.org/officeDocument/2006/relationships/image" Target="../media/image56.jpg"/><Relationship Id="rId7" Type="http://schemas.openxmlformats.org/officeDocument/2006/relationships/image" Target="../media/image60.jpg"/><Relationship Id="rId2" Type="http://schemas.openxmlformats.org/officeDocument/2006/relationships/notesSlide" Target="../notesSlides/notesSlide22.xml"/><Relationship Id="rId1" Type="http://schemas.openxmlformats.org/officeDocument/2006/relationships/slideLayout" Target="../slideLayouts/slideLayout4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44.xml"/><Relationship Id="rId6" Type="http://schemas.openxmlformats.org/officeDocument/2006/relationships/image" Target="../media/image65.png"/><Relationship Id="rId5" Type="http://schemas.openxmlformats.org/officeDocument/2006/relationships/image" Target="../media/image64.jpg"/><Relationship Id="rId4" Type="http://schemas.openxmlformats.org/officeDocument/2006/relationships/image" Target="../media/image63.jpg"/></Relationships>
</file>

<file path=ppt/slides/_rels/slide24.xml.rels><?xml version="1.0" encoding="UTF-8" standalone="yes"?>
<Relationships xmlns="http://schemas.openxmlformats.org/package/2006/relationships"><Relationship Id="rId8" Type="http://schemas.openxmlformats.org/officeDocument/2006/relationships/image" Target="../media/image71.jpg"/><Relationship Id="rId3" Type="http://schemas.openxmlformats.org/officeDocument/2006/relationships/image" Target="../media/image66.jpg"/><Relationship Id="rId7" Type="http://schemas.openxmlformats.org/officeDocument/2006/relationships/image" Target="../media/image70.jpg"/><Relationship Id="rId2" Type="http://schemas.openxmlformats.org/officeDocument/2006/relationships/notesSlide" Target="../notesSlides/notesSlide24.xml"/><Relationship Id="rId1" Type="http://schemas.openxmlformats.org/officeDocument/2006/relationships/slideLayout" Target="../slideLayouts/slideLayout44.xml"/><Relationship Id="rId6" Type="http://schemas.openxmlformats.org/officeDocument/2006/relationships/image" Target="../media/image69.jpg"/><Relationship Id="rId5" Type="http://schemas.openxmlformats.org/officeDocument/2006/relationships/image" Target="../media/image68.jpg"/><Relationship Id="rId4" Type="http://schemas.openxmlformats.org/officeDocument/2006/relationships/image" Target="../media/image67.png"/><Relationship Id="rId9" Type="http://schemas.openxmlformats.org/officeDocument/2006/relationships/image" Target="../media/image72.jpg"/></Relationships>
</file>

<file path=ppt/slides/_rels/slide25.xml.rels><?xml version="1.0" encoding="UTF-8" standalone="yes"?>
<Relationships xmlns="http://schemas.openxmlformats.org/package/2006/relationships"><Relationship Id="rId8" Type="http://schemas.openxmlformats.org/officeDocument/2006/relationships/image" Target="../media/image78.jpg"/><Relationship Id="rId3" Type="http://schemas.openxmlformats.org/officeDocument/2006/relationships/image" Target="../media/image73.jpg"/><Relationship Id="rId7" Type="http://schemas.openxmlformats.org/officeDocument/2006/relationships/image" Target="../media/image77.jpg"/><Relationship Id="rId2" Type="http://schemas.openxmlformats.org/officeDocument/2006/relationships/notesSlide" Target="../notesSlides/notesSlide25.xml"/><Relationship Id="rId1" Type="http://schemas.openxmlformats.org/officeDocument/2006/relationships/slideLayout" Target="../slideLayouts/slideLayout44.xml"/><Relationship Id="rId6" Type="http://schemas.openxmlformats.org/officeDocument/2006/relationships/image" Target="../media/image76.jp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9.jpg"/></Relationships>
</file>

<file path=ppt/slides/_rels/slide26.xml.rels><?xml version="1.0" encoding="UTF-8" standalone="yes"?>
<Relationships xmlns="http://schemas.openxmlformats.org/package/2006/relationships"><Relationship Id="rId8" Type="http://schemas.openxmlformats.org/officeDocument/2006/relationships/image" Target="../media/image85.jpg"/><Relationship Id="rId3" Type="http://schemas.openxmlformats.org/officeDocument/2006/relationships/image" Target="../media/image80.png"/><Relationship Id="rId7" Type="http://schemas.openxmlformats.org/officeDocument/2006/relationships/image" Target="../media/image84.jpg"/><Relationship Id="rId2" Type="http://schemas.openxmlformats.org/officeDocument/2006/relationships/notesSlide" Target="../notesSlides/notesSlide26.xml"/><Relationship Id="rId1" Type="http://schemas.openxmlformats.org/officeDocument/2006/relationships/slideLayout" Target="../slideLayouts/slideLayout44.xml"/><Relationship Id="rId6" Type="http://schemas.openxmlformats.org/officeDocument/2006/relationships/image" Target="../media/image83.jpg"/><Relationship Id="rId5" Type="http://schemas.openxmlformats.org/officeDocument/2006/relationships/image" Target="../media/image82.png"/><Relationship Id="rId4" Type="http://schemas.openxmlformats.org/officeDocument/2006/relationships/image" Target="../media/image81.png"/><Relationship Id="rId9" Type="http://schemas.openxmlformats.org/officeDocument/2006/relationships/image" Target="../media/image86.jpg"/></Relationships>
</file>

<file path=ppt/slides/_rels/slide2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7.xml"/><Relationship Id="rId1" Type="http://schemas.openxmlformats.org/officeDocument/2006/relationships/slideLayout" Target="../slideLayouts/slideLayout44.xml"/><Relationship Id="rId4" Type="http://schemas.openxmlformats.org/officeDocument/2006/relationships/image" Target="../media/image88.png"/></Relationships>
</file>

<file path=ppt/slides/_rels/slide2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8.xml"/><Relationship Id="rId1" Type="http://schemas.openxmlformats.org/officeDocument/2006/relationships/slideLayout" Target="../slideLayouts/slideLayout44.xml"/><Relationship Id="rId4" Type="http://schemas.openxmlformats.org/officeDocument/2006/relationships/image" Target="../media/image9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27.xml"/></Relationships>
</file>

<file path=ppt/slides/_rels/slide3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1.xml"/><Relationship Id="rId1" Type="http://schemas.openxmlformats.org/officeDocument/2006/relationships/slideLayout" Target="../slideLayouts/slideLayout236.xml"/></Relationships>
</file>

<file path=ppt/slides/_rels/slide3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2.xml"/><Relationship Id="rId1" Type="http://schemas.openxmlformats.org/officeDocument/2006/relationships/slideLayout" Target="../slideLayouts/slideLayout236.xml"/><Relationship Id="rId4" Type="http://schemas.openxmlformats.org/officeDocument/2006/relationships/hyperlink" Target="http://c-roads.or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3.xml"/><Relationship Id="rId1" Type="http://schemas.openxmlformats.org/officeDocument/2006/relationships/slideLayout" Target="../slideLayouts/slideLayout236.xml"/><Relationship Id="rId4" Type="http://schemas.openxmlformats.org/officeDocument/2006/relationships/hyperlink" Target="http://c-roads.or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4.xml"/><Relationship Id="rId1" Type="http://schemas.openxmlformats.org/officeDocument/2006/relationships/slideLayout" Target="../slideLayouts/slideLayout236.xml"/><Relationship Id="rId4" Type="http://schemas.openxmlformats.org/officeDocument/2006/relationships/hyperlink" Target="http://c-roads.or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5.xml"/><Relationship Id="rId1" Type="http://schemas.openxmlformats.org/officeDocument/2006/relationships/slideLayout" Target="../slideLayouts/slideLayout422.xml"/></Relationships>
</file>

<file path=ppt/slides/_rels/slide3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6.xml"/><Relationship Id="rId1" Type="http://schemas.openxmlformats.org/officeDocument/2006/relationships/slideLayout" Target="../slideLayouts/slideLayout400.xml"/></Relationships>
</file>

<file path=ppt/slides/_rels/slide3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7.xml"/><Relationship Id="rId1" Type="http://schemas.openxmlformats.org/officeDocument/2006/relationships/slideLayout" Target="../slideLayouts/slideLayout400.xml"/></Relationships>
</file>

<file path=ppt/slides/_rels/slide3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8.xml"/><Relationship Id="rId1" Type="http://schemas.openxmlformats.org/officeDocument/2006/relationships/slideLayout" Target="../slideLayouts/slideLayout43.xml"/></Relationships>
</file>

<file path=ppt/slides/_rels/slide3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9.xml"/><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8" Type="http://schemas.openxmlformats.org/officeDocument/2006/relationships/hyperlink" Target="https://img.climateinteractive.org/2023/01/CAS-Briefing-World-Govts-v10.pdf" TargetMode="External"/><Relationship Id="rId3" Type="http://schemas.openxmlformats.org/officeDocument/2006/relationships/hyperlink" Target="https://img.climateinteractive.org/2023/01/CAS-Briefing-Clean-Tech-v10.pdf" TargetMode="External"/><Relationship Id="rId7" Type="http://schemas.openxmlformats.org/officeDocument/2006/relationships/hyperlink" Target="https://img.climateinteractive.org/2023/01/CAS-Briefing-Land-Ag-v10.pdf" TargetMode="External"/><Relationship Id="rId12" Type="http://schemas.openxmlformats.org/officeDocument/2006/relationships/hyperlink" Target="https://www.climateinteractive.org/climate-action-simulation/cas-materials/"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hyperlink" Target="https://img.climateinteractive.org/2023/01/CAS-Briefing-Industry-Commerce-v10.pdf" TargetMode="External"/><Relationship Id="rId11" Type="http://schemas.openxmlformats.org/officeDocument/2006/relationships/hyperlink" Target="https://img.climateinteractive.org/2023/01/CAS-Briefing-Emerging-Nations-v10.pdf" TargetMode="External"/><Relationship Id="rId5" Type="http://schemas.openxmlformats.org/officeDocument/2006/relationships/hyperlink" Target="https://img.climateinteractive.org/2023/01/CAS-Briefing-Conventional-Energy-v10.pdf" TargetMode="External"/><Relationship Id="rId10" Type="http://schemas.openxmlformats.org/officeDocument/2006/relationships/hyperlink" Target="https://img.climateinteractive.org/2023/01/CAS-Briefing-Developing-Nations-v10.pdf" TargetMode="External"/><Relationship Id="rId4" Type="http://schemas.openxmlformats.org/officeDocument/2006/relationships/hyperlink" Target="https://img.climateinteractive.org/2023/01/CAS-Briefing-Climate-Hawks-v10.pdf" TargetMode="External"/><Relationship Id="rId9" Type="http://schemas.openxmlformats.org/officeDocument/2006/relationships/hyperlink" Target="https://img.climateinteractive.org/2023/01/CAS-Briefing-Developed-Nations-v10.pdf"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40.xml"/><Relationship Id="rId1" Type="http://schemas.openxmlformats.org/officeDocument/2006/relationships/slideLayout" Target="../slideLayouts/slideLayout382.xml"/><Relationship Id="rId5" Type="http://schemas.openxmlformats.org/officeDocument/2006/relationships/image" Target="../media/image101.png"/><Relationship Id="rId4" Type="http://schemas.openxmlformats.org/officeDocument/2006/relationships/hyperlink" Target="https://en-roads.climateinteractive.org/scenario.html?v=25.10.0&amp;g0=86&amp;g1=129"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7.xml"/></Relationships>
</file>

<file path=ppt/slides/_rels/slide42.xml.rels><?xml version="1.0" encoding="UTF-8" standalone="yes"?>
<Relationships xmlns="http://schemas.openxmlformats.org/package/2006/relationships"><Relationship Id="rId3" Type="http://schemas.openxmlformats.org/officeDocument/2006/relationships/hyperlink" Target="https://www.climateinteractive.org/climate-action-simulation/cas-materials/" TargetMode="External"/><Relationship Id="rId2" Type="http://schemas.openxmlformats.org/officeDocument/2006/relationships/notesSlide" Target="../notesSlides/notesSlide42.xml"/><Relationship Id="rId1" Type="http://schemas.openxmlformats.org/officeDocument/2006/relationships/slideLayout" Target="../slideLayouts/slideLayout57.xml"/></Relationships>
</file>

<file path=ppt/slides/_rels/slide4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3.xml"/><Relationship Id="rId1" Type="http://schemas.openxmlformats.org/officeDocument/2006/relationships/slideLayout" Target="../slideLayouts/slideLayout42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6.xm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3.xml"/><Relationship Id="rId1" Type="http://schemas.openxmlformats.org/officeDocument/2006/relationships/slideLayout" Target="../slideLayouts/slideLayout419.xml"/><Relationship Id="rId4" Type="http://schemas.openxmlformats.org/officeDocument/2006/relationships/image" Target="../media/image105.png"/></Relationships>
</file>

<file path=ppt/slides/_rels/slide54.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54.xml"/><Relationship Id="rId1" Type="http://schemas.openxmlformats.org/officeDocument/2006/relationships/slideLayout" Target="../slideLayouts/slideLayout241.xml"/></Relationships>
</file>

<file path=ppt/slides/_rels/slide55.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notesSlide" Target="../notesSlides/notesSlide55.xml"/><Relationship Id="rId1" Type="http://schemas.openxmlformats.org/officeDocument/2006/relationships/slideLayout" Target="../slideLayouts/slideLayout44.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56.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56.xml"/><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9.xml"/><Relationship Id="rId1" Type="http://schemas.openxmlformats.org/officeDocument/2006/relationships/slideLayout" Target="../slideLayouts/slideLayout378.xml"/><Relationship Id="rId4" Type="http://schemas.openxmlformats.org/officeDocument/2006/relationships/hyperlink" Target="http://climateinteractive.org/strategy-and-impact/" TargetMode="External"/></Relationships>
</file>

<file path=ppt/slides/_rels/slide6.xml.rels><?xml version="1.0" encoding="UTF-8" standalone="yes"?>
<Relationships xmlns="http://schemas.openxmlformats.org/package/2006/relationships"><Relationship Id="rId3" Type="http://schemas.openxmlformats.org/officeDocument/2006/relationships/slide" Target="slide7.xml"/><Relationship Id="rId7" Type="http://schemas.openxmlformats.org/officeDocument/2006/relationships/slide" Target="slide49.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slide" Target="slide44.xml"/><Relationship Id="rId5" Type="http://schemas.openxmlformats.org/officeDocument/2006/relationships/slide" Target="slide15.xml"/><Relationship Id="rId4" Type="http://schemas.openxmlformats.org/officeDocument/2006/relationships/slide" Target="slide13.xml"/></Relationships>
</file>

<file path=ppt/slides/_rels/slide6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0.xml"/><Relationship Id="rId1" Type="http://schemas.openxmlformats.org/officeDocument/2006/relationships/slideLayout" Target="../slideLayouts/slideLayout378.xml"/></Relationships>
</file>

<file path=ppt/slides/_rels/slide61.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61.xml"/><Relationship Id="rId1" Type="http://schemas.openxmlformats.org/officeDocument/2006/relationships/slideLayout" Target="../slideLayouts/slideLayout355.xml"/><Relationship Id="rId4" Type="http://schemas.openxmlformats.org/officeDocument/2006/relationships/hyperlink" Target="http://learn.climateinteractive.org" TargetMode="Externa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9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92.xml"/></Relationships>
</file>

<file path=ppt/slides/_rels/slide64.xml.rels><?xml version="1.0" encoding="UTF-8" standalone="yes"?>
<Relationships xmlns="http://schemas.openxmlformats.org/package/2006/relationships"><Relationship Id="rId3" Type="http://schemas.openxmlformats.org/officeDocument/2006/relationships/hyperlink" Target="https://docs.climateinteractive.org/projects/en-roads/en/latest/guide/background.html" TargetMode="External"/><Relationship Id="rId2" Type="http://schemas.openxmlformats.org/officeDocument/2006/relationships/notesSlide" Target="../notesSlides/notesSlide64.xml"/><Relationship Id="rId1" Type="http://schemas.openxmlformats.org/officeDocument/2006/relationships/slideLayout" Target="../slideLayouts/slideLayout292.xml"/></Relationships>
</file>

<file path=ppt/slides/_rels/slide65.xml.rels><?xml version="1.0" encoding="UTF-8" standalone="yes"?>
<Relationships xmlns="http://schemas.openxmlformats.org/package/2006/relationships"><Relationship Id="rId3" Type="http://schemas.openxmlformats.org/officeDocument/2006/relationships/image" Target="../media/image116.jpg"/><Relationship Id="rId7" Type="http://schemas.openxmlformats.org/officeDocument/2006/relationships/image" Target="../media/image120.png"/><Relationship Id="rId2" Type="http://schemas.openxmlformats.org/officeDocument/2006/relationships/notesSlide" Target="../notesSlides/notesSlide65.xml"/><Relationship Id="rId1" Type="http://schemas.openxmlformats.org/officeDocument/2006/relationships/slideLayout" Target="../slideLayouts/slideLayout356.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66.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66.xml"/><Relationship Id="rId1" Type="http://schemas.openxmlformats.org/officeDocument/2006/relationships/slideLayout" Target="../slideLayouts/slideLayout336.xml"/></Relationships>
</file>

<file path=ppt/slides/_rels/slide6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7.xml"/><Relationship Id="rId1" Type="http://schemas.openxmlformats.org/officeDocument/2006/relationships/slideLayout" Target="../slideLayouts/slideLayout383.xml"/><Relationship Id="rId4" Type="http://schemas.openxmlformats.org/officeDocument/2006/relationships/hyperlink" Target="https://www.climateinteractive.org/en-roads-reference-guide" TargetMode="Externa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8" Type="http://schemas.openxmlformats.org/officeDocument/2006/relationships/image" Target="../media/image124.jpg"/><Relationship Id="rId3" Type="http://schemas.openxmlformats.org/officeDocument/2006/relationships/hyperlink" Target="https://en-roads.climateinteractive.org/scenario.html?v=25.10.0&amp;p39=66&amp;g0=280&amp;g1=62" TargetMode="External"/><Relationship Id="rId7" Type="http://schemas.openxmlformats.org/officeDocument/2006/relationships/image" Target="../media/image123.jpg"/><Relationship Id="rId2" Type="http://schemas.openxmlformats.org/officeDocument/2006/relationships/notesSlide" Target="../notesSlides/notesSlide69.xml"/><Relationship Id="rId1" Type="http://schemas.openxmlformats.org/officeDocument/2006/relationships/slideLayout" Target="../slideLayouts/slideLayout419.xml"/><Relationship Id="rId6" Type="http://schemas.openxmlformats.org/officeDocument/2006/relationships/hyperlink" Target="https://en-roads.climateinteractive.org/scenario.html?v=25.10.0&amp;p39=66&amp;g0=252&amp;g0-type=0&amp;g0-lat=28.200995&amp;g0-lon=111.128925&amp;g0-zm=5&amp;g0-yr=2100&amp;g1=62" TargetMode="External"/><Relationship Id="rId5" Type="http://schemas.openxmlformats.org/officeDocument/2006/relationships/hyperlink" Target="https://en-roads.climateinteractive.org/scenario.html?v=25.10.0&amp;p39=66&amp;g0=300&amp;g0-type=0&amp;g0-lat=39.85674&amp;g0-lon=-4.024585&amp;g0-zm=5&amp;g0-yr=2100&amp;g1=62" TargetMode="External"/><Relationship Id="rId10" Type="http://schemas.openxmlformats.org/officeDocument/2006/relationships/image" Target="../media/image126.jpg"/><Relationship Id="rId4" Type="http://schemas.openxmlformats.org/officeDocument/2006/relationships/hyperlink" Target="https://en-roads.climateinteractive.org/scenario.html?v=25.10.0&amp;p39=66&amp;g0=144&amp;g1=62" TargetMode="External"/><Relationship Id="rId9" Type="http://schemas.openxmlformats.org/officeDocument/2006/relationships/image" Target="../media/image125.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8" Type="http://schemas.openxmlformats.org/officeDocument/2006/relationships/image" Target="../media/image128.jpg"/><Relationship Id="rId3" Type="http://schemas.openxmlformats.org/officeDocument/2006/relationships/hyperlink" Target="https://en-roads.climateinteractive.org/scenario.html?v=25.10.0&amp;p39=250&amp;p47=2.7&amp;p50=2&amp;p60=52&amp;p417=42&amp;p61=78&amp;p57=-4.8&amp;p67=25&amp;g0=292&amp;g1=62" TargetMode="External"/><Relationship Id="rId7" Type="http://schemas.openxmlformats.org/officeDocument/2006/relationships/image" Target="../media/image127.jpg"/><Relationship Id="rId2" Type="http://schemas.openxmlformats.org/officeDocument/2006/relationships/notesSlide" Target="../notesSlides/notesSlide70.xml"/><Relationship Id="rId1" Type="http://schemas.openxmlformats.org/officeDocument/2006/relationships/slideLayout" Target="../slideLayouts/slideLayout419.xml"/><Relationship Id="rId6" Type="http://schemas.openxmlformats.org/officeDocument/2006/relationships/hyperlink" Target="https://en-roads.climateinteractive.org/scenario.html?v=25.10.0&amp;p39=250&amp;p47=2.7&amp;p50=2&amp;p60=52&amp;p417=42&amp;p61=78&amp;p57=-4.8&amp;p67=25&amp;g0=90&amp;g1=62" TargetMode="External"/><Relationship Id="rId5" Type="http://schemas.openxmlformats.org/officeDocument/2006/relationships/hyperlink" Target="https://en-roads.climateinteractive.org/scenario.html?v=25.10.0&amp;p39=250&amp;p47=2.7&amp;p50=2&amp;p60=52&amp;p417=42&amp;p61=78&amp;p57=-4.8&amp;p67=25&amp;g0=269&amp;g1=62" TargetMode="External"/><Relationship Id="rId10" Type="http://schemas.openxmlformats.org/officeDocument/2006/relationships/image" Target="../media/image130.jpg"/><Relationship Id="rId4" Type="http://schemas.openxmlformats.org/officeDocument/2006/relationships/hyperlink" Target="https://en-roads.climateinteractive.org/scenario.html?v=25.10.0&amp;p39=250&amp;p47=2.7&amp;p50=2&amp;p60=52&amp;p417=42&amp;p61=78&amp;p57=-4.8&amp;p67=25&amp;g0=251&amp;g0-type=0&amp;g0-lat=19.077793&amp;g0-lon=72.87872&amp;g0-zm=8.6&amp;g0-yr=2100&amp;g1=62" TargetMode="External"/><Relationship Id="rId9" Type="http://schemas.openxmlformats.org/officeDocument/2006/relationships/image" Target="../media/image129.jpg"/></Relationships>
</file>

<file path=ppt/slides/_rels/slide71.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hyperlink" Target="https://en-roads.climateinteractive.org/scenario.html?v=25.10.0&amp;p1=52&amp;p7=32&amp;p10=2&amp;p39=250&amp;p47=5&amp;p50=5&amp;p373=45&amp;p375=44&amp;p60=100&amp;p417=100&amp;p61=100&amp;p57=-10&amp;p67=100&amp;g0=250&amp;g0-type=0&amp;g0-lat=0&amp;g0-lon=0&amp;g0-zm=-100&amp;g0-yr=2100&amp;g1=62" TargetMode="External"/><Relationship Id="rId7" Type="http://schemas.openxmlformats.org/officeDocument/2006/relationships/image" Target="../media/image132.jpg"/><Relationship Id="rId2" Type="http://schemas.openxmlformats.org/officeDocument/2006/relationships/notesSlide" Target="../notesSlides/notesSlide71.xml"/><Relationship Id="rId1" Type="http://schemas.openxmlformats.org/officeDocument/2006/relationships/slideLayout" Target="../slideLayouts/slideLayout419.xml"/><Relationship Id="rId6" Type="http://schemas.openxmlformats.org/officeDocument/2006/relationships/image" Target="../media/image131.jpg"/><Relationship Id="rId5" Type="http://schemas.openxmlformats.org/officeDocument/2006/relationships/hyperlink" Target="https://en-roads.climateinteractive.org/scenario.html?v=25.10.0&amp;p1=52&amp;p7=32&amp;p10=2&amp;p39=250&amp;p47=5&amp;p50=5&amp;p373=45&amp;p375=44&amp;p60=100&amp;p417=100&amp;p61=100&amp;p57=-10&amp;p67=100&amp;g0=140&amp;g0-type=1&amp;g0-lat=31.102&amp;g0-lon=30.2982&amp;g0-zm=9&amp;g0-yr=2100&amp;g0-ss=0&amp;g1=140&amp;g1-type=1&amp;g1-lat=25.7824&amp;g1-lon=-80.2254&amp;g1-zm=10&amp;g1-yr=2100&amp;g1-ss=0" TargetMode="External"/><Relationship Id="rId4" Type="http://schemas.openxmlformats.org/officeDocument/2006/relationships/hyperlink" Target="https://en-roads.climateinteractive.org/scenario.html?v=25.10.0&amp;p1=52&amp;p7=32&amp;p10=2&amp;p39=250&amp;p47=5&amp;p50=5&amp;p373=45&amp;p375=44&amp;p60=100&amp;p417=100&amp;p61=100&amp;p57=-10&amp;p67=100&amp;g0=281&amp;g1=62" TargetMode="External"/><Relationship Id="rId9" Type="http://schemas.openxmlformats.org/officeDocument/2006/relationships/image" Target="../media/image134.png"/></Relationships>
</file>

<file path=ppt/slides/_rels/slide72.xml.rels><?xml version="1.0" encoding="UTF-8" standalone="yes"?>
<Relationships xmlns="http://schemas.openxmlformats.org/package/2006/relationships"><Relationship Id="rId8" Type="http://schemas.openxmlformats.org/officeDocument/2006/relationships/image" Target="../media/image138.jpg"/><Relationship Id="rId3" Type="http://schemas.openxmlformats.org/officeDocument/2006/relationships/hyperlink" Target="https://en-roads.climateinteractive.org/scenario.html?v=26.2.0&amp;p1=-6&amp;p7=-8&amp;p10=-0.5&amp;p47=0.2&amp;p50=0.3&amp;p235=2.5&amp;g0=275&amp;g1=62" TargetMode="External"/><Relationship Id="rId7" Type="http://schemas.openxmlformats.org/officeDocument/2006/relationships/image" Target="../media/image137.jpg"/><Relationship Id="rId2" Type="http://schemas.openxmlformats.org/officeDocument/2006/relationships/notesSlide" Target="../notesSlides/notesSlide72.xml"/><Relationship Id="rId1" Type="http://schemas.openxmlformats.org/officeDocument/2006/relationships/slideLayout" Target="../slideLayouts/slideLayout419.xml"/><Relationship Id="rId6" Type="http://schemas.openxmlformats.org/officeDocument/2006/relationships/image" Target="../media/image136.jpg"/><Relationship Id="rId5" Type="http://schemas.openxmlformats.org/officeDocument/2006/relationships/image" Target="../media/image135.jpg"/><Relationship Id="rId4" Type="http://schemas.openxmlformats.org/officeDocument/2006/relationships/hyperlink" Target="https://en-roads.climateinteractive.org/scenario.html?v=26.2.0&amp;p1=-6&amp;p7=-8&amp;p10=-0.5&amp;p47=0.2&amp;p50=0.3&amp;p235=2.5&amp;g0=257&amp;g1=62"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77"/>
        <p:cNvGrpSpPr/>
        <p:nvPr/>
      </p:nvGrpSpPr>
      <p:grpSpPr>
        <a:xfrm>
          <a:off x="0" y="0"/>
          <a:ext cx="0" cy="0"/>
          <a:chOff x="0" y="0"/>
          <a:chExt cx="0" cy="0"/>
        </a:xfrm>
      </p:grpSpPr>
      <p:sp>
        <p:nvSpPr>
          <p:cNvPr id="3078" name="Google Shape;3078;g1ff8508f7f0_1_85"/>
          <p:cNvSpPr/>
          <p:nvPr/>
        </p:nvSpPr>
        <p:spPr>
          <a:xfrm>
            <a:off x="0" y="4369500"/>
            <a:ext cx="12192000" cy="2488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Helvetica Neue"/>
              <a:ea typeface="Helvetica Neue"/>
              <a:cs typeface="Helvetica Neue"/>
              <a:sym typeface="Helvetica Neue"/>
            </a:endParaRPr>
          </a:p>
        </p:txBody>
      </p:sp>
      <p:sp>
        <p:nvSpPr>
          <p:cNvPr id="3079" name="Google Shape;3079;g1ff8508f7f0_1_85"/>
          <p:cNvSpPr txBox="1">
            <a:spLocks noGrp="1"/>
          </p:cNvSpPr>
          <p:nvPr>
            <p:ph type="ctrTitle"/>
          </p:nvPr>
        </p:nvSpPr>
        <p:spPr>
          <a:xfrm>
            <a:off x="530251" y="1394875"/>
            <a:ext cx="11131500" cy="2954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3200"/>
              <a:buNone/>
            </a:pPr>
            <a:r>
              <a:rPr lang="en-US" sz="5900">
                <a:solidFill>
                  <a:schemeClr val="lt1"/>
                </a:solidFill>
                <a:latin typeface="Montserrat"/>
                <a:ea typeface="Montserrat"/>
                <a:cs typeface="Montserrat"/>
                <a:sym typeface="Montserrat"/>
              </a:rPr>
              <a:t>Climate Action Simulation</a:t>
            </a:r>
            <a:endParaRPr sz="5900">
              <a:solidFill>
                <a:schemeClr val="lt1"/>
              </a:solidFill>
              <a:latin typeface="Montserrat"/>
              <a:ea typeface="Montserrat"/>
              <a:cs typeface="Montserrat"/>
              <a:sym typeface="Montserrat"/>
            </a:endParaRPr>
          </a:p>
        </p:txBody>
      </p:sp>
      <p:pic>
        <p:nvPicPr>
          <p:cNvPr id="3080" name="Google Shape;3080;g1ff8508f7f0_1_85"/>
          <p:cNvPicPr preferRelativeResize="0"/>
          <p:nvPr/>
        </p:nvPicPr>
        <p:blipFill rotWithShape="1">
          <a:blip r:embed="rId3">
            <a:alphaModFix/>
          </a:blip>
          <a:srcRect b="17627"/>
          <a:stretch/>
        </p:blipFill>
        <p:spPr>
          <a:xfrm>
            <a:off x="3466442" y="5130537"/>
            <a:ext cx="2505385" cy="966401"/>
          </a:xfrm>
          <a:prstGeom prst="rect">
            <a:avLst/>
          </a:prstGeom>
          <a:noFill/>
          <a:ln>
            <a:noFill/>
          </a:ln>
        </p:spPr>
      </p:pic>
      <p:pic>
        <p:nvPicPr>
          <p:cNvPr id="3081" name="Google Shape;3081;g1ff8508f7f0_1_85"/>
          <p:cNvPicPr preferRelativeResize="0"/>
          <p:nvPr/>
        </p:nvPicPr>
        <p:blipFill rotWithShape="1">
          <a:blip r:embed="rId4">
            <a:alphaModFix/>
          </a:blip>
          <a:srcRect/>
          <a:stretch/>
        </p:blipFill>
        <p:spPr>
          <a:xfrm>
            <a:off x="6908287" y="5130539"/>
            <a:ext cx="1674694" cy="966399"/>
          </a:xfrm>
          <a:prstGeom prst="rect">
            <a:avLst/>
          </a:prstGeom>
          <a:noFill/>
          <a:ln>
            <a:noFill/>
          </a:ln>
        </p:spPr>
      </p:pic>
      <p:pic>
        <p:nvPicPr>
          <p:cNvPr id="3082" name="Google Shape;3082;g1ff8508f7f0_1_85"/>
          <p:cNvPicPr preferRelativeResize="0"/>
          <p:nvPr/>
        </p:nvPicPr>
        <p:blipFill rotWithShape="1">
          <a:blip r:embed="rId5">
            <a:alphaModFix/>
          </a:blip>
          <a:srcRect/>
          <a:stretch/>
        </p:blipFill>
        <p:spPr>
          <a:xfrm>
            <a:off x="447000" y="5130538"/>
            <a:ext cx="2437427" cy="966400"/>
          </a:xfrm>
          <a:prstGeom prst="rect">
            <a:avLst/>
          </a:prstGeom>
          <a:noFill/>
          <a:ln>
            <a:noFill/>
          </a:ln>
        </p:spPr>
      </p:pic>
      <p:pic>
        <p:nvPicPr>
          <p:cNvPr id="3083" name="Google Shape;3083;g1ff8508f7f0_1_85"/>
          <p:cNvPicPr preferRelativeResize="0"/>
          <p:nvPr/>
        </p:nvPicPr>
        <p:blipFill>
          <a:blip r:embed="rId6">
            <a:alphaModFix/>
          </a:blip>
          <a:srcRect b="9935"/>
          <a:stretch>
            <a:fillRect/>
          </a:stretch>
        </p:blipFill>
        <p:spPr>
          <a:xfrm>
            <a:off x="9252838" y="5130539"/>
            <a:ext cx="2759127" cy="9663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58"/>
        <p:cNvGrpSpPr/>
        <p:nvPr/>
      </p:nvGrpSpPr>
      <p:grpSpPr>
        <a:xfrm>
          <a:off x="0" y="0"/>
          <a:ext cx="0" cy="0"/>
          <a:chOff x="0" y="0"/>
          <a:chExt cx="0" cy="0"/>
        </a:xfrm>
      </p:grpSpPr>
      <p:pic>
        <p:nvPicPr>
          <p:cNvPr id="3159" name="Google Shape;3159;g363de0a3a1d_0_346" title="Captura de pantalla 2025-07-17 a la(s) 5.43.57 p.m..png"/>
          <p:cNvPicPr preferRelativeResize="0">
            <a:picLocks noGrp="1"/>
          </p:cNvPicPr>
          <p:nvPr>
            <p:ph type="pic" idx="2"/>
          </p:nvPr>
        </p:nvPicPr>
        <p:blipFill rotWithShape="1">
          <a:blip r:embed="rId3">
            <a:alphaModFix/>
          </a:blip>
          <a:srcRect l="2972" r="1772"/>
          <a:stretch/>
        </p:blipFill>
        <p:spPr>
          <a:xfrm>
            <a:off x="4210533" y="1405200"/>
            <a:ext cx="7411871" cy="4114566"/>
          </a:xfrm>
          <a:prstGeom prst="rect">
            <a:avLst/>
          </a:prstGeom>
        </p:spPr>
      </p:pic>
      <p:sp>
        <p:nvSpPr>
          <p:cNvPr id="3160" name="Google Shape;3160;g363de0a3a1d_0_346"/>
          <p:cNvSpPr txBox="1">
            <a:spLocks noGrp="1"/>
          </p:cNvSpPr>
          <p:nvPr>
            <p:ph type="subTitle" idx="1"/>
          </p:nvPr>
        </p:nvSpPr>
        <p:spPr>
          <a:xfrm>
            <a:off x="381000" y="1801325"/>
            <a:ext cx="3379200" cy="3495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2500" b="1" dirty="0"/>
              <a:t>En-ROADS is a cutting-edge simulation model by </a:t>
            </a:r>
            <a:r>
              <a:rPr lang="en-US" sz="2500" b="1" dirty="0">
                <a:solidFill>
                  <a:schemeClr val="lt2"/>
                </a:solidFill>
              </a:rPr>
              <a:t>Climate Interactive</a:t>
            </a:r>
            <a:r>
              <a:rPr lang="en-US" sz="2500" b="1" dirty="0"/>
              <a:t> and </a:t>
            </a:r>
            <a:r>
              <a:rPr lang="en-US" sz="2500" b="1" dirty="0">
                <a:solidFill>
                  <a:schemeClr val="lt2"/>
                </a:solidFill>
              </a:rPr>
              <a:t>MIT Sloan</a:t>
            </a:r>
            <a:r>
              <a:rPr lang="en-US" sz="2500" b="1" dirty="0"/>
              <a:t> for testing climate solutions and exploring future scenarios.</a:t>
            </a:r>
            <a:endParaRPr sz="2500" b="1" dirty="0"/>
          </a:p>
          <a:p>
            <a:pPr marL="0" lvl="0" indent="0" algn="l" rtl="0">
              <a:spcBef>
                <a:spcPts val="0"/>
              </a:spcBef>
              <a:spcAft>
                <a:spcPts val="0"/>
              </a:spcAft>
              <a:buNone/>
            </a:pPr>
            <a:endParaRPr sz="2500" dirty="0"/>
          </a:p>
        </p:txBody>
      </p:sp>
      <p:pic>
        <p:nvPicPr>
          <p:cNvPr id="3161" name="Google Shape;3161;g363de0a3a1d_0_346"/>
          <p:cNvPicPr preferRelativeResize="0"/>
          <p:nvPr/>
        </p:nvPicPr>
        <p:blipFill rotWithShape="1">
          <a:blip r:embed="rId4">
            <a:alphaModFix/>
          </a:blip>
          <a:srcRect/>
          <a:stretch/>
        </p:blipFill>
        <p:spPr>
          <a:xfrm>
            <a:off x="2305200" y="5296933"/>
            <a:ext cx="1454999" cy="1454999"/>
          </a:xfrm>
          <a:prstGeom prst="rect">
            <a:avLst/>
          </a:prstGeom>
          <a:noFill/>
          <a:ln>
            <a:noFill/>
          </a:ln>
        </p:spPr>
      </p:pic>
      <p:sp>
        <p:nvSpPr>
          <p:cNvPr id="3162" name="Google Shape;3162;g363de0a3a1d_0_346"/>
          <p:cNvSpPr txBox="1"/>
          <p:nvPr/>
        </p:nvSpPr>
        <p:spPr>
          <a:xfrm>
            <a:off x="598400" y="5834434"/>
            <a:ext cx="1706700" cy="3801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200" b="1">
                <a:solidFill>
                  <a:srgbClr val="004C97"/>
                </a:solidFill>
                <a:latin typeface="Montserrat"/>
                <a:ea typeface="Montserrat"/>
                <a:cs typeface="Montserrat"/>
                <a:sym typeface="Montserrat"/>
              </a:rPr>
              <a:t>Visit: en-roads.org</a:t>
            </a:r>
            <a:endParaRPr sz="1200" b="1">
              <a:solidFill>
                <a:srgbClr val="004C97"/>
              </a:solidFill>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67"/>
        <p:cNvGrpSpPr/>
        <p:nvPr/>
      </p:nvGrpSpPr>
      <p:grpSpPr>
        <a:xfrm>
          <a:off x="0" y="0"/>
          <a:ext cx="0" cy="0"/>
          <a:chOff x="0" y="0"/>
          <a:chExt cx="0" cy="0"/>
        </a:xfrm>
      </p:grpSpPr>
      <p:sp>
        <p:nvSpPr>
          <p:cNvPr id="3168" name="Google Shape;3168;g3710dd2c982_0_11"/>
          <p:cNvSpPr txBox="1">
            <a:spLocks noGrp="1"/>
          </p:cNvSpPr>
          <p:nvPr>
            <p:ph type="title"/>
          </p:nvPr>
        </p:nvSpPr>
        <p:spPr>
          <a:xfrm>
            <a:off x="609600" y="914400"/>
            <a:ext cx="10363200" cy="788100"/>
          </a:xfrm>
          <a:prstGeom prst="rect">
            <a:avLst/>
          </a:prstGeom>
        </p:spPr>
        <p:txBody>
          <a:bodyPr spcFirstLastPara="1" wrap="square" lIns="0" tIns="0" rIns="0" bIns="0" anchor="t" anchorCtr="0">
            <a:noAutofit/>
          </a:bodyPr>
          <a:lstStyle/>
          <a:p>
            <a:pPr marL="0" lvl="0" indent="0" algn="l" rtl="0">
              <a:spcBef>
                <a:spcPts val="0"/>
              </a:spcBef>
              <a:spcAft>
                <a:spcPts val="100"/>
              </a:spcAft>
              <a:buNone/>
            </a:pPr>
            <a:r>
              <a:rPr lang="en-US"/>
              <a:t>Overall Process</a:t>
            </a:r>
            <a:endParaRPr/>
          </a:p>
        </p:txBody>
      </p:sp>
      <p:sp>
        <p:nvSpPr>
          <p:cNvPr id="3169" name="Google Shape;3169;g3710dd2c982_0_11"/>
          <p:cNvSpPr txBox="1">
            <a:spLocks noGrp="1"/>
          </p:cNvSpPr>
          <p:nvPr>
            <p:ph type="body" idx="2"/>
          </p:nvPr>
        </p:nvSpPr>
        <p:spPr>
          <a:xfrm>
            <a:off x="609600" y="1828800"/>
            <a:ext cx="10972800" cy="4267200"/>
          </a:xfrm>
          <a:prstGeom prst="rect">
            <a:avLst/>
          </a:prstGeom>
        </p:spPr>
        <p:txBody>
          <a:bodyPr spcFirstLastPara="1" wrap="square" lIns="0" tIns="0" rIns="0" bIns="0" anchor="t" anchorCtr="0">
            <a:noAutofit/>
          </a:bodyPr>
          <a:lstStyle/>
          <a:p>
            <a:pPr marL="457200" lvl="0" indent="-368300" algn="l" rtl="0">
              <a:spcBef>
                <a:spcPts val="1300"/>
              </a:spcBef>
              <a:spcAft>
                <a:spcPts val="0"/>
              </a:spcAft>
              <a:buSzPts val="2200"/>
              <a:buAutoNum type="arabicPeriod"/>
            </a:pPr>
            <a:r>
              <a:rPr lang="en-US" sz="2200" b="1"/>
              <a:t>Round 1 team negotiations — </a:t>
            </a:r>
            <a:r>
              <a:rPr lang="en-US" sz="2200"/>
              <a:t>Teams identify priorities and review their materials.</a:t>
            </a:r>
            <a:endParaRPr sz="2200"/>
          </a:p>
          <a:p>
            <a:pPr marL="457200" lvl="0" indent="-368300" algn="l" rtl="0">
              <a:spcBef>
                <a:spcPts val="1000"/>
              </a:spcBef>
              <a:spcAft>
                <a:spcPts val="0"/>
              </a:spcAft>
              <a:buSzPts val="2200"/>
              <a:buAutoNum type="arabicPeriod"/>
            </a:pPr>
            <a:r>
              <a:rPr lang="en-US" sz="2200" b="1"/>
              <a:t>Round 1 speeches — </a:t>
            </a:r>
            <a:r>
              <a:rPr lang="en-US" sz="2200"/>
              <a:t>Each team proposes </a:t>
            </a:r>
            <a:r>
              <a:rPr lang="en-US" sz="2200" b="1"/>
              <a:t>one action per round</a:t>
            </a:r>
            <a:r>
              <a:rPr lang="en-US" sz="2200"/>
              <a:t>. You may propose to: add a new solution – OR – remove a previous action. We will input each action into En-ROADS to build our climate scenario.</a:t>
            </a:r>
            <a:endParaRPr sz="2200"/>
          </a:p>
          <a:p>
            <a:pPr marL="457200" lvl="0" indent="-368300" algn="l" rtl="0">
              <a:spcBef>
                <a:spcPts val="1000"/>
              </a:spcBef>
              <a:spcAft>
                <a:spcPts val="0"/>
              </a:spcAft>
              <a:buSzPts val="2200"/>
              <a:buAutoNum type="arabicPeriod"/>
            </a:pPr>
            <a:r>
              <a:rPr lang="en-US" sz="2200" b="1"/>
              <a:t>Round 2 team negotiations — </a:t>
            </a:r>
            <a:r>
              <a:rPr lang="en-US" sz="2200"/>
              <a:t>Teams adjust their strategies based on the updated scenario.</a:t>
            </a:r>
            <a:endParaRPr sz="2200"/>
          </a:p>
          <a:p>
            <a:pPr marL="457200" lvl="0" indent="-368300" algn="l" rtl="0">
              <a:spcBef>
                <a:spcPts val="1000"/>
              </a:spcBef>
              <a:spcAft>
                <a:spcPts val="0"/>
              </a:spcAft>
              <a:buSzPts val="2200"/>
              <a:buAutoNum type="arabicPeriod"/>
            </a:pPr>
            <a:r>
              <a:rPr lang="en-US" sz="2200" b="1"/>
              <a:t>Round 2 speeches — </a:t>
            </a:r>
            <a:r>
              <a:rPr lang="en-US" sz="2200"/>
              <a:t>Each team proposes one final action.</a:t>
            </a:r>
            <a:endParaRPr sz="2200"/>
          </a:p>
          <a:p>
            <a:pPr marL="457200" lvl="0" indent="-368300" algn="l" rtl="0">
              <a:spcBef>
                <a:spcPts val="1300"/>
              </a:spcBef>
              <a:spcAft>
                <a:spcPts val="1000"/>
              </a:spcAft>
              <a:buSzPts val="2200"/>
              <a:buAutoNum type="arabicPeriod"/>
            </a:pPr>
            <a:r>
              <a:rPr lang="en-US" sz="2200" b="1"/>
              <a:t>Closing — </a:t>
            </a:r>
            <a:r>
              <a:rPr lang="en-US" sz="2200"/>
              <a:t>Reflect on the outcome of the summit.</a:t>
            </a:r>
            <a:endParaRPr sz="2200"/>
          </a:p>
        </p:txBody>
      </p:sp>
      <p:sp>
        <p:nvSpPr>
          <p:cNvPr id="3170" name="Google Shape;3170;g3710dd2c982_0_11"/>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1600"/>
              <a:t>Game Instructions</a:t>
            </a:r>
            <a:endParaRPr sz="16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75"/>
        <p:cNvGrpSpPr/>
        <p:nvPr/>
      </p:nvGrpSpPr>
      <p:grpSpPr>
        <a:xfrm>
          <a:off x="0" y="0"/>
          <a:ext cx="0" cy="0"/>
          <a:chOff x="0" y="0"/>
          <a:chExt cx="0" cy="0"/>
        </a:xfrm>
      </p:grpSpPr>
      <p:sp>
        <p:nvSpPr>
          <p:cNvPr id="3176" name="Google Shape;3176;g3710dd2c982_0_19"/>
          <p:cNvSpPr txBox="1">
            <a:spLocks noGrp="1"/>
          </p:cNvSpPr>
          <p:nvPr>
            <p:ph type="title"/>
          </p:nvPr>
        </p:nvSpPr>
        <p:spPr>
          <a:xfrm>
            <a:off x="609600" y="914400"/>
            <a:ext cx="10363200" cy="788100"/>
          </a:xfrm>
          <a:prstGeom prst="rect">
            <a:avLst/>
          </a:prstGeom>
        </p:spPr>
        <p:txBody>
          <a:bodyPr spcFirstLastPara="1" wrap="square" lIns="0" tIns="0" rIns="0" bIns="0" anchor="t" anchorCtr="0">
            <a:noAutofit/>
          </a:bodyPr>
          <a:lstStyle/>
          <a:p>
            <a:pPr marL="0" lvl="0" indent="0" algn="l" rtl="0">
              <a:spcBef>
                <a:spcPts val="0"/>
              </a:spcBef>
              <a:spcAft>
                <a:spcPts val="100"/>
              </a:spcAft>
              <a:buNone/>
            </a:pPr>
            <a:r>
              <a:rPr lang="en-US" sz="4500"/>
              <a:t>Guidelines for Respectful Roleplay</a:t>
            </a:r>
            <a:endParaRPr sz="4500"/>
          </a:p>
        </p:txBody>
      </p:sp>
      <p:sp>
        <p:nvSpPr>
          <p:cNvPr id="3177" name="Google Shape;3177;g3710dd2c982_0_19"/>
          <p:cNvSpPr txBox="1">
            <a:spLocks noGrp="1"/>
          </p:cNvSpPr>
          <p:nvPr>
            <p:ph type="body" idx="2"/>
          </p:nvPr>
        </p:nvSpPr>
        <p:spPr>
          <a:xfrm>
            <a:off x="609600" y="1828800"/>
            <a:ext cx="10719600" cy="4267200"/>
          </a:xfrm>
          <a:prstGeom prst="rect">
            <a:avLst/>
          </a:prstGeom>
        </p:spPr>
        <p:txBody>
          <a:bodyPr spcFirstLastPara="1" wrap="square" lIns="0" tIns="0" rIns="0" bIns="0" anchor="t" anchorCtr="0">
            <a:noAutofit/>
          </a:bodyPr>
          <a:lstStyle/>
          <a:p>
            <a:pPr marL="0" lvl="0" indent="0" algn="l" rtl="0">
              <a:spcBef>
                <a:spcPts val="1300"/>
              </a:spcBef>
              <a:spcAft>
                <a:spcPts val="0"/>
              </a:spcAft>
              <a:buNone/>
            </a:pPr>
            <a:r>
              <a:rPr lang="en-US" sz="2100" b="1"/>
              <a:t>Please be respectful to your fellow participants and the group you are representing. In particular, please follow these guidelines:</a:t>
            </a:r>
            <a:endParaRPr sz="2100" b="1"/>
          </a:p>
          <a:p>
            <a:pPr marL="457200" lvl="0" indent="-361950" algn="l" rtl="0">
              <a:spcBef>
                <a:spcPts val="1300"/>
              </a:spcBef>
              <a:spcAft>
                <a:spcPts val="0"/>
              </a:spcAft>
              <a:buSzPts val="2100"/>
              <a:buChar char="●"/>
            </a:pPr>
            <a:r>
              <a:rPr lang="en-US" sz="2100" b="1"/>
              <a:t>Accents: </a:t>
            </a:r>
            <a:r>
              <a:rPr lang="en-US" sz="2100"/>
              <a:t>Do not pretend to have an accent or similar speech characteristics of the group of people you are portraying. This could be offensive to other participants or observers and detracts from the goals of the game. </a:t>
            </a:r>
            <a:endParaRPr sz="2100"/>
          </a:p>
          <a:p>
            <a:pPr marL="457200" lvl="0" indent="-361950" algn="l" rtl="0">
              <a:spcBef>
                <a:spcPts val="1300"/>
              </a:spcBef>
              <a:spcAft>
                <a:spcPts val="1000"/>
              </a:spcAft>
              <a:buSzPts val="2100"/>
              <a:buChar char="●"/>
            </a:pPr>
            <a:r>
              <a:rPr lang="en-US" sz="2100" b="1"/>
              <a:t>Clothing &amp; head coverings: </a:t>
            </a:r>
            <a:r>
              <a:rPr lang="en-US" sz="2100"/>
              <a:t>Do not wear the traditional or religious clothing or head coverings of any nation or culture as part of your role, unless you yourself are of that culture or religion and it is a part of your personal practice.</a:t>
            </a:r>
            <a:r>
              <a:rPr lang="en-US" sz="2100" b="1"/>
              <a:t> </a:t>
            </a:r>
            <a:endParaRPr sz="2100" b="1"/>
          </a:p>
        </p:txBody>
      </p:sp>
      <p:sp>
        <p:nvSpPr>
          <p:cNvPr id="3178" name="Google Shape;3178;g3710dd2c982_0_19"/>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1600"/>
              <a:t>Game Instructions</a:t>
            </a:r>
            <a:endParaRPr sz="1600"/>
          </a:p>
        </p:txBody>
      </p:sp>
      <p:sp>
        <p:nvSpPr>
          <p:cNvPr id="3179" name="Google Shape;3179;g3710dd2c982_0_19"/>
          <p:cNvSpPr txBox="1"/>
          <p:nvPr/>
        </p:nvSpPr>
        <p:spPr>
          <a:xfrm>
            <a:off x="3498575" y="6460080"/>
            <a:ext cx="8229600" cy="3231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500"/>
              <a:buFont typeface="Arial"/>
              <a:buNone/>
            </a:pPr>
            <a:r>
              <a:rPr lang="en-US" sz="1500" b="0" i="1" u="none" strike="noStrike" cap="none">
                <a:solidFill>
                  <a:schemeClr val="dk2"/>
                </a:solidFill>
                <a:latin typeface="Montserrat Light"/>
                <a:ea typeface="Montserrat Light"/>
                <a:cs typeface="Montserrat Light"/>
                <a:sym typeface="Montserrat Light"/>
              </a:rPr>
              <a:t>Adapted from the </a:t>
            </a:r>
            <a:r>
              <a:rPr lang="en-US" sz="1500" b="0" i="1" u="sng" strike="noStrike" cap="none">
                <a:solidFill>
                  <a:schemeClr val="dk2"/>
                </a:solidFill>
                <a:latin typeface="Montserrat Light"/>
                <a:ea typeface="Montserrat Light"/>
                <a:cs typeface="Montserrat Light"/>
                <a:sym typeface="Montserrat Light"/>
                <a:hlinkClick r:id="rId3">
                  <a:extLst>
                    <a:ext uri="{A12FA001-AC4F-418D-AE19-62706E023703}">
                      <ahyp:hlinkClr xmlns:ahyp="http://schemas.microsoft.com/office/drawing/2018/hyperlinkcolor" val="tx"/>
                    </a:ext>
                  </a:extLst>
                </a:hlinkClick>
              </a:rPr>
              <a:t>American Model UN guidance</a:t>
            </a:r>
            <a:endParaRPr sz="1500" b="0" i="1" u="none" strike="noStrike" cap="none">
              <a:solidFill>
                <a:schemeClr val="dk2"/>
              </a:solidFill>
              <a:latin typeface="Montserrat Light"/>
              <a:ea typeface="Montserrat Light"/>
              <a:cs typeface="Montserrat Light"/>
              <a:sym typeface="Montserrat Ligh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83"/>
        <p:cNvGrpSpPr/>
        <p:nvPr/>
      </p:nvGrpSpPr>
      <p:grpSpPr>
        <a:xfrm>
          <a:off x="0" y="0"/>
          <a:ext cx="0" cy="0"/>
          <a:chOff x="0" y="0"/>
          <a:chExt cx="0" cy="0"/>
        </a:xfrm>
      </p:grpSpPr>
      <p:sp>
        <p:nvSpPr>
          <p:cNvPr id="3184" name="Google Shape;3184;g37124997c73_0_3254"/>
          <p:cNvSpPr txBox="1"/>
          <p:nvPr/>
        </p:nvSpPr>
        <p:spPr>
          <a:xfrm>
            <a:off x="2395350" y="2641075"/>
            <a:ext cx="7401300" cy="1347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8000"/>
              <a:buFont typeface="Noto Sans Symbols"/>
              <a:buNone/>
            </a:pPr>
            <a:r>
              <a:rPr lang="en-US" sz="8000" i="1">
                <a:solidFill>
                  <a:schemeClr val="lt1"/>
                </a:solidFill>
                <a:latin typeface="Montserrat ExtraBold"/>
                <a:ea typeface="Montserrat ExtraBold"/>
                <a:cs typeface="Montserrat ExtraBold"/>
                <a:sym typeface="Montserrat ExtraBold"/>
              </a:rPr>
              <a:t>Game begins</a:t>
            </a:r>
            <a:endParaRPr sz="8000" b="0" i="0" u="none" strike="noStrike" cap="none">
              <a:solidFill>
                <a:srgbClr val="000000"/>
              </a:solidFill>
              <a:latin typeface="Montserrat ExtraBold"/>
              <a:ea typeface="Montserrat ExtraBold"/>
              <a:cs typeface="Montserrat ExtraBold"/>
              <a:sym typeface="Montserrat ExtraBo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bg>
      <p:bgPr>
        <a:solidFill>
          <a:srgbClr val="85200C"/>
        </a:solidFill>
        <a:effectLst/>
      </p:bgPr>
    </p:bg>
    <p:spTree>
      <p:nvGrpSpPr>
        <p:cNvPr id="1" name="Shape 3189"/>
        <p:cNvGrpSpPr/>
        <p:nvPr/>
      </p:nvGrpSpPr>
      <p:grpSpPr>
        <a:xfrm>
          <a:off x="0" y="0"/>
          <a:ext cx="0" cy="0"/>
          <a:chOff x="0" y="0"/>
          <a:chExt cx="0" cy="0"/>
        </a:xfrm>
      </p:grpSpPr>
      <p:sp>
        <p:nvSpPr>
          <p:cNvPr id="3190" name="Google Shape;3190;g37124997c73_0_1786"/>
          <p:cNvSpPr txBox="1">
            <a:spLocks noGrp="1"/>
          </p:cNvSpPr>
          <p:nvPr>
            <p:ph type="title"/>
          </p:nvPr>
        </p:nvSpPr>
        <p:spPr>
          <a:xfrm>
            <a:off x="609600" y="914400"/>
            <a:ext cx="10363200" cy="788100"/>
          </a:xfrm>
          <a:prstGeom prst="rect">
            <a:avLst/>
          </a:prstGeom>
        </p:spPr>
        <p:txBody>
          <a:bodyPr spcFirstLastPara="1" wrap="square" lIns="0" tIns="0" rIns="0" bIns="0" anchor="t" anchorCtr="0">
            <a:noAutofit/>
          </a:bodyPr>
          <a:lstStyle/>
          <a:p>
            <a:pPr marL="0" lvl="0" indent="0" algn="l" rtl="0">
              <a:spcBef>
                <a:spcPts val="0"/>
              </a:spcBef>
              <a:spcAft>
                <a:spcPts val="100"/>
              </a:spcAft>
              <a:buNone/>
            </a:pPr>
            <a:r>
              <a:rPr lang="en-US">
                <a:solidFill>
                  <a:schemeClr val="lt1"/>
                </a:solidFill>
              </a:rPr>
              <a:t>Role-playing begins</a:t>
            </a:r>
            <a:endParaRPr>
              <a:solidFill>
                <a:schemeClr val="lt1"/>
              </a:solidFill>
            </a:endParaRPr>
          </a:p>
        </p:txBody>
      </p:sp>
      <p:sp>
        <p:nvSpPr>
          <p:cNvPr id="3191" name="Google Shape;3191;g37124997c73_0_1786"/>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1400">
                <a:solidFill>
                  <a:schemeClr val="lt1"/>
                </a:solidFill>
              </a:rPr>
              <a:t>Note for the facilitator</a:t>
            </a:r>
            <a:endParaRPr sz="1400">
              <a:solidFill>
                <a:schemeClr val="lt1"/>
              </a:solidFill>
            </a:endParaRPr>
          </a:p>
        </p:txBody>
      </p:sp>
      <p:sp>
        <p:nvSpPr>
          <p:cNvPr id="3192" name="Google Shape;3192;g37124997c73_0_1786"/>
          <p:cNvSpPr txBox="1">
            <a:spLocks noGrp="1"/>
          </p:cNvSpPr>
          <p:nvPr>
            <p:ph type="body" idx="2"/>
          </p:nvPr>
        </p:nvSpPr>
        <p:spPr>
          <a:xfrm>
            <a:off x="609600" y="1794075"/>
            <a:ext cx="10972800" cy="4761900"/>
          </a:xfrm>
          <a:prstGeom prst="rect">
            <a:avLst/>
          </a:prstGeom>
        </p:spPr>
        <p:txBody>
          <a:bodyPr spcFirstLastPara="1" wrap="square" lIns="0" tIns="0" rIns="0" bIns="0" anchor="t" anchorCtr="0">
            <a:noAutofit/>
          </a:bodyPr>
          <a:lstStyle/>
          <a:p>
            <a:pPr marL="457200" lvl="0" indent="-342900" algn="l" rtl="0">
              <a:lnSpc>
                <a:spcPct val="100000"/>
              </a:lnSpc>
              <a:spcBef>
                <a:spcPts val="600"/>
              </a:spcBef>
              <a:spcAft>
                <a:spcPts val="0"/>
              </a:spcAft>
              <a:buClr>
                <a:schemeClr val="lt1"/>
              </a:buClr>
              <a:buSzPts val="1800"/>
              <a:buChar char="●"/>
            </a:pPr>
            <a:r>
              <a:rPr lang="en-US" sz="1800" b="1" dirty="0">
                <a:solidFill>
                  <a:schemeClr val="lt1"/>
                </a:solidFill>
              </a:rPr>
              <a:t>Step into character: </a:t>
            </a:r>
            <a:r>
              <a:rPr lang="en-US" sz="1800" dirty="0">
                <a:solidFill>
                  <a:schemeClr val="lt1"/>
                </a:solidFill>
              </a:rPr>
              <a:t>Enter the room (or screen) as the UN Secretary General. Wear a formal jacket or suit, and adjust your tone to deliver a serious opening speech (~3 minutes). Here’s an </a:t>
            </a:r>
            <a:r>
              <a:rPr lang="en-US" sz="1800" u="sng" dirty="0">
                <a:solidFill>
                  <a:schemeClr val="lt1"/>
                </a:solidFill>
                <a:hlinkClick r:id="rId3">
                  <a:extLst>
                    <a:ext uri="{A12FA001-AC4F-418D-AE19-62706E023703}">
                      <ahyp:hlinkClr xmlns:ahyp="http://schemas.microsoft.com/office/drawing/2018/hyperlinkcolor" val="tx"/>
                    </a:ext>
                  </a:extLst>
                </a:hlinkClick>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example</a:t>
            </a:r>
            <a:r>
              <a:rPr lang="en-US" sz="1800" dirty="0">
                <a:solidFill>
                  <a:schemeClr val="lt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a:t>
            </a:r>
            <a:endParaRPr sz="1800" dirty="0">
              <a:solidFill>
                <a:schemeClr val="lt1"/>
              </a:solidFill>
            </a:endParaRPr>
          </a:p>
          <a:p>
            <a:pPr marL="914400" lvl="1" indent="-342900" algn="l" rtl="0">
              <a:lnSpc>
                <a:spcPct val="100000"/>
              </a:lnSpc>
              <a:spcBef>
                <a:spcPts val="800"/>
              </a:spcBef>
              <a:spcAft>
                <a:spcPts val="0"/>
              </a:spcAft>
              <a:buClr>
                <a:schemeClr val="lt1"/>
              </a:buClr>
              <a:buSzPts val="1800"/>
              <a:buChar char="○"/>
            </a:pPr>
            <a:r>
              <a:rPr lang="en-US" sz="1800" dirty="0">
                <a:solidFill>
                  <a:schemeClr val="lt1"/>
                </a:solidFill>
              </a:rPr>
              <a:t>If online, use a virtual background to set the scene of the UN chamber.</a:t>
            </a:r>
            <a:endParaRPr sz="1800" dirty="0">
              <a:solidFill>
                <a:schemeClr val="lt1"/>
              </a:solidFill>
            </a:endParaRPr>
          </a:p>
          <a:p>
            <a:pPr marL="457200" lvl="0" indent="-342900" algn="l" rtl="0">
              <a:lnSpc>
                <a:spcPct val="100000"/>
              </a:lnSpc>
              <a:spcBef>
                <a:spcPts val="800"/>
              </a:spcBef>
              <a:spcAft>
                <a:spcPts val="0"/>
              </a:spcAft>
              <a:buClr>
                <a:schemeClr val="lt1"/>
              </a:buClr>
              <a:buSzPts val="1800"/>
              <a:buChar char="●"/>
            </a:pPr>
            <a:r>
              <a:rPr lang="en-US" sz="1800" b="1" dirty="0">
                <a:solidFill>
                  <a:schemeClr val="lt1"/>
                </a:solidFill>
              </a:rPr>
              <a:t>For your speech, there are slides that you can show as you speak </a:t>
            </a:r>
            <a:r>
              <a:rPr lang="en-US" sz="1800" dirty="0">
                <a:solidFill>
                  <a:schemeClr val="lt1"/>
                </a:solidFill>
              </a:rPr>
              <a:t>(see speaker notes for detailed guidance). During your speech:</a:t>
            </a:r>
            <a:endParaRPr sz="1800" dirty="0">
              <a:solidFill>
                <a:schemeClr val="lt1"/>
              </a:solidFill>
            </a:endParaRPr>
          </a:p>
          <a:p>
            <a:pPr marL="1371600" lvl="2" indent="-342900" algn="l" rtl="0">
              <a:lnSpc>
                <a:spcPct val="100000"/>
              </a:lnSpc>
              <a:spcBef>
                <a:spcPts val="800"/>
              </a:spcBef>
              <a:spcAft>
                <a:spcPts val="0"/>
              </a:spcAft>
              <a:buClr>
                <a:schemeClr val="lt1"/>
              </a:buClr>
              <a:buSzPts val="1800"/>
              <a:buChar char="■"/>
            </a:pPr>
            <a:r>
              <a:rPr lang="en-US" sz="1800" dirty="0">
                <a:solidFill>
                  <a:schemeClr val="lt1"/>
                </a:solidFill>
              </a:rPr>
              <a:t>State the goal for today’s session.</a:t>
            </a:r>
            <a:endParaRPr sz="1800" dirty="0">
              <a:solidFill>
                <a:schemeClr val="lt1"/>
              </a:solidFill>
            </a:endParaRPr>
          </a:p>
          <a:p>
            <a:pPr marL="1371600" lvl="2" indent="-342900" algn="l" rtl="0">
              <a:lnSpc>
                <a:spcPct val="100000"/>
              </a:lnSpc>
              <a:spcBef>
                <a:spcPts val="800"/>
              </a:spcBef>
              <a:spcAft>
                <a:spcPts val="0"/>
              </a:spcAft>
              <a:buClr>
                <a:schemeClr val="lt1"/>
              </a:buClr>
              <a:buSzPts val="1800"/>
              <a:buChar char="■"/>
            </a:pPr>
            <a:r>
              <a:rPr lang="en-US" sz="1800" dirty="0">
                <a:solidFill>
                  <a:schemeClr val="lt1"/>
                </a:solidFill>
              </a:rPr>
              <a:t>Address each stakeholder group present at the mock UN Summit. </a:t>
            </a:r>
            <a:r>
              <a:rPr lang="en-US" sz="1800" i="1" dirty="0">
                <a:solidFill>
                  <a:schemeClr val="lt1"/>
                </a:solidFill>
              </a:rPr>
              <a:t>Only</a:t>
            </a:r>
            <a:r>
              <a:rPr lang="en-US" sz="1800" dirty="0">
                <a:solidFill>
                  <a:schemeClr val="lt1"/>
                </a:solidFill>
              </a:rPr>
              <a:t> </a:t>
            </a:r>
            <a:r>
              <a:rPr lang="en-US" sz="1800" i="1" dirty="0">
                <a:solidFill>
                  <a:schemeClr val="lt1"/>
                </a:solidFill>
              </a:rPr>
              <a:t>show the slides of the groups you’re using—hide or delete the rest.</a:t>
            </a:r>
            <a:endParaRPr sz="1800" i="1" dirty="0">
              <a:solidFill>
                <a:schemeClr val="lt1"/>
              </a:solidFill>
            </a:endParaRPr>
          </a:p>
          <a:p>
            <a:pPr marL="1371600" lvl="2" indent="-342900" algn="l" rtl="0">
              <a:lnSpc>
                <a:spcPct val="100000"/>
              </a:lnSpc>
              <a:spcBef>
                <a:spcPts val="800"/>
              </a:spcBef>
              <a:spcAft>
                <a:spcPts val="0"/>
              </a:spcAft>
              <a:buClr>
                <a:schemeClr val="lt1"/>
              </a:buClr>
              <a:buSzPts val="1800"/>
              <a:buChar char="■"/>
            </a:pPr>
            <a:r>
              <a:rPr lang="en-US" sz="1800" dirty="0">
                <a:solidFill>
                  <a:schemeClr val="lt1"/>
                </a:solidFill>
              </a:rPr>
              <a:t>Introduce the climate science. If your audience is an expert in this topic, you can shorten or skip this part.</a:t>
            </a:r>
            <a:endParaRPr sz="1800" dirty="0">
              <a:solidFill>
                <a:schemeClr val="lt1"/>
              </a:solidFill>
            </a:endParaRPr>
          </a:p>
          <a:p>
            <a:pPr marL="1371600" lvl="2" indent="-342900" algn="l" rtl="0">
              <a:lnSpc>
                <a:spcPct val="100000"/>
              </a:lnSpc>
              <a:spcBef>
                <a:spcPts val="800"/>
              </a:spcBef>
              <a:spcAft>
                <a:spcPts val="0"/>
              </a:spcAft>
              <a:buClr>
                <a:schemeClr val="lt1"/>
              </a:buClr>
              <a:buSzPts val="1800"/>
              <a:buChar char="■"/>
            </a:pPr>
            <a:r>
              <a:rPr lang="en-US" sz="1800" dirty="0">
                <a:solidFill>
                  <a:schemeClr val="lt1"/>
                </a:solidFill>
              </a:rPr>
              <a:t>Introduce the En-ROADS Baseline. Show where we’re headed and the temperature goal. </a:t>
            </a:r>
            <a:r>
              <a:rPr lang="en-US" sz="1800" i="1" dirty="0">
                <a:solidFill>
                  <a:schemeClr val="lt1"/>
                </a:solidFill>
              </a:rPr>
              <a:t>(You may choose to show this directly in En-ROADS, rather than the slides.)</a:t>
            </a:r>
            <a:endParaRPr sz="1800" i="1" dirty="0">
              <a:solidFill>
                <a:schemeClr val="lt1"/>
              </a:solidFill>
            </a:endParaRPr>
          </a:p>
          <a:p>
            <a:pPr marL="1371600" lvl="2" indent="-342900" algn="l" rtl="0">
              <a:lnSpc>
                <a:spcPct val="100000"/>
              </a:lnSpc>
              <a:spcBef>
                <a:spcPts val="800"/>
              </a:spcBef>
              <a:spcAft>
                <a:spcPts val="800"/>
              </a:spcAft>
              <a:buClr>
                <a:schemeClr val="lt1"/>
              </a:buClr>
              <a:buSzPts val="1800"/>
              <a:buChar char="■"/>
            </a:pPr>
            <a:r>
              <a:rPr lang="en-US" sz="1800" dirty="0">
                <a:solidFill>
                  <a:schemeClr val="lt1"/>
                </a:solidFill>
              </a:rPr>
              <a:t>Show some of the impacts of inaction. </a:t>
            </a:r>
            <a:r>
              <a:rPr lang="en-US" sz="1800" i="1" dirty="0">
                <a:solidFill>
                  <a:schemeClr val="lt1"/>
                </a:solidFill>
              </a:rPr>
              <a:t>(You may choose to show some impact graphs/maps directly in the Simulator, rather than the slides.)</a:t>
            </a:r>
            <a:endParaRPr sz="1800" dirty="0">
              <a:solidFill>
                <a:schemeClr val="lt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97"/>
        <p:cNvGrpSpPr/>
        <p:nvPr/>
      </p:nvGrpSpPr>
      <p:grpSpPr>
        <a:xfrm>
          <a:off x="0" y="0"/>
          <a:ext cx="0" cy="0"/>
          <a:chOff x="0" y="0"/>
          <a:chExt cx="0" cy="0"/>
        </a:xfrm>
      </p:grpSpPr>
      <p:pic>
        <p:nvPicPr>
          <p:cNvPr id="3198" name="Google Shape;3198;p19" descr="UN_General_Assembly_hall.jpg"/>
          <p:cNvPicPr preferRelativeResize="0"/>
          <p:nvPr/>
        </p:nvPicPr>
        <p:blipFill rotWithShape="1">
          <a:blip r:embed="rId3">
            <a:alphaModFix/>
          </a:blip>
          <a:srcRect l="-65"/>
          <a:stretch/>
        </p:blipFill>
        <p:spPr>
          <a:xfrm>
            <a:off x="-14525" y="14525"/>
            <a:ext cx="12192001" cy="6858001"/>
          </a:xfrm>
          <a:prstGeom prst="rect">
            <a:avLst/>
          </a:prstGeom>
          <a:noFill/>
          <a:ln>
            <a:noFill/>
          </a:ln>
        </p:spPr>
      </p:pic>
      <p:sp>
        <p:nvSpPr>
          <p:cNvPr id="3199" name="Google Shape;3199;p19"/>
          <p:cNvSpPr txBox="1"/>
          <p:nvPr/>
        </p:nvSpPr>
        <p:spPr>
          <a:xfrm>
            <a:off x="1542423" y="296591"/>
            <a:ext cx="9144000" cy="1856249"/>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lt1"/>
              </a:buClr>
              <a:buSzPts val="4400"/>
              <a:buFont typeface="Noto Sans Symbols"/>
              <a:buNone/>
            </a:pPr>
            <a:r>
              <a:rPr lang="en-US" sz="4400" b="1" i="0" u="none" strike="noStrike" cap="none">
                <a:solidFill>
                  <a:schemeClr val="lt1"/>
                </a:solidFill>
                <a:latin typeface="Montserrat"/>
                <a:ea typeface="Montserrat"/>
                <a:cs typeface="Montserrat"/>
                <a:sym typeface="Montserrat"/>
              </a:rPr>
              <a:t>Welcome to the </a:t>
            </a:r>
            <a:endParaRPr sz="1400" b="1" i="0" u="none" strike="noStrike" cap="none">
              <a:solidFill>
                <a:srgbClr val="000000"/>
              </a:solidFill>
              <a:latin typeface="Montserrat"/>
              <a:ea typeface="Montserrat"/>
              <a:cs typeface="Montserrat"/>
              <a:sym typeface="Montserrat"/>
            </a:endParaRPr>
          </a:p>
          <a:p>
            <a:pPr marL="0" marR="0" lvl="0" indent="0" algn="ctr" rtl="0">
              <a:lnSpc>
                <a:spcPct val="100000"/>
              </a:lnSpc>
              <a:spcBef>
                <a:spcPts val="1000"/>
              </a:spcBef>
              <a:spcAft>
                <a:spcPts val="0"/>
              </a:spcAft>
              <a:buClr>
                <a:schemeClr val="lt1"/>
              </a:buClr>
              <a:buSzPts val="4400"/>
              <a:buFont typeface="Noto Sans Symbols"/>
              <a:buNone/>
            </a:pPr>
            <a:r>
              <a:rPr lang="en-US" sz="4400" b="1" i="0" u="none" strike="noStrike" cap="none">
                <a:solidFill>
                  <a:schemeClr val="lt1"/>
                </a:solidFill>
                <a:latin typeface="Montserrat"/>
                <a:ea typeface="Montserrat"/>
                <a:cs typeface="Montserrat"/>
                <a:sym typeface="Montserrat"/>
              </a:rPr>
              <a:t>UN Climate Action Summit</a:t>
            </a:r>
            <a:endParaRPr sz="1400" b="1" i="0" u="none" strike="noStrike" cap="none">
              <a:solidFill>
                <a:srgbClr val="000000"/>
              </a:solidFill>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bg>
      <p:bgPr>
        <a:solidFill>
          <a:srgbClr val="85200C"/>
        </a:solidFill>
        <a:effectLst/>
      </p:bgPr>
    </p:bg>
    <p:spTree>
      <p:nvGrpSpPr>
        <p:cNvPr id="1" name="Shape 3204"/>
        <p:cNvGrpSpPr/>
        <p:nvPr/>
      </p:nvGrpSpPr>
      <p:grpSpPr>
        <a:xfrm>
          <a:off x="0" y="0"/>
          <a:ext cx="0" cy="0"/>
          <a:chOff x="0" y="0"/>
          <a:chExt cx="0" cy="0"/>
        </a:xfrm>
      </p:grpSpPr>
      <p:sp>
        <p:nvSpPr>
          <p:cNvPr id="3205" name="Google Shape;3205;g39201aa9369_0_359"/>
          <p:cNvSpPr txBox="1">
            <a:spLocks noGrp="1"/>
          </p:cNvSpPr>
          <p:nvPr>
            <p:ph type="title"/>
          </p:nvPr>
        </p:nvSpPr>
        <p:spPr>
          <a:xfrm>
            <a:off x="914400" y="2764750"/>
            <a:ext cx="10363200" cy="788100"/>
          </a:xfrm>
          <a:prstGeom prst="rect">
            <a:avLst/>
          </a:prstGeom>
        </p:spPr>
        <p:txBody>
          <a:bodyPr spcFirstLastPara="1" wrap="square" lIns="0" tIns="0" rIns="0" bIns="0" anchor="t" anchorCtr="0">
            <a:noAutofit/>
          </a:bodyPr>
          <a:lstStyle/>
          <a:p>
            <a:pPr marL="0" lvl="0" indent="0" algn="ctr" rtl="0">
              <a:spcBef>
                <a:spcPts val="0"/>
              </a:spcBef>
              <a:spcAft>
                <a:spcPts val="100"/>
              </a:spcAft>
              <a:buNone/>
            </a:pPr>
            <a:r>
              <a:rPr lang="en-US" sz="6100">
                <a:solidFill>
                  <a:schemeClr val="lt1"/>
                </a:solidFill>
              </a:rPr>
              <a:t>UN Secretary General Speech BEGINS</a:t>
            </a:r>
            <a:endParaRPr sz="6100">
              <a:solidFill>
                <a:schemeClr val="lt1"/>
              </a:solidFill>
            </a:endParaRPr>
          </a:p>
        </p:txBody>
      </p:sp>
      <p:sp>
        <p:nvSpPr>
          <p:cNvPr id="3206" name="Google Shape;3206;g39201aa9369_0_359"/>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1400">
                <a:solidFill>
                  <a:schemeClr val="lt1"/>
                </a:solidFill>
              </a:rPr>
              <a:t>Note for the facilitator</a:t>
            </a:r>
            <a:endParaRPr sz="1400">
              <a:solidFill>
                <a:schemeClr val="lt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11"/>
        <p:cNvGrpSpPr/>
        <p:nvPr/>
      </p:nvGrpSpPr>
      <p:grpSpPr>
        <a:xfrm>
          <a:off x="0" y="0"/>
          <a:ext cx="0" cy="0"/>
          <a:chOff x="0" y="0"/>
          <a:chExt cx="0" cy="0"/>
        </a:xfrm>
      </p:grpSpPr>
      <p:sp>
        <p:nvSpPr>
          <p:cNvPr id="3212" name="Google Shape;3212;g1ff8508f7f0_1_121"/>
          <p:cNvSpPr txBox="1">
            <a:spLocks noGrp="1"/>
          </p:cNvSpPr>
          <p:nvPr>
            <p:ph type="body" idx="4294967295"/>
          </p:nvPr>
        </p:nvSpPr>
        <p:spPr>
          <a:xfrm>
            <a:off x="1981200" y="1978061"/>
            <a:ext cx="8229600" cy="963300"/>
          </a:xfrm>
          <a:prstGeom prst="rect">
            <a:avLst/>
          </a:prstGeom>
          <a:noFill/>
          <a:ln>
            <a:noFill/>
          </a:ln>
        </p:spPr>
        <p:txBody>
          <a:bodyPr spcFirstLastPara="1" wrap="square" lIns="91425" tIns="45700" rIns="91425" bIns="45700" anchor="t" anchorCtr="0">
            <a:normAutofit fontScale="77500" lnSpcReduction="10000"/>
          </a:bodyPr>
          <a:lstStyle/>
          <a:p>
            <a:pPr marL="0" lvl="0" indent="0" algn="ctr" rtl="0">
              <a:lnSpc>
                <a:spcPct val="100000"/>
              </a:lnSpc>
              <a:spcBef>
                <a:spcPts val="0"/>
              </a:spcBef>
              <a:spcAft>
                <a:spcPts val="0"/>
              </a:spcAft>
              <a:buClr>
                <a:srgbClr val="113A75"/>
              </a:buClr>
              <a:buSzPct val="100000"/>
              <a:buNone/>
            </a:pPr>
            <a:r>
              <a:rPr lang="en-US" sz="3200">
                <a:solidFill>
                  <a:schemeClr val="dk2"/>
                </a:solidFill>
                <a:latin typeface="Montserrat SemiBold"/>
                <a:ea typeface="Montserrat SemiBold"/>
                <a:cs typeface="Montserrat SemiBold"/>
                <a:sym typeface="Montserrat SemiBold"/>
              </a:rPr>
              <a:t>Limit global warming to less than 2ºC, and as close to 1.5ºC as possible, above pre-industrial levels.</a:t>
            </a:r>
            <a:endParaRPr>
              <a:solidFill>
                <a:schemeClr val="dk2"/>
              </a:solidFill>
              <a:latin typeface="Montserrat SemiBold"/>
              <a:ea typeface="Montserrat SemiBold"/>
              <a:cs typeface="Montserrat SemiBold"/>
              <a:sym typeface="Montserrat SemiBold"/>
            </a:endParaRPr>
          </a:p>
        </p:txBody>
      </p:sp>
      <p:sp>
        <p:nvSpPr>
          <p:cNvPr id="3213" name="Google Shape;3213;g1ff8508f7f0_1_121"/>
          <p:cNvSpPr txBox="1"/>
          <p:nvPr/>
        </p:nvSpPr>
        <p:spPr>
          <a:xfrm>
            <a:off x="1524000" y="1120660"/>
            <a:ext cx="9144000" cy="8574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4400"/>
              <a:buFont typeface="Arial"/>
              <a:buNone/>
            </a:pPr>
            <a:r>
              <a:rPr lang="en-US" sz="4400" b="1" i="0" u="none" strike="noStrike" cap="none">
                <a:solidFill>
                  <a:schemeClr val="dk2"/>
                </a:solidFill>
                <a:latin typeface="Montserrat"/>
                <a:ea typeface="Montserrat"/>
                <a:cs typeface="Montserrat"/>
                <a:sym typeface="Montserrat"/>
              </a:rPr>
              <a:t>Our Goal Today</a:t>
            </a:r>
            <a:endParaRPr sz="4400" b="1" i="0" u="none" strike="noStrike" cap="none">
              <a:solidFill>
                <a:schemeClr val="dk2"/>
              </a:solidFill>
              <a:latin typeface="Montserrat"/>
              <a:ea typeface="Montserrat"/>
              <a:cs typeface="Montserrat"/>
              <a:sym typeface="Montserrat"/>
            </a:endParaRPr>
          </a:p>
        </p:txBody>
      </p:sp>
      <p:pic>
        <p:nvPicPr>
          <p:cNvPr id="3214" name="Google Shape;3214;g1ff8508f7f0_1_121" descr="Image result for 1.5 degrees goal"/>
          <p:cNvPicPr preferRelativeResize="0"/>
          <p:nvPr/>
        </p:nvPicPr>
        <p:blipFill rotWithShape="1">
          <a:blip r:embed="rId3">
            <a:alphaModFix/>
          </a:blip>
          <a:srcRect/>
          <a:stretch/>
        </p:blipFill>
        <p:spPr>
          <a:xfrm>
            <a:off x="0" y="3362333"/>
            <a:ext cx="6214518" cy="3495668"/>
          </a:xfrm>
          <a:prstGeom prst="rect">
            <a:avLst/>
          </a:prstGeom>
          <a:noFill/>
          <a:ln>
            <a:noFill/>
          </a:ln>
        </p:spPr>
      </p:pic>
      <p:pic>
        <p:nvPicPr>
          <p:cNvPr id="3215" name="Google Shape;3215;g1ff8508f7f0_1_121"/>
          <p:cNvPicPr preferRelativeResize="0"/>
          <p:nvPr/>
        </p:nvPicPr>
        <p:blipFill rotWithShape="1">
          <a:blip r:embed="rId4">
            <a:alphaModFix/>
          </a:blip>
          <a:srcRect/>
          <a:stretch/>
        </p:blipFill>
        <p:spPr>
          <a:xfrm>
            <a:off x="6214518" y="3362336"/>
            <a:ext cx="5977483" cy="349566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20"/>
        <p:cNvGrpSpPr/>
        <p:nvPr/>
      </p:nvGrpSpPr>
      <p:grpSpPr>
        <a:xfrm>
          <a:off x="0" y="0"/>
          <a:ext cx="0" cy="0"/>
          <a:chOff x="0" y="0"/>
          <a:chExt cx="0" cy="0"/>
        </a:xfrm>
      </p:grpSpPr>
      <p:sp>
        <p:nvSpPr>
          <p:cNvPr id="3221" name="Google Shape;3221;p9"/>
          <p:cNvSpPr txBox="1"/>
          <p:nvPr/>
        </p:nvSpPr>
        <p:spPr>
          <a:xfrm>
            <a:off x="303963" y="1813953"/>
            <a:ext cx="49131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114C8A"/>
                </a:solidFill>
                <a:latin typeface="Montserrat"/>
                <a:ea typeface="Montserrat"/>
                <a:cs typeface="Montserrat"/>
                <a:sym typeface="Montserrat"/>
              </a:rPr>
              <a:t>Conventional Energy</a:t>
            </a:r>
            <a:endParaRPr sz="3200" b="1" i="0" u="none" strike="noStrike" cap="none">
              <a:solidFill>
                <a:srgbClr val="114C8A"/>
              </a:solidFill>
              <a:latin typeface="Montserrat"/>
              <a:ea typeface="Montserrat"/>
              <a:cs typeface="Montserrat"/>
              <a:sym typeface="Montserrat"/>
            </a:endParaRPr>
          </a:p>
        </p:txBody>
      </p:sp>
      <p:sp>
        <p:nvSpPr>
          <p:cNvPr id="3222" name="Google Shape;3222;p9"/>
          <p:cNvSpPr txBox="1">
            <a:spLocks noGrp="1"/>
          </p:cNvSpPr>
          <p:nvPr>
            <p:ph type="body" idx="4294967295"/>
          </p:nvPr>
        </p:nvSpPr>
        <p:spPr>
          <a:xfrm>
            <a:off x="303975" y="3251449"/>
            <a:ext cx="4073400" cy="2419500"/>
          </a:xfrm>
          <a:prstGeom prst="rect">
            <a:avLst/>
          </a:prstGeom>
          <a:noFill/>
          <a:ln>
            <a:noFill/>
          </a:ln>
        </p:spPr>
        <p:txBody>
          <a:bodyPr spcFirstLastPara="1" wrap="square" lIns="91425" tIns="45700" rIns="91425" bIns="45700" anchor="t" anchorCtr="0">
            <a:noAutofit/>
          </a:bodyPr>
          <a:lstStyle/>
          <a:p>
            <a:pPr marL="457200" lvl="0" indent="-349250" algn="l" rtl="0">
              <a:lnSpc>
                <a:spcPct val="115000"/>
              </a:lnSpc>
              <a:spcBef>
                <a:spcPts val="1100"/>
              </a:spcBef>
              <a:spcAft>
                <a:spcPts val="0"/>
              </a:spcAft>
              <a:buSzPts val="1900"/>
              <a:buFont typeface="Montserrat SemiBold"/>
              <a:buChar char="●"/>
            </a:pPr>
            <a:r>
              <a:rPr lang="en-US" sz="1900">
                <a:latin typeface="Montserrat SemiBold"/>
                <a:ea typeface="Montserrat SemiBold"/>
                <a:cs typeface="Montserrat SemiBold"/>
                <a:sym typeface="Montserrat SemiBold"/>
              </a:rPr>
              <a:t>Coal</a:t>
            </a:r>
            <a:endParaRPr sz="1900">
              <a:latin typeface="Montserrat SemiBold"/>
              <a:ea typeface="Montserrat SemiBold"/>
              <a:cs typeface="Montserrat SemiBold"/>
              <a:sym typeface="Montserrat SemiBold"/>
            </a:endParaRPr>
          </a:p>
          <a:p>
            <a:pPr marL="457200" lvl="0" indent="-349250" algn="l" rtl="0">
              <a:lnSpc>
                <a:spcPct val="115000"/>
              </a:lnSpc>
              <a:spcBef>
                <a:spcPts val="0"/>
              </a:spcBef>
              <a:spcAft>
                <a:spcPts val="0"/>
              </a:spcAft>
              <a:buSzPts val="1900"/>
              <a:buFont typeface="Montserrat SemiBold"/>
              <a:buChar char="●"/>
            </a:pPr>
            <a:r>
              <a:rPr lang="en-US" sz="1900">
                <a:latin typeface="Montserrat SemiBold"/>
                <a:ea typeface="Montserrat SemiBold"/>
                <a:cs typeface="Montserrat SemiBold"/>
                <a:sym typeface="Montserrat SemiBold"/>
              </a:rPr>
              <a:t>Oil</a:t>
            </a:r>
            <a:endParaRPr sz="1900">
              <a:latin typeface="Montserrat SemiBold"/>
              <a:ea typeface="Montserrat SemiBold"/>
              <a:cs typeface="Montserrat SemiBold"/>
              <a:sym typeface="Montserrat SemiBold"/>
            </a:endParaRPr>
          </a:p>
          <a:p>
            <a:pPr marL="457200" lvl="0" indent="-349250" algn="l" rtl="0">
              <a:lnSpc>
                <a:spcPct val="115000"/>
              </a:lnSpc>
              <a:spcBef>
                <a:spcPts val="0"/>
              </a:spcBef>
              <a:spcAft>
                <a:spcPts val="0"/>
              </a:spcAft>
              <a:buSzPts val="1900"/>
              <a:buFont typeface="Montserrat SemiBold"/>
              <a:buChar char="●"/>
            </a:pPr>
            <a:r>
              <a:rPr lang="en-US" sz="1900">
                <a:latin typeface="Montserrat SemiBold"/>
                <a:ea typeface="Montserrat SemiBold"/>
                <a:cs typeface="Montserrat SemiBold"/>
                <a:sym typeface="Montserrat SemiBold"/>
              </a:rPr>
              <a:t>Gas</a:t>
            </a:r>
            <a:endParaRPr sz="1900">
              <a:latin typeface="Montserrat SemiBold"/>
              <a:ea typeface="Montserrat SemiBold"/>
              <a:cs typeface="Montserrat SemiBold"/>
              <a:sym typeface="Montserrat SemiBold"/>
            </a:endParaRPr>
          </a:p>
          <a:p>
            <a:pPr marL="457200" lvl="0" indent="-349250" algn="l" rtl="0">
              <a:lnSpc>
                <a:spcPct val="115000"/>
              </a:lnSpc>
              <a:spcBef>
                <a:spcPts val="0"/>
              </a:spcBef>
              <a:spcAft>
                <a:spcPts val="0"/>
              </a:spcAft>
              <a:buSzPts val="1900"/>
              <a:buFont typeface="Montserrat SemiBold"/>
              <a:buChar char="●"/>
            </a:pPr>
            <a:r>
              <a:rPr lang="en-US" sz="1900">
                <a:latin typeface="Montserrat SemiBold"/>
                <a:ea typeface="Montserrat SemiBold"/>
                <a:cs typeface="Montserrat SemiBold"/>
                <a:sym typeface="Montserrat SemiBold"/>
              </a:rPr>
              <a:t>Nuclear</a:t>
            </a:r>
            <a:endParaRPr sz="1900">
              <a:latin typeface="Montserrat SemiBold"/>
              <a:ea typeface="Montserrat SemiBold"/>
              <a:cs typeface="Montserrat SemiBold"/>
              <a:sym typeface="Montserrat SemiBold"/>
            </a:endParaRPr>
          </a:p>
          <a:p>
            <a:pPr marL="457200" lvl="0" indent="-349250" algn="l" rtl="0">
              <a:lnSpc>
                <a:spcPct val="115000"/>
              </a:lnSpc>
              <a:spcBef>
                <a:spcPts val="0"/>
              </a:spcBef>
              <a:spcAft>
                <a:spcPts val="0"/>
              </a:spcAft>
              <a:buSzPts val="1900"/>
              <a:buFont typeface="Montserrat SemiBold"/>
              <a:buChar char="●"/>
            </a:pPr>
            <a:r>
              <a:rPr lang="en-US" sz="1900">
                <a:latin typeface="Montserrat SemiBold"/>
                <a:ea typeface="Montserrat SemiBold"/>
                <a:cs typeface="Montserrat SemiBold"/>
                <a:sym typeface="Montserrat SemiBold"/>
              </a:rPr>
              <a:t>Electric Utilities</a:t>
            </a:r>
            <a:endParaRPr sz="1900">
              <a:latin typeface="Montserrat SemiBold"/>
              <a:ea typeface="Montserrat SemiBold"/>
              <a:cs typeface="Montserrat SemiBold"/>
              <a:sym typeface="Montserrat SemiBold"/>
            </a:endParaRPr>
          </a:p>
        </p:txBody>
      </p:sp>
      <p:pic>
        <p:nvPicPr>
          <p:cNvPr id="3223" name="Google Shape;3223;p9"/>
          <p:cNvPicPr preferRelativeResize="0"/>
          <p:nvPr/>
        </p:nvPicPr>
        <p:blipFill rotWithShape="1">
          <a:blip r:embed="rId3">
            <a:alphaModFix/>
          </a:blip>
          <a:srcRect/>
          <a:stretch/>
        </p:blipFill>
        <p:spPr>
          <a:xfrm>
            <a:off x="5656881" y="2509422"/>
            <a:ext cx="6535119" cy="4357164"/>
          </a:xfrm>
          <a:prstGeom prst="rect">
            <a:avLst/>
          </a:prstGeom>
          <a:noFill/>
          <a:ln>
            <a:noFill/>
          </a:ln>
        </p:spPr>
      </p:pic>
      <p:pic>
        <p:nvPicPr>
          <p:cNvPr id="3224" name="Google Shape;3224;p9"/>
          <p:cNvPicPr preferRelativeResize="0"/>
          <p:nvPr/>
        </p:nvPicPr>
        <p:blipFill rotWithShape="1">
          <a:blip r:embed="rId4">
            <a:alphaModFix/>
          </a:blip>
          <a:srcRect/>
          <a:stretch/>
        </p:blipFill>
        <p:spPr>
          <a:xfrm>
            <a:off x="8943556" y="1"/>
            <a:ext cx="3248443" cy="2509422"/>
          </a:xfrm>
          <a:prstGeom prst="rect">
            <a:avLst/>
          </a:prstGeom>
          <a:noFill/>
          <a:ln>
            <a:noFill/>
          </a:ln>
        </p:spPr>
      </p:pic>
      <p:pic>
        <p:nvPicPr>
          <p:cNvPr id="3225" name="Google Shape;3225;p9"/>
          <p:cNvPicPr preferRelativeResize="0"/>
          <p:nvPr/>
        </p:nvPicPr>
        <p:blipFill rotWithShape="1">
          <a:blip r:embed="rId5">
            <a:alphaModFix/>
          </a:blip>
          <a:srcRect/>
          <a:stretch/>
        </p:blipFill>
        <p:spPr>
          <a:xfrm>
            <a:off x="5656881" y="-1"/>
            <a:ext cx="3286674" cy="2509421"/>
          </a:xfrm>
          <a:prstGeom prst="rect">
            <a:avLst/>
          </a:prstGeom>
          <a:noFill/>
          <a:ln>
            <a:noFill/>
          </a:ln>
        </p:spPr>
      </p:pic>
      <p:pic>
        <p:nvPicPr>
          <p:cNvPr id="3226" name="Google Shape;3226;p9"/>
          <p:cNvPicPr preferRelativeResize="0"/>
          <p:nvPr/>
        </p:nvPicPr>
        <p:blipFill rotWithShape="1">
          <a:blip r:embed="rId6">
            <a:alphaModFix/>
          </a:blip>
          <a:srcRect/>
          <a:stretch/>
        </p:blipFill>
        <p:spPr>
          <a:xfrm>
            <a:off x="529290" y="575345"/>
            <a:ext cx="1219927" cy="909879"/>
          </a:xfrm>
          <a:prstGeom prst="rect">
            <a:avLst/>
          </a:prstGeom>
          <a:noFill/>
          <a:ln>
            <a:noFill/>
          </a:ln>
        </p:spPr>
      </p:pic>
      <p:pic>
        <p:nvPicPr>
          <p:cNvPr id="3227" name="Google Shape;3227;p9"/>
          <p:cNvPicPr preferRelativeResize="0"/>
          <p:nvPr/>
        </p:nvPicPr>
        <p:blipFill rotWithShape="1">
          <a:blip r:embed="rId7">
            <a:alphaModFix/>
          </a:blip>
          <a:srcRect/>
          <a:stretch/>
        </p:blipFill>
        <p:spPr>
          <a:xfrm>
            <a:off x="4056559" y="485167"/>
            <a:ext cx="935210" cy="1000057"/>
          </a:xfrm>
          <a:prstGeom prst="rect">
            <a:avLst/>
          </a:prstGeom>
          <a:noFill/>
          <a:ln>
            <a:noFill/>
          </a:ln>
        </p:spPr>
      </p:pic>
      <p:pic>
        <p:nvPicPr>
          <p:cNvPr id="3228" name="Google Shape;3228;p9"/>
          <p:cNvPicPr preferRelativeResize="0"/>
          <p:nvPr/>
        </p:nvPicPr>
        <p:blipFill rotWithShape="1">
          <a:blip r:embed="rId8">
            <a:alphaModFix/>
          </a:blip>
          <a:srcRect/>
          <a:stretch/>
        </p:blipFill>
        <p:spPr>
          <a:xfrm>
            <a:off x="2342250" y="449705"/>
            <a:ext cx="1121276" cy="1035519"/>
          </a:xfrm>
          <a:prstGeom prst="rect">
            <a:avLst/>
          </a:prstGeom>
          <a:noFill/>
          <a:ln>
            <a:noFill/>
          </a:ln>
        </p:spPr>
      </p:pic>
      <p:sp>
        <p:nvSpPr>
          <p:cNvPr id="3229" name="Google Shape;3229;p9"/>
          <p:cNvSpPr txBox="1"/>
          <p:nvPr/>
        </p:nvSpPr>
        <p:spPr>
          <a:xfrm>
            <a:off x="303975" y="2398950"/>
            <a:ext cx="4431000" cy="7254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dk1"/>
              </a:buClr>
              <a:buSzPts val="2400"/>
              <a:buFont typeface="Arial"/>
              <a:buNone/>
            </a:pPr>
            <a:r>
              <a:rPr lang="en-US" sz="2400" b="0" i="1" u="none" strike="noStrike" cap="none">
                <a:solidFill>
                  <a:schemeClr val="dk1"/>
                </a:solidFill>
                <a:latin typeface="Montserrat SemiBold"/>
                <a:ea typeface="Montserrat SemiBold"/>
                <a:cs typeface="Montserrat SemiBold"/>
                <a:sym typeface="Montserrat SemiBold"/>
              </a:rPr>
              <a:t>Largest energy suppliers in the world:</a:t>
            </a:r>
            <a:endParaRPr sz="2800" b="0" i="1" u="none" strike="noStrike" cap="none">
              <a:solidFill>
                <a:schemeClr val="dk1"/>
              </a:solidFill>
              <a:latin typeface="Helvetica Neue"/>
              <a:ea typeface="Helvetica Neue"/>
              <a:cs typeface="Helvetica Neue"/>
              <a:sym typeface="Helvetica Neue"/>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34"/>
        <p:cNvGrpSpPr/>
        <p:nvPr/>
      </p:nvGrpSpPr>
      <p:grpSpPr>
        <a:xfrm>
          <a:off x="0" y="0"/>
          <a:ext cx="0" cy="0"/>
          <a:chOff x="0" y="0"/>
          <a:chExt cx="0" cy="0"/>
        </a:xfrm>
      </p:grpSpPr>
      <p:sp>
        <p:nvSpPr>
          <p:cNvPr id="3235" name="Google Shape;3235;p10"/>
          <p:cNvSpPr txBox="1"/>
          <p:nvPr/>
        </p:nvSpPr>
        <p:spPr>
          <a:xfrm>
            <a:off x="388218" y="1809150"/>
            <a:ext cx="39273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114C8A"/>
                </a:solidFill>
                <a:latin typeface="Montserrat"/>
                <a:ea typeface="Montserrat"/>
                <a:cs typeface="Montserrat"/>
                <a:sym typeface="Montserrat"/>
              </a:rPr>
              <a:t>Clean Tech</a:t>
            </a:r>
            <a:endParaRPr sz="3200" b="1" i="0" u="none" strike="noStrike" cap="none">
              <a:solidFill>
                <a:srgbClr val="114C8A"/>
              </a:solidFill>
              <a:latin typeface="Montserrat"/>
              <a:ea typeface="Montserrat"/>
              <a:cs typeface="Montserrat"/>
              <a:sym typeface="Montserrat"/>
            </a:endParaRPr>
          </a:p>
        </p:txBody>
      </p:sp>
      <p:sp>
        <p:nvSpPr>
          <p:cNvPr id="3236" name="Google Shape;3236;p10"/>
          <p:cNvSpPr txBox="1">
            <a:spLocks noGrp="1"/>
          </p:cNvSpPr>
          <p:nvPr>
            <p:ph type="body" idx="4294967295"/>
          </p:nvPr>
        </p:nvSpPr>
        <p:spPr>
          <a:xfrm>
            <a:off x="388225" y="2394150"/>
            <a:ext cx="5086200" cy="4253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3F3F3F"/>
              </a:buClr>
              <a:buSzPts val="2400"/>
              <a:buNone/>
            </a:pPr>
            <a:r>
              <a:rPr lang="en-US" sz="2400" i="1">
                <a:latin typeface="Montserrat SemiBold"/>
                <a:ea typeface="Montserrat SemiBold"/>
                <a:cs typeface="Montserrat SemiBold"/>
                <a:sym typeface="Montserrat SemiBold"/>
              </a:rPr>
              <a:t>Global leaders in clean tech:</a:t>
            </a:r>
            <a:endParaRPr i="1">
              <a:latin typeface="Montserrat SemiBold"/>
              <a:ea typeface="Montserrat SemiBold"/>
              <a:cs typeface="Montserrat SemiBold"/>
              <a:sym typeface="Montserrat SemiBold"/>
            </a:endParaRPr>
          </a:p>
          <a:p>
            <a:pPr marL="457200" lvl="0" indent="-349250" algn="l" rtl="0">
              <a:lnSpc>
                <a:spcPct val="115000"/>
              </a:lnSpc>
              <a:spcBef>
                <a:spcPts val="1100"/>
              </a:spcBef>
              <a:spcAft>
                <a:spcPts val="0"/>
              </a:spcAft>
              <a:buSzPts val="1900"/>
              <a:buFont typeface="Montserrat SemiBold"/>
              <a:buChar char="●"/>
            </a:pPr>
            <a:r>
              <a:rPr lang="en-US" sz="1900">
                <a:latin typeface="Montserrat SemiBold"/>
                <a:ea typeface="Montserrat SemiBold"/>
                <a:cs typeface="Montserrat SemiBold"/>
                <a:sym typeface="Montserrat SemiBold"/>
              </a:rPr>
              <a:t>Wind, solar, and other renewable energy sources</a:t>
            </a:r>
            <a:endParaRPr sz="1900">
              <a:latin typeface="Montserrat SemiBold"/>
              <a:ea typeface="Montserrat SemiBold"/>
              <a:cs typeface="Montserrat SemiBold"/>
              <a:sym typeface="Montserrat SemiBold"/>
            </a:endParaRPr>
          </a:p>
          <a:p>
            <a:pPr marL="457200" lvl="0" indent="-349250" algn="l" rtl="0">
              <a:lnSpc>
                <a:spcPct val="115000"/>
              </a:lnSpc>
              <a:spcBef>
                <a:spcPts val="0"/>
              </a:spcBef>
              <a:spcAft>
                <a:spcPts val="0"/>
              </a:spcAft>
              <a:buSzPts val="1900"/>
              <a:buFont typeface="Montserrat SemiBold"/>
              <a:buChar char="●"/>
            </a:pPr>
            <a:r>
              <a:rPr lang="en-US" sz="1900">
                <a:latin typeface="Montserrat SemiBold"/>
                <a:ea typeface="Montserrat SemiBold"/>
                <a:cs typeface="Montserrat SemiBold"/>
                <a:sym typeface="Montserrat SemiBold"/>
              </a:rPr>
              <a:t>Energy storage, electric vehicles</a:t>
            </a:r>
            <a:endParaRPr sz="1900">
              <a:latin typeface="Montserrat SemiBold"/>
              <a:ea typeface="Montserrat SemiBold"/>
              <a:cs typeface="Montserrat SemiBold"/>
              <a:sym typeface="Montserrat SemiBold"/>
            </a:endParaRPr>
          </a:p>
          <a:p>
            <a:pPr marL="457200" lvl="0" indent="-349250" algn="l" rtl="0">
              <a:lnSpc>
                <a:spcPct val="115000"/>
              </a:lnSpc>
              <a:spcBef>
                <a:spcPts val="0"/>
              </a:spcBef>
              <a:spcAft>
                <a:spcPts val="0"/>
              </a:spcAft>
              <a:buSzPts val="1900"/>
              <a:buFont typeface="Montserrat SemiBold"/>
              <a:buChar char="●"/>
            </a:pPr>
            <a:r>
              <a:rPr lang="en-US" sz="1900">
                <a:latin typeface="Montserrat SemiBold"/>
                <a:ea typeface="Montserrat SemiBold"/>
                <a:cs typeface="Montserrat SemiBold"/>
                <a:sym typeface="Montserrat SemiBold"/>
              </a:rPr>
              <a:t>Energy efficiency, green buildings</a:t>
            </a:r>
            <a:endParaRPr sz="1900">
              <a:latin typeface="Montserrat SemiBold"/>
              <a:ea typeface="Montserrat SemiBold"/>
              <a:cs typeface="Montserrat SemiBold"/>
              <a:sym typeface="Montserrat SemiBold"/>
            </a:endParaRPr>
          </a:p>
          <a:p>
            <a:pPr marL="457200" lvl="0" indent="-349250" algn="l" rtl="0">
              <a:lnSpc>
                <a:spcPct val="115000"/>
              </a:lnSpc>
              <a:spcBef>
                <a:spcPts val="0"/>
              </a:spcBef>
              <a:spcAft>
                <a:spcPts val="0"/>
              </a:spcAft>
              <a:buSzPts val="1900"/>
              <a:buFont typeface="Montserrat SemiBold"/>
              <a:buChar char="●"/>
            </a:pPr>
            <a:r>
              <a:rPr lang="en-US" sz="1900">
                <a:latin typeface="Montserrat SemiBold"/>
                <a:ea typeface="Montserrat SemiBold"/>
                <a:cs typeface="Montserrat SemiBold"/>
                <a:sym typeface="Montserrat SemiBold"/>
              </a:rPr>
              <a:t>Technological carbon removal </a:t>
            </a:r>
            <a:endParaRPr sz="1900">
              <a:latin typeface="Montserrat SemiBold"/>
              <a:ea typeface="Montserrat SemiBold"/>
              <a:cs typeface="Montserrat SemiBold"/>
              <a:sym typeface="Montserrat SemiBold"/>
            </a:endParaRPr>
          </a:p>
          <a:p>
            <a:pPr marL="457200" lvl="0" indent="-349250" algn="l" rtl="0">
              <a:lnSpc>
                <a:spcPct val="115000"/>
              </a:lnSpc>
              <a:spcBef>
                <a:spcPts val="0"/>
              </a:spcBef>
              <a:spcAft>
                <a:spcPts val="0"/>
              </a:spcAft>
              <a:buSzPts val="1900"/>
              <a:buFont typeface="Montserrat SemiBold"/>
              <a:buChar char="●"/>
            </a:pPr>
            <a:r>
              <a:rPr lang="en-US" sz="1900">
                <a:latin typeface="Montserrat SemiBold"/>
                <a:ea typeface="Montserrat SemiBold"/>
                <a:cs typeface="Montserrat SemiBold"/>
                <a:sym typeface="Montserrat SemiBold"/>
              </a:rPr>
              <a:t>New energy for the future</a:t>
            </a:r>
            <a:endParaRPr sz="1900">
              <a:latin typeface="Montserrat SemiBold"/>
              <a:ea typeface="Montserrat SemiBold"/>
              <a:cs typeface="Montserrat SemiBold"/>
              <a:sym typeface="Montserrat SemiBold"/>
            </a:endParaRPr>
          </a:p>
        </p:txBody>
      </p:sp>
      <p:pic>
        <p:nvPicPr>
          <p:cNvPr id="3237" name="Google Shape;3237;p10"/>
          <p:cNvPicPr preferRelativeResize="0"/>
          <p:nvPr/>
        </p:nvPicPr>
        <p:blipFill rotWithShape="1">
          <a:blip r:embed="rId3">
            <a:alphaModFix/>
          </a:blip>
          <a:srcRect/>
          <a:stretch/>
        </p:blipFill>
        <p:spPr>
          <a:xfrm>
            <a:off x="5663567" y="3222886"/>
            <a:ext cx="3151604" cy="3635113"/>
          </a:xfrm>
          <a:prstGeom prst="rect">
            <a:avLst/>
          </a:prstGeom>
          <a:noFill/>
          <a:ln>
            <a:noFill/>
          </a:ln>
        </p:spPr>
      </p:pic>
      <p:pic>
        <p:nvPicPr>
          <p:cNvPr id="3238" name="Google Shape;3238;p10"/>
          <p:cNvPicPr preferRelativeResize="0"/>
          <p:nvPr/>
        </p:nvPicPr>
        <p:blipFill rotWithShape="1">
          <a:blip r:embed="rId4">
            <a:alphaModFix/>
          </a:blip>
          <a:srcRect/>
          <a:stretch/>
        </p:blipFill>
        <p:spPr>
          <a:xfrm>
            <a:off x="8703528" y="3222886"/>
            <a:ext cx="3492388" cy="1878432"/>
          </a:xfrm>
          <a:prstGeom prst="rect">
            <a:avLst/>
          </a:prstGeom>
          <a:noFill/>
          <a:ln>
            <a:noFill/>
          </a:ln>
        </p:spPr>
      </p:pic>
      <p:pic>
        <p:nvPicPr>
          <p:cNvPr id="3239" name="Google Shape;3239;p10"/>
          <p:cNvPicPr preferRelativeResize="0"/>
          <p:nvPr/>
        </p:nvPicPr>
        <p:blipFill rotWithShape="1">
          <a:blip r:embed="rId5">
            <a:alphaModFix/>
          </a:blip>
          <a:srcRect/>
          <a:stretch/>
        </p:blipFill>
        <p:spPr>
          <a:xfrm>
            <a:off x="625361" y="490662"/>
            <a:ext cx="1085809" cy="1041533"/>
          </a:xfrm>
          <a:prstGeom prst="rect">
            <a:avLst/>
          </a:prstGeom>
          <a:noFill/>
          <a:ln>
            <a:noFill/>
          </a:ln>
        </p:spPr>
      </p:pic>
      <p:pic>
        <p:nvPicPr>
          <p:cNvPr id="3240" name="Google Shape;3240;p10"/>
          <p:cNvPicPr preferRelativeResize="0"/>
          <p:nvPr/>
        </p:nvPicPr>
        <p:blipFill rotWithShape="1">
          <a:blip r:embed="rId6">
            <a:alphaModFix/>
          </a:blip>
          <a:srcRect/>
          <a:stretch/>
        </p:blipFill>
        <p:spPr>
          <a:xfrm>
            <a:off x="4151492" y="667431"/>
            <a:ext cx="1057606" cy="831476"/>
          </a:xfrm>
          <a:prstGeom prst="rect">
            <a:avLst/>
          </a:prstGeom>
          <a:noFill/>
          <a:ln>
            <a:noFill/>
          </a:ln>
        </p:spPr>
      </p:pic>
      <p:pic>
        <p:nvPicPr>
          <p:cNvPr id="3241" name="Google Shape;3241;p10"/>
          <p:cNvPicPr preferRelativeResize="0"/>
          <p:nvPr/>
        </p:nvPicPr>
        <p:blipFill rotWithShape="1">
          <a:blip r:embed="rId7">
            <a:alphaModFix/>
          </a:blip>
          <a:srcRect/>
          <a:stretch/>
        </p:blipFill>
        <p:spPr>
          <a:xfrm>
            <a:off x="2405549" y="661952"/>
            <a:ext cx="1051563" cy="836339"/>
          </a:xfrm>
          <a:prstGeom prst="rect">
            <a:avLst/>
          </a:prstGeom>
          <a:noFill/>
          <a:ln>
            <a:noFill/>
          </a:ln>
        </p:spPr>
      </p:pic>
      <p:pic>
        <p:nvPicPr>
          <p:cNvPr id="3242" name="Google Shape;3242;p10" descr="Image result for electric vehicle tesla"/>
          <p:cNvPicPr preferRelativeResize="0"/>
          <p:nvPr/>
        </p:nvPicPr>
        <p:blipFill rotWithShape="1">
          <a:blip r:embed="rId8">
            <a:alphaModFix/>
          </a:blip>
          <a:srcRect/>
          <a:stretch/>
        </p:blipFill>
        <p:spPr>
          <a:xfrm>
            <a:off x="8703526" y="5101318"/>
            <a:ext cx="3492389" cy="1756682"/>
          </a:xfrm>
          <a:prstGeom prst="rect">
            <a:avLst/>
          </a:prstGeom>
          <a:noFill/>
          <a:ln>
            <a:noFill/>
          </a:ln>
        </p:spPr>
      </p:pic>
      <p:pic>
        <p:nvPicPr>
          <p:cNvPr id="3243" name="Google Shape;3243;p10" descr="Related image"/>
          <p:cNvPicPr preferRelativeResize="0"/>
          <p:nvPr/>
        </p:nvPicPr>
        <p:blipFill rotWithShape="1">
          <a:blip r:embed="rId9">
            <a:alphaModFix/>
          </a:blip>
          <a:srcRect/>
          <a:stretch/>
        </p:blipFill>
        <p:spPr>
          <a:xfrm>
            <a:off x="5663575" y="0"/>
            <a:ext cx="6535200" cy="32228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rgbClr val="85200C"/>
        </a:solidFill>
        <a:effectLst/>
      </p:bgPr>
    </p:bg>
    <p:spTree>
      <p:nvGrpSpPr>
        <p:cNvPr id="1" name="Shape 3088"/>
        <p:cNvGrpSpPr/>
        <p:nvPr/>
      </p:nvGrpSpPr>
      <p:grpSpPr>
        <a:xfrm>
          <a:off x="0" y="0"/>
          <a:ext cx="0" cy="0"/>
          <a:chOff x="0" y="0"/>
          <a:chExt cx="0" cy="0"/>
        </a:xfrm>
      </p:grpSpPr>
      <p:sp>
        <p:nvSpPr>
          <p:cNvPr id="3089" name="Google Shape;3089;g36335525d1a_0_702"/>
          <p:cNvSpPr txBox="1">
            <a:spLocks noGrp="1"/>
          </p:cNvSpPr>
          <p:nvPr>
            <p:ph type="title"/>
          </p:nvPr>
        </p:nvSpPr>
        <p:spPr>
          <a:xfrm>
            <a:off x="609600" y="914400"/>
            <a:ext cx="10363200" cy="7881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FFC000"/>
              </a:buClr>
              <a:buSzPts val="3200"/>
              <a:buFont typeface="Helvetica Neue"/>
              <a:buNone/>
            </a:pPr>
            <a:r>
              <a:rPr lang="en-US">
                <a:solidFill>
                  <a:schemeClr val="lt1"/>
                </a:solidFill>
              </a:rPr>
              <a:t>How to use these slides</a:t>
            </a:r>
            <a:endParaRPr>
              <a:solidFill>
                <a:schemeClr val="lt1"/>
              </a:solidFill>
            </a:endParaRPr>
          </a:p>
        </p:txBody>
      </p:sp>
      <p:sp>
        <p:nvSpPr>
          <p:cNvPr id="3090" name="Google Shape;3090;g36335525d1a_0_702"/>
          <p:cNvSpPr txBox="1">
            <a:spLocks noGrp="1"/>
          </p:cNvSpPr>
          <p:nvPr>
            <p:ph type="body" idx="2"/>
          </p:nvPr>
        </p:nvSpPr>
        <p:spPr>
          <a:xfrm>
            <a:off x="609600" y="1828800"/>
            <a:ext cx="10972800" cy="4849800"/>
          </a:xfrm>
          <a:prstGeom prst="rect">
            <a:avLst/>
          </a:prstGeom>
          <a:noFill/>
          <a:ln>
            <a:noFill/>
          </a:ln>
        </p:spPr>
        <p:txBody>
          <a:bodyPr spcFirstLastPara="1" wrap="square" lIns="91425" tIns="45700" rIns="91425" bIns="45700" anchor="t" anchorCtr="0">
            <a:normAutofit/>
          </a:bodyPr>
          <a:lstStyle/>
          <a:p>
            <a:pPr marL="457200" lvl="0" indent="-349250" algn="l" rtl="0">
              <a:lnSpc>
                <a:spcPct val="100000"/>
              </a:lnSpc>
              <a:spcBef>
                <a:spcPts val="0"/>
              </a:spcBef>
              <a:spcAft>
                <a:spcPts val="0"/>
              </a:spcAft>
              <a:buClr>
                <a:schemeClr val="lt1"/>
              </a:buClr>
              <a:buSzPts val="1900"/>
              <a:buChar char="●"/>
            </a:pPr>
            <a:r>
              <a:rPr lang="en-US" b="1">
                <a:solidFill>
                  <a:schemeClr val="lt1"/>
                </a:solidFill>
              </a:rPr>
              <a:t>These slides support the </a:t>
            </a:r>
            <a:r>
              <a:rPr lang="en-US" b="1" u="sng">
                <a:solidFill>
                  <a:schemeClr val="lt1"/>
                </a:solidFill>
                <a:hlinkClick r:id="rId3">
                  <a:extLst>
                    <a:ext uri="{A12FA001-AC4F-418D-AE19-62706E023703}">
                      <ahyp:hlinkClr xmlns:ahyp="http://schemas.microsoft.com/office/drawing/2018/hyperlinkcolor" val="tx"/>
                    </a:ext>
                  </a:extLst>
                </a:hlinkClick>
              </a:rPr>
              <a:t>Climate Action Simulation</a:t>
            </a:r>
            <a:r>
              <a:rPr lang="en-US" b="1">
                <a:solidFill>
                  <a:schemeClr val="lt1"/>
                </a:solidFill>
              </a:rPr>
              <a:t> game</a:t>
            </a:r>
            <a:r>
              <a:rPr lang="en-US">
                <a:solidFill>
                  <a:schemeClr val="lt1"/>
                </a:solidFill>
              </a:rPr>
              <a:t>, powered by the interactive </a:t>
            </a:r>
            <a:r>
              <a:rPr lang="en-US" u="sng">
                <a:solidFill>
                  <a:schemeClr val="lt1"/>
                </a:solidFill>
                <a:hlinkClick r:id="rId4">
                  <a:extLst>
                    <a:ext uri="{A12FA001-AC4F-418D-AE19-62706E023703}">
                      <ahyp:hlinkClr xmlns:ahyp="http://schemas.microsoft.com/office/drawing/2018/hyperlinkcolor" val="tx"/>
                    </a:ext>
                  </a:extLst>
                </a:hlinkClick>
              </a:rPr>
              <a:t>En-ROADS Climate Solutions Simulator</a:t>
            </a:r>
            <a:r>
              <a:rPr lang="en-US">
                <a:solidFill>
                  <a:schemeClr val="lt1"/>
                </a:solidFill>
              </a:rPr>
              <a:t>—developed by Climate Interactive and MIT Sloan (</a:t>
            </a:r>
            <a:r>
              <a:rPr lang="en-US" u="sng">
                <a:solidFill>
                  <a:schemeClr val="lt1"/>
                </a:solidFill>
                <a:hlinkClick r:id="rId5">
                  <a:extLst>
                    <a:ext uri="{A12FA001-AC4F-418D-AE19-62706E023703}">
                      <ahyp:hlinkClr xmlns:ahyp="http://schemas.microsoft.com/office/drawing/2018/hyperlinkcolor" val="tx"/>
                    </a:ext>
                  </a:extLst>
                </a:hlinkClick>
              </a:rPr>
              <a:t>www.en-roads.org</a:t>
            </a:r>
            <a:r>
              <a:rPr lang="en-US">
                <a:solidFill>
                  <a:schemeClr val="lt1"/>
                </a:solidFill>
              </a:rPr>
              <a:t>).</a:t>
            </a:r>
            <a:endParaRPr>
              <a:solidFill>
                <a:schemeClr val="lt1"/>
              </a:solidFill>
            </a:endParaRPr>
          </a:p>
          <a:p>
            <a:pPr marL="457200" lvl="0" indent="-349250" algn="l" rtl="0">
              <a:lnSpc>
                <a:spcPct val="100000"/>
              </a:lnSpc>
              <a:spcBef>
                <a:spcPts val="1000"/>
              </a:spcBef>
              <a:spcAft>
                <a:spcPts val="0"/>
              </a:spcAft>
              <a:buClr>
                <a:schemeClr val="lt1"/>
              </a:buClr>
              <a:buSzPts val="1900"/>
              <a:buChar char="●"/>
            </a:pPr>
            <a:r>
              <a:rPr lang="en-US" b="1">
                <a:solidFill>
                  <a:schemeClr val="lt1"/>
                </a:solidFill>
              </a:rPr>
              <a:t>Use what works: </a:t>
            </a:r>
            <a:r>
              <a:rPr lang="en-US">
                <a:solidFill>
                  <a:schemeClr val="lt1"/>
                </a:solidFill>
              </a:rPr>
              <a:t>You don’t need to use every slide. Select and adapt the ones that best suit your audience’s background and context.</a:t>
            </a:r>
            <a:endParaRPr i="1">
              <a:solidFill>
                <a:schemeClr val="lt1"/>
              </a:solidFill>
            </a:endParaRPr>
          </a:p>
          <a:p>
            <a:pPr marL="457200" lvl="0" indent="-349250" algn="l" rtl="0">
              <a:lnSpc>
                <a:spcPct val="100000"/>
              </a:lnSpc>
              <a:spcBef>
                <a:spcPts val="1000"/>
              </a:spcBef>
              <a:spcAft>
                <a:spcPts val="0"/>
              </a:spcAft>
              <a:buClr>
                <a:schemeClr val="lt1"/>
              </a:buClr>
              <a:buSzPts val="1900"/>
              <a:buChar char="●"/>
            </a:pPr>
            <a:r>
              <a:rPr lang="en-US" b="1">
                <a:solidFill>
                  <a:schemeClr val="lt1"/>
                </a:solidFill>
              </a:rPr>
              <a:t>Credits: </a:t>
            </a:r>
            <a:r>
              <a:rPr lang="en-US">
                <a:solidFill>
                  <a:schemeClr val="lt1"/>
                </a:solidFill>
              </a:rPr>
              <a:t>These materials were developed by Climate Interactive, MIT Sloan, and the UMass Lowell Climate Change Initiative. They’re freely available under a </a:t>
            </a:r>
            <a:r>
              <a:rPr lang="en-US" u="sng">
                <a:solidFill>
                  <a:schemeClr val="lt1"/>
                </a:solidFill>
                <a:hlinkClick r:id="rId6">
                  <a:extLst>
                    <a:ext uri="{A12FA001-AC4F-418D-AE19-62706E023703}">
                      <ahyp:hlinkClr xmlns:ahyp="http://schemas.microsoft.com/office/drawing/2018/hyperlinkcolor" val="tx"/>
                    </a:ext>
                  </a:extLst>
                </a:hlinkClick>
              </a:rPr>
              <a:t>Creative Commons license</a:t>
            </a:r>
            <a:r>
              <a:rPr lang="en-US">
                <a:solidFill>
                  <a:schemeClr val="lt1"/>
                </a:solidFill>
              </a:rPr>
              <a:t>. See the </a:t>
            </a:r>
            <a:r>
              <a:rPr lang="en-US" u="sng">
                <a:solidFill>
                  <a:schemeClr val="lt1"/>
                </a:solidFill>
                <a:hlinkClick r:id="rId7">
                  <a:extLst>
                    <a:ext uri="{A12FA001-AC4F-418D-AE19-62706E023703}">
                      <ahyp:hlinkClr xmlns:ahyp="http://schemas.microsoft.com/office/drawing/2018/hyperlinkcolor" val="tx"/>
                    </a:ext>
                  </a:extLst>
                </a:hlinkClick>
              </a:rPr>
              <a:t>guidelines for giving proper credit</a:t>
            </a:r>
            <a:r>
              <a:rPr lang="en-US">
                <a:solidFill>
                  <a:schemeClr val="lt1"/>
                </a:solidFill>
              </a:rPr>
              <a:t>.</a:t>
            </a:r>
            <a:endParaRPr>
              <a:solidFill>
                <a:schemeClr val="lt1"/>
              </a:solidFill>
            </a:endParaRPr>
          </a:p>
          <a:p>
            <a:pPr marL="457200" lvl="0" indent="-349250" algn="l" rtl="0">
              <a:lnSpc>
                <a:spcPct val="100000"/>
              </a:lnSpc>
              <a:spcBef>
                <a:spcPts val="1100"/>
              </a:spcBef>
              <a:spcAft>
                <a:spcPts val="0"/>
              </a:spcAft>
              <a:buClr>
                <a:schemeClr val="lt1"/>
              </a:buClr>
              <a:buSzPts val="1900"/>
              <a:buChar char="●"/>
            </a:pPr>
            <a:r>
              <a:rPr lang="en-US" b="1">
                <a:solidFill>
                  <a:schemeClr val="lt1"/>
                </a:solidFill>
              </a:rPr>
              <a:t>Facilitator required: </a:t>
            </a:r>
            <a:r>
              <a:rPr lang="en-US">
                <a:solidFill>
                  <a:schemeClr val="lt1"/>
                </a:solidFill>
              </a:rPr>
              <a:t>This game should be led by a trained facilitator. If you’re new, complete the training at </a:t>
            </a:r>
            <a:r>
              <a:rPr lang="en-US" u="sng">
                <a:solidFill>
                  <a:schemeClr val="lt1"/>
                </a:solidFill>
                <a:hlinkClick r:id="rId8">
                  <a:extLst>
                    <a:ext uri="{A12FA001-AC4F-418D-AE19-62706E023703}">
                      <ahyp:hlinkClr xmlns:ahyp="http://schemas.microsoft.com/office/drawing/2018/hyperlinkcolor" val="tx"/>
                    </a:ext>
                  </a:extLst>
                </a:hlinkClick>
              </a:rPr>
              <a:t>learn.climateinteractive.org/</a:t>
            </a:r>
            <a:r>
              <a:rPr lang="en-US">
                <a:solidFill>
                  <a:schemeClr val="lt1"/>
                </a:solidFill>
              </a:rPr>
              <a:t> and read the </a:t>
            </a:r>
            <a:r>
              <a:rPr lang="en-US" u="sng">
                <a:solidFill>
                  <a:schemeClr val="lt1"/>
                </a:solidFill>
                <a:hlinkClick r:id="rId9">
                  <a:extLst>
                    <a:ext uri="{A12FA001-AC4F-418D-AE19-62706E023703}">
                      <ahyp:hlinkClr xmlns:ahyp="http://schemas.microsoft.com/office/drawing/2018/hyperlinkcolor" val="tx"/>
                    </a:ext>
                  </a:extLst>
                </a:hlinkClick>
              </a:rPr>
              <a:t>Facilitator Guide</a:t>
            </a:r>
            <a:r>
              <a:rPr lang="en-US" i="1">
                <a:solidFill>
                  <a:schemeClr val="lt1"/>
                </a:solidFill>
              </a:rPr>
              <a:t>.</a:t>
            </a:r>
            <a:endParaRPr i="1">
              <a:solidFill>
                <a:schemeClr val="lt1"/>
              </a:solidFill>
            </a:endParaRPr>
          </a:p>
          <a:p>
            <a:pPr marL="457200" lvl="0" indent="-349250" algn="l" rtl="0">
              <a:lnSpc>
                <a:spcPct val="100000"/>
              </a:lnSpc>
              <a:spcBef>
                <a:spcPts val="1100"/>
              </a:spcBef>
              <a:spcAft>
                <a:spcPts val="1000"/>
              </a:spcAft>
              <a:buClr>
                <a:schemeClr val="lt1"/>
              </a:buClr>
              <a:buSzPts val="1900"/>
              <a:buChar char="●"/>
            </a:pPr>
            <a:r>
              <a:rPr lang="en-US" b="1">
                <a:solidFill>
                  <a:schemeClr val="lt1"/>
                </a:solidFill>
              </a:rPr>
              <a:t>Red slides = facilitator only:</a:t>
            </a:r>
            <a:r>
              <a:rPr lang="en-US">
                <a:solidFill>
                  <a:schemeClr val="lt1"/>
                </a:solidFill>
              </a:rPr>
              <a:t> Slides with a red background are for facilitator guidance—don’t share them with participants. The </a:t>
            </a:r>
            <a:r>
              <a:rPr lang="en-US" b="1">
                <a:solidFill>
                  <a:schemeClr val="lt1"/>
                </a:solidFill>
              </a:rPr>
              <a:t>speaker notes</a:t>
            </a:r>
            <a:r>
              <a:rPr lang="en-US">
                <a:solidFill>
                  <a:schemeClr val="lt1"/>
                </a:solidFill>
              </a:rPr>
              <a:t> at the bottom of the screen give detailed instructions for each slide.</a:t>
            </a:r>
            <a:endParaRPr>
              <a:solidFill>
                <a:schemeClr val="lt1"/>
              </a:solidFill>
            </a:endParaRPr>
          </a:p>
        </p:txBody>
      </p:sp>
      <p:sp>
        <p:nvSpPr>
          <p:cNvPr id="3091" name="Google Shape;3091;g36335525d1a_0_702"/>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1400">
                <a:solidFill>
                  <a:schemeClr val="lt1"/>
                </a:solidFill>
              </a:rPr>
              <a:t>Note for the facilitator</a:t>
            </a:r>
            <a:endParaRPr sz="1400">
              <a:solidFill>
                <a:schemeClr val="lt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48"/>
        <p:cNvGrpSpPr/>
        <p:nvPr/>
      </p:nvGrpSpPr>
      <p:grpSpPr>
        <a:xfrm>
          <a:off x="0" y="0"/>
          <a:ext cx="0" cy="0"/>
          <a:chOff x="0" y="0"/>
          <a:chExt cx="0" cy="0"/>
        </a:xfrm>
      </p:grpSpPr>
      <p:pic>
        <p:nvPicPr>
          <p:cNvPr id="3249" name="Google Shape;3249;p11"/>
          <p:cNvPicPr preferRelativeResize="0"/>
          <p:nvPr/>
        </p:nvPicPr>
        <p:blipFill rotWithShape="1">
          <a:blip r:embed="rId3">
            <a:alphaModFix/>
          </a:blip>
          <a:srcRect/>
          <a:stretch/>
        </p:blipFill>
        <p:spPr>
          <a:xfrm>
            <a:off x="5663575" y="2725025"/>
            <a:ext cx="6535199" cy="4147124"/>
          </a:xfrm>
          <a:prstGeom prst="rect">
            <a:avLst/>
          </a:prstGeom>
          <a:noFill/>
          <a:ln>
            <a:noFill/>
          </a:ln>
        </p:spPr>
      </p:pic>
      <p:pic>
        <p:nvPicPr>
          <p:cNvPr id="3250" name="Google Shape;3250;p11"/>
          <p:cNvPicPr preferRelativeResize="0"/>
          <p:nvPr/>
        </p:nvPicPr>
        <p:blipFill rotWithShape="1">
          <a:blip r:embed="rId4">
            <a:alphaModFix/>
          </a:blip>
          <a:srcRect/>
          <a:stretch/>
        </p:blipFill>
        <p:spPr>
          <a:xfrm>
            <a:off x="2279014" y="496049"/>
            <a:ext cx="1210489" cy="1002858"/>
          </a:xfrm>
          <a:prstGeom prst="rect">
            <a:avLst/>
          </a:prstGeom>
          <a:noFill/>
          <a:ln>
            <a:noFill/>
          </a:ln>
        </p:spPr>
      </p:pic>
      <p:pic>
        <p:nvPicPr>
          <p:cNvPr id="3251" name="Google Shape;3251;p11"/>
          <p:cNvPicPr preferRelativeResize="0"/>
          <p:nvPr/>
        </p:nvPicPr>
        <p:blipFill rotWithShape="1">
          <a:blip r:embed="rId5">
            <a:alphaModFix/>
          </a:blip>
          <a:srcRect/>
          <a:stretch/>
        </p:blipFill>
        <p:spPr>
          <a:xfrm>
            <a:off x="594684" y="667431"/>
            <a:ext cx="1022341" cy="901141"/>
          </a:xfrm>
          <a:prstGeom prst="rect">
            <a:avLst/>
          </a:prstGeom>
          <a:noFill/>
          <a:ln>
            <a:noFill/>
          </a:ln>
        </p:spPr>
      </p:pic>
      <p:pic>
        <p:nvPicPr>
          <p:cNvPr id="3252" name="Google Shape;3252;p11"/>
          <p:cNvPicPr preferRelativeResize="0"/>
          <p:nvPr/>
        </p:nvPicPr>
        <p:blipFill rotWithShape="1">
          <a:blip r:embed="rId6">
            <a:alphaModFix/>
          </a:blip>
          <a:srcRect/>
          <a:stretch/>
        </p:blipFill>
        <p:spPr>
          <a:xfrm>
            <a:off x="5663579" y="0"/>
            <a:ext cx="3271765" cy="2725035"/>
          </a:xfrm>
          <a:prstGeom prst="rect">
            <a:avLst/>
          </a:prstGeom>
          <a:noFill/>
          <a:ln>
            <a:noFill/>
          </a:ln>
        </p:spPr>
      </p:pic>
      <p:pic>
        <p:nvPicPr>
          <p:cNvPr id="3253" name="Google Shape;3253;p11" descr="Frecciarossa.JPG"/>
          <p:cNvPicPr preferRelativeResize="0"/>
          <p:nvPr/>
        </p:nvPicPr>
        <p:blipFill rotWithShape="1">
          <a:blip r:embed="rId7">
            <a:alphaModFix/>
          </a:blip>
          <a:srcRect/>
          <a:stretch/>
        </p:blipFill>
        <p:spPr>
          <a:xfrm>
            <a:off x="8806044" y="0"/>
            <a:ext cx="3385956" cy="2725036"/>
          </a:xfrm>
          <a:prstGeom prst="rect">
            <a:avLst/>
          </a:prstGeom>
          <a:noFill/>
          <a:ln>
            <a:noFill/>
          </a:ln>
        </p:spPr>
      </p:pic>
      <p:sp>
        <p:nvSpPr>
          <p:cNvPr id="3254" name="Google Shape;3254;p11"/>
          <p:cNvSpPr txBox="1"/>
          <p:nvPr/>
        </p:nvSpPr>
        <p:spPr>
          <a:xfrm>
            <a:off x="386325" y="1766950"/>
            <a:ext cx="46785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114C8A"/>
                </a:solidFill>
                <a:latin typeface="Montserrat"/>
                <a:ea typeface="Montserrat"/>
                <a:cs typeface="Montserrat"/>
                <a:sym typeface="Montserrat"/>
              </a:rPr>
              <a:t>Industry</a:t>
            </a:r>
            <a:r>
              <a:rPr lang="en-US" sz="3200" b="1" i="0" u="none" strike="noStrike" cap="none">
                <a:solidFill>
                  <a:srgbClr val="114C8A"/>
                </a:solidFill>
                <a:latin typeface="Helvetica Neue"/>
                <a:ea typeface="Helvetica Neue"/>
                <a:cs typeface="Helvetica Neue"/>
                <a:sym typeface="Helvetica Neue"/>
              </a:rPr>
              <a:t> &amp; Commerce</a:t>
            </a:r>
            <a:endParaRPr sz="3200" b="1" i="0" u="none" strike="noStrike" cap="none">
              <a:solidFill>
                <a:srgbClr val="114C8A"/>
              </a:solidFill>
              <a:latin typeface="Helvetica Neue"/>
              <a:ea typeface="Helvetica Neue"/>
              <a:cs typeface="Helvetica Neue"/>
              <a:sym typeface="Helvetica Neue"/>
            </a:endParaRPr>
          </a:p>
        </p:txBody>
      </p:sp>
      <p:sp>
        <p:nvSpPr>
          <p:cNvPr id="3255" name="Google Shape;3255;p11"/>
          <p:cNvSpPr txBox="1"/>
          <p:nvPr/>
        </p:nvSpPr>
        <p:spPr>
          <a:xfrm>
            <a:off x="457186" y="2429322"/>
            <a:ext cx="5086200" cy="3806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Arial"/>
              <a:buNone/>
            </a:pPr>
            <a:r>
              <a:rPr lang="en-US" sz="2400" b="0" i="1" u="none" strike="noStrike" cap="none">
                <a:solidFill>
                  <a:schemeClr val="dk1"/>
                </a:solidFill>
                <a:latin typeface="Montserrat SemiBold"/>
                <a:ea typeface="Montserrat SemiBold"/>
                <a:cs typeface="Montserrat SemiBold"/>
                <a:sym typeface="Montserrat SemiBold"/>
              </a:rPr>
              <a:t>Largest energy</a:t>
            </a:r>
            <a:r>
              <a:rPr lang="en-US" sz="2400" i="1">
                <a:solidFill>
                  <a:schemeClr val="dk1"/>
                </a:solidFill>
                <a:latin typeface="Montserrat SemiBold"/>
                <a:ea typeface="Montserrat SemiBold"/>
                <a:cs typeface="Montserrat SemiBold"/>
                <a:sym typeface="Montserrat SemiBold"/>
              </a:rPr>
              <a:t>-</a:t>
            </a:r>
            <a:r>
              <a:rPr lang="en-US" sz="2400" b="0" i="1" u="none" strike="noStrike" cap="none">
                <a:solidFill>
                  <a:schemeClr val="dk1"/>
                </a:solidFill>
                <a:latin typeface="Montserrat SemiBold"/>
                <a:ea typeface="Montserrat SemiBold"/>
                <a:cs typeface="Montserrat SemiBold"/>
                <a:sym typeface="Montserrat SemiBold"/>
              </a:rPr>
              <a:t>consuming corporations:</a:t>
            </a:r>
            <a:endParaRPr sz="2400" b="0" i="1" u="none" strike="noStrike" cap="none">
              <a:solidFill>
                <a:srgbClr val="3F3F3F"/>
              </a:solidFill>
              <a:latin typeface="Montserrat SemiBold"/>
              <a:ea typeface="Montserrat SemiBold"/>
              <a:cs typeface="Montserrat SemiBold"/>
              <a:sym typeface="Montserrat SemiBold"/>
            </a:endParaRPr>
          </a:p>
          <a:p>
            <a:pPr marL="457200" marR="0" lvl="0" indent="-349250" algn="l" rtl="0">
              <a:lnSpc>
                <a:spcPct val="115000"/>
              </a:lnSpc>
              <a:spcBef>
                <a:spcPts val="975"/>
              </a:spcBef>
              <a:spcAft>
                <a:spcPts val="0"/>
              </a:spcAft>
              <a:buClr>
                <a:schemeClr val="dk1"/>
              </a:buClr>
              <a:buSzPts val="1900"/>
              <a:buFont typeface="Montserrat SemiBold"/>
              <a:buChar char="●"/>
            </a:pPr>
            <a:r>
              <a:rPr lang="en-US" sz="1900" b="0" i="0" u="none" strike="noStrike" cap="none">
                <a:solidFill>
                  <a:schemeClr val="dk1"/>
                </a:solidFill>
                <a:latin typeface="Montserrat SemiBold"/>
                <a:ea typeface="Montserrat SemiBold"/>
                <a:cs typeface="Montserrat SemiBold"/>
                <a:sym typeface="Montserrat SemiBold"/>
              </a:rPr>
              <a:t>Automakers, </a:t>
            </a:r>
            <a:r>
              <a:rPr lang="en-US" sz="1900">
                <a:solidFill>
                  <a:schemeClr val="dk1"/>
                </a:solidFill>
                <a:latin typeface="Montserrat SemiBold"/>
                <a:ea typeface="Montserrat SemiBold"/>
                <a:cs typeface="Montserrat SemiBold"/>
                <a:sym typeface="Montserrat SemiBold"/>
              </a:rPr>
              <a:t>a</a:t>
            </a:r>
            <a:r>
              <a:rPr lang="en-US" sz="1900" b="0" i="0" u="none" strike="noStrike" cap="none">
                <a:solidFill>
                  <a:schemeClr val="dk1"/>
                </a:solidFill>
                <a:latin typeface="Montserrat SemiBold"/>
                <a:ea typeface="Montserrat SemiBold"/>
                <a:cs typeface="Montserrat SemiBold"/>
                <a:sym typeface="Montserrat SemiBold"/>
              </a:rPr>
              <a:t>irlines, </a:t>
            </a:r>
            <a:r>
              <a:rPr lang="en-US" sz="1900">
                <a:solidFill>
                  <a:schemeClr val="dk1"/>
                </a:solidFill>
                <a:latin typeface="Montserrat SemiBold"/>
                <a:ea typeface="Montserrat SemiBold"/>
                <a:cs typeface="Montserrat SemiBold"/>
                <a:sym typeface="Montserrat SemiBold"/>
              </a:rPr>
              <a:t>s</a:t>
            </a:r>
            <a:r>
              <a:rPr lang="en-US" sz="1900" b="0" i="0" u="none" strike="noStrike" cap="none">
                <a:solidFill>
                  <a:schemeClr val="dk1"/>
                </a:solidFill>
                <a:latin typeface="Montserrat SemiBold"/>
                <a:ea typeface="Montserrat SemiBold"/>
                <a:cs typeface="Montserrat SemiBold"/>
                <a:sym typeface="Montserrat SemiBold"/>
              </a:rPr>
              <a:t>hipping &amp; </a:t>
            </a:r>
            <a:r>
              <a:rPr lang="en-US" sz="1900">
                <a:solidFill>
                  <a:schemeClr val="dk1"/>
                </a:solidFill>
                <a:latin typeface="Montserrat SemiBold"/>
                <a:ea typeface="Montserrat SemiBold"/>
                <a:cs typeface="Montserrat SemiBold"/>
                <a:sym typeface="Montserrat SemiBold"/>
              </a:rPr>
              <a:t>f</a:t>
            </a:r>
            <a:r>
              <a:rPr lang="en-US" sz="1900" b="0" i="0" u="none" strike="noStrike" cap="none">
                <a:solidFill>
                  <a:schemeClr val="dk1"/>
                </a:solidFill>
                <a:latin typeface="Montserrat SemiBold"/>
                <a:ea typeface="Montserrat SemiBold"/>
                <a:cs typeface="Montserrat SemiBold"/>
                <a:sym typeface="Montserrat SemiBold"/>
              </a:rPr>
              <a:t>reight, </a:t>
            </a:r>
            <a:r>
              <a:rPr lang="en-US" sz="1900">
                <a:solidFill>
                  <a:schemeClr val="dk1"/>
                </a:solidFill>
                <a:latin typeface="Montserrat SemiBold"/>
                <a:ea typeface="Montserrat SemiBold"/>
                <a:cs typeface="Montserrat SemiBold"/>
                <a:sym typeface="Montserrat SemiBold"/>
              </a:rPr>
              <a:t>o</a:t>
            </a:r>
            <a:r>
              <a:rPr lang="en-US" sz="1900" b="0" i="0" u="none" strike="noStrike" cap="none">
                <a:solidFill>
                  <a:schemeClr val="dk1"/>
                </a:solidFill>
                <a:latin typeface="Montserrat SemiBold"/>
                <a:ea typeface="Montserrat SemiBold"/>
                <a:cs typeface="Montserrat SemiBold"/>
                <a:sym typeface="Montserrat SemiBold"/>
              </a:rPr>
              <a:t>ther </a:t>
            </a:r>
            <a:r>
              <a:rPr lang="en-US" sz="1900">
                <a:solidFill>
                  <a:schemeClr val="dk1"/>
                </a:solidFill>
                <a:latin typeface="Montserrat SemiBold"/>
                <a:ea typeface="Montserrat SemiBold"/>
                <a:cs typeface="Montserrat SemiBold"/>
                <a:sym typeface="Montserrat SemiBold"/>
              </a:rPr>
              <a:t>t</a:t>
            </a:r>
            <a:r>
              <a:rPr lang="en-US" sz="1900" b="0" i="0" u="none" strike="noStrike" cap="none">
                <a:solidFill>
                  <a:schemeClr val="dk1"/>
                </a:solidFill>
                <a:latin typeface="Montserrat SemiBold"/>
                <a:ea typeface="Montserrat SemiBold"/>
                <a:cs typeface="Montserrat SemiBold"/>
                <a:sym typeface="Montserrat SemiBold"/>
              </a:rPr>
              <a:t>ransport</a:t>
            </a:r>
            <a:endParaRPr sz="1900" b="0" i="0" u="none" strike="noStrike" cap="none">
              <a:solidFill>
                <a:srgbClr val="000000"/>
              </a:solidFill>
              <a:latin typeface="Montserrat SemiBold"/>
              <a:ea typeface="Montserrat SemiBold"/>
              <a:cs typeface="Montserrat SemiBold"/>
              <a:sym typeface="Montserrat SemiBold"/>
            </a:endParaRPr>
          </a:p>
          <a:p>
            <a:pPr marL="457200" marR="0" lvl="0" indent="-349250" algn="l" rtl="0">
              <a:lnSpc>
                <a:spcPct val="115000"/>
              </a:lnSpc>
              <a:spcBef>
                <a:spcPts val="0"/>
              </a:spcBef>
              <a:spcAft>
                <a:spcPts val="0"/>
              </a:spcAft>
              <a:buClr>
                <a:schemeClr val="dk1"/>
              </a:buClr>
              <a:buSzPts val="1900"/>
              <a:buFont typeface="Montserrat SemiBold"/>
              <a:buChar char="●"/>
            </a:pPr>
            <a:r>
              <a:rPr lang="en-US" sz="1900" b="0" i="0" u="none" strike="noStrike" cap="none">
                <a:solidFill>
                  <a:schemeClr val="dk1"/>
                </a:solidFill>
                <a:latin typeface="Montserrat SemiBold"/>
                <a:ea typeface="Montserrat SemiBold"/>
                <a:cs typeface="Montserrat SemiBold"/>
                <a:sym typeface="Montserrat SemiBold"/>
              </a:rPr>
              <a:t>Construction</a:t>
            </a:r>
            <a:endParaRPr sz="1900" b="0" i="0" u="none" strike="noStrike" cap="none">
              <a:solidFill>
                <a:srgbClr val="000000"/>
              </a:solidFill>
              <a:latin typeface="Montserrat SemiBold"/>
              <a:ea typeface="Montserrat SemiBold"/>
              <a:cs typeface="Montserrat SemiBold"/>
              <a:sym typeface="Montserrat SemiBold"/>
            </a:endParaRPr>
          </a:p>
          <a:p>
            <a:pPr marL="457200" marR="0" lvl="0" indent="-349250" algn="l" rtl="0">
              <a:lnSpc>
                <a:spcPct val="115000"/>
              </a:lnSpc>
              <a:spcBef>
                <a:spcPts val="0"/>
              </a:spcBef>
              <a:spcAft>
                <a:spcPts val="0"/>
              </a:spcAft>
              <a:buClr>
                <a:schemeClr val="dk1"/>
              </a:buClr>
              <a:buSzPts val="1900"/>
              <a:buFont typeface="Montserrat SemiBold"/>
              <a:buChar char="●"/>
            </a:pPr>
            <a:r>
              <a:rPr lang="en-US" sz="1900" b="0" i="0" u="none" strike="noStrike" cap="none">
                <a:solidFill>
                  <a:schemeClr val="dk1"/>
                </a:solidFill>
                <a:latin typeface="Montserrat SemiBold"/>
                <a:ea typeface="Montserrat SemiBold"/>
                <a:cs typeface="Montserrat SemiBold"/>
                <a:sym typeface="Montserrat SemiBold"/>
              </a:rPr>
              <a:t>Industrial machinery</a:t>
            </a:r>
            <a:endParaRPr sz="1900" b="0" i="0" u="none" strike="noStrike" cap="none">
              <a:solidFill>
                <a:srgbClr val="000000"/>
              </a:solidFill>
              <a:latin typeface="Montserrat SemiBold"/>
              <a:ea typeface="Montserrat SemiBold"/>
              <a:cs typeface="Montserrat SemiBold"/>
              <a:sym typeface="Montserrat SemiBold"/>
            </a:endParaRPr>
          </a:p>
          <a:p>
            <a:pPr marL="457200" marR="0" lvl="0" indent="-349250" algn="l" rtl="0">
              <a:lnSpc>
                <a:spcPct val="115000"/>
              </a:lnSpc>
              <a:spcBef>
                <a:spcPts val="0"/>
              </a:spcBef>
              <a:spcAft>
                <a:spcPts val="0"/>
              </a:spcAft>
              <a:buClr>
                <a:schemeClr val="dk1"/>
              </a:buClr>
              <a:buSzPts val="1900"/>
              <a:buFont typeface="Montserrat SemiBold"/>
              <a:buChar char="●"/>
            </a:pPr>
            <a:r>
              <a:rPr lang="en-US" sz="1900" b="0" i="0" u="none" strike="noStrike" cap="none">
                <a:solidFill>
                  <a:schemeClr val="dk1"/>
                </a:solidFill>
                <a:latin typeface="Montserrat SemiBold"/>
                <a:ea typeface="Montserrat SemiBold"/>
                <a:cs typeface="Montserrat SemiBold"/>
                <a:sym typeface="Montserrat SemiBold"/>
              </a:rPr>
              <a:t>Manufacturing</a:t>
            </a:r>
            <a:endParaRPr sz="1900" b="0" i="0" u="none" strike="noStrike" cap="none">
              <a:solidFill>
                <a:srgbClr val="000000"/>
              </a:solidFill>
              <a:latin typeface="Montserrat SemiBold"/>
              <a:ea typeface="Montserrat SemiBold"/>
              <a:cs typeface="Montserrat SemiBold"/>
              <a:sym typeface="Montserrat SemiBold"/>
            </a:endParaRPr>
          </a:p>
          <a:p>
            <a:pPr marL="457200" marR="0" lvl="0" indent="-349250" algn="l" rtl="0">
              <a:lnSpc>
                <a:spcPct val="115000"/>
              </a:lnSpc>
              <a:spcBef>
                <a:spcPts val="0"/>
              </a:spcBef>
              <a:spcAft>
                <a:spcPts val="0"/>
              </a:spcAft>
              <a:buClr>
                <a:schemeClr val="dk1"/>
              </a:buClr>
              <a:buSzPts val="1900"/>
              <a:buFont typeface="Montserrat SemiBold"/>
              <a:buChar char="●"/>
            </a:pPr>
            <a:r>
              <a:rPr lang="en-US" sz="1900" b="0" i="0" u="none" strike="noStrike" cap="none">
                <a:solidFill>
                  <a:schemeClr val="dk1"/>
                </a:solidFill>
                <a:latin typeface="Montserrat SemiBold"/>
                <a:ea typeface="Montserrat SemiBold"/>
                <a:cs typeface="Montserrat SemiBold"/>
                <a:sym typeface="Montserrat SemiBold"/>
              </a:rPr>
              <a:t>Consumer products</a:t>
            </a:r>
            <a:endParaRPr sz="1900" b="0" i="0" u="none" strike="noStrike" cap="none">
              <a:solidFill>
                <a:srgbClr val="000000"/>
              </a:solidFill>
              <a:latin typeface="Montserrat SemiBold"/>
              <a:ea typeface="Montserrat SemiBold"/>
              <a:cs typeface="Montserrat SemiBold"/>
              <a:sym typeface="Montserrat SemiBold"/>
            </a:endParaRPr>
          </a:p>
          <a:p>
            <a:pPr marL="457200" marR="0" lvl="0" indent="-349250" algn="l" rtl="0">
              <a:lnSpc>
                <a:spcPct val="115000"/>
              </a:lnSpc>
              <a:spcBef>
                <a:spcPts val="0"/>
              </a:spcBef>
              <a:spcAft>
                <a:spcPts val="0"/>
              </a:spcAft>
              <a:buClr>
                <a:schemeClr val="dk1"/>
              </a:buClr>
              <a:buSzPts val="1900"/>
              <a:buFont typeface="Montserrat SemiBold"/>
              <a:buChar char="●"/>
            </a:pPr>
            <a:r>
              <a:rPr lang="en-US" sz="1900" b="0" i="0" u="none" strike="noStrike" cap="none">
                <a:solidFill>
                  <a:schemeClr val="dk1"/>
                </a:solidFill>
                <a:latin typeface="Montserrat SemiBold"/>
                <a:ea typeface="Montserrat SemiBold"/>
                <a:cs typeface="Montserrat SemiBold"/>
                <a:sym typeface="Montserrat SemiBold"/>
              </a:rPr>
              <a:t>High tech</a:t>
            </a:r>
            <a:endParaRPr sz="1900" b="0" i="0" u="none" strike="noStrike" cap="none">
              <a:solidFill>
                <a:srgbClr val="3F3F3F"/>
              </a:solidFill>
              <a:latin typeface="Montserrat SemiBold"/>
              <a:ea typeface="Montserrat SemiBold"/>
              <a:cs typeface="Montserrat SemiBold"/>
              <a:sym typeface="Montserrat SemiBold"/>
            </a:endParaRPr>
          </a:p>
        </p:txBody>
      </p:sp>
      <p:pic>
        <p:nvPicPr>
          <p:cNvPr id="3256" name="Google Shape;3256;p11"/>
          <p:cNvPicPr preferRelativeResize="0"/>
          <p:nvPr/>
        </p:nvPicPr>
        <p:blipFill rotWithShape="1">
          <a:blip r:embed="rId8">
            <a:alphaModFix/>
          </a:blip>
          <a:srcRect/>
          <a:stretch/>
        </p:blipFill>
        <p:spPr>
          <a:xfrm>
            <a:off x="4151492" y="667431"/>
            <a:ext cx="1057606" cy="83147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61"/>
        <p:cNvGrpSpPr/>
        <p:nvPr/>
      </p:nvGrpSpPr>
      <p:grpSpPr>
        <a:xfrm>
          <a:off x="0" y="0"/>
          <a:ext cx="0" cy="0"/>
          <a:chOff x="0" y="0"/>
          <a:chExt cx="0" cy="0"/>
        </a:xfrm>
      </p:grpSpPr>
      <p:pic>
        <p:nvPicPr>
          <p:cNvPr id="3262" name="Google Shape;3262;p12"/>
          <p:cNvPicPr preferRelativeResize="0"/>
          <p:nvPr/>
        </p:nvPicPr>
        <p:blipFill rotWithShape="1">
          <a:blip r:embed="rId3">
            <a:alphaModFix/>
          </a:blip>
          <a:srcRect/>
          <a:stretch/>
        </p:blipFill>
        <p:spPr>
          <a:xfrm>
            <a:off x="5669200" y="-18825"/>
            <a:ext cx="6535200" cy="4052950"/>
          </a:xfrm>
          <a:prstGeom prst="rect">
            <a:avLst/>
          </a:prstGeom>
          <a:noFill/>
          <a:ln>
            <a:noFill/>
          </a:ln>
        </p:spPr>
      </p:pic>
      <p:pic>
        <p:nvPicPr>
          <p:cNvPr id="3263" name="Google Shape;3263;p12"/>
          <p:cNvPicPr preferRelativeResize="0"/>
          <p:nvPr/>
        </p:nvPicPr>
        <p:blipFill rotWithShape="1">
          <a:blip r:embed="rId4">
            <a:alphaModFix/>
          </a:blip>
          <a:srcRect/>
          <a:stretch/>
        </p:blipFill>
        <p:spPr>
          <a:xfrm>
            <a:off x="2331787" y="658023"/>
            <a:ext cx="1459470" cy="929231"/>
          </a:xfrm>
          <a:prstGeom prst="rect">
            <a:avLst/>
          </a:prstGeom>
          <a:noFill/>
          <a:ln>
            <a:noFill/>
          </a:ln>
        </p:spPr>
      </p:pic>
      <p:pic>
        <p:nvPicPr>
          <p:cNvPr id="3264" name="Google Shape;3264;p12"/>
          <p:cNvPicPr preferRelativeResize="0"/>
          <p:nvPr/>
        </p:nvPicPr>
        <p:blipFill rotWithShape="1">
          <a:blip r:embed="rId5">
            <a:alphaModFix/>
          </a:blip>
          <a:srcRect/>
          <a:stretch/>
        </p:blipFill>
        <p:spPr>
          <a:xfrm>
            <a:off x="4173097" y="691209"/>
            <a:ext cx="1228477" cy="862859"/>
          </a:xfrm>
          <a:prstGeom prst="rect">
            <a:avLst/>
          </a:prstGeom>
          <a:noFill/>
          <a:ln>
            <a:noFill/>
          </a:ln>
        </p:spPr>
      </p:pic>
      <p:pic>
        <p:nvPicPr>
          <p:cNvPr id="3265" name="Google Shape;3265;p12"/>
          <p:cNvPicPr preferRelativeResize="0"/>
          <p:nvPr/>
        </p:nvPicPr>
        <p:blipFill rotWithShape="1">
          <a:blip r:embed="rId6">
            <a:alphaModFix/>
          </a:blip>
          <a:srcRect/>
          <a:stretch/>
        </p:blipFill>
        <p:spPr>
          <a:xfrm>
            <a:off x="5663581" y="4023256"/>
            <a:ext cx="3338230" cy="2823882"/>
          </a:xfrm>
          <a:prstGeom prst="rect">
            <a:avLst/>
          </a:prstGeom>
          <a:noFill/>
          <a:ln>
            <a:noFill/>
          </a:ln>
        </p:spPr>
      </p:pic>
      <p:pic>
        <p:nvPicPr>
          <p:cNvPr id="3266" name="Google Shape;3266;p12"/>
          <p:cNvPicPr preferRelativeResize="0"/>
          <p:nvPr/>
        </p:nvPicPr>
        <p:blipFill rotWithShape="1">
          <a:blip r:embed="rId7">
            <a:alphaModFix/>
          </a:blip>
          <a:srcRect/>
          <a:stretch/>
        </p:blipFill>
        <p:spPr>
          <a:xfrm>
            <a:off x="9001801" y="4012400"/>
            <a:ext cx="3205225" cy="2845600"/>
          </a:xfrm>
          <a:prstGeom prst="rect">
            <a:avLst/>
          </a:prstGeom>
          <a:noFill/>
          <a:ln>
            <a:noFill/>
          </a:ln>
        </p:spPr>
      </p:pic>
      <p:pic>
        <p:nvPicPr>
          <p:cNvPr id="3267" name="Google Shape;3267;p12"/>
          <p:cNvPicPr preferRelativeResize="0"/>
          <p:nvPr/>
        </p:nvPicPr>
        <p:blipFill rotWithShape="1">
          <a:blip r:embed="rId8">
            <a:alphaModFix/>
          </a:blip>
          <a:srcRect/>
          <a:stretch/>
        </p:blipFill>
        <p:spPr>
          <a:xfrm>
            <a:off x="510009" y="813252"/>
            <a:ext cx="1324696" cy="618773"/>
          </a:xfrm>
          <a:prstGeom prst="rect">
            <a:avLst/>
          </a:prstGeom>
          <a:noFill/>
          <a:ln>
            <a:noFill/>
          </a:ln>
        </p:spPr>
      </p:pic>
      <p:sp>
        <p:nvSpPr>
          <p:cNvPr id="3268" name="Google Shape;3268;p12"/>
          <p:cNvSpPr txBox="1"/>
          <p:nvPr/>
        </p:nvSpPr>
        <p:spPr>
          <a:xfrm>
            <a:off x="509999" y="1830850"/>
            <a:ext cx="4988400" cy="1077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114C8A"/>
                </a:solidFill>
                <a:latin typeface="Montserrat"/>
                <a:ea typeface="Montserrat"/>
                <a:cs typeface="Montserrat"/>
                <a:sym typeface="Montserrat"/>
              </a:rPr>
              <a:t>Land, Agriculture, &amp; Forestry</a:t>
            </a:r>
            <a:endParaRPr sz="3200" b="1" i="0" u="none" strike="noStrike" cap="none">
              <a:solidFill>
                <a:srgbClr val="114C8A"/>
              </a:solidFill>
              <a:latin typeface="Montserrat"/>
              <a:ea typeface="Montserrat"/>
              <a:cs typeface="Montserrat"/>
              <a:sym typeface="Montserrat"/>
            </a:endParaRPr>
          </a:p>
        </p:txBody>
      </p:sp>
      <p:sp>
        <p:nvSpPr>
          <p:cNvPr id="3269" name="Google Shape;3269;p12"/>
          <p:cNvSpPr txBox="1"/>
          <p:nvPr/>
        </p:nvSpPr>
        <p:spPr>
          <a:xfrm>
            <a:off x="510011" y="3051166"/>
            <a:ext cx="5086200" cy="3806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Arial"/>
              <a:buNone/>
            </a:pPr>
            <a:r>
              <a:rPr lang="en-US" sz="2400" b="0" i="1" u="none" strike="noStrike" cap="none">
                <a:solidFill>
                  <a:schemeClr val="dk1"/>
                </a:solidFill>
                <a:latin typeface="Montserrat SemiBold"/>
                <a:ea typeface="Montserrat SemiBold"/>
                <a:cs typeface="Montserrat SemiBold"/>
                <a:sym typeface="Montserrat SemiBold"/>
              </a:rPr>
              <a:t>Global alliance of:</a:t>
            </a:r>
            <a:endParaRPr sz="1400" b="0" i="1" u="none" strike="noStrike" cap="none">
              <a:solidFill>
                <a:srgbClr val="000000"/>
              </a:solidFill>
              <a:latin typeface="Montserrat SemiBold"/>
              <a:ea typeface="Montserrat SemiBold"/>
              <a:cs typeface="Montserrat SemiBold"/>
              <a:sym typeface="Montserrat SemiBold"/>
            </a:endParaRPr>
          </a:p>
          <a:p>
            <a:pPr marL="457200" marR="0" lvl="0" indent="-349250" algn="l" rtl="0">
              <a:lnSpc>
                <a:spcPct val="115000"/>
              </a:lnSpc>
              <a:spcBef>
                <a:spcPts val="975"/>
              </a:spcBef>
              <a:spcAft>
                <a:spcPts val="0"/>
              </a:spcAft>
              <a:buClr>
                <a:schemeClr val="dk1"/>
              </a:buClr>
              <a:buSzPts val="1900"/>
              <a:buFont typeface="Montserrat SemiBold"/>
              <a:buChar char="●"/>
            </a:pPr>
            <a:r>
              <a:rPr lang="en-US" sz="1900" b="0" i="0" u="none" strike="noStrike" cap="none">
                <a:solidFill>
                  <a:schemeClr val="dk1"/>
                </a:solidFill>
                <a:latin typeface="Montserrat SemiBold"/>
                <a:ea typeface="Montserrat SemiBold"/>
                <a:cs typeface="Montserrat SemiBold"/>
                <a:sym typeface="Montserrat SemiBold"/>
              </a:rPr>
              <a:t>Food &amp; agriculture companies</a:t>
            </a:r>
            <a:endParaRPr sz="1900" b="0" i="0" u="none" strike="noStrike" cap="none">
              <a:solidFill>
                <a:srgbClr val="000000"/>
              </a:solidFill>
              <a:latin typeface="Montserrat SemiBold"/>
              <a:ea typeface="Montserrat SemiBold"/>
              <a:cs typeface="Montserrat SemiBold"/>
              <a:sym typeface="Montserrat SemiBold"/>
            </a:endParaRPr>
          </a:p>
          <a:p>
            <a:pPr marL="457200" marR="0" lvl="0" indent="-349250" algn="l" rtl="0">
              <a:lnSpc>
                <a:spcPct val="115000"/>
              </a:lnSpc>
              <a:spcBef>
                <a:spcPts val="0"/>
              </a:spcBef>
              <a:spcAft>
                <a:spcPts val="0"/>
              </a:spcAft>
              <a:buClr>
                <a:schemeClr val="dk1"/>
              </a:buClr>
              <a:buSzPts val="1900"/>
              <a:buFont typeface="Montserrat SemiBold"/>
              <a:buChar char="●"/>
            </a:pPr>
            <a:r>
              <a:rPr lang="en-US" sz="1900" b="0" i="0" u="none" strike="noStrike" cap="none">
                <a:solidFill>
                  <a:schemeClr val="dk1"/>
                </a:solidFill>
                <a:latin typeface="Montserrat SemiBold"/>
                <a:ea typeface="Montserrat SemiBold"/>
                <a:cs typeface="Montserrat SemiBold"/>
                <a:sym typeface="Montserrat SemiBold"/>
              </a:rPr>
              <a:t>Large landowners and farmer advocacy groups</a:t>
            </a:r>
            <a:endParaRPr sz="1900" b="0" i="0" u="none" strike="noStrike" cap="none">
              <a:solidFill>
                <a:srgbClr val="000000"/>
              </a:solidFill>
              <a:latin typeface="Montserrat SemiBold"/>
              <a:ea typeface="Montserrat SemiBold"/>
              <a:cs typeface="Montserrat SemiBold"/>
              <a:sym typeface="Montserrat SemiBold"/>
            </a:endParaRPr>
          </a:p>
          <a:p>
            <a:pPr marL="457200" marR="0" lvl="0" indent="-349250" algn="l" rtl="0">
              <a:lnSpc>
                <a:spcPct val="115000"/>
              </a:lnSpc>
              <a:spcBef>
                <a:spcPts val="0"/>
              </a:spcBef>
              <a:spcAft>
                <a:spcPts val="0"/>
              </a:spcAft>
              <a:buClr>
                <a:schemeClr val="dk1"/>
              </a:buClr>
              <a:buSzPts val="1900"/>
              <a:buFont typeface="Montserrat SemiBold"/>
              <a:buChar char="●"/>
            </a:pPr>
            <a:r>
              <a:rPr lang="en-US" sz="1900" b="0" i="0" u="none" strike="noStrike" cap="none">
                <a:solidFill>
                  <a:schemeClr val="dk1"/>
                </a:solidFill>
                <a:latin typeface="Montserrat SemiBold"/>
                <a:ea typeface="Montserrat SemiBold"/>
                <a:cs typeface="Montserrat SemiBold"/>
                <a:sym typeface="Montserrat SemiBold"/>
              </a:rPr>
              <a:t>Logging companies</a:t>
            </a:r>
            <a:endParaRPr sz="1900" b="0" i="0" u="none" strike="noStrike" cap="none">
              <a:solidFill>
                <a:srgbClr val="000000"/>
              </a:solidFill>
              <a:latin typeface="Montserrat SemiBold"/>
              <a:ea typeface="Montserrat SemiBold"/>
              <a:cs typeface="Montserrat SemiBold"/>
              <a:sym typeface="Montserrat SemiBold"/>
            </a:endParaRPr>
          </a:p>
          <a:p>
            <a:pPr marL="457200" marR="0" lvl="0" indent="-349250" algn="l" rtl="0">
              <a:lnSpc>
                <a:spcPct val="115000"/>
              </a:lnSpc>
              <a:spcBef>
                <a:spcPts val="0"/>
              </a:spcBef>
              <a:spcAft>
                <a:spcPts val="0"/>
              </a:spcAft>
              <a:buClr>
                <a:schemeClr val="dk1"/>
              </a:buClr>
              <a:buSzPts val="1900"/>
              <a:buFont typeface="Montserrat SemiBold"/>
              <a:buChar char="●"/>
            </a:pPr>
            <a:r>
              <a:rPr lang="en-US" sz="1900" b="0" i="0" u="none" strike="noStrike" cap="none">
                <a:solidFill>
                  <a:schemeClr val="dk1"/>
                </a:solidFill>
                <a:latin typeface="Montserrat SemiBold"/>
                <a:ea typeface="Montserrat SemiBold"/>
                <a:cs typeface="Montserrat SemiBold"/>
                <a:sym typeface="Montserrat SemiBold"/>
              </a:rPr>
              <a:t>Land conservation groups</a:t>
            </a:r>
            <a:endParaRPr sz="1900" b="0" i="0" u="none" strike="noStrike" cap="none">
              <a:solidFill>
                <a:srgbClr val="000000"/>
              </a:solidFill>
              <a:latin typeface="Montserrat SemiBold"/>
              <a:ea typeface="Montserrat SemiBold"/>
              <a:cs typeface="Montserrat SemiBold"/>
              <a:sym typeface="Montserrat SemiBo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74"/>
        <p:cNvGrpSpPr/>
        <p:nvPr/>
      </p:nvGrpSpPr>
      <p:grpSpPr>
        <a:xfrm>
          <a:off x="0" y="0"/>
          <a:ext cx="0" cy="0"/>
          <a:chOff x="0" y="0"/>
          <a:chExt cx="0" cy="0"/>
        </a:xfrm>
      </p:grpSpPr>
      <p:sp>
        <p:nvSpPr>
          <p:cNvPr id="3275" name="Google Shape;3275;p13"/>
          <p:cNvSpPr txBox="1"/>
          <p:nvPr/>
        </p:nvSpPr>
        <p:spPr>
          <a:xfrm>
            <a:off x="621481" y="2537097"/>
            <a:ext cx="5086050" cy="3806825"/>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2400" i="1">
                <a:solidFill>
                  <a:schemeClr val="dk1"/>
                </a:solidFill>
                <a:latin typeface="Montserrat SemiBold"/>
                <a:ea typeface="Montserrat SemiBold"/>
                <a:cs typeface="Montserrat SemiBold"/>
                <a:sym typeface="Montserrat SemiBold"/>
              </a:rPr>
              <a:t>Leaders of:</a:t>
            </a:r>
            <a:endParaRPr sz="2400">
              <a:latin typeface="Montserrat SemiBold"/>
              <a:ea typeface="Montserrat SemiBold"/>
              <a:cs typeface="Montserrat SemiBold"/>
              <a:sym typeface="Montserrat SemiBold"/>
            </a:endParaRPr>
          </a:p>
          <a:p>
            <a:pPr marL="457200" marR="0" lvl="0" indent="-349250" algn="l" rtl="0">
              <a:lnSpc>
                <a:spcPct val="115000"/>
              </a:lnSpc>
              <a:spcBef>
                <a:spcPts val="0"/>
              </a:spcBef>
              <a:spcAft>
                <a:spcPts val="0"/>
              </a:spcAft>
              <a:buClr>
                <a:srgbClr val="000000"/>
              </a:buClr>
              <a:buSzPts val="1900"/>
              <a:buFont typeface="Montserrat SemiBold"/>
              <a:buChar char="●"/>
            </a:pPr>
            <a:r>
              <a:rPr lang="en-US" sz="1900">
                <a:latin typeface="Montserrat SemiBold"/>
                <a:ea typeface="Montserrat SemiBold"/>
                <a:cs typeface="Montserrat SemiBold"/>
                <a:sym typeface="Montserrat SemiBold"/>
              </a:rPr>
              <a:t>E</a:t>
            </a:r>
            <a:r>
              <a:rPr lang="en-US" sz="1900" b="0" i="0" u="none" strike="noStrike" cap="none">
                <a:solidFill>
                  <a:srgbClr val="000000"/>
                </a:solidFill>
                <a:latin typeface="Montserrat SemiBold"/>
                <a:ea typeface="Montserrat SemiBold"/>
                <a:cs typeface="Montserrat SemiBold"/>
                <a:sym typeface="Montserrat SemiBold"/>
              </a:rPr>
              <a:t>nvironmental nonprofits</a:t>
            </a:r>
            <a:endParaRPr sz="1900" b="0" i="0" u="none" strike="noStrike" cap="none">
              <a:solidFill>
                <a:srgbClr val="000000"/>
              </a:solidFill>
              <a:latin typeface="Montserrat SemiBold"/>
              <a:ea typeface="Montserrat SemiBold"/>
              <a:cs typeface="Montserrat SemiBold"/>
              <a:sym typeface="Montserrat SemiBold"/>
            </a:endParaRPr>
          </a:p>
          <a:p>
            <a:pPr marL="457200" marR="0" lvl="0" indent="-349250" algn="l" rtl="0">
              <a:lnSpc>
                <a:spcPct val="115000"/>
              </a:lnSpc>
              <a:spcBef>
                <a:spcPts val="0"/>
              </a:spcBef>
              <a:spcAft>
                <a:spcPts val="0"/>
              </a:spcAft>
              <a:buClr>
                <a:srgbClr val="000000"/>
              </a:buClr>
              <a:buSzPts val="1900"/>
              <a:buFont typeface="Montserrat SemiBold"/>
              <a:buChar char="●"/>
            </a:pPr>
            <a:r>
              <a:rPr lang="en-US" sz="1900" b="0" i="0" u="none" strike="noStrike" cap="none">
                <a:solidFill>
                  <a:srgbClr val="000000"/>
                </a:solidFill>
                <a:latin typeface="Montserrat SemiBold"/>
                <a:ea typeface="Montserrat SemiBold"/>
                <a:cs typeface="Montserrat SemiBold"/>
                <a:sym typeface="Montserrat SemiBold"/>
              </a:rPr>
              <a:t>Climate justice organizations</a:t>
            </a:r>
            <a:endParaRPr sz="1900" b="0" i="0" u="none" strike="noStrike" cap="none">
              <a:solidFill>
                <a:srgbClr val="000000"/>
              </a:solidFill>
              <a:latin typeface="Montserrat SemiBold"/>
              <a:ea typeface="Montserrat SemiBold"/>
              <a:cs typeface="Montserrat SemiBold"/>
              <a:sym typeface="Montserrat SemiBold"/>
            </a:endParaRPr>
          </a:p>
          <a:p>
            <a:pPr marL="457200" marR="0" lvl="0" indent="-349250" algn="l" rtl="0">
              <a:lnSpc>
                <a:spcPct val="115000"/>
              </a:lnSpc>
              <a:spcBef>
                <a:spcPts val="0"/>
              </a:spcBef>
              <a:spcAft>
                <a:spcPts val="0"/>
              </a:spcAft>
              <a:buClr>
                <a:srgbClr val="000000"/>
              </a:buClr>
              <a:buSzPts val="1900"/>
              <a:buFont typeface="Montserrat SemiBold"/>
              <a:buChar char="●"/>
            </a:pPr>
            <a:r>
              <a:rPr lang="en-US" sz="1900" b="0" i="0" u="none" strike="noStrike" cap="none">
                <a:solidFill>
                  <a:srgbClr val="000000"/>
                </a:solidFill>
                <a:latin typeface="Montserrat SemiBold"/>
                <a:ea typeface="Montserrat SemiBold"/>
                <a:cs typeface="Montserrat SemiBold"/>
                <a:sym typeface="Montserrat SemiBold"/>
              </a:rPr>
              <a:t>Grassroots &amp; youth movements</a:t>
            </a:r>
            <a:endParaRPr sz="1900" b="0" i="0" u="none" strike="noStrike" cap="none">
              <a:solidFill>
                <a:srgbClr val="000000"/>
              </a:solidFill>
              <a:latin typeface="Montserrat SemiBold"/>
              <a:ea typeface="Montserrat SemiBold"/>
              <a:cs typeface="Montserrat SemiBold"/>
              <a:sym typeface="Montserrat SemiBold"/>
            </a:endParaRPr>
          </a:p>
          <a:p>
            <a:pPr marL="457200" marR="0" lvl="0" indent="-349250" algn="l" rtl="0">
              <a:lnSpc>
                <a:spcPct val="115000"/>
              </a:lnSpc>
              <a:spcBef>
                <a:spcPts val="0"/>
              </a:spcBef>
              <a:spcAft>
                <a:spcPts val="0"/>
              </a:spcAft>
              <a:buClr>
                <a:srgbClr val="000000"/>
              </a:buClr>
              <a:buSzPts val="1900"/>
              <a:buFont typeface="Montserrat SemiBold"/>
              <a:buChar char="●"/>
            </a:pPr>
            <a:r>
              <a:rPr lang="en-US" sz="1900" b="0" i="0" u="none" strike="noStrike" cap="none">
                <a:solidFill>
                  <a:srgbClr val="000000"/>
                </a:solidFill>
                <a:latin typeface="Montserrat SemiBold"/>
                <a:ea typeface="Montserrat SemiBold"/>
                <a:cs typeface="Montserrat SemiBold"/>
                <a:sym typeface="Montserrat SemiBold"/>
              </a:rPr>
              <a:t>Global citizens from communities harmed by climate change</a:t>
            </a:r>
            <a:endParaRPr sz="1900" b="0" i="0" u="none" strike="noStrike" cap="none">
              <a:solidFill>
                <a:srgbClr val="000000"/>
              </a:solidFill>
              <a:latin typeface="Montserrat SemiBold"/>
              <a:ea typeface="Montserrat SemiBold"/>
              <a:cs typeface="Montserrat SemiBold"/>
              <a:sym typeface="Montserrat SemiBold"/>
            </a:endParaRPr>
          </a:p>
        </p:txBody>
      </p:sp>
      <p:pic>
        <p:nvPicPr>
          <p:cNvPr id="3276" name="Google Shape;3276;p13"/>
          <p:cNvPicPr preferRelativeResize="0"/>
          <p:nvPr/>
        </p:nvPicPr>
        <p:blipFill rotWithShape="1">
          <a:blip r:embed="rId3">
            <a:alphaModFix/>
          </a:blip>
          <a:srcRect t="7655"/>
          <a:stretch/>
        </p:blipFill>
        <p:spPr>
          <a:xfrm>
            <a:off x="5668675" y="0"/>
            <a:ext cx="6535200" cy="3990100"/>
          </a:xfrm>
          <a:prstGeom prst="rect">
            <a:avLst/>
          </a:prstGeom>
          <a:noFill/>
          <a:ln>
            <a:noFill/>
          </a:ln>
        </p:spPr>
      </p:pic>
      <p:sp>
        <p:nvSpPr>
          <p:cNvPr id="3277" name="Google Shape;3277;p13"/>
          <p:cNvSpPr txBox="1"/>
          <p:nvPr/>
        </p:nvSpPr>
        <p:spPr>
          <a:xfrm>
            <a:off x="412249" y="1801199"/>
            <a:ext cx="50862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114C8A"/>
                </a:solidFill>
                <a:latin typeface="Montserrat"/>
                <a:ea typeface="Montserrat"/>
                <a:cs typeface="Montserrat"/>
                <a:sym typeface="Montserrat"/>
              </a:rPr>
              <a:t>Climate Justice Hawks</a:t>
            </a:r>
            <a:endParaRPr sz="3200" b="1" i="0" u="none" strike="noStrike" cap="none">
              <a:solidFill>
                <a:srgbClr val="114C8A"/>
              </a:solidFill>
              <a:latin typeface="Montserrat"/>
              <a:ea typeface="Montserrat"/>
              <a:cs typeface="Montserrat"/>
              <a:sym typeface="Montserrat"/>
            </a:endParaRPr>
          </a:p>
        </p:txBody>
      </p:sp>
      <p:pic>
        <p:nvPicPr>
          <p:cNvPr id="3278" name="Google Shape;3278;p13"/>
          <p:cNvPicPr preferRelativeResize="0"/>
          <p:nvPr/>
        </p:nvPicPr>
        <p:blipFill rotWithShape="1">
          <a:blip r:embed="rId4">
            <a:alphaModFix/>
          </a:blip>
          <a:srcRect/>
          <a:stretch/>
        </p:blipFill>
        <p:spPr>
          <a:xfrm>
            <a:off x="1783986" y="337842"/>
            <a:ext cx="2056305" cy="1113543"/>
          </a:xfrm>
          <a:prstGeom prst="rect">
            <a:avLst/>
          </a:prstGeom>
          <a:noFill/>
          <a:ln>
            <a:noFill/>
          </a:ln>
        </p:spPr>
      </p:pic>
      <p:pic>
        <p:nvPicPr>
          <p:cNvPr id="3279" name="Google Shape;3279;p13"/>
          <p:cNvPicPr preferRelativeResize="0"/>
          <p:nvPr/>
        </p:nvPicPr>
        <p:blipFill rotWithShape="1">
          <a:blip r:embed="rId5">
            <a:alphaModFix/>
          </a:blip>
          <a:srcRect/>
          <a:stretch/>
        </p:blipFill>
        <p:spPr>
          <a:xfrm>
            <a:off x="412249" y="381814"/>
            <a:ext cx="1195244" cy="1125706"/>
          </a:xfrm>
          <a:prstGeom prst="rect">
            <a:avLst/>
          </a:prstGeom>
          <a:noFill/>
          <a:ln>
            <a:noFill/>
          </a:ln>
        </p:spPr>
      </p:pic>
      <p:pic>
        <p:nvPicPr>
          <p:cNvPr id="3280" name="Google Shape;3280;p13"/>
          <p:cNvPicPr preferRelativeResize="0"/>
          <p:nvPr/>
        </p:nvPicPr>
        <p:blipFill rotWithShape="1">
          <a:blip r:embed="rId6">
            <a:alphaModFix/>
          </a:blip>
          <a:srcRect/>
          <a:stretch/>
        </p:blipFill>
        <p:spPr>
          <a:xfrm>
            <a:off x="4122741" y="381058"/>
            <a:ext cx="1123274" cy="1123274"/>
          </a:xfrm>
          <a:prstGeom prst="rect">
            <a:avLst/>
          </a:prstGeom>
          <a:noFill/>
          <a:ln>
            <a:noFill/>
          </a:ln>
        </p:spPr>
      </p:pic>
      <p:pic>
        <p:nvPicPr>
          <p:cNvPr id="3281" name="Google Shape;3281;p13" descr="5476821335_29156f106f_z.jpg"/>
          <p:cNvPicPr preferRelativeResize="0"/>
          <p:nvPr/>
        </p:nvPicPr>
        <p:blipFill rotWithShape="1">
          <a:blip r:embed="rId7">
            <a:alphaModFix/>
          </a:blip>
          <a:srcRect/>
          <a:stretch/>
        </p:blipFill>
        <p:spPr>
          <a:xfrm>
            <a:off x="5668675" y="3977175"/>
            <a:ext cx="4096950" cy="2893750"/>
          </a:xfrm>
          <a:prstGeom prst="rect">
            <a:avLst/>
          </a:prstGeom>
          <a:noFill/>
          <a:ln>
            <a:noFill/>
          </a:ln>
        </p:spPr>
      </p:pic>
      <p:pic>
        <p:nvPicPr>
          <p:cNvPr id="3282" name="Google Shape;3282;p13" descr="DSC_5755.jpg"/>
          <p:cNvPicPr preferRelativeResize="0"/>
          <p:nvPr/>
        </p:nvPicPr>
        <p:blipFill rotWithShape="1">
          <a:blip r:embed="rId8">
            <a:alphaModFix/>
          </a:blip>
          <a:srcRect/>
          <a:stretch/>
        </p:blipFill>
        <p:spPr>
          <a:xfrm>
            <a:off x="9765070" y="3990108"/>
            <a:ext cx="2438806" cy="286789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87"/>
        <p:cNvGrpSpPr/>
        <p:nvPr/>
      </p:nvGrpSpPr>
      <p:grpSpPr>
        <a:xfrm>
          <a:off x="0" y="0"/>
          <a:ext cx="0" cy="0"/>
          <a:chOff x="0" y="0"/>
          <a:chExt cx="0" cy="0"/>
        </a:xfrm>
      </p:grpSpPr>
      <p:pic>
        <p:nvPicPr>
          <p:cNvPr id="3288" name="Google Shape;3288;p14"/>
          <p:cNvPicPr preferRelativeResize="0"/>
          <p:nvPr/>
        </p:nvPicPr>
        <p:blipFill rotWithShape="1">
          <a:blip r:embed="rId3">
            <a:alphaModFix/>
          </a:blip>
          <a:srcRect/>
          <a:stretch/>
        </p:blipFill>
        <p:spPr>
          <a:xfrm>
            <a:off x="8542828" y="4263700"/>
            <a:ext cx="3801572" cy="2594300"/>
          </a:xfrm>
          <a:prstGeom prst="rect">
            <a:avLst/>
          </a:prstGeom>
          <a:noFill/>
          <a:ln>
            <a:noFill/>
          </a:ln>
        </p:spPr>
      </p:pic>
      <p:sp>
        <p:nvSpPr>
          <p:cNvPr id="3289" name="Google Shape;3289;p14"/>
          <p:cNvSpPr txBox="1"/>
          <p:nvPr/>
        </p:nvSpPr>
        <p:spPr>
          <a:xfrm>
            <a:off x="397124" y="1816324"/>
            <a:ext cx="50862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114C8A"/>
                </a:solidFill>
                <a:latin typeface="Montserrat"/>
                <a:ea typeface="Montserrat"/>
                <a:cs typeface="Montserrat"/>
                <a:sym typeface="Montserrat"/>
              </a:rPr>
              <a:t>World Governments</a:t>
            </a:r>
            <a:endParaRPr sz="3200" b="1" i="0" u="none" strike="noStrike" cap="none">
              <a:solidFill>
                <a:srgbClr val="114C8A"/>
              </a:solidFill>
              <a:latin typeface="Montserrat"/>
              <a:ea typeface="Montserrat"/>
              <a:cs typeface="Montserrat"/>
              <a:sym typeface="Montserrat"/>
            </a:endParaRPr>
          </a:p>
        </p:txBody>
      </p:sp>
      <p:sp>
        <p:nvSpPr>
          <p:cNvPr id="3290" name="Google Shape;3290;p14"/>
          <p:cNvSpPr txBox="1"/>
          <p:nvPr/>
        </p:nvSpPr>
        <p:spPr>
          <a:xfrm>
            <a:off x="397125" y="2469975"/>
            <a:ext cx="5150400" cy="3806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en-US" sz="2400" b="0" i="1" u="none" strike="noStrike" cap="none">
                <a:solidFill>
                  <a:schemeClr val="dk1"/>
                </a:solidFill>
                <a:latin typeface="Montserrat SemiBold"/>
                <a:ea typeface="Montserrat SemiBold"/>
                <a:cs typeface="Montserrat SemiBold"/>
                <a:sym typeface="Montserrat SemiBold"/>
              </a:rPr>
              <a:t>Government leaders from around the world representing:</a:t>
            </a:r>
            <a:endParaRPr sz="2400" b="0" i="1" u="none" strike="noStrike" cap="none">
              <a:solidFill>
                <a:schemeClr val="dk1"/>
              </a:solidFill>
              <a:latin typeface="Montserrat SemiBold"/>
              <a:ea typeface="Montserrat SemiBold"/>
              <a:cs typeface="Montserrat SemiBold"/>
              <a:sym typeface="Montserrat SemiBold"/>
            </a:endParaRPr>
          </a:p>
          <a:p>
            <a:pPr marL="457200" marR="0" lvl="0" indent="-349250" algn="l" rtl="0">
              <a:lnSpc>
                <a:spcPct val="115000"/>
              </a:lnSpc>
              <a:spcBef>
                <a:spcPts val="975"/>
              </a:spcBef>
              <a:spcAft>
                <a:spcPts val="0"/>
              </a:spcAft>
              <a:buClr>
                <a:schemeClr val="dk1"/>
              </a:buClr>
              <a:buSzPts val="1900"/>
              <a:buFont typeface="Montserrat SemiBold"/>
              <a:buChar char="●"/>
            </a:pPr>
            <a:r>
              <a:rPr lang="en-US" sz="1900" b="0" i="0" u="none" strike="noStrike" cap="none">
                <a:solidFill>
                  <a:schemeClr val="dk1"/>
                </a:solidFill>
                <a:latin typeface="Montserrat SemiBold"/>
                <a:ea typeface="Montserrat SemiBold"/>
                <a:cs typeface="Montserrat SemiBold"/>
                <a:sym typeface="Montserrat SemiBold"/>
              </a:rPr>
              <a:t>Developed countries – EU, USA, Canada, etc.</a:t>
            </a:r>
            <a:endParaRPr sz="1900" b="0" i="0" u="none" strike="noStrike" cap="none">
              <a:solidFill>
                <a:schemeClr val="dk1"/>
              </a:solidFill>
              <a:latin typeface="Montserrat SemiBold"/>
              <a:ea typeface="Montserrat SemiBold"/>
              <a:cs typeface="Montserrat SemiBold"/>
              <a:sym typeface="Montserrat SemiBold"/>
            </a:endParaRPr>
          </a:p>
          <a:p>
            <a:pPr marL="457200" marR="0" lvl="0" indent="-349250" algn="l" rtl="0">
              <a:lnSpc>
                <a:spcPct val="115000"/>
              </a:lnSpc>
              <a:spcBef>
                <a:spcPts val="0"/>
              </a:spcBef>
              <a:spcAft>
                <a:spcPts val="0"/>
              </a:spcAft>
              <a:buClr>
                <a:schemeClr val="dk1"/>
              </a:buClr>
              <a:buSzPts val="1900"/>
              <a:buFont typeface="Montserrat SemiBold"/>
              <a:buChar char="●"/>
            </a:pPr>
            <a:r>
              <a:rPr lang="en-US" sz="1900" b="0" i="0" u="none" strike="noStrike" cap="none">
                <a:solidFill>
                  <a:schemeClr val="dk1"/>
                </a:solidFill>
                <a:latin typeface="Montserrat SemiBold"/>
                <a:ea typeface="Montserrat SemiBold"/>
                <a:cs typeface="Montserrat SemiBold"/>
                <a:sym typeface="Montserrat SemiBold"/>
              </a:rPr>
              <a:t>Rapidly developing countries – China, India, etc.</a:t>
            </a:r>
            <a:endParaRPr sz="1900" b="0" i="0" u="none" strike="noStrike" cap="none">
              <a:solidFill>
                <a:schemeClr val="dk1"/>
              </a:solidFill>
              <a:latin typeface="Montserrat SemiBold"/>
              <a:ea typeface="Montserrat SemiBold"/>
              <a:cs typeface="Montserrat SemiBold"/>
              <a:sym typeface="Montserrat SemiBold"/>
            </a:endParaRPr>
          </a:p>
          <a:p>
            <a:pPr marL="457200" marR="0" lvl="0" indent="-349250" algn="l" rtl="0">
              <a:lnSpc>
                <a:spcPct val="115000"/>
              </a:lnSpc>
              <a:spcBef>
                <a:spcPts val="0"/>
              </a:spcBef>
              <a:spcAft>
                <a:spcPts val="0"/>
              </a:spcAft>
              <a:buClr>
                <a:schemeClr val="dk1"/>
              </a:buClr>
              <a:buSzPts val="1900"/>
              <a:buFont typeface="Montserrat SemiBold"/>
              <a:buChar char="●"/>
            </a:pPr>
            <a:r>
              <a:rPr lang="en-US" sz="1900" b="0" i="0" u="none" strike="noStrike" cap="none">
                <a:solidFill>
                  <a:schemeClr val="dk1"/>
                </a:solidFill>
                <a:latin typeface="Montserrat SemiBold"/>
                <a:ea typeface="Montserrat SemiBold"/>
                <a:cs typeface="Montserrat SemiBold"/>
                <a:sym typeface="Montserrat SemiBold"/>
              </a:rPr>
              <a:t>Small island nations</a:t>
            </a:r>
            <a:endParaRPr sz="1900" b="0" i="0" u="none" strike="noStrike" cap="none">
              <a:solidFill>
                <a:schemeClr val="dk1"/>
              </a:solidFill>
              <a:latin typeface="Montserrat SemiBold"/>
              <a:ea typeface="Montserrat SemiBold"/>
              <a:cs typeface="Montserrat SemiBold"/>
              <a:sym typeface="Montserrat SemiBold"/>
            </a:endParaRPr>
          </a:p>
          <a:p>
            <a:pPr marL="342900" marR="0" lvl="1" indent="0" algn="l" rtl="0">
              <a:lnSpc>
                <a:spcPct val="90000"/>
              </a:lnSpc>
              <a:spcBef>
                <a:spcPts val="975"/>
              </a:spcBef>
              <a:spcAft>
                <a:spcPts val="0"/>
              </a:spcAft>
              <a:buClr>
                <a:schemeClr val="dk1"/>
              </a:buClr>
              <a:buSzPts val="2200"/>
              <a:buFont typeface="Arial"/>
              <a:buNone/>
            </a:pPr>
            <a:endParaRPr sz="2400" b="0" i="0" u="none" strike="noStrike" cap="none">
              <a:solidFill>
                <a:schemeClr val="dk1"/>
              </a:solidFill>
              <a:latin typeface="Montserrat SemiBold"/>
              <a:ea typeface="Montserrat SemiBold"/>
              <a:cs typeface="Montserrat SemiBold"/>
              <a:sym typeface="Montserrat SemiBold"/>
            </a:endParaRPr>
          </a:p>
        </p:txBody>
      </p:sp>
      <p:pic>
        <p:nvPicPr>
          <p:cNvPr id="3291" name="Google Shape;3291;p14"/>
          <p:cNvPicPr preferRelativeResize="0"/>
          <p:nvPr/>
        </p:nvPicPr>
        <p:blipFill rotWithShape="1">
          <a:blip r:embed="rId4">
            <a:alphaModFix/>
          </a:blip>
          <a:srcRect l="-1" r="-609" b="-75"/>
          <a:stretch/>
        </p:blipFill>
        <p:spPr>
          <a:xfrm>
            <a:off x="5663575" y="2894375"/>
            <a:ext cx="2879250" cy="3963625"/>
          </a:xfrm>
          <a:prstGeom prst="rect">
            <a:avLst/>
          </a:prstGeom>
          <a:noFill/>
          <a:ln>
            <a:noFill/>
          </a:ln>
        </p:spPr>
      </p:pic>
      <p:pic>
        <p:nvPicPr>
          <p:cNvPr id="3292" name="Google Shape;3292;p14"/>
          <p:cNvPicPr preferRelativeResize="0"/>
          <p:nvPr/>
        </p:nvPicPr>
        <p:blipFill rotWithShape="1">
          <a:blip r:embed="rId5">
            <a:alphaModFix/>
          </a:blip>
          <a:srcRect/>
          <a:stretch/>
        </p:blipFill>
        <p:spPr>
          <a:xfrm>
            <a:off x="5663575" y="0"/>
            <a:ext cx="6535199" cy="4349727"/>
          </a:xfrm>
          <a:prstGeom prst="rect">
            <a:avLst/>
          </a:prstGeom>
          <a:noFill/>
          <a:ln>
            <a:noFill/>
          </a:ln>
        </p:spPr>
      </p:pic>
      <p:pic>
        <p:nvPicPr>
          <p:cNvPr id="3293" name="Google Shape;3293;p14"/>
          <p:cNvPicPr preferRelativeResize="0"/>
          <p:nvPr/>
        </p:nvPicPr>
        <p:blipFill>
          <a:blip r:embed="rId6">
            <a:alphaModFix/>
          </a:blip>
          <a:stretch>
            <a:fillRect/>
          </a:stretch>
        </p:blipFill>
        <p:spPr>
          <a:xfrm>
            <a:off x="858600" y="511750"/>
            <a:ext cx="3677250" cy="10322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Shape 3298"/>
        <p:cNvGrpSpPr/>
        <p:nvPr/>
      </p:nvGrpSpPr>
      <p:grpSpPr>
        <a:xfrm>
          <a:off x="0" y="0"/>
          <a:ext cx="0" cy="0"/>
          <a:chOff x="0" y="0"/>
          <a:chExt cx="0" cy="0"/>
        </a:xfrm>
      </p:grpSpPr>
      <p:pic>
        <p:nvPicPr>
          <p:cNvPr id="3299" name="Google Shape;3299;p15"/>
          <p:cNvPicPr preferRelativeResize="0"/>
          <p:nvPr/>
        </p:nvPicPr>
        <p:blipFill rotWithShape="1">
          <a:blip r:embed="rId3">
            <a:alphaModFix/>
          </a:blip>
          <a:srcRect/>
          <a:stretch/>
        </p:blipFill>
        <p:spPr>
          <a:xfrm>
            <a:off x="5667721" y="2203227"/>
            <a:ext cx="2750572" cy="2409038"/>
          </a:xfrm>
          <a:prstGeom prst="rect">
            <a:avLst/>
          </a:prstGeom>
          <a:noFill/>
          <a:ln>
            <a:noFill/>
          </a:ln>
        </p:spPr>
      </p:pic>
      <p:sp>
        <p:nvSpPr>
          <p:cNvPr id="3300" name="Google Shape;3300;p15"/>
          <p:cNvSpPr txBox="1"/>
          <p:nvPr/>
        </p:nvSpPr>
        <p:spPr>
          <a:xfrm>
            <a:off x="320051" y="2468875"/>
            <a:ext cx="4831200" cy="5619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004992"/>
                </a:solidFill>
                <a:latin typeface="Montserrat"/>
                <a:ea typeface="Montserrat"/>
                <a:cs typeface="Montserrat"/>
                <a:sym typeface="Montserrat"/>
              </a:rPr>
              <a:t>Developed Nations</a:t>
            </a:r>
            <a:endParaRPr sz="3200" b="1" i="0" u="none" strike="noStrike" cap="none">
              <a:solidFill>
                <a:srgbClr val="004992"/>
              </a:solidFill>
              <a:latin typeface="Montserrat"/>
              <a:ea typeface="Montserrat"/>
              <a:cs typeface="Montserrat"/>
              <a:sym typeface="Montserrat"/>
            </a:endParaRPr>
          </a:p>
        </p:txBody>
      </p:sp>
      <p:sp>
        <p:nvSpPr>
          <p:cNvPr id="3301" name="Google Shape;3301;p15"/>
          <p:cNvSpPr txBox="1">
            <a:spLocks noGrp="1"/>
          </p:cNvSpPr>
          <p:nvPr>
            <p:ph type="body" idx="4294967295"/>
          </p:nvPr>
        </p:nvSpPr>
        <p:spPr>
          <a:xfrm>
            <a:off x="604574" y="3319250"/>
            <a:ext cx="4995300" cy="3143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2200"/>
              <a:buNone/>
            </a:pPr>
            <a:r>
              <a:rPr lang="en-US" i="1">
                <a:latin typeface="Montserrat SemiBold"/>
                <a:ea typeface="Montserrat SemiBold"/>
                <a:cs typeface="Montserrat SemiBold"/>
                <a:sym typeface="Montserrat SemiBold"/>
              </a:rPr>
              <a:t>Leaders of:</a:t>
            </a:r>
            <a:endParaRPr sz="2100">
              <a:latin typeface="Montserrat SemiBold"/>
              <a:ea typeface="Montserrat SemiBold"/>
              <a:cs typeface="Montserrat SemiBold"/>
              <a:sym typeface="Montserrat SemiBold"/>
            </a:endParaRPr>
          </a:p>
          <a:p>
            <a:pPr marL="457200" lvl="0" indent="-349250" algn="l" rtl="0">
              <a:lnSpc>
                <a:spcPct val="115000"/>
              </a:lnSpc>
              <a:spcBef>
                <a:spcPts val="0"/>
              </a:spcBef>
              <a:spcAft>
                <a:spcPts val="0"/>
              </a:spcAft>
              <a:buSzPts val="1900"/>
              <a:buFont typeface="Montserrat SemiBold"/>
              <a:buChar char="●"/>
            </a:pPr>
            <a:r>
              <a:rPr lang="en-US" sz="1900">
                <a:latin typeface="Montserrat SemiBold"/>
                <a:ea typeface="Montserrat SemiBold"/>
                <a:cs typeface="Montserrat SemiBold"/>
                <a:sym typeface="Montserrat SemiBold"/>
              </a:rPr>
              <a:t>Australia</a:t>
            </a:r>
            <a:endParaRPr sz="2100">
              <a:latin typeface="Montserrat SemiBold"/>
              <a:ea typeface="Montserrat SemiBold"/>
              <a:cs typeface="Montserrat SemiBold"/>
              <a:sym typeface="Montserrat SemiBold"/>
            </a:endParaRPr>
          </a:p>
          <a:p>
            <a:pPr marL="457200" lvl="0" indent="-349250" algn="l" rtl="0">
              <a:lnSpc>
                <a:spcPct val="115000"/>
              </a:lnSpc>
              <a:spcBef>
                <a:spcPts val="0"/>
              </a:spcBef>
              <a:spcAft>
                <a:spcPts val="0"/>
              </a:spcAft>
              <a:buSzPts val="1900"/>
              <a:buFont typeface="Montserrat SemiBold"/>
              <a:buChar char="●"/>
            </a:pPr>
            <a:r>
              <a:rPr lang="en-US" sz="1900">
                <a:latin typeface="Montserrat SemiBold"/>
                <a:ea typeface="Montserrat SemiBold"/>
                <a:cs typeface="Montserrat SemiBold"/>
                <a:sym typeface="Montserrat SemiBold"/>
              </a:rPr>
              <a:t>Canada</a:t>
            </a:r>
            <a:endParaRPr sz="2100">
              <a:latin typeface="Montserrat SemiBold"/>
              <a:ea typeface="Montserrat SemiBold"/>
              <a:cs typeface="Montserrat SemiBold"/>
              <a:sym typeface="Montserrat SemiBold"/>
            </a:endParaRPr>
          </a:p>
          <a:p>
            <a:pPr marL="457200" lvl="0" indent="-349250" algn="l" rtl="0">
              <a:lnSpc>
                <a:spcPct val="115000"/>
              </a:lnSpc>
              <a:spcBef>
                <a:spcPts val="0"/>
              </a:spcBef>
              <a:spcAft>
                <a:spcPts val="0"/>
              </a:spcAft>
              <a:buSzPts val="1900"/>
              <a:buFont typeface="Montserrat SemiBold"/>
              <a:buChar char="●"/>
            </a:pPr>
            <a:r>
              <a:rPr lang="en-US" sz="1900">
                <a:latin typeface="Montserrat SemiBold"/>
                <a:ea typeface="Montserrat SemiBold"/>
                <a:cs typeface="Montserrat SemiBold"/>
                <a:sym typeface="Montserrat SemiBold"/>
              </a:rPr>
              <a:t>European Union</a:t>
            </a:r>
            <a:endParaRPr sz="2100">
              <a:latin typeface="Montserrat SemiBold"/>
              <a:ea typeface="Montserrat SemiBold"/>
              <a:cs typeface="Montserrat SemiBold"/>
              <a:sym typeface="Montserrat SemiBold"/>
            </a:endParaRPr>
          </a:p>
          <a:p>
            <a:pPr marL="457200" lvl="0" indent="-349250" algn="l" rtl="0">
              <a:lnSpc>
                <a:spcPct val="115000"/>
              </a:lnSpc>
              <a:spcBef>
                <a:spcPts val="0"/>
              </a:spcBef>
              <a:spcAft>
                <a:spcPts val="0"/>
              </a:spcAft>
              <a:buSzPts val="1900"/>
              <a:buFont typeface="Montserrat SemiBold"/>
              <a:buChar char="●"/>
            </a:pPr>
            <a:r>
              <a:rPr lang="en-US" sz="1900">
                <a:latin typeface="Montserrat SemiBold"/>
                <a:ea typeface="Montserrat SemiBold"/>
                <a:cs typeface="Montserrat SemiBold"/>
                <a:sym typeface="Montserrat SemiBold"/>
              </a:rPr>
              <a:t>Japan</a:t>
            </a:r>
            <a:endParaRPr sz="2100">
              <a:latin typeface="Montserrat SemiBold"/>
              <a:ea typeface="Montserrat SemiBold"/>
              <a:cs typeface="Montserrat SemiBold"/>
              <a:sym typeface="Montserrat SemiBold"/>
            </a:endParaRPr>
          </a:p>
          <a:p>
            <a:pPr marL="457200" lvl="0" indent="-349250" algn="l" rtl="0">
              <a:lnSpc>
                <a:spcPct val="115000"/>
              </a:lnSpc>
              <a:spcBef>
                <a:spcPts val="0"/>
              </a:spcBef>
              <a:spcAft>
                <a:spcPts val="0"/>
              </a:spcAft>
              <a:buSzPts val="1900"/>
              <a:buFont typeface="Montserrat SemiBold"/>
              <a:buChar char="●"/>
            </a:pPr>
            <a:r>
              <a:rPr lang="en-US" sz="1900">
                <a:latin typeface="Montserrat SemiBold"/>
                <a:ea typeface="Montserrat SemiBold"/>
                <a:cs typeface="Montserrat SemiBold"/>
                <a:sym typeface="Montserrat SemiBold"/>
              </a:rPr>
              <a:t>New Zealand</a:t>
            </a:r>
            <a:endParaRPr sz="2100">
              <a:latin typeface="Montserrat SemiBold"/>
              <a:ea typeface="Montserrat SemiBold"/>
              <a:cs typeface="Montserrat SemiBold"/>
              <a:sym typeface="Montserrat SemiBold"/>
            </a:endParaRPr>
          </a:p>
          <a:p>
            <a:pPr marL="457200" lvl="0" indent="-349250" algn="l" rtl="0">
              <a:lnSpc>
                <a:spcPct val="115000"/>
              </a:lnSpc>
              <a:spcBef>
                <a:spcPts val="0"/>
              </a:spcBef>
              <a:spcAft>
                <a:spcPts val="0"/>
              </a:spcAft>
              <a:buSzPts val="1900"/>
              <a:buFont typeface="Montserrat SemiBold"/>
              <a:buChar char="●"/>
            </a:pPr>
            <a:r>
              <a:rPr lang="en-US" sz="1900">
                <a:latin typeface="Montserrat SemiBold"/>
                <a:ea typeface="Montserrat SemiBold"/>
                <a:cs typeface="Montserrat SemiBold"/>
                <a:sym typeface="Montserrat SemiBold"/>
              </a:rPr>
              <a:t>Russia &amp; Former Soviet Republics</a:t>
            </a:r>
            <a:endParaRPr sz="2100">
              <a:latin typeface="Montserrat SemiBold"/>
              <a:ea typeface="Montserrat SemiBold"/>
              <a:cs typeface="Montserrat SemiBold"/>
              <a:sym typeface="Montserrat SemiBold"/>
            </a:endParaRPr>
          </a:p>
          <a:p>
            <a:pPr marL="457200" lvl="0" indent="-349250" algn="l" rtl="0">
              <a:lnSpc>
                <a:spcPct val="115000"/>
              </a:lnSpc>
              <a:spcBef>
                <a:spcPts val="0"/>
              </a:spcBef>
              <a:spcAft>
                <a:spcPts val="0"/>
              </a:spcAft>
              <a:buSzPts val="1900"/>
              <a:buFont typeface="Montserrat SemiBold"/>
              <a:buChar char="●"/>
            </a:pPr>
            <a:r>
              <a:rPr lang="en-US" sz="1900">
                <a:latin typeface="Montserrat SemiBold"/>
                <a:ea typeface="Montserrat SemiBold"/>
                <a:cs typeface="Montserrat SemiBold"/>
                <a:sym typeface="Montserrat SemiBold"/>
              </a:rPr>
              <a:t>South Korea</a:t>
            </a:r>
            <a:endParaRPr sz="2100">
              <a:latin typeface="Montserrat SemiBold"/>
              <a:ea typeface="Montserrat SemiBold"/>
              <a:cs typeface="Montserrat SemiBold"/>
              <a:sym typeface="Montserrat SemiBold"/>
            </a:endParaRPr>
          </a:p>
          <a:p>
            <a:pPr marL="457200" lvl="0" indent="-349250" algn="l" rtl="0">
              <a:lnSpc>
                <a:spcPct val="115000"/>
              </a:lnSpc>
              <a:spcBef>
                <a:spcPts val="0"/>
              </a:spcBef>
              <a:spcAft>
                <a:spcPts val="0"/>
              </a:spcAft>
              <a:buSzPts val="1900"/>
              <a:buFont typeface="Montserrat SemiBold"/>
              <a:buChar char="●"/>
            </a:pPr>
            <a:r>
              <a:rPr lang="en-US" sz="1900">
                <a:latin typeface="Montserrat SemiBold"/>
                <a:ea typeface="Montserrat SemiBold"/>
                <a:cs typeface="Montserrat SemiBold"/>
                <a:sym typeface="Montserrat SemiBold"/>
              </a:rPr>
              <a:t>USA</a:t>
            </a:r>
            <a:endParaRPr sz="2100">
              <a:latin typeface="Montserrat SemiBold"/>
              <a:ea typeface="Montserrat SemiBold"/>
              <a:cs typeface="Montserrat SemiBold"/>
              <a:sym typeface="Montserrat SemiBold"/>
            </a:endParaRPr>
          </a:p>
          <a:p>
            <a:pPr marL="685800" lvl="1" indent="-85725" algn="l" rtl="0">
              <a:lnSpc>
                <a:spcPct val="115000"/>
              </a:lnSpc>
              <a:spcBef>
                <a:spcPts val="500"/>
              </a:spcBef>
              <a:spcAft>
                <a:spcPts val="0"/>
              </a:spcAft>
              <a:buClr>
                <a:schemeClr val="dk1"/>
              </a:buClr>
              <a:buSzPts val="2250"/>
              <a:buNone/>
            </a:pPr>
            <a:endParaRPr sz="1950">
              <a:latin typeface="Montserrat SemiBold"/>
              <a:ea typeface="Montserrat SemiBold"/>
              <a:cs typeface="Montserrat SemiBold"/>
              <a:sym typeface="Montserrat SemiBold"/>
            </a:endParaRPr>
          </a:p>
        </p:txBody>
      </p:sp>
      <p:pic>
        <p:nvPicPr>
          <p:cNvPr id="3302" name="Google Shape;3302;p15" descr="Macintosh HD:Users:ellie:Library:Group Containers:Q79WDW8YH9.com.evernote.Evernote:Evernote:quick-note:pitterpatter___Evernote:quick-note-fgSnDE:attachment--7gNz3N:screenshot.png"/>
          <p:cNvPicPr preferRelativeResize="0"/>
          <p:nvPr/>
        </p:nvPicPr>
        <p:blipFill rotWithShape="1">
          <a:blip r:embed="rId4">
            <a:alphaModFix/>
          </a:blip>
          <a:srcRect/>
          <a:stretch/>
        </p:blipFill>
        <p:spPr>
          <a:xfrm>
            <a:off x="777240" y="274320"/>
            <a:ext cx="3398655" cy="1828800"/>
          </a:xfrm>
          <a:prstGeom prst="rect">
            <a:avLst/>
          </a:prstGeom>
          <a:noFill/>
          <a:ln w="31750" cap="flat" cmpd="sng">
            <a:solidFill>
              <a:schemeClr val="lt1"/>
            </a:solidFill>
            <a:prstDash val="solid"/>
            <a:round/>
            <a:headEnd type="none" w="sm" len="sm"/>
            <a:tailEnd type="none" w="sm" len="sm"/>
          </a:ln>
        </p:spPr>
      </p:pic>
      <p:pic>
        <p:nvPicPr>
          <p:cNvPr id="3303" name="Google Shape;3303;p15"/>
          <p:cNvPicPr preferRelativeResize="0"/>
          <p:nvPr/>
        </p:nvPicPr>
        <p:blipFill rotWithShape="1">
          <a:blip r:embed="rId5">
            <a:alphaModFix/>
          </a:blip>
          <a:srcRect b="3846"/>
          <a:stretch/>
        </p:blipFill>
        <p:spPr>
          <a:xfrm>
            <a:off x="8345750" y="4430952"/>
            <a:ext cx="3843850" cy="2457398"/>
          </a:xfrm>
          <a:prstGeom prst="rect">
            <a:avLst/>
          </a:prstGeom>
          <a:noFill/>
          <a:ln>
            <a:noFill/>
          </a:ln>
        </p:spPr>
      </p:pic>
      <p:pic>
        <p:nvPicPr>
          <p:cNvPr id="3304" name="Google Shape;3304;p15"/>
          <p:cNvPicPr preferRelativeResize="0"/>
          <p:nvPr/>
        </p:nvPicPr>
        <p:blipFill rotWithShape="1">
          <a:blip r:embed="rId6">
            <a:alphaModFix/>
          </a:blip>
          <a:srcRect/>
          <a:stretch/>
        </p:blipFill>
        <p:spPr>
          <a:xfrm>
            <a:off x="8403275" y="2080501"/>
            <a:ext cx="3786325" cy="2531784"/>
          </a:xfrm>
          <a:prstGeom prst="rect">
            <a:avLst/>
          </a:prstGeom>
          <a:noFill/>
          <a:ln>
            <a:noFill/>
          </a:ln>
        </p:spPr>
      </p:pic>
      <p:pic>
        <p:nvPicPr>
          <p:cNvPr id="3305" name="Google Shape;3305;p15"/>
          <p:cNvPicPr preferRelativeResize="0"/>
          <p:nvPr/>
        </p:nvPicPr>
        <p:blipFill rotWithShape="1">
          <a:blip r:embed="rId7">
            <a:alphaModFix/>
          </a:blip>
          <a:srcRect/>
          <a:stretch/>
        </p:blipFill>
        <p:spPr>
          <a:xfrm>
            <a:off x="5663584" y="-2"/>
            <a:ext cx="2757803" cy="2266992"/>
          </a:xfrm>
          <a:prstGeom prst="rect">
            <a:avLst/>
          </a:prstGeom>
          <a:noFill/>
          <a:ln>
            <a:noFill/>
          </a:ln>
        </p:spPr>
      </p:pic>
      <p:pic>
        <p:nvPicPr>
          <p:cNvPr id="3306" name="Google Shape;3306;p15"/>
          <p:cNvPicPr preferRelativeResize="0"/>
          <p:nvPr/>
        </p:nvPicPr>
        <p:blipFill rotWithShape="1">
          <a:blip r:embed="rId8">
            <a:alphaModFix/>
          </a:blip>
          <a:srcRect t="6985"/>
          <a:stretch/>
        </p:blipFill>
        <p:spPr>
          <a:xfrm>
            <a:off x="8403275" y="0"/>
            <a:ext cx="3786325" cy="2267000"/>
          </a:xfrm>
          <a:prstGeom prst="rect">
            <a:avLst/>
          </a:prstGeom>
          <a:noFill/>
          <a:ln>
            <a:noFill/>
          </a:ln>
        </p:spPr>
      </p:pic>
      <p:pic>
        <p:nvPicPr>
          <p:cNvPr id="3307" name="Google Shape;3307;p15"/>
          <p:cNvPicPr preferRelativeResize="0"/>
          <p:nvPr/>
        </p:nvPicPr>
        <p:blipFill rotWithShape="1">
          <a:blip r:embed="rId9">
            <a:alphaModFix/>
          </a:blip>
          <a:srcRect/>
          <a:stretch/>
        </p:blipFill>
        <p:spPr>
          <a:xfrm>
            <a:off x="5663575" y="4612275"/>
            <a:ext cx="2739700" cy="22589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Shape 3312"/>
        <p:cNvGrpSpPr/>
        <p:nvPr/>
      </p:nvGrpSpPr>
      <p:grpSpPr>
        <a:xfrm>
          <a:off x="0" y="0"/>
          <a:ext cx="0" cy="0"/>
          <a:chOff x="0" y="0"/>
          <a:chExt cx="0" cy="0"/>
        </a:xfrm>
      </p:grpSpPr>
      <p:pic>
        <p:nvPicPr>
          <p:cNvPr id="3313" name="Google Shape;3313;p16"/>
          <p:cNvPicPr preferRelativeResize="0"/>
          <p:nvPr/>
        </p:nvPicPr>
        <p:blipFill rotWithShape="1">
          <a:blip r:embed="rId3">
            <a:alphaModFix/>
          </a:blip>
          <a:srcRect/>
          <a:stretch/>
        </p:blipFill>
        <p:spPr>
          <a:xfrm>
            <a:off x="5663576" y="4707933"/>
            <a:ext cx="2994925" cy="2145567"/>
          </a:xfrm>
          <a:prstGeom prst="rect">
            <a:avLst/>
          </a:prstGeom>
          <a:noFill/>
          <a:ln>
            <a:noFill/>
          </a:ln>
        </p:spPr>
      </p:pic>
      <p:pic>
        <p:nvPicPr>
          <p:cNvPr id="3314" name="Google Shape;3314;p16"/>
          <p:cNvPicPr preferRelativeResize="0"/>
          <p:nvPr/>
        </p:nvPicPr>
        <p:blipFill rotWithShape="1">
          <a:blip r:embed="rId4">
            <a:alphaModFix/>
          </a:blip>
          <a:srcRect/>
          <a:stretch/>
        </p:blipFill>
        <p:spPr>
          <a:xfrm>
            <a:off x="8403053" y="0"/>
            <a:ext cx="3788948" cy="2528497"/>
          </a:xfrm>
          <a:prstGeom prst="rect">
            <a:avLst/>
          </a:prstGeom>
          <a:noFill/>
          <a:ln>
            <a:noFill/>
          </a:ln>
        </p:spPr>
      </p:pic>
      <p:sp>
        <p:nvSpPr>
          <p:cNvPr id="3315" name="Google Shape;3315;p16"/>
          <p:cNvSpPr txBox="1"/>
          <p:nvPr/>
        </p:nvSpPr>
        <p:spPr>
          <a:xfrm>
            <a:off x="320040" y="2468880"/>
            <a:ext cx="4468800" cy="10542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200" b="1" i="0" u="none" strike="noStrike" cap="none">
                <a:solidFill>
                  <a:schemeClr val="accent1"/>
                </a:solidFill>
                <a:latin typeface="Montserrat"/>
                <a:ea typeface="Montserrat"/>
                <a:cs typeface="Montserrat"/>
                <a:sym typeface="Montserrat"/>
              </a:rPr>
              <a:t>Rapidly Emerging Nations</a:t>
            </a:r>
            <a:endParaRPr sz="3200" b="1" i="0" u="none" strike="noStrike" cap="none">
              <a:solidFill>
                <a:schemeClr val="accent1"/>
              </a:solidFill>
              <a:latin typeface="Montserrat"/>
              <a:ea typeface="Montserrat"/>
              <a:cs typeface="Montserrat"/>
              <a:sym typeface="Montserrat"/>
            </a:endParaRPr>
          </a:p>
        </p:txBody>
      </p:sp>
      <p:sp>
        <p:nvSpPr>
          <p:cNvPr id="3316" name="Google Shape;3316;p16"/>
          <p:cNvSpPr txBox="1">
            <a:spLocks noGrp="1"/>
          </p:cNvSpPr>
          <p:nvPr>
            <p:ph type="body" idx="4294967295"/>
          </p:nvPr>
        </p:nvSpPr>
        <p:spPr>
          <a:xfrm>
            <a:off x="637733" y="3633565"/>
            <a:ext cx="4972200" cy="25719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2200"/>
              <a:buNone/>
            </a:pPr>
            <a:r>
              <a:rPr lang="en-US" i="1">
                <a:latin typeface="Montserrat SemiBold"/>
                <a:ea typeface="Montserrat SemiBold"/>
                <a:cs typeface="Montserrat SemiBold"/>
                <a:sym typeface="Montserrat SemiBold"/>
              </a:rPr>
              <a:t>Leaders of:</a:t>
            </a:r>
            <a:endParaRPr/>
          </a:p>
          <a:p>
            <a:pPr marL="457200" lvl="0" indent="-349250" algn="l" rtl="0">
              <a:lnSpc>
                <a:spcPct val="115000"/>
              </a:lnSpc>
              <a:spcBef>
                <a:spcPts val="0"/>
              </a:spcBef>
              <a:spcAft>
                <a:spcPts val="0"/>
              </a:spcAft>
              <a:buSzPts val="1900"/>
              <a:buFont typeface="Montserrat SemiBold"/>
              <a:buChar char="●"/>
            </a:pPr>
            <a:r>
              <a:rPr lang="en-US" sz="1900">
                <a:latin typeface="Montserrat SemiBold"/>
                <a:ea typeface="Montserrat SemiBold"/>
                <a:cs typeface="Montserrat SemiBold"/>
                <a:sym typeface="Montserrat SemiBold"/>
              </a:rPr>
              <a:t>China</a:t>
            </a:r>
            <a:endParaRPr sz="1900">
              <a:latin typeface="Montserrat SemiBold"/>
              <a:ea typeface="Montserrat SemiBold"/>
              <a:cs typeface="Montserrat SemiBold"/>
              <a:sym typeface="Montserrat SemiBold"/>
            </a:endParaRPr>
          </a:p>
          <a:p>
            <a:pPr marL="457200" lvl="0" indent="-349250" algn="l" rtl="0">
              <a:lnSpc>
                <a:spcPct val="115000"/>
              </a:lnSpc>
              <a:spcBef>
                <a:spcPts val="0"/>
              </a:spcBef>
              <a:spcAft>
                <a:spcPts val="0"/>
              </a:spcAft>
              <a:buSzPts val="1900"/>
              <a:buFont typeface="Montserrat SemiBold"/>
              <a:buChar char="●"/>
            </a:pPr>
            <a:r>
              <a:rPr lang="en-US" sz="1900">
                <a:latin typeface="Montserrat SemiBold"/>
                <a:ea typeface="Montserrat SemiBold"/>
                <a:cs typeface="Montserrat SemiBold"/>
                <a:sym typeface="Montserrat SemiBold"/>
              </a:rPr>
              <a:t>India</a:t>
            </a:r>
            <a:endParaRPr sz="1900">
              <a:latin typeface="Montserrat SemiBold"/>
              <a:ea typeface="Montserrat SemiBold"/>
              <a:cs typeface="Montserrat SemiBold"/>
              <a:sym typeface="Montserrat SemiBold"/>
            </a:endParaRPr>
          </a:p>
          <a:p>
            <a:pPr marL="457200" lvl="0" indent="-349250" algn="l" rtl="0">
              <a:lnSpc>
                <a:spcPct val="115000"/>
              </a:lnSpc>
              <a:spcBef>
                <a:spcPts val="0"/>
              </a:spcBef>
              <a:spcAft>
                <a:spcPts val="0"/>
              </a:spcAft>
              <a:buSzPts val="1900"/>
              <a:buFont typeface="Montserrat SemiBold"/>
              <a:buChar char="●"/>
            </a:pPr>
            <a:r>
              <a:rPr lang="en-US" sz="1900">
                <a:latin typeface="Montserrat SemiBold"/>
                <a:ea typeface="Montserrat SemiBold"/>
                <a:cs typeface="Montserrat SemiBold"/>
                <a:sym typeface="Montserrat SemiBold"/>
              </a:rPr>
              <a:t>Indonesia</a:t>
            </a:r>
            <a:endParaRPr sz="1900">
              <a:latin typeface="Montserrat SemiBold"/>
              <a:ea typeface="Montserrat SemiBold"/>
              <a:cs typeface="Montserrat SemiBold"/>
              <a:sym typeface="Montserrat SemiBold"/>
            </a:endParaRPr>
          </a:p>
          <a:p>
            <a:pPr marL="457200" lvl="0" indent="-349250" algn="l" rtl="0">
              <a:lnSpc>
                <a:spcPct val="115000"/>
              </a:lnSpc>
              <a:spcBef>
                <a:spcPts val="0"/>
              </a:spcBef>
              <a:spcAft>
                <a:spcPts val="0"/>
              </a:spcAft>
              <a:buSzPts val="1900"/>
              <a:buFont typeface="Montserrat SemiBold"/>
              <a:buChar char="●"/>
            </a:pPr>
            <a:r>
              <a:rPr lang="en-US" sz="1900">
                <a:latin typeface="Montserrat SemiBold"/>
                <a:ea typeface="Montserrat SemiBold"/>
                <a:cs typeface="Montserrat SemiBold"/>
                <a:sym typeface="Montserrat SemiBold"/>
              </a:rPr>
              <a:t>Brazil</a:t>
            </a:r>
            <a:endParaRPr sz="1900">
              <a:latin typeface="Montserrat SemiBold"/>
              <a:ea typeface="Montserrat SemiBold"/>
              <a:cs typeface="Montserrat SemiBold"/>
              <a:sym typeface="Montserrat SemiBold"/>
            </a:endParaRPr>
          </a:p>
          <a:p>
            <a:pPr marL="457200" lvl="0" indent="-349250" algn="l" rtl="0">
              <a:lnSpc>
                <a:spcPct val="115000"/>
              </a:lnSpc>
              <a:spcBef>
                <a:spcPts val="0"/>
              </a:spcBef>
              <a:spcAft>
                <a:spcPts val="0"/>
              </a:spcAft>
              <a:buSzPts val="1900"/>
              <a:buFont typeface="Montserrat SemiBold"/>
              <a:buChar char="●"/>
            </a:pPr>
            <a:r>
              <a:rPr lang="en-US" sz="1900">
                <a:latin typeface="Montserrat SemiBold"/>
                <a:ea typeface="Montserrat SemiBold"/>
                <a:cs typeface="Montserrat SemiBold"/>
                <a:sym typeface="Montserrat SemiBold"/>
              </a:rPr>
              <a:t>Mexico</a:t>
            </a:r>
            <a:endParaRPr sz="1900">
              <a:latin typeface="Montserrat SemiBold"/>
              <a:ea typeface="Montserrat SemiBold"/>
              <a:cs typeface="Montserrat SemiBold"/>
              <a:sym typeface="Montserrat SemiBold"/>
            </a:endParaRPr>
          </a:p>
          <a:p>
            <a:pPr marL="457200" lvl="0" indent="-349250" algn="l" rtl="0">
              <a:lnSpc>
                <a:spcPct val="115000"/>
              </a:lnSpc>
              <a:spcBef>
                <a:spcPts val="0"/>
              </a:spcBef>
              <a:spcAft>
                <a:spcPts val="0"/>
              </a:spcAft>
              <a:buSzPts val="1900"/>
              <a:buFont typeface="Montserrat SemiBold"/>
              <a:buChar char="●"/>
            </a:pPr>
            <a:r>
              <a:rPr lang="en-US" sz="1900">
                <a:latin typeface="Montserrat SemiBold"/>
                <a:ea typeface="Montserrat SemiBold"/>
                <a:cs typeface="Montserrat SemiBold"/>
                <a:sym typeface="Montserrat SemiBold"/>
              </a:rPr>
              <a:t>South Africa</a:t>
            </a:r>
            <a:endParaRPr sz="1900">
              <a:latin typeface="Montserrat SemiBold"/>
              <a:ea typeface="Montserrat SemiBold"/>
              <a:cs typeface="Montserrat SemiBold"/>
              <a:sym typeface="Montserrat SemiBold"/>
            </a:endParaRPr>
          </a:p>
        </p:txBody>
      </p:sp>
      <p:pic>
        <p:nvPicPr>
          <p:cNvPr id="3317" name="Google Shape;3317;p16" descr="Macintosh HD:Users:ellie:Library:Group Containers:Q79WDW8YH9.com.evernote.Evernote:Evernote:quick-note:pitterpatter___Evernote:quick-note-fgSnDE:attachment--eb3aen:screenshot.png"/>
          <p:cNvPicPr preferRelativeResize="0"/>
          <p:nvPr/>
        </p:nvPicPr>
        <p:blipFill rotWithShape="1">
          <a:blip r:embed="rId5">
            <a:alphaModFix/>
          </a:blip>
          <a:srcRect/>
          <a:stretch/>
        </p:blipFill>
        <p:spPr>
          <a:xfrm>
            <a:off x="777240" y="274320"/>
            <a:ext cx="3400789" cy="1828800"/>
          </a:xfrm>
          <a:prstGeom prst="rect">
            <a:avLst/>
          </a:prstGeom>
          <a:noFill/>
          <a:ln w="31750" cap="flat" cmpd="sng">
            <a:solidFill>
              <a:schemeClr val="lt1"/>
            </a:solidFill>
            <a:prstDash val="solid"/>
            <a:round/>
            <a:headEnd type="none" w="sm" len="sm"/>
            <a:tailEnd type="none" w="sm" len="sm"/>
          </a:ln>
        </p:spPr>
      </p:pic>
      <p:pic>
        <p:nvPicPr>
          <p:cNvPr id="3318" name="Google Shape;3318;p16"/>
          <p:cNvPicPr preferRelativeResize="0"/>
          <p:nvPr/>
        </p:nvPicPr>
        <p:blipFill rotWithShape="1">
          <a:blip r:embed="rId6">
            <a:alphaModFix/>
          </a:blip>
          <a:srcRect/>
          <a:stretch/>
        </p:blipFill>
        <p:spPr>
          <a:xfrm>
            <a:off x="5663575" y="0"/>
            <a:ext cx="2994924" cy="2399300"/>
          </a:xfrm>
          <a:prstGeom prst="rect">
            <a:avLst/>
          </a:prstGeom>
          <a:noFill/>
          <a:ln>
            <a:noFill/>
          </a:ln>
        </p:spPr>
      </p:pic>
      <p:pic>
        <p:nvPicPr>
          <p:cNvPr id="3319" name="Google Shape;3319;p16"/>
          <p:cNvPicPr preferRelativeResize="0"/>
          <p:nvPr/>
        </p:nvPicPr>
        <p:blipFill rotWithShape="1">
          <a:blip r:embed="rId7">
            <a:alphaModFix/>
          </a:blip>
          <a:srcRect t="7596"/>
          <a:stretch/>
        </p:blipFill>
        <p:spPr>
          <a:xfrm>
            <a:off x="5663575" y="2399300"/>
            <a:ext cx="2994925" cy="2465100"/>
          </a:xfrm>
          <a:prstGeom prst="rect">
            <a:avLst/>
          </a:prstGeom>
          <a:noFill/>
          <a:ln>
            <a:noFill/>
          </a:ln>
        </p:spPr>
      </p:pic>
      <p:pic>
        <p:nvPicPr>
          <p:cNvPr id="3320" name="Google Shape;3320;p16"/>
          <p:cNvPicPr preferRelativeResize="0"/>
          <p:nvPr/>
        </p:nvPicPr>
        <p:blipFill rotWithShape="1">
          <a:blip r:embed="rId8">
            <a:alphaModFix/>
          </a:blip>
          <a:srcRect/>
          <a:stretch/>
        </p:blipFill>
        <p:spPr>
          <a:xfrm>
            <a:off x="8658490" y="4780774"/>
            <a:ext cx="3533512" cy="2105384"/>
          </a:xfrm>
          <a:prstGeom prst="rect">
            <a:avLst/>
          </a:prstGeom>
          <a:noFill/>
          <a:ln>
            <a:noFill/>
          </a:ln>
        </p:spPr>
      </p:pic>
      <p:pic>
        <p:nvPicPr>
          <p:cNvPr id="3321" name="Google Shape;3321;p16"/>
          <p:cNvPicPr preferRelativeResize="0"/>
          <p:nvPr/>
        </p:nvPicPr>
        <p:blipFill rotWithShape="1">
          <a:blip r:embed="rId9">
            <a:alphaModFix/>
          </a:blip>
          <a:srcRect/>
          <a:stretch/>
        </p:blipFill>
        <p:spPr>
          <a:xfrm>
            <a:off x="8658489" y="2399289"/>
            <a:ext cx="3533512" cy="24650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Shape 3326"/>
        <p:cNvGrpSpPr/>
        <p:nvPr/>
      </p:nvGrpSpPr>
      <p:grpSpPr>
        <a:xfrm>
          <a:off x="0" y="0"/>
          <a:ext cx="0" cy="0"/>
          <a:chOff x="0" y="0"/>
          <a:chExt cx="0" cy="0"/>
        </a:xfrm>
      </p:grpSpPr>
      <p:pic>
        <p:nvPicPr>
          <p:cNvPr id="3327" name="Google Shape;3327;p17"/>
          <p:cNvPicPr preferRelativeResize="0"/>
          <p:nvPr/>
        </p:nvPicPr>
        <p:blipFill rotWithShape="1">
          <a:blip r:embed="rId3">
            <a:alphaModFix/>
          </a:blip>
          <a:srcRect l="9975"/>
          <a:stretch/>
        </p:blipFill>
        <p:spPr>
          <a:xfrm>
            <a:off x="5667750" y="2359125"/>
            <a:ext cx="3001475" cy="2220600"/>
          </a:xfrm>
          <a:prstGeom prst="rect">
            <a:avLst/>
          </a:prstGeom>
          <a:noFill/>
          <a:ln>
            <a:noFill/>
          </a:ln>
        </p:spPr>
      </p:pic>
      <p:pic>
        <p:nvPicPr>
          <p:cNvPr id="3328" name="Google Shape;3328;p17"/>
          <p:cNvPicPr preferRelativeResize="0"/>
          <p:nvPr/>
        </p:nvPicPr>
        <p:blipFill rotWithShape="1">
          <a:blip r:embed="rId4">
            <a:alphaModFix/>
          </a:blip>
          <a:srcRect l="9861"/>
          <a:stretch/>
        </p:blipFill>
        <p:spPr>
          <a:xfrm>
            <a:off x="5663576" y="0"/>
            <a:ext cx="3001475" cy="2359125"/>
          </a:xfrm>
          <a:prstGeom prst="rect">
            <a:avLst/>
          </a:prstGeom>
          <a:noFill/>
          <a:ln>
            <a:noFill/>
          </a:ln>
        </p:spPr>
      </p:pic>
      <p:sp>
        <p:nvSpPr>
          <p:cNvPr id="3329" name="Google Shape;3329;p17"/>
          <p:cNvSpPr txBox="1"/>
          <p:nvPr/>
        </p:nvSpPr>
        <p:spPr>
          <a:xfrm>
            <a:off x="320040" y="2468880"/>
            <a:ext cx="4811400" cy="5619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200" b="1" i="0" u="none" strike="noStrike" cap="none">
                <a:solidFill>
                  <a:schemeClr val="accent1"/>
                </a:solidFill>
                <a:latin typeface="Montserrat"/>
                <a:ea typeface="Montserrat"/>
                <a:cs typeface="Montserrat"/>
                <a:sym typeface="Montserrat"/>
              </a:rPr>
              <a:t>Developing Nations</a:t>
            </a:r>
            <a:endParaRPr sz="3200" b="1" i="0" u="none" strike="noStrike" cap="none">
              <a:solidFill>
                <a:schemeClr val="accent1"/>
              </a:solidFill>
              <a:latin typeface="Montserrat"/>
              <a:ea typeface="Montserrat"/>
              <a:cs typeface="Montserrat"/>
              <a:sym typeface="Montserrat"/>
            </a:endParaRPr>
          </a:p>
        </p:txBody>
      </p:sp>
      <p:sp>
        <p:nvSpPr>
          <p:cNvPr id="3330" name="Google Shape;3330;p17"/>
          <p:cNvSpPr txBox="1">
            <a:spLocks noGrp="1"/>
          </p:cNvSpPr>
          <p:nvPr>
            <p:ph type="body" idx="4294967295"/>
          </p:nvPr>
        </p:nvSpPr>
        <p:spPr>
          <a:xfrm>
            <a:off x="521250" y="3276025"/>
            <a:ext cx="4955400" cy="29397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2250"/>
              <a:buNone/>
            </a:pPr>
            <a:r>
              <a:rPr lang="en-US" i="1">
                <a:latin typeface="Montserrat SemiBold"/>
                <a:ea typeface="Montserrat SemiBold"/>
                <a:cs typeface="Montserrat SemiBold"/>
                <a:sym typeface="Montserrat SemiBold"/>
              </a:rPr>
              <a:t>Leaders of over 100 nations in:</a:t>
            </a:r>
            <a:endParaRPr/>
          </a:p>
          <a:p>
            <a:pPr marL="457200" lvl="0" indent="-349250" algn="l" rtl="0">
              <a:lnSpc>
                <a:spcPct val="115000"/>
              </a:lnSpc>
              <a:spcBef>
                <a:spcPts val="0"/>
              </a:spcBef>
              <a:spcAft>
                <a:spcPts val="0"/>
              </a:spcAft>
              <a:buSzPts val="1900"/>
              <a:buFont typeface="Montserrat SemiBold"/>
              <a:buChar char="●"/>
            </a:pPr>
            <a:r>
              <a:rPr lang="en-US" sz="1900">
                <a:latin typeface="Montserrat SemiBold"/>
                <a:ea typeface="Montserrat SemiBold"/>
                <a:cs typeface="Montserrat SemiBold"/>
                <a:sym typeface="Montserrat SemiBold"/>
              </a:rPr>
              <a:t>Africa</a:t>
            </a:r>
            <a:endParaRPr sz="1900">
              <a:latin typeface="Montserrat SemiBold"/>
              <a:ea typeface="Montserrat SemiBold"/>
              <a:cs typeface="Montserrat SemiBold"/>
              <a:sym typeface="Montserrat SemiBold"/>
            </a:endParaRPr>
          </a:p>
          <a:p>
            <a:pPr marL="457200" lvl="0" indent="-349250" algn="l" rtl="0">
              <a:lnSpc>
                <a:spcPct val="115000"/>
              </a:lnSpc>
              <a:spcBef>
                <a:spcPts val="0"/>
              </a:spcBef>
              <a:spcAft>
                <a:spcPts val="0"/>
              </a:spcAft>
              <a:buSzPts val="1900"/>
              <a:buFont typeface="Montserrat SemiBold"/>
              <a:buChar char="●"/>
            </a:pPr>
            <a:r>
              <a:rPr lang="en-US" sz="1900">
                <a:latin typeface="Montserrat SemiBold"/>
                <a:ea typeface="Montserrat SemiBold"/>
                <a:cs typeface="Montserrat SemiBold"/>
                <a:sym typeface="Montserrat SemiBold"/>
              </a:rPr>
              <a:t>Central and Latin America</a:t>
            </a:r>
            <a:endParaRPr sz="1900">
              <a:latin typeface="Montserrat SemiBold"/>
              <a:ea typeface="Montserrat SemiBold"/>
              <a:cs typeface="Montserrat SemiBold"/>
              <a:sym typeface="Montserrat SemiBold"/>
            </a:endParaRPr>
          </a:p>
          <a:p>
            <a:pPr marL="457200" lvl="0" indent="-349250" algn="l" rtl="0">
              <a:lnSpc>
                <a:spcPct val="115000"/>
              </a:lnSpc>
              <a:spcBef>
                <a:spcPts val="0"/>
              </a:spcBef>
              <a:spcAft>
                <a:spcPts val="0"/>
              </a:spcAft>
              <a:buSzPts val="1900"/>
              <a:buFont typeface="Montserrat SemiBold"/>
              <a:buChar char="●"/>
            </a:pPr>
            <a:r>
              <a:rPr lang="en-US" sz="1900">
                <a:latin typeface="Montserrat SemiBold"/>
                <a:ea typeface="Montserrat SemiBold"/>
                <a:cs typeface="Montserrat SemiBold"/>
                <a:sym typeface="Montserrat SemiBold"/>
              </a:rPr>
              <a:t>South and Southeast Asia</a:t>
            </a:r>
            <a:endParaRPr sz="1900">
              <a:latin typeface="Montserrat SemiBold"/>
              <a:ea typeface="Montserrat SemiBold"/>
              <a:cs typeface="Montserrat SemiBold"/>
              <a:sym typeface="Montserrat SemiBold"/>
            </a:endParaRPr>
          </a:p>
          <a:p>
            <a:pPr marL="457200" lvl="0" indent="-349250" algn="l" rtl="0">
              <a:lnSpc>
                <a:spcPct val="115000"/>
              </a:lnSpc>
              <a:spcBef>
                <a:spcPts val="0"/>
              </a:spcBef>
              <a:spcAft>
                <a:spcPts val="0"/>
              </a:spcAft>
              <a:buSzPts val="1900"/>
              <a:buFont typeface="Montserrat SemiBold"/>
              <a:buChar char="●"/>
            </a:pPr>
            <a:r>
              <a:rPr lang="en-US" sz="1900">
                <a:latin typeface="Montserrat SemiBold"/>
                <a:ea typeface="Montserrat SemiBold"/>
                <a:cs typeface="Montserrat SemiBold"/>
                <a:sym typeface="Montserrat SemiBold"/>
              </a:rPr>
              <a:t>Middle East</a:t>
            </a:r>
            <a:endParaRPr sz="1900">
              <a:latin typeface="Montserrat SemiBold"/>
              <a:ea typeface="Montserrat SemiBold"/>
              <a:cs typeface="Montserrat SemiBold"/>
              <a:sym typeface="Montserrat SemiBold"/>
            </a:endParaRPr>
          </a:p>
          <a:p>
            <a:pPr marL="457200" lvl="0" indent="-349250" algn="l" rtl="0">
              <a:lnSpc>
                <a:spcPct val="115000"/>
              </a:lnSpc>
              <a:spcBef>
                <a:spcPts val="0"/>
              </a:spcBef>
              <a:spcAft>
                <a:spcPts val="0"/>
              </a:spcAft>
              <a:buSzPts val="1900"/>
              <a:buFont typeface="Montserrat SemiBold"/>
              <a:buChar char="●"/>
            </a:pPr>
            <a:r>
              <a:rPr lang="en-US" sz="1900">
                <a:latin typeface="Montserrat SemiBold"/>
                <a:ea typeface="Montserrat SemiBold"/>
                <a:cs typeface="Montserrat SemiBold"/>
                <a:sym typeface="Montserrat SemiBold"/>
              </a:rPr>
              <a:t>Small Island States</a:t>
            </a:r>
            <a:endParaRPr sz="1900">
              <a:latin typeface="Montserrat SemiBold"/>
              <a:ea typeface="Montserrat SemiBold"/>
              <a:cs typeface="Montserrat SemiBold"/>
              <a:sym typeface="Montserrat SemiBold"/>
            </a:endParaRPr>
          </a:p>
        </p:txBody>
      </p:sp>
      <p:pic>
        <p:nvPicPr>
          <p:cNvPr id="3331" name="Google Shape;3331;p17" descr="Macintosh HD:Users:ellie:Library:Group Containers:Q79WDW8YH9.com.evernote.Evernote:Evernote:quick-note:pitterpatter___Evernote:quick-note-fgSnDE:attachment--Eic1qk:screenshot.png"/>
          <p:cNvPicPr preferRelativeResize="0"/>
          <p:nvPr/>
        </p:nvPicPr>
        <p:blipFill rotWithShape="1">
          <a:blip r:embed="rId5">
            <a:alphaModFix/>
          </a:blip>
          <a:srcRect/>
          <a:stretch/>
        </p:blipFill>
        <p:spPr>
          <a:xfrm>
            <a:off x="777240" y="274320"/>
            <a:ext cx="3535052" cy="1828800"/>
          </a:xfrm>
          <a:prstGeom prst="rect">
            <a:avLst/>
          </a:prstGeom>
          <a:noFill/>
          <a:ln>
            <a:noFill/>
          </a:ln>
        </p:spPr>
      </p:pic>
      <p:pic>
        <p:nvPicPr>
          <p:cNvPr id="3332" name="Google Shape;3332;p17"/>
          <p:cNvPicPr preferRelativeResize="0"/>
          <p:nvPr/>
        </p:nvPicPr>
        <p:blipFill rotWithShape="1">
          <a:blip r:embed="rId6">
            <a:alphaModFix/>
          </a:blip>
          <a:srcRect/>
          <a:stretch/>
        </p:blipFill>
        <p:spPr>
          <a:xfrm>
            <a:off x="8621486" y="2359133"/>
            <a:ext cx="3557773" cy="2296789"/>
          </a:xfrm>
          <a:prstGeom prst="rect">
            <a:avLst/>
          </a:prstGeom>
          <a:noFill/>
          <a:ln>
            <a:noFill/>
          </a:ln>
        </p:spPr>
      </p:pic>
      <p:pic>
        <p:nvPicPr>
          <p:cNvPr id="3333" name="Google Shape;3333;p17"/>
          <p:cNvPicPr preferRelativeResize="0"/>
          <p:nvPr/>
        </p:nvPicPr>
        <p:blipFill rotWithShape="1">
          <a:blip r:embed="rId7">
            <a:alphaModFix/>
          </a:blip>
          <a:srcRect/>
          <a:stretch/>
        </p:blipFill>
        <p:spPr>
          <a:xfrm>
            <a:off x="8665056" y="0"/>
            <a:ext cx="3526943" cy="2359133"/>
          </a:xfrm>
          <a:prstGeom prst="rect">
            <a:avLst/>
          </a:prstGeom>
          <a:noFill/>
          <a:ln>
            <a:noFill/>
          </a:ln>
        </p:spPr>
      </p:pic>
      <p:pic>
        <p:nvPicPr>
          <p:cNvPr id="3334" name="Google Shape;3334;p17"/>
          <p:cNvPicPr preferRelativeResize="0"/>
          <p:nvPr/>
        </p:nvPicPr>
        <p:blipFill rotWithShape="1">
          <a:blip r:embed="rId8">
            <a:alphaModFix/>
          </a:blip>
          <a:srcRect/>
          <a:stretch/>
        </p:blipFill>
        <p:spPr>
          <a:xfrm>
            <a:off x="8665056" y="4517484"/>
            <a:ext cx="3514203" cy="2340515"/>
          </a:xfrm>
          <a:prstGeom prst="rect">
            <a:avLst/>
          </a:prstGeom>
          <a:noFill/>
          <a:ln>
            <a:noFill/>
          </a:ln>
        </p:spPr>
      </p:pic>
      <p:pic>
        <p:nvPicPr>
          <p:cNvPr id="3335" name="Google Shape;3335;p17"/>
          <p:cNvPicPr preferRelativeResize="0"/>
          <p:nvPr/>
        </p:nvPicPr>
        <p:blipFill rotWithShape="1">
          <a:blip r:embed="rId9">
            <a:alphaModFix/>
          </a:blip>
          <a:srcRect l="9861"/>
          <a:stretch/>
        </p:blipFill>
        <p:spPr>
          <a:xfrm>
            <a:off x="5663576" y="4517475"/>
            <a:ext cx="3001475" cy="23405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Shape 3340"/>
        <p:cNvGrpSpPr/>
        <p:nvPr/>
      </p:nvGrpSpPr>
      <p:grpSpPr>
        <a:xfrm>
          <a:off x="0" y="0"/>
          <a:ext cx="0" cy="0"/>
          <a:chOff x="0" y="0"/>
          <a:chExt cx="0" cy="0"/>
        </a:xfrm>
      </p:grpSpPr>
      <p:pic>
        <p:nvPicPr>
          <p:cNvPr id="3341" name="Google Shape;3341;g39201aa9369_0_6679"/>
          <p:cNvPicPr preferRelativeResize="0"/>
          <p:nvPr/>
        </p:nvPicPr>
        <p:blipFill rotWithShape="1">
          <a:blip r:embed="rId3">
            <a:alphaModFix/>
          </a:blip>
          <a:srcRect l="33945" r="66"/>
          <a:stretch/>
        </p:blipFill>
        <p:spPr>
          <a:xfrm>
            <a:off x="5656800" y="0"/>
            <a:ext cx="6535199" cy="6857999"/>
          </a:xfrm>
          <a:prstGeom prst="rect">
            <a:avLst/>
          </a:prstGeom>
          <a:noFill/>
          <a:ln>
            <a:noFill/>
          </a:ln>
        </p:spPr>
      </p:pic>
      <p:sp>
        <p:nvSpPr>
          <p:cNvPr id="3342" name="Google Shape;3342;g39201aa9369_0_6679"/>
          <p:cNvSpPr txBox="1"/>
          <p:nvPr/>
        </p:nvSpPr>
        <p:spPr>
          <a:xfrm>
            <a:off x="129351" y="1388994"/>
            <a:ext cx="4811400" cy="11466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500" b="1">
                <a:solidFill>
                  <a:schemeClr val="accent1"/>
                </a:solidFill>
                <a:latin typeface="Montserrat"/>
                <a:ea typeface="Montserrat"/>
                <a:cs typeface="Montserrat"/>
                <a:sym typeface="Montserrat"/>
              </a:rPr>
              <a:t>Banking and Finance</a:t>
            </a:r>
            <a:endParaRPr sz="3500" b="1" i="0" u="none" strike="noStrike" cap="none">
              <a:solidFill>
                <a:schemeClr val="accent1"/>
              </a:solidFill>
              <a:latin typeface="Montserrat"/>
              <a:ea typeface="Montserrat"/>
              <a:cs typeface="Montserrat"/>
              <a:sym typeface="Montserrat"/>
            </a:endParaRPr>
          </a:p>
        </p:txBody>
      </p:sp>
      <p:sp>
        <p:nvSpPr>
          <p:cNvPr id="3343" name="Google Shape;3343;g39201aa9369_0_6679"/>
          <p:cNvSpPr txBox="1">
            <a:spLocks noGrp="1"/>
          </p:cNvSpPr>
          <p:nvPr>
            <p:ph type="body" idx="4294967295"/>
          </p:nvPr>
        </p:nvSpPr>
        <p:spPr>
          <a:xfrm>
            <a:off x="522800" y="2818500"/>
            <a:ext cx="4915500" cy="3531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250"/>
              <a:buNone/>
            </a:pPr>
            <a:r>
              <a:rPr lang="en-US" i="1">
                <a:latin typeface="Montserrat SemiBold"/>
                <a:ea typeface="Montserrat SemiBold"/>
                <a:cs typeface="Montserrat SemiBold"/>
                <a:sym typeface="Montserrat SemiBold"/>
              </a:rPr>
              <a:t>Leaders of:</a:t>
            </a:r>
            <a:endParaRPr sz="2250" b="1"/>
          </a:p>
          <a:p>
            <a:pPr marL="457200" lvl="0" indent="-349250" algn="l" rtl="0">
              <a:lnSpc>
                <a:spcPct val="115000"/>
              </a:lnSpc>
              <a:spcBef>
                <a:spcPts val="1000"/>
              </a:spcBef>
              <a:spcAft>
                <a:spcPts val="0"/>
              </a:spcAft>
              <a:buSzPts val="1900"/>
              <a:buChar char="●"/>
            </a:pPr>
            <a:r>
              <a:rPr lang="en-US" sz="1900">
                <a:latin typeface="Montserrat SemiBold"/>
                <a:ea typeface="Montserrat SemiBold"/>
                <a:cs typeface="Montserrat SemiBold"/>
                <a:sym typeface="Montserrat SemiBold"/>
              </a:rPr>
              <a:t>Public and private financial institutions (e.g., World Bank) </a:t>
            </a:r>
            <a:endParaRPr sz="1900">
              <a:latin typeface="Montserrat SemiBold"/>
              <a:ea typeface="Montserrat SemiBold"/>
              <a:cs typeface="Montserrat SemiBold"/>
              <a:sym typeface="Montserrat SemiBold"/>
            </a:endParaRPr>
          </a:p>
          <a:p>
            <a:pPr marL="457200" lvl="0" indent="-349250" algn="l" rtl="0">
              <a:lnSpc>
                <a:spcPct val="115000"/>
              </a:lnSpc>
              <a:spcBef>
                <a:spcPts val="0"/>
              </a:spcBef>
              <a:spcAft>
                <a:spcPts val="0"/>
              </a:spcAft>
              <a:buSzPts val="1900"/>
              <a:buChar char="●"/>
            </a:pPr>
            <a:r>
              <a:rPr lang="en-US" sz="1900">
                <a:latin typeface="Montserrat SemiBold"/>
                <a:ea typeface="Montserrat SemiBold"/>
                <a:cs typeface="Montserrat SemiBold"/>
                <a:sym typeface="Montserrat SemiBold"/>
              </a:rPr>
              <a:t>Insurance firms</a:t>
            </a:r>
            <a:endParaRPr sz="1900">
              <a:latin typeface="Montserrat SemiBold"/>
              <a:ea typeface="Montserrat SemiBold"/>
              <a:cs typeface="Montserrat SemiBold"/>
              <a:sym typeface="Montserrat SemiBold"/>
            </a:endParaRPr>
          </a:p>
          <a:p>
            <a:pPr marL="457200" lvl="0" indent="-349250" algn="l" rtl="0">
              <a:lnSpc>
                <a:spcPct val="115000"/>
              </a:lnSpc>
              <a:spcBef>
                <a:spcPts val="0"/>
              </a:spcBef>
              <a:spcAft>
                <a:spcPts val="0"/>
              </a:spcAft>
              <a:buSzPts val="1900"/>
              <a:buFont typeface="Montserrat SemiBold"/>
              <a:buChar char="●"/>
            </a:pPr>
            <a:r>
              <a:rPr lang="en-US" sz="1900">
                <a:latin typeface="Montserrat SemiBold"/>
                <a:ea typeface="Montserrat SemiBold"/>
                <a:cs typeface="Montserrat SemiBold"/>
                <a:sym typeface="Montserrat SemiBold"/>
              </a:rPr>
              <a:t>Commercial banks,</a:t>
            </a:r>
            <a:endParaRPr sz="1900">
              <a:latin typeface="Montserrat SemiBold"/>
              <a:ea typeface="Montserrat SemiBold"/>
              <a:cs typeface="Montserrat SemiBold"/>
              <a:sym typeface="Montserrat SemiBold"/>
            </a:endParaRPr>
          </a:p>
          <a:p>
            <a:pPr marL="457200" lvl="0" indent="-349250" algn="l" rtl="0">
              <a:lnSpc>
                <a:spcPct val="115000"/>
              </a:lnSpc>
              <a:spcBef>
                <a:spcPts val="0"/>
              </a:spcBef>
              <a:spcAft>
                <a:spcPts val="0"/>
              </a:spcAft>
              <a:buSzPts val="1900"/>
              <a:buFont typeface="Montserrat SemiBold"/>
              <a:buChar char="●"/>
            </a:pPr>
            <a:r>
              <a:rPr lang="en-US" sz="1900">
                <a:latin typeface="Montserrat SemiBold"/>
                <a:ea typeface="Montserrat SemiBold"/>
                <a:cs typeface="Montserrat SemiBold"/>
                <a:sym typeface="Montserrat SemiBold"/>
              </a:rPr>
              <a:t>Investment banks </a:t>
            </a:r>
            <a:endParaRPr sz="1900">
              <a:latin typeface="Montserrat SemiBold"/>
              <a:ea typeface="Montserrat SemiBold"/>
              <a:cs typeface="Montserrat SemiBold"/>
              <a:sym typeface="Montserrat SemiBold"/>
            </a:endParaRPr>
          </a:p>
          <a:p>
            <a:pPr marL="457200" lvl="0" indent="-349250" algn="l" rtl="0">
              <a:lnSpc>
                <a:spcPct val="115000"/>
              </a:lnSpc>
              <a:spcBef>
                <a:spcPts val="0"/>
              </a:spcBef>
              <a:spcAft>
                <a:spcPts val="0"/>
              </a:spcAft>
              <a:buSzPts val="1900"/>
              <a:buFont typeface="Montserrat SemiBold"/>
              <a:buChar char="●"/>
            </a:pPr>
            <a:r>
              <a:rPr lang="en-US" sz="1900">
                <a:latin typeface="Montserrat SemiBold"/>
                <a:ea typeface="Montserrat SemiBold"/>
                <a:cs typeface="Montserrat SemiBold"/>
                <a:sym typeface="Montserrat SemiBold"/>
              </a:rPr>
              <a:t>Asset managers (e.g., BlackRock)</a:t>
            </a:r>
            <a:endParaRPr sz="1900">
              <a:latin typeface="Montserrat SemiBold"/>
              <a:ea typeface="Montserrat SemiBold"/>
              <a:cs typeface="Montserrat SemiBold"/>
              <a:sym typeface="Montserrat SemiBold"/>
            </a:endParaRPr>
          </a:p>
          <a:p>
            <a:pPr marL="457200" lvl="0" indent="-349250" algn="l" rtl="0">
              <a:lnSpc>
                <a:spcPct val="115000"/>
              </a:lnSpc>
              <a:spcBef>
                <a:spcPts val="0"/>
              </a:spcBef>
              <a:spcAft>
                <a:spcPts val="0"/>
              </a:spcAft>
              <a:buSzPts val="1900"/>
              <a:buFont typeface="Montserrat SemiBold"/>
              <a:buChar char="●"/>
            </a:pPr>
            <a:r>
              <a:rPr lang="en-US" sz="1900">
                <a:latin typeface="Montserrat SemiBold"/>
                <a:ea typeface="Montserrat SemiBold"/>
                <a:cs typeface="Montserrat SemiBold"/>
                <a:sym typeface="Montserrat SemiBold"/>
              </a:rPr>
              <a:t>Asset owners</a:t>
            </a:r>
            <a:endParaRPr sz="1900">
              <a:latin typeface="Montserrat SemiBold"/>
              <a:ea typeface="Montserrat SemiBold"/>
              <a:cs typeface="Montserrat SemiBold"/>
              <a:sym typeface="Montserrat SemiBold"/>
            </a:endParaRPr>
          </a:p>
        </p:txBody>
      </p:sp>
      <p:pic>
        <p:nvPicPr>
          <p:cNvPr id="3344" name="Google Shape;3344;g39201aa9369_0_6679"/>
          <p:cNvPicPr preferRelativeResize="0"/>
          <p:nvPr/>
        </p:nvPicPr>
        <p:blipFill>
          <a:blip r:embed="rId4">
            <a:alphaModFix/>
          </a:blip>
          <a:stretch>
            <a:fillRect/>
          </a:stretch>
        </p:blipFill>
        <p:spPr>
          <a:xfrm>
            <a:off x="305200" y="405850"/>
            <a:ext cx="4811401" cy="67388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Shape 3349"/>
        <p:cNvGrpSpPr/>
        <p:nvPr/>
      </p:nvGrpSpPr>
      <p:grpSpPr>
        <a:xfrm>
          <a:off x="0" y="0"/>
          <a:ext cx="0" cy="0"/>
          <a:chOff x="0" y="0"/>
          <a:chExt cx="0" cy="0"/>
        </a:xfrm>
      </p:grpSpPr>
      <p:pic>
        <p:nvPicPr>
          <p:cNvPr id="3350" name="Google Shape;3350;g39201aa9369_0_6688"/>
          <p:cNvPicPr preferRelativeResize="0"/>
          <p:nvPr/>
        </p:nvPicPr>
        <p:blipFill rotWithShape="1">
          <a:blip r:embed="rId3">
            <a:alphaModFix/>
          </a:blip>
          <a:srcRect t="7579"/>
          <a:stretch/>
        </p:blipFill>
        <p:spPr>
          <a:xfrm>
            <a:off x="311700" y="229150"/>
            <a:ext cx="4502800" cy="1376950"/>
          </a:xfrm>
          <a:prstGeom prst="rect">
            <a:avLst/>
          </a:prstGeom>
          <a:noFill/>
          <a:ln>
            <a:noFill/>
          </a:ln>
        </p:spPr>
      </p:pic>
      <p:sp>
        <p:nvSpPr>
          <p:cNvPr id="3351" name="Google Shape;3351;g39201aa9369_0_6688"/>
          <p:cNvSpPr txBox="1"/>
          <p:nvPr/>
        </p:nvSpPr>
        <p:spPr>
          <a:xfrm>
            <a:off x="311701" y="1924694"/>
            <a:ext cx="4811400" cy="6081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500" b="1">
                <a:solidFill>
                  <a:schemeClr val="accent1"/>
                </a:solidFill>
                <a:latin typeface="Montserrat"/>
                <a:ea typeface="Montserrat"/>
                <a:cs typeface="Montserrat"/>
                <a:sym typeface="Montserrat"/>
              </a:rPr>
              <a:t>Health Advocates</a:t>
            </a:r>
            <a:endParaRPr sz="3500" b="1" i="0" u="none" strike="noStrike" cap="none">
              <a:solidFill>
                <a:schemeClr val="accent1"/>
              </a:solidFill>
              <a:latin typeface="Montserrat"/>
              <a:ea typeface="Montserrat"/>
              <a:cs typeface="Montserrat"/>
              <a:sym typeface="Montserrat"/>
            </a:endParaRPr>
          </a:p>
        </p:txBody>
      </p:sp>
      <p:sp>
        <p:nvSpPr>
          <p:cNvPr id="3352" name="Google Shape;3352;g39201aa9369_0_6688"/>
          <p:cNvSpPr txBox="1">
            <a:spLocks noGrp="1"/>
          </p:cNvSpPr>
          <p:nvPr>
            <p:ph type="body" idx="4294967295"/>
          </p:nvPr>
        </p:nvSpPr>
        <p:spPr>
          <a:xfrm>
            <a:off x="429600" y="3027250"/>
            <a:ext cx="4575600" cy="2838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US" sz="2300" i="1">
                <a:latin typeface="Montserrat SemiBold"/>
                <a:ea typeface="Montserrat SemiBold"/>
                <a:cs typeface="Montserrat SemiBold"/>
                <a:sym typeface="Montserrat SemiBold"/>
              </a:rPr>
              <a:t>Global alliance of:</a:t>
            </a:r>
            <a:endParaRPr sz="2150" b="1"/>
          </a:p>
          <a:p>
            <a:pPr marL="457200" lvl="0" indent="-349250" algn="l" rtl="0">
              <a:lnSpc>
                <a:spcPct val="115000"/>
              </a:lnSpc>
              <a:spcBef>
                <a:spcPts val="1000"/>
              </a:spcBef>
              <a:spcAft>
                <a:spcPts val="0"/>
              </a:spcAft>
              <a:buSzPts val="1900"/>
              <a:buChar char="●"/>
            </a:pPr>
            <a:r>
              <a:rPr lang="en-US" sz="1900">
                <a:solidFill>
                  <a:srgbClr val="000000"/>
                </a:solidFill>
                <a:latin typeface="Montserrat SemiBold"/>
                <a:ea typeface="Montserrat SemiBold"/>
                <a:cs typeface="Montserrat SemiBold"/>
                <a:sym typeface="Montserrat SemiBold"/>
              </a:rPr>
              <a:t>Doctors </a:t>
            </a:r>
            <a:endParaRPr sz="1900">
              <a:solidFill>
                <a:srgbClr val="000000"/>
              </a:solidFill>
              <a:latin typeface="Montserrat SemiBold"/>
              <a:ea typeface="Montserrat SemiBold"/>
              <a:cs typeface="Montserrat SemiBold"/>
              <a:sym typeface="Montserrat SemiBold"/>
            </a:endParaRPr>
          </a:p>
          <a:p>
            <a:pPr marL="457200" lvl="0" indent="-349250" algn="l" rtl="0">
              <a:lnSpc>
                <a:spcPct val="115000"/>
              </a:lnSpc>
              <a:spcBef>
                <a:spcPts val="0"/>
              </a:spcBef>
              <a:spcAft>
                <a:spcPts val="0"/>
              </a:spcAft>
              <a:buSzPts val="1900"/>
              <a:buChar char="●"/>
            </a:pPr>
            <a:r>
              <a:rPr lang="en-US" sz="1900">
                <a:solidFill>
                  <a:srgbClr val="000000"/>
                </a:solidFill>
                <a:latin typeface="Montserrat SemiBold"/>
                <a:ea typeface="Montserrat SemiBold"/>
                <a:cs typeface="Montserrat SemiBold"/>
                <a:sym typeface="Montserrat SemiBold"/>
              </a:rPr>
              <a:t>Healthcare professionals</a:t>
            </a:r>
            <a:endParaRPr sz="1900">
              <a:solidFill>
                <a:srgbClr val="000000"/>
              </a:solidFill>
              <a:latin typeface="Montserrat SemiBold"/>
              <a:ea typeface="Montserrat SemiBold"/>
              <a:cs typeface="Montserrat SemiBold"/>
              <a:sym typeface="Montserrat SemiBold"/>
            </a:endParaRPr>
          </a:p>
          <a:p>
            <a:pPr marL="457200" lvl="0" indent="-349250" algn="l" rtl="0">
              <a:lnSpc>
                <a:spcPct val="115000"/>
              </a:lnSpc>
              <a:spcBef>
                <a:spcPts val="0"/>
              </a:spcBef>
              <a:spcAft>
                <a:spcPts val="0"/>
              </a:spcAft>
              <a:buSzPts val="1900"/>
              <a:buChar char="●"/>
            </a:pPr>
            <a:r>
              <a:rPr lang="en-US" sz="1900">
                <a:solidFill>
                  <a:srgbClr val="000000"/>
                </a:solidFill>
                <a:latin typeface="Montserrat SemiBold"/>
                <a:ea typeface="Montserrat SemiBold"/>
                <a:cs typeface="Montserrat SemiBold"/>
                <a:sym typeface="Montserrat SemiBold"/>
              </a:rPr>
              <a:t>Community health workers</a:t>
            </a:r>
            <a:endParaRPr sz="1900">
              <a:solidFill>
                <a:srgbClr val="000000"/>
              </a:solidFill>
              <a:latin typeface="Montserrat SemiBold"/>
              <a:ea typeface="Montserrat SemiBold"/>
              <a:cs typeface="Montserrat SemiBold"/>
              <a:sym typeface="Montserrat SemiBold"/>
            </a:endParaRPr>
          </a:p>
          <a:p>
            <a:pPr marL="457200" lvl="0" indent="-349250" algn="l" rtl="0">
              <a:lnSpc>
                <a:spcPct val="115000"/>
              </a:lnSpc>
              <a:spcBef>
                <a:spcPts val="0"/>
              </a:spcBef>
              <a:spcAft>
                <a:spcPts val="0"/>
              </a:spcAft>
              <a:buSzPts val="1900"/>
              <a:buChar char="●"/>
            </a:pPr>
            <a:r>
              <a:rPr lang="en-US" sz="1900">
                <a:solidFill>
                  <a:srgbClr val="000000"/>
                </a:solidFill>
                <a:latin typeface="Montserrat SemiBold"/>
                <a:ea typeface="Montserrat SemiBold"/>
                <a:cs typeface="Montserrat SemiBold"/>
                <a:sym typeface="Montserrat SemiBold"/>
              </a:rPr>
              <a:t>Researchers </a:t>
            </a:r>
            <a:endParaRPr sz="1900">
              <a:solidFill>
                <a:srgbClr val="000000"/>
              </a:solidFill>
              <a:latin typeface="Montserrat SemiBold"/>
              <a:ea typeface="Montserrat SemiBold"/>
              <a:cs typeface="Montserrat SemiBold"/>
              <a:sym typeface="Montserrat SemiBold"/>
            </a:endParaRPr>
          </a:p>
          <a:p>
            <a:pPr marL="457200" lvl="0" indent="-349250" algn="l" rtl="0">
              <a:lnSpc>
                <a:spcPct val="115000"/>
              </a:lnSpc>
              <a:spcBef>
                <a:spcPts val="0"/>
              </a:spcBef>
              <a:spcAft>
                <a:spcPts val="0"/>
              </a:spcAft>
              <a:buSzPts val="1900"/>
              <a:buChar char="●"/>
            </a:pPr>
            <a:r>
              <a:rPr lang="en-US" sz="1900">
                <a:solidFill>
                  <a:srgbClr val="000000"/>
                </a:solidFill>
                <a:latin typeface="Montserrat SemiBold"/>
                <a:ea typeface="Montserrat SemiBold"/>
                <a:cs typeface="Montserrat SemiBold"/>
                <a:sym typeface="Montserrat SemiBold"/>
              </a:rPr>
              <a:t>Global health NGOs </a:t>
            </a:r>
            <a:endParaRPr sz="1900">
              <a:solidFill>
                <a:srgbClr val="000000"/>
              </a:solidFill>
              <a:latin typeface="Montserrat SemiBold"/>
              <a:ea typeface="Montserrat SemiBold"/>
              <a:cs typeface="Montserrat SemiBold"/>
              <a:sym typeface="Montserrat SemiBold"/>
            </a:endParaRPr>
          </a:p>
          <a:p>
            <a:pPr marL="457200" lvl="0" indent="-349250" algn="l" rtl="0">
              <a:lnSpc>
                <a:spcPct val="115000"/>
              </a:lnSpc>
              <a:spcBef>
                <a:spcPts val="0"/>
              </a:spcBef>
              <a:spcAft>
                <a:spcPts val="0"/>
              </a:spcAft>
              <a:buSzPts val="1900"/>
              <a:buChar char="●"/>
            </a:pPr>
            <a:r>
              <a:rPr lang="en-US" sz="1900">
                <a:solidFill>
                  <a:srgbClr val="000000"/>
                </a:solidFill>
                <a:latin typeface="Montserrat SemiBold"/>
                <a:ea typeface="Montserrat SemiBold"/>
                <a:cs typeface="Montserrat SemiBold"/>
                <a:sym typeface="Montserrat SemiBold"/>
              </a:rPr>
              <a:t>Hospitals </a:t>
            </a:r>
            <a:endParaRPr sz="1900">
              <a:solidFill>
                <a:srgbClr val="000000"/>
              </a:solidFill>
              <a:latin typeface="Montserrat SemiBold"/>
              <a:ea typeface="Montserrat SemiBold"/>
              <a:cs typeface="Montserrat SemiBold"/>
              <a:sym typeface="Montserrat SemiBold"/>
            </a:endParaRPr>
          </a:p>
          <a:p>
            <a:pPr marL="457200" lvl="0" indent="-349250" algn="l" rtl="0">
              <a:lnSpc>
                <a:spcPct val="115000"/>
              </a:lnSpc>
              <a:spcBef>
                <a:spcPts val="0"/>
              </a:spcBef>
              <a:spcAft>
                <a:spcPts val="0"/>
              </a:spcAft>
              <a:buSzPts val="1900"/>
              <a:buChar char="●"/>
            </a:pPr>
            <a:r>
              <a:rPr lang="en-US" sz="1900">
                <a:solidFill>
                  <a:srgbClr val="000000"/>
                </a:solidFill>
                <a:latin typeface="Montserrat SemiBold"/>
                <a:ea typeface="Montserrat SemiBold"/>
                <a:cs typeface="Montserrat SemiBold"/>
                <a:sym typeface="Montserrat SemiBold"/>
              </a:rPr>
              <a:t>Government health systems</a:t>
            </a:r>
            <a:endParaRPr sz="1900">
              <a:solidFill>
                <a:srgbClr val="000000"/>
              </a:solidFill>
              <a:latin typeface="Montserrat SemiBold"/>
              <a:ea typeface="Montserrat SemiBold"/>
              <a:cs typeface="Montserrat SemiBold"/>
              <a:sym typeface="Montserrat SemiBold"/>
            </a:endParaRPr>
          </a:p>
        </p:txBody>
      </p:sp>
      <p:pic>
        <p:nvPicPr>
          <p:cNvPr id="3353" name="Google Shape;3353;g39201aa9369_0_6688"/>
          <p:cNvPicPr preferRelativeResize="0"/>
          <p:nvPr/>
        </p:nvPicPr>
        <p:blipFill rotWithShape="1">
          <a:blip r:embed="rId4">
            <a:alphaModFix/>
          </a:blip>
          <a:srcRect l="-1300" r="45756"/>
          <a:stretch/>
        </p:blipFill>
        <p:spPr>
          <a:xfrm>
            <a:off x="5507025" y="-25"/>
            <a:ext cx="6684974" cy="685802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57"/>
        <p:cNvGrpSpPr/>
        <p:nvPr/>
      </p:nvGrpSpPr>
      <p:grpSpPr>
        <a:xfrm>
          <a:off x="0" y="0"/>
          <a:ext cx="0" cy="0"/>
          <a:chOff x="0" y="0"/>
          <a:chExt cx="0" cy="0"/>
        </a:xfrm>
      </p:grpSpPr>
      <p:sp>
        <p:nvSpPr>
          <p:cNvPr id="3358" name="Google Shape;3358;g39201aa9369_0_1197"/>
          <p:cNvSpPr txBox="1"/>
          <p:nvPr/>
        </p:nvSpPr>
        <p:spPr>
          <a:xfrm>
            <a:off x="1606000" y="2079400"/>
            <a:ext cx="8979900" cy="2802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8000"/>
              <a:buFont typeface="Noto Sans Symbols"/>
              <a:buNone/>
            </a:pPr>
            <a:r>
              <a:rPr lang="en-US" sz="8000" i="1">
                <a:solidFill>
                  <a:schemeClr val="lt1"/>
                </a:solidFill>
                <a:latin typeface="Montserrat ExtraBold"/>
                <a:ea typeface="Montserrat ExtraBold"/>
                <a:cs typeface="Montserrat ExtraBold"/>
                <a:sym typeface="Montserrat ExtraBold"/>
              </a:rPr>
              <a:t>Climate Science</a:t>
            </a:r>
            <a:endParaRPr sz="8000" b="0" i="0" u="none" strike="noStrike" cap="none">
              <a:solidFill>
                <a:srgbClr val="000000"/>
              </a:solidFill>
              <a:latin typeface="Montserrat ExtraBold"/>
              <a:ea typeface="Montserrat ExtraBold"/>
              <a:cs typeface="Montserrat ExtraBold"/>
              <a:sym typeface="Montserrat ExtraBo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rgbClr val="85200C"/>
        </a:solidFill>
        <a:effectLst/>
      </p:bgPr>
    </p:bg>
    <p:spTree>
      <p:nvGrpSpPr>
        <p:cNvPr id="1" name="Shape 3096"/>
        <p:cNvGrpSpPr/>
        <p:nvPr/>
      </p:nvGrpSpPr>
      <p:grpSpPr>
        <a:xfrm>
          <a:off x="0" y="0"/>
          <a:ext cx="0" cy="0"/>
          <a:chOff x="0" y="0"/>
          <a:chExt cx="0" cy="0"/>
        </a:xfrm>
      </p:grpSpPr>
      <p:sp>
        <p:nvSpPr>
          <p:cNvPr id="3097" name="Google Shape;3097;g371424132ff_1_25"/>
          <p:cNvSpPr txBox="1">
            <a:spLocks noGrp="1"/>
          </p:cNvSpPr>
          <p:nvPr>
            <p:ph type="body" idx="2"/>
          </p:nvPr>
        </p:nvSpPr>
        <p:spPr>
          <a:xfrm>
            <a:off x="609600" y="1910425"/>
            <a:ext cx="10972800" cy="24297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800" b="1">
                <a:solidFill>
                  <a:schemeClr val="lt1"/>
                </a:solidFill>
              </a:rPr>
              <a:t>Facilitator roles:</a:t>
            </a:r>
            <a:r>
              <a:rPr lang="en-US" sz="1800">
                <a:solidFill>
                  <a:schemeClr val="lt1"/>
                </a:solidFill>
              </a:rPr>
              <a:t> The game is most effective with two facilitators (three for online sessions), but it can also be managed by a single person. Roles can be shared or rotated:</a:t>
            </a:r>
            <a:endParaRPr sz="1800">
              <a:solidFill>
                <a:schemeClr val="lt1"/>
              </a:solidFill>
            </a:endParaRPr>
          </a:p>
          <a:p>
            <a:pPr marL="457200" lvl="0" indent="-342900" algn="l" rtl="0">
              <a:lnSpc>
                <a:spcPct val="115000"/>
              </a:lnSpc>
              <a:spcBef>
                <a:spcPts val="1000"/>
              </a:spcBef>
              <a:spcAft>
                <a:spcPts val="0"/>
              </a:spcAft>
              <a:buClr>
                <a:schemeClr val="lt1"/>
              </a:buClr>
              <a:buSzPts val="1800"/>
              <a:buChar char="●"/>
            </a:pPr>
            <a:r>
              <a:rPr lang="en-US" sz="1800" b="1">
                <a:solidFill>
                  <a:schemeClr val="lt1"/>
                </a:solidFill>
              </a:rPr>
              <a:t>Yourself — </a:t>
            </a:r>
            <a:r>
              <a:rPr lang="en-US" sz="1800" i="1">
                <a:solidFill>
                  <a:schemeClr val="lt1"/>
                </a:solidFill>
              </a:rPr>
              <a:t>You</a:t>
            </a:r>
            <a:r>
              <a:rPr lang="en-US" sz="1800">
                <a:solidFill>
                  <a:schemeClr val="lt1"/>
                </a:solidFill>
              </a:rPr>
              <a:t>, as a facilitator, guiding the game’s opening and debriefing.</a:t>
            </a:r>
            <a:endParaRPr sz="1800">
              <a:solidFill>
                <a:schemeClr val="lt1"/>
              </a:solidFill>
            </a:endParaRPr>
          </a:p>
          <a:p>
            <a:pPr marL="457200" lvl="0" indent="-342900" algn="l" rtl="0">
              <a:lnSpc>
                <a:spcPct val="115000"/>
              </a:lnSpc>
              <a:spcBef>
                <a:spcPts val="1000"/>
              </a:spcBef>
              <a:spcAft>
                <a:spcPts val="0"/>
              </a:spcAft>
              <a:buClr>
                <a:schemeClr val="lt1"/>
              </a:buClr>
              <a:buSzPts val="1800"/>
              <a:buChar char="●"/>
            </a:pPr>
            <a:r>
              <a:rPr lang="en-US" sz="1800" b="1">
                <a:solidFill>
                  <a:schemeClr val="lt1"/>
                </a:solidFill>
              </a:rPr>
              <a:t>UN Secretary General —</a:t>
            </a:r>
            <a:r>
              <a:rPr lang="en-US" sz="1800">
                <a:solidFill>
                  <a:schemeClr val="lt1"/>
                </a:solidFill>
              </a:rPr>
              <a:t> Role-played by a facilitator, to welcome participants to the UN Summit and moderate negotiations.</a:t>
            </a:r>
            <a:endParaRPr sz="1800">
              <a:solidFill>
                <a:schemeClr val="lt1"/>
              </a:solidFill>
            </a:endParaRPr>
          </a:p>
          <a:p>
            <a:pPr marL="457200" lvl="0" indent="-342900" algn="l" rtl="0">
              <a:lnSpc>
                <a:spcPct val="115000"/>
              </a:lnSpc>
              <a:spcBef>
                <a:spcPts val="1000"/>
              </a:spcBef>
              <a:spcAft>
                <a:spcPts val="0"/>
              </a:spcAft>
              <a:buClr>
                <a:schemeClr val="lt1"/>
              </a:buClr>
              <a:buSzPts val="1800"/>
              <a:buChar char="●"/>
            </a:pPr>
            <a:r>
              <a:rPr lang="en-US" sz="1800" b="1">
                <a:solidFill>
                  <a:schemeClr val="lt1"/>
                </a:solidFill>
              </a:rPr>
              <a:t>Science Advisor —</a:t>
            </a:r>
            <a:r>
              <a:rPr lang="en-US" sz="1800">
                <a:solidFill>
                  <a:schemeClr val="lt1"/>
                </a:solidFill>
              </a:rPr>
              <a:t> An experienced En-ROADS facilitator who can implement the actions in En-ROADS and explain the dynamics after each slider move. </a:t>
            </a:r>
            <a:endParaRPr sz="1800">
              <a:solidFill>
                <a:schemeClr val="lt1"/>
              </a:solidFill>
            </a:endParaRPr>
          </a:p>
          <a:p>
            <a:pPr marL="457200" lvl="0" indent="-342900" algn="l" rtl="0">
              <a:lnSpc>
                <a:spcPct val="115000"/>
              </a:lnSpc>
              <a:spcBef>
                <a:spcPts val="1000"/>
              </a:spcBef>
              <a:spcAft>
                <a:spcPts val="1000"/>
              </a:spcAft>
              <a:buClr>
                <a:schemeClr val="lt1"/>
              </a:buClr>
              <a:buSzPts val="1800"/>
              <a:buChar char="●"/>
            </a:pPr>
            <a:r>
              <a:rPr lang="en-US" sz="1800" b="1">
                <a:solidFill>
                  <a:schemeClr val="lt1"/>
                </a:solidFill>
              </a:rPr>
              <a:t>Technical Support</a:t>
            </a:r>
            <a:r>
              <a:rPr lang="en-US" sz="1800">
                <a:solidFill>
                  <a:schemeClr val="lt1"/>
                </a:solidFill>
              </a:rPr>
              <a:t> — You or a co-facilitator helping with game logistics, especially if online.</a:t>
            </a:r>
            <a:endParaRPr sz="1800">
              <a:solidFill>
                <a:schemeClr val="lt1"/>
              </a:solidFill>
            </a:endParaRPr>
          </a:p>
        </p:txBody>
      </p:sp>
      <p:sp>
        <p:nvSpPr>
          <p:cNvPr id="3098" name="Google Shape;3098;g371424132ff_1_25"/>
          <p:cNvSpPr txBox="1">
            <a:spLocks noGrp="1"/>
          </p:cNvSpPr>
          <p:nvPr>
            <p:ph type="title"/>
          </p:nvPr>
        </p:nvSpPr>
        <p:spPr>
          <a:xfrm>
            <a:off x="609600" y="914400"/>
            <a:ext cx="10363200" cy="7881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FFC000"/>
              </a:buClr>
              <a:buSzPts val="3200"/>
              <a:buFont typeface="Helvetica Neue"/>
              <a:buNone/>
            </a:pPr>
            <a:r>
              <a:rPr lang="en-US">
                <a:solidFill>
                  <a:schemeClr val="lt1"/>
                </a:solidFill>
              </a:rPr>
              <a:t>Roles in the game</a:t>
            </a:r>
            <a:endParaRPr>
              <a:solidFill>
                <a:schemeClr val="lt1"/>
              </a:solidFill>
            </a:endParaRPr>
          </a:p>
        </p:txBody>
      </p:sp>
      <p:sp>
        <p:nvSpPr>
          <p:cNvPr id="3099" name="Google Shape;3099;g371424132ff_1_25"/>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1400">
                <a:solidFill>
                  <a:schemeClr val="lt1"/>
                </a:solidFill>
              </a:rPr>
              <a:t>Note for the facilitator</a:t>
            </a:r>
            <a:endParaRPr sz="1400">
              <a:solidFill>
                <a:schemeClr val="lt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63"/>
        <p:cNvGrpSpPr/>
        <p:nvPr/>
      </p:nvGrpSpPr>
      <p:grpSpPr>
        <a:xfrm>
          <a:off x="0" y="0"/>
          <a:ext cx="0" cy="0"/>
          <a:chOff x="0" y="0"/>
          <a:chExt cx="0" cy="0"/>
        </a:xfrm>
      </p:grpSpPr>
      <p:sp>
        <p:nvSpPr>
          <p:cNvPr id="3364" name="Google Shape;3364;g395a5d8f997_0_11005"/>
          <p:cNvSpPr txBox="1">
            <a:spLocks noGrp="1"/>
          </p:cNvSpPr>
          <p:nvPr>
            <p:ph type="subTitle" idx="4294967295"/>
          </p:nvPr>
        </p:nvSpPr>
        <p:spPr>
          <a:xfrm>
            <a:off x="1219200" y="1637800"/>
            <a:ext cx="9753600" cy="35823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5300" b="1" dirty="0">
                <a:solidFill>
                  <a:srgbClr val="203864"/>
                </a:solidFill>
              </a:rPr>
              <a:t>Let’s briefly review the science and what’s at stake….</a:t>
            </a:r>
            <a:endParaRPr sz="5300" b="1" dirty="0">
              <a:solidFill>
                <a:srgbClr val="203864"/>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63"/>
        <p:cNvGrpSpPr/>
        <p:nvPr/>
      </p:nvGrpSpPr>
      <p:grpSpPr>
        <a:xfrm>
          <a:off x="0" y="0"/>
          <a:ext cx="0" cy="0"/>
          <a:chOff x="0" y="0"/>
          <a:chExt cx="0" cy="0"/>
        </a:xfrm>
      </p:grpSpPr>
      <p:pic>
        <p:nvPicPr>
          <p:cNvPr id="3264" name="Google Shape;3264;p480" title="co2-800,000y.png"/>
          <p:cNvPicPr preferRelativeResize="0"/>
          <p:nvPr/>
        </p:nvPicPr>
        <p:blipFill rotWithShape="1">
          <a:blip r:embed="rId3">
            <a:alphaModFix/>
          </a:blip>
          <a:srcRect l="1637" t="3473" r="2080" b="3165"/>
          <a:stretch/>
        </p:blipFill>
        <p:spPr>
          <a:xfrm>
            <a:off x="1092701" y="1727781"/>
            <a:ext cx="10006569" cy="5126267"/>
          </a:xfrm>
          <a:prstGeom prst="rect">
            <a:avLst/>
          </a:prstGeom>
          <a:noFill/>
          <a:ln>
            <a:noFill/>
          </a:ln>
        </p:spPr>
      </p:pic>
      <p:sp>
        <p:nvSpPr>
          <p:cNvPr id="3265" name="Google Shape;3265;p480"/>
          <p:cNvSpPr txBox="1">
            <a:spLocks noGrp="1"/>
          </p:cNvSpPr>
          <p:nvPr>
            <p:ph type="subTitle" idx="1"/>
          </p:nvPr>
        </p:nvSpPr>
        <p:spPr>
          <a:xfrm>
            <a:off x="108100" y="6461400"/>
            <a:ext cx="11960000" cy="396800"/>
          </a:xfrm>
          <a:prstGeom prst="rect">
            <a:avLst/>
          </a:prstGeom>
        </p:spPr>
        <p:txBody>
          <a:bodyPr spcFirstLastPara="1" wrap="square" lIns="0" tIns="0" rIns="0" bIns="0" anchor="ctr" anchorCtr="0">
            <a:noAutofit/>
          </a:bodyPr>
          <a:lstStyle/>
          <a:p>
            <a:pPr marL="0" indent="0" algn="l"/>
            <a:r>
              <a:rPr lang="en" sz="1200" dirty="0"/>
              <a:t>Source: NASA (2025) </a:t>
            </a:r>
            <a:r>
              <a:rPr lang="en" sz="1200" dirty="0" err="1"/>
              <a:t>climate.nasa.gov</a:t>
            </a:r>
            <a:endParaRPr sz="1200" dirty="0"/>
          </a:p>
        </p:txBody>
      </p:sp>
      <p:sp>
        <p:nvSpPr>
          <p:cNvPr id="3266" name="Google Shape;3266;p480"/>
          <p:cNvSpPr txBox="1">
            <a:spLocks noGrp="1"/>
          </p:cNvSpPr>
          <p:nvPr>
            <p:ph type="title"/>
          </p:nvPr>
        </p:nvSpPr>
        <p:spPr>
          <a:xfrm>
            <a:off x="2867067" y="1539703"/>
            <a:ext cx="6332800" cy="559600"/>
          </a:xfrm>
          <a:prstGeom prst="rect">
            <a:avLst/>
          </a:prstGeom>
        </p:spPr>
        <p:txBody>
          <a:bodyPr spcFirstLastPara="1" wrap="square" lIns="0" tIns="0" rIns="0" bIns="0" anchor="t" anchorCtr="0">
            <a:noAutofit/>
          </a:bodyPr>
          <a:lstStyle/>
          <a:p>
            <a:pPr>
              <a:spcAft>
                <a:spcPts val="133"/>
              </a:spcAft>
            </a:pPr>
            <a:r>
              <a:rPr lang="en" sz="3200">
                <a:solidFill>
                  <a:schemeClr val="dk1"/>
                </a:solidFill>
              </a:rPr>
              <a:t>Co</a:t>
            </a:r>
            <a:r>
              <a:rPr lang="en" sz="3200" baseline="-25000">
                <a:solidFill>
                  <a:schemeClr val="dk1"/>
                </a:solidFill>
              </a:rPr>
              <a:t>2</a:t>
            </a:r>
            <a:r>
              <a:rPr lang="en" sz="3200">
                <a:solidFill>
                  <a:schemeClr val="dk1"/>
                </a:solidFill>
              </a:rPr>
              <a:t> concentration in the atmosphere</a:t>
            </a:r>
            <a:endParaRPr sz="3200"/>
          </a:p>
        </p:txBody>
      </p:sp>
      <p:sp>
        <p:nvSpPr>
          <p:cNvPr id="3267" name="Google Shape;3267;p480"/>
          <p:cNvSpPr txBox="1">
            <a:spLocks noGrp="1"/>
          </p:cNvSpPr>
          <p:nvPr>
            <p:ph type="subTitle" idx="3"/>
          </p:nvPr>
        </p:nvSpPr>
        <p:spPr>
          <a:xfrm>
            <a:off x="232167" y="208667"/>
            <a:ext cx="10287200" cy="967600"/>
          </a:xfrm>
          <a:prstGeom prst="rect">
            <a:avLst/>
          </a:prstGeom>
        </p:spPr>
        <p:txBody>
          <a:bodyPr spcFirstLastPara="1" wrap="square" lIns="0" tIns="0" rIns="0" bIns="0" anchor="t" anchorCtr="0">
            <a:noAutofit/>
          </a:bodyPr>
          <a:lstStyle/>
          <a:p>
            <a:pPr marL="0" indent="0">
              <a:lnSpc>
                <a:spcPct val="115000"/>
              </a:lnSpc>
              <a:spcAft>
                <a:spcPts val="133"/>
              </a:spcAft>
            </a:pPr>
            <a:r>
              <a:rPr lang="en" sz="2133" b="1" dirty="0"/>
              <a:t>Atmospheric carbon dioxide is </a:t>
            </a:r>
            <a:r>
              <a:rPr lang="en" sz="2133" b="1" dirty="0">
                <a:solidFill>
                  <a:schemeClr val="accent5"/>
                </a:solidFill>
              </a:rPr>
              <a:t>higher</a:t>
            </a:r>
            <a:r>
              <a:rPr lang="en" sz="2133" b="1" dirty="0"/>
              <a:t> than at any point in the last 800,000 years and it is rising </a:t>
            </a:r>
            <a:r>
              <a:rPr lang="en" sz="2133" b="1" dirty="0">
                <a:solidFill>
                  <a:schemeClr val="accent5"/>
                </a:solidFill>
              </a:rPr>
              <a:t>faster</a:t>
            </a:r>
            <a:r>
              <a:rPr lang="en" sz="2133" b="1" dirty="0"/>
              <a:t> than at any time in millions of years.</a:t>
            </a:r>
            <a:endParaRPr sz="2133" b="1"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71"/>
        <p:cNvGrpSpPr/>
        <p:nvPr/>
      </p:nvGrpSpPr>
      <p:grpSpPr>
        <a:xfrm>
          <a:off x="0" y="0"/>
          <a:ext cx="0" cy="0"/>
          <a:chOff x="0" y="0"/>
          <a:chExt cx="0" cy="0"/>
        </a:xfrm>
      </p:grpSpPr>
      <p:pic>
        <p:nvPicPr>
          <p:cNvPr id="3272" name="Google Shape;3272;p481" title="ghg.png"/>
          <p:cNvPicPr preferRelativeResize="0"/>
          <p:nvPr/>
        </p:nvPicPr>
        <p:blipFill rotWithShape="1">
          <a:blip r:embed="rId3">
            <a:alphaModFix/>
          </a:blip>
          <a:srcRect l="667" t="2342" r="1246" b="2844"/>
          <a:stretch/>
        </p:blipFill>
        <p:spPr>
          <a:xfrm>
            <a:off x="1686284" y="1912001"/>
            <a:ext cx="8819432" cy="4549401"/>
          </a:xfrm>
          <a:prstGeom prst="rect">
            <a:avLst/>
          </a:prstGeom>
          <a:noFill/>
          <a:ln>
            <a:noFill/>
          </a:ln>
        </p:spPr>
      </p:pic>
      <p:sp>
        <p:nvSpPr>
          <p:cNvPr id="3273" name="Google Shape;3273;p481"/>
          <p:cNvSpPr txBox="1">
            <a:spLocks noGrp="1"/>
          </p:cNvSpPr>
          <p:nvPr>
            <p:ph type="subTitle" idx="3"/>
          </p:nvPr>
        </p:nvSpPr>
        <p:spPr>
          <a:xfrm>
            <a:off x="232167" y="208667"/>
            <a:ext cx="10287200" cy="967600"/>
          </a:xfrm>
          <a:prstGeom prst="rect">
            <a:avLst/>
          </a:prstGeom>
        </p:spPr>
        <p:txBody>
          <a:bodyPr spcFirstLastPara="1" wrap="square" lIns="0" tIns="0" rIns="0" bIns="0" anchor="t" anchorCtr="0">
            <a:noAutofit/>
          </a:bodyPr>
          <a:lstStyle/>
          <a:p>
            <a:pPr marL="0" indent="0"/>
            <a:r>
              <a:rPr lang="en" sz="2133" b="1" dirty="0"/>
              <a:t>The dominant source of rising CO₂ is the </a:t>
            </a:r>
            <a:r>
              <a:rPr lang="en" sz="2133" b="1" dirty="0">
                <a:solidFill>
                  <a:schemeClr val="accent5"/>
                </a:solidFill>
              </a:rPr>
              <a:t>burning of fossil fuels</a:t>
            </a:r>
            <a:r>
              <a:rPr lang="en" sz="2133" b="1" dirty="0"/>
              <a:t>—coal, oil, and natural gas.</a:t>
            </a:r>
            <a:endParaRPr sz="2133" b="1" dirty="0"/>
          </a:p>
          <a:p>
            <a:pPr marL="0" indent="0"/>
            <a:endParaRPr dirty="0"/>
          </a:p>
        </p:txBody>
      </p:sp>
      <p:sp>
        <p:nvSpPr>
          <p:cNvPr id="3274" name="Google Shape;3274;p481"/>
          <p:cNvSpPr txBox="1">
            <a:spLocks noGrp="1"/>
          </p:cNvSpPr>
          <p:nvPr>
            <p:ph type="title"/>
          </p:nvPr>
        </p:nvSpPr>
        <p:spPr>
          <a:xfrm>
            <a:off x="1865600" y="1600367"/>
            <a:ext cx="8460800" cy="559600"/>
          </a:xfrm>
          <a:prstGeom prst="rect">
            <a:avLst/>
          </a:prstGeom>
        </p:spPr>
        <p:txBody>
          <a:bodyPr spcFirstLastPara="1" wrap="square" lIns="0" tIns="0" rIns="0" bIns="0" anchor="t" anchorCtr="0">
            <a:noAutofit/>
          </a:bodyPr>
          <a:lstStyle/>
          <a:p>
            <a:pPr>
              <a:spcAft>
                <a:spcPts val="133"/>
              </a:spcAft>
            </a:pPr>
            <a:r>
              <a:rPr lang="en"/>
              <a:t>Annual global co</a:t>
            </a:r>
            <a:r>
              <a:rPr lang="en" baseline="-25000"/>
              <a:t>2</a:t>
            </a:r>
            <a:r>
              <a:rPr lang="en"/>
              <a:t> emissions</a:t>
            </a:r>
            <a:endParaRPr/>
          </a:p>
        </p:txBody>
      </p:sp>
      <p:sp>
        <p:nvSpPr>
          <p:cNvPr id="3275" name="Google Shape;3275;p481"/>
          <p:cNvSpPr txBox="1">
            <a:spLocks noGrp="1"/>
          </p:cNvSpPr>
          <p:nvPr>
            <p:ph type="subTitle" idx="1"/>
          </p:nvPr>
        </p:nvSpPr>
        <p:spPr>
          <a:xfrm>
            <a:off x="108100" y="6461400"/>
            <a:ext cx="11960000" cy="396800"/>
          </a:xfrm>
          <a:prstGeom prst="rect">
            <a:avLst/>
          </a:prstGeom>
        </p:spPr>
        <p:txBody>
          <a:bodyPr spcFirstLastPara="1" wrap="square" lIns="0" tIns="0" rIns="0" bIns="0" anchor="ctr" anchorCtr="0">
            <a:noAutofit/>
          </a:bodyPr>
          <a:lstStyle/>
          <a:p>
            <a:pPr marL="0" indent="0" algn="l"/>
            <a:r>
              <a:rPr lang="en" sz="1200" dirty="0"/>
              <a:t>Sources: C-ROADS (Climate Interactive). </a:t>
            </a:r>
            <a:r>
              <a:rPr lang="en" sz="1200" u="sng" dirty="0">
                <a:solidFill>
                  <a:schemeClr val="hlink"/>
                </a:solidFill>
                <a:hlinkClick r:id="rId4"/>
              </a:rPr>
              <a:t>c-roads.org</a:t>
            </a:r>
            <a:endParaRPr sz="1200" dirty="0"/>
          </a:p>
          <a:p>
            <a:pPr marL="0" indent="0" algn="l"/>
            <a:r>
              <a:rPr lang="en" sz="1200" dirty="0"/>
              <a:t>Calibrated to Global Carbon Budget (2025), PRIMAP (2025), IEA (2025), EI Statistical Review of World Energy (2025), Land Use Harmonization (2019)</a:t>
            </a:r>
            <a:endParaRPr sz="12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79"/>
        <p:cNvGrpSpPr/>
        <p:nvPr/>
      </p:nvGrpSpPr>
      <p:grpSpPr>
        <a:xfrm>
          <a:off x="0" y="0"/>
          <a:ext cx="0" cy="0"/>
          <a:chOff x="0" y="0"/>
          <a:chExt cx="0" cy="0"/>
        </a:xfrm>
      </p:grpSpPr>
      <p:pic>
        <p:nvPicPr>
          <p:cNvPr id="3280" name="Google Shape;3280;p482" title="ghgs2.png"/>
          <p:cNvPicPr preferRelativeResize="0"/>
          <p:nvPr/>
        </p:nvPicPr>
        <p:blipFill rotWithShape="1">
          <a:blip r:embed="rId3">
            <a:alphaModFix/>
          </a:blip>
          <a:srcRect l="1951" t="11319" r="1449" b="3255"/>
          <a:stretch/>
        </p:blipFill>
        <p:spPr>
          <a:xfrm>
            <a:off x="1747018" y="1883561"/>
            <a:ext cx="8697965" cy="4541000"/>
          </a:xfrm>
          <a:prstGeom prst="rect">
            <a:avLst/>
          </a:prstGeom>
          <a:noFill/>
          <a:ln>
            <a:noFill/>
          </a:ln>
        </p:spPr>
      </p:pic>
      <p:sp>
        <p:nvSpPr>
          <p:cNvPr id="3281" name="Google Shape;3281;p482"/>
          <p:cNvSpPr txBox="1">
            <a:spLocks noGrp="1"/>
          </p:cNvSpPr>
          <p:nvPr>
            <p:ph type="subTitle" idx="3"/>
          </p:nvPr>
        </p:nvSpPr>
        <p:spPr>
          <a:xfrm>
            <a:off x="232167" y="208667"/>
            <a:ext cx="10792400" cy="967600"/>
          </a:xfrm>
          <a:prstGeom prst="rect">
            <a:avLst/>
          </a:prstGeom>
        </p:spPr>
        <p:txBody>
          <a:bodyPr spcFirstLastPara="1" wrap="square" lIns="0" tIns="0" rIns="0" bIns="0" anchor="t" anchorCtr="0">
            <a:noAutofit/>
          </a:bodyPr>
          <a:lstStyle/>
          <a:p>
            <a:pPr marL="0" indent="0"/>
            <a:r>
              <a:rPr lang="en" sz="2133" b="1" dirty="0"/>
              <a:t>CO₂ from fossil fuels is the largest driver, but methane, nitrous oxide, and fluorinated gases, along with CO₂ from land-use change, also contribute to warming.</a:t>
            </a:r>
            <a:endParaRPr sz="2133" b="1" dirty="0"/>
          </a:p>
          <a:p>
            <a:pPr marL="0" indent="0"/>
            <a:endParaRPr dirty="0"/>
          </a:p>
        </p:txBody>
      </p:sp>
      <p:sp>
        <p:nvSpPr>
          <p:cNvPr id="3282" name="Google Shape;3282;p482"/>
          <p:cNvSpPr txBox="1">
            <a:spLocks noGrp="1"/>
          </p:cNvSpPr>
          <p:nvPr>
            <p:ph type="title"/>
          </p:nvPr>
        </p:nvSpPr>
        <p:spPr>
          <a:xfrm>
            <a:off x="1865600" y="1600367"/>
            <a:ext cx="8460800" cy="559600"/>
          </a:xfrm>
          <a:prstGeom prst="rect">
            <a:avLst/>
          </a:prstGeom>
        </p:spPr>
        <p:txBody>
          <a:bodyPr spcFirstLastPara="1" wrap="square" lIns="0" tIns="0" rIns="0" bIns="0" anchor="t" anchorCtr="0">
            <a:noAutofit/>
          </a:bodyPr>
          <a:lstStyle/>
          <a:p>
            <a:pPr>
              <a:spcAft>
                <a:spcPts val="133"/>
              </a:spcAft>
            </a:pPr>
            <a:r>
              <a:rPr lang="en"/>
              <a:t>Annual global greenhouse gas emissions</a:t>
            </a:r>
            <a:endParaRPr/>
          </a:p>
        </p:txBody>
      </p:sp>
      <p:sp>
        <p:nvSpPr>
          <p:cNvPr id="3283" name="Google Shape;3283;p482"/>
          <p:cNvSpPr txBox="1">
            <a:spLocks noGrp="1"/>
          </p:cNvSpPr>
          <p:nvPr>
            <p:ph type="subTitle" idx="1"/>
          </p:nvPr>
        </p:nvSpPr>
        <p:spPr>
          <a:xfrm>
            <a:off x="108100" y="6461400"/>
            <a:ext cx="11960000" cy="396800"/>
          </a:xfrm>
          <a:prstGeom prst="rect">
            <a:avLst/>
          </a:prstGeom>
        </p:spPr>
        <p:txBody>
          <a:bodyPr spcFirstLastPara="1" wrap="square" lIns="0" tIns="0" rIns="0" bIns="0" anchor="ctr" anchorCtr="0">
            <a:noAutofit/>
          </a:bodyPr>
          <a:lstStyle/>
          <a:p>
            <a:pPr marL="0" indent="0" algn="l"/>
            <a:r>
              <a:rPr lang="en" sz="1200" dirty="0"/>
              <a:t>Sources: C-ROADS (Climate Interactive). </a:t>
            </a:r>
            <a:r>
              <a:rPr lang="en" sz="1200" u="sng" dirty="0">
                <a:solidFill>
                  <a:schemeClr val="hlink"/>
                </a:solidFill>
                <a:hlinkClick r:id="rId4"/>
              </a:rPr>
              <a:t>c-roads.org</a:t>
            </a:r>
            <a:endParaRPr sz="1200" dirty="0"/>
          </a:p>
          <a:p>
            <a:pPr marL="0" indent="0" algn="l"/>
            <a:r>
              <a:rPr lang="en" sz="1200" dirty="0"/>
              <a:t>Calibrated to Global Carbon Budget (2025), PRIMAP (2025), IEA (2025), EI Statistical Review of World Energy (2025), Land Use Harmonization (2019)</a:t>
            </a:r>
            <a:endParaRPr sz="12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87"/>
        <p:cNvGrpSpPr/>
        <p:nvPr/>
      </p:nvGrpSpPr>
      <p:grpSpPr>
        <a:xfrm>
          <a:off x="0" y="0"/>
          <a:ext cx="0" cy="0"/>
          <a:chOff x="0" y="0"/>
          <a:chExt cx="0" cy="0"/>
        </a:xfrm>
      </p:grpSpPr>
      <p:pic>
        <p:nvPicPr>
          <p:cNvPr id="3288" name="Google Shape;3288;p483" title="temp.png"/>
          <p:cNvPicPr preferRelativeResize="0"/>
          <p:nvPr/>
        </p:nvPicPr>
        <p:blipFill rotWithShape="1">
          <a:blip r:embed="rId3">
            <a:alphaModFix/>
          </a:blip>
          <a:srcRect l="1286" t="9251" r="511" b="3883"/>
          <a:stretch/>
        </p:blipFill>
        <p:spPr>
          <a:xfrm>
            <a:off x="1865600" y="1989121"/>
            <a:ext cx="8460800" cy="4706979"/>
          </a:xfrm>
          <a:prstGeom prst="rect">
            <a:avLst/>
          </a:prstGeom>
          <a:noFill/>
          <a:ln>
            <a:noFill/>
          </a:ln>
        </p:spPr>
      </p:pic>
      <p:sp>
        <p:nvSpPr>
          <p:cNvPr id="3289" name="Google Shape;3289;p483"/>
          <p:cNvSpPr txBox="1">
            <a:spLocks noGrp="1"/>
          </p:cNvSpPr>
          <p:nvPr>
            <p:ph type="subTitle" idx="3"/>
          </p:nvPr>
        </p:nvSpPr>
        <p:spPr>
          <a:xfrm>
            <a:off x="232167" y="208667"/>
            <a:ext cx="10927600" cy="967600"/>
          </a:xfrm>
          <a:prstGeom prst="rect">
            <a:avLst/>
          </a:prstGeom>
        </p:spPr>
        <p:txBody>
          <a:bodyPr spcFirstLastPara="1" wrap="square" lIns="0" tIns="0" rIns="0" bIns="0" anchor="t" anchorCtr="0">
            <a:noAutofit/>
          </a:bodyPr>
          <a:lstStyle/>
          <a:p>
            <a:pPr marL="0" indent="0"/>
            <a:r>
              <a:rPr lang="en" sz="2133" b="1" dirty="0"/>
              <a:t>Global average surface </a:t>
            </a:r>
            <a:r>
              <a:rPr lang="en" sz="2133" b="1" dirty="0">
                <a:solidFill>
                  <a:schemeClr val="accent5"/>
                </a:solidFill>
              </a:rPr>
              <a:t>temperature has increased about 1.4°C </a:t>
            </a:r>
            <a:r>
              <a:rPr lang="en" sz="2133" b="1" dirty="0"/>
              <a:t>(2.5°F) since humans started burning fossil fuels on a large scale.</a:t>
            </a:r>
            <a:endParaRPr sz="2133" b="1" dirty="0"/>
          </a:p>
          <a:p>
            <a:pPr marL="0" indent="0"/>
            <a:endParaRPr dirty="0"/>
          </a:p>
        </p:txBody>
      </p:sp>
      <p:sp>
        <p:nvSpPr>
          <p:cNvPr id="3290" name="Google Shape;3290;p483"/>
          <p:cNvSpPr txBox="1">
            <a:spLocks noGrp="1"/>
          </p:cNvSpPr>
          <p:nvPr>
            <p:ph type="title"/>
          </p:nvPr>
        </p:nvSpPr>
        <p:spPr>
          <a:xfrm>
            <a:off x="1865600" y="1600367"/>
            <a:ext cx="8460800" cy="559600"/>
          </a:xfrm>
          <a:prstGeom prst="rect">
            <a:avLst/>
          </a:prstGeom>
        </p:spPr>
        <p:txBody>
          <a:bodyPr spcFirstLastPara="1" wrap="square" lIns="0" tIns="0" rIns="0" bIns="0" anchor="t" anchorCtr="0">
            <a:noAutofit/>
          </a:bodyPr>
          <a:lstStyle/>
          <a:p>
            <a:pPr>
              <a:spcAft>
                <a:spcPts val="133"/>
              </a:spcAft>
            </a:pPr>
            <a:r>
              <a:rPr lang="en"/>
              <a:t>Global temperature change from pre-industrial (°C)</a:t>
            </a:r>
            <a:endParaRPr/>
          </a:p>
        </p:txBody>
      </p:sp>
      <p:sp>
        <p:nvSpPr>
          <p:cNvPr id="3291" name="Google Shape;3291;p483"/>
          <p:cNvSpPr txBox="1">
            <a:spLocks noGrp="1"/>
          </p:cNvSpPr>
          <p:nvPr>
            <p:ph type="subTitle" idx="1"/>
          </p:nvPr>
        </p:nvSpPr>
        <p:spPr>
          <a:xfrm>
            <a:off x="108100" y="6461400"/>
            <a:ext cx="11960000" cy="396800"/>
          </a:xfrm>
          <a:prstGeom prst="rect">
            <a:avLst/>
          </a:prstGeom>
        </p:spPr>
        <p:txBody>
          <a:bodyPr spcFirstLastPara="1" wrap="square" lIns="0" tIns="0" rIns="0" bIns="0" anchor="ctr" anchorCtr="0">
            <a:noAutofit/>
          </a:bodyPr>
          <a:lstStyle/>
          <a:p>
            <a:pPr marL="0" indent="0" algn="l"/>
            <a:r>
              <a:rPr lang="en" sz="1200" dirty="0"/>
              <a:t>Sources: C-ROADS (Climate Interactive). </a:t>
            </a:r>
            <a:r>
              <a:rPr lang="en" sz="1200" u="sng" dirty="0">
                <a:solidFill>
                  <a:schemeClr val="hlink"/>
                </a:solidFill>
                <a:hlinkClick r:id="rId4"/>
              </a:rPr>
              <a:t>c-roads.org</a:t>
            </a:r>
            <a:endParaRPr sz="1200" dirty="0"/>
          </a:p>
          <a:p>
            <a:pPr marL="0" indent="0" algn="l"/>
            <a:r>
              <a:rPr lang="en" sz="1200" dirty="0"/>
              <a:t>Calibrated to NASA GISS (2025), Met Office HadCRUT5 (2025)</a:t>
            </a:r>
            <a:endParaRPr sz="12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01"/>
        <p:cNvGrpSpPr/>
        <p:nvPr/>
      </p:nvGrpSpPr>
      <p:grpSpPr>
        <a:xfrm>
          <a:off x="0" y="0"/>
          <a:ext cx="0" cy="0"/>
          <a:chOff x="0" y="0"/>
          <a:chExt cx="0" cy="0"/>
        </a:xfrm>
      </p:grpSpPr>
      <p:sp>
        <p:nvSpPr>
          <p:cNvPr id="3402" name="Google Shape;3402;g1ff7371ec3a_1_101"/>
          <p:cNvSpPr txBox="1"/>
          <p:nvPr/>
        </p:nvSpPr>
        <p:spPr>
          <a:xfrm>
            <a:off x="702202" y="670698"/>
            <a:ext cx="10787700" cy="356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100"/>
              </a:spcAft>
              <a:buNone/>
            </a:pPr>
            <a:r>
              <a:rPr lang="en-US" sz="4800" b="1">
                <a:solidFill>
                  <a:schemeClr val="dk2"/>
                </a:solidFill>
                <a:latin typeface="Montserrat"/>
                <a:ea typeface="Montserrat"/>
                <a:cs typeface="Montserrat"/>
                <a:sym typeface="Montserrat"/>
              </a:rPr>
              <a:t>En-ROADS Baseline Scenario</a:t>
            </a:r>
            <a:endParaRPr sz="4800" b="1">
              <a:solidFill>
                <a:schemeClr val="dk2"/>
              </a:solidFill>
              <a:latin typeface="Montserrat"/>
              <a:ea typeface="Montserrat"/>
              <a:cs typeface="Montserrat"/>
              <a:sym typeface="Montserrat"/>
            </a:endParaRPr>
          </a:p>
        </p:txBody>
      </p:sp>
      <p:grpSp>
        <p:nvGrpSpPr>
          <p:cNvPr id="3403" name="Google Shape;3403;g1ff7371ec3a_1_101"/>
          <p:cNvGrpSpPr/>
          <p:nvPr/>
        </p:nvGrpSpPr>
        <p:grpSpPr>
          <a:xfrm>
            <a:off x="1248117" y="1723552"/>
            <a:ext cx="9695447" cy="4548354"/>
            <a:chOff x="570972" y="591892"/>
            <a:chExt cx="8182502" cy="3838598"/>
          </a:xfrm>
        </p:grpSpPr>
        <p:pic>
          <p:nvPicPr>
            <p:cNvPr id="3404" name="Google Shape;3404;g1ff7371ec3a_1_101" descr="Chart, line chart&#10;&#10;Description automatically generated"/>
            <p:cNvPicPr preferRelativeResize="0"/>
            <p:nvPr/>
          </p:nvPicPr>
          <p:blipFill rotWithShape="1">
            <a:blip r:embed="rId3">
              <a:alphaModFix/>
            </a:blip>
            <a:srcRect/>
            <a:stretch/>
          </p:blipFill>
          <p:spPr>
            <a:xfrm>
              <a:off x="570972" y="591892"/>
              <a:ext cx="8182502" cy="3832662"/>
            </a:xfrm>
            <a:prstGeom prst="rect">
              <a:avLst/>
            </a:prstGeom>
            <a:noFill/>
            <a:ln>
              <a:noFill/>
            </a:ln>
          </p:spPr>
        </p:pic>
        <p:grpSp>
          <p:nvGrpSpPr>
            <p:cNvPr id="3405" name="Google Shape;3405;g1ff7371ec3a_1_101"/>
            <p:cNvGrpSpPr/>
            <p:nvPr/>
          </p:nvGrpSpPr>
          <p:grpSpPr>
            <a:xfrm>
              <a:off x="5721375" y="2359989"/>
              <a:ext cx="2131545" cy="2070500"/>
              <a:chOff x="6745889" y="2166531"/>
              <a:chExt cx="2842060" cy="2760667"/>
            </a:xfrm>
          </p:grpSpPr>
          <p:cxnSp>
            <p:nvCxnSpPr>
              <p:cNvPr id="3406" name="Google Shape;3406;g1ff7371ec3a_1_101"/>
              <p:cNvCxnSpPr/>
              <p:nvPr/>
            </p:nvCxnSpPr>
            <p:spPr>
              <a:xfrm rot="10800000">
                <a:off x="6745889" y="2166531"/>
                <a:ext cx="1231500" cy="2122800"/>
              </a:xfrm>
              <a:prstGeom prst="straightConnector1">
                <a:avLst/>
              </a:prstGeom>
              <a:noFill/>
              <a:ln w="71475" cap="flat" cmpd="sng">
                <a:solidFill>
                  <a:srgbClr val="C00000"/>
                </a:solidFill>
                <a:prstDash val="solid"/>
                <a:miter lim="800000"/>
                <a:headEnd type="none" w="med" len="med"/>
                <a:tailEnd type="triangle" w="med" len="med"/>
              </a:ln>
            </p:spPr>
          </p:cxnSp>
          <p:sp>
            <p:nvSpPr>
              <p:cNvPr id="3407" name="Google Shape;3407;g1ff7371ec3a_1_101"/>
              <p:cNvSpPr txBox="1"/>
              <p:nvPr/>
            </p:nvSpPr>
            <p:spPr>
              <a:xfrm>
                <a:off x="7096149" y="4211398"/>
                <a:ext cx="2491800" cy="715800"/>
              </a:xfrm>
              <a:prstGeom prst="rect">
                <a:avLst/>
              </a:prstGeom>
              <a:solidFill>
                <a:schemeClr val="lt1"/>
              </a:solidFill>
              <a:ln w="79000" cap="flat" cmpd="sng">
                <a:solidFill>
                  <a:srgbClr val="C00000"/>
                </a:solidFill>
                <a:prstDash val="solid"/>
                <a:round/>
                <a:headEnd type="none" w="sm" len="sm"/>
                <a:tailEnd type="none" w="sm" len="sm"/>
              </a:ln>
            </p:spPr>
            <p:txBody>
              <a:bodyPr spcFirstLastPara="1" wrap="square" lIns="81275" tIns="40600" rIns="81275" bIns="40600" anchor="t" anchorCtr="0">
                <a:spAutoFit/>
              </a:bodyPr>
              <a:lstStyle/>
              <a:p>
                <a:pPr marL="0" marR="0" lvl="0" indent="0" algn="ctr" rtl="0">
                  <a:spcBef>
                    <a:spcPts val="0"/>
                  </a:spcBef>
                  <a:spcAft>
                    <a:spcPts val="0"/>
                  </a:spcAft>
                  <a:buNone/>
                </a:pPr>
                <a:r>
                  <a:rPr lang="en-US" sz="1800" b="1">
                    <a:solidFill>
                      <a:srgbClr val="C00000"/>
                    </a:solidFill>
                    <a:latin typeface="Helvetica Neue Light"/>
                    <a:ea typeface="Helvetica Neue Light"/>
                    <a:cs typeface="Helvetica Neue Light"/>
                    <a:sym typeface="Helvetica Neue Light"/>
                  </a:rPr>
                  <a:t>Our climate goals (1.5ºC to 2ºC)  </a:t>
                </a:r>
                <a:endParaRPr sz="1300"/>
              </a:p>
            </p:txBody>
          </p:sp>
        </p:grpSp>
        <p:cxnSp>
          <p:nvCxnSpPr>
            <p:cNvPr id="3408" name="Google Shape;3408;g1ff7371ec3a_1_101"/>
            <p:cNvCxnSpPr/>
            <p:nvPr/>
          </p:nvCxnSpPr>
          <p:spPr>
            <a:xfrm>
              <a:off x="1329120" y="2202918"/>
              <a:ext cx="4538700" cy="0"/>
            </a:xfrm>
            <a:prstGeom prst="straightConnector1">
              <a:avLst/>
            </a:prstGeom>
            <a:noFill/>
            <a:ln w="45125" cap="flat" cmpd="sng">
              <a:solidFill>
                <a:srgbClr val="C00000"/>
              </a:solidFill>
              <a:prstDash val="lgDash"/>
              <a:miter lim="800000"/>
              <a:headEnd type="none" w="sm" len="sm"/>
              <a:tailEnd type="none" w="sm" len="sm"/>
            </a:ln>
          </p:spPr>
        </p:cxnSp>
      </p:grpSp>
      <p:cxnSp>
        <p:nvCxnSpPr>
          <p:cNvPr id="3409" name="Google Shape;3409;g1ff7371ec3a_1_101"/>
          <p:cNvCxnSpPr/>
          <p:nvPr/>
        </p:nvCxnSpPr>
        <p:spPr>
          <a:xfrm>
            <a:off x="2142107" y="4028899"/>
            <a:ext cx="5378100" cy="0"/>
          </a:xfrm>
          <a:prstGeom prst="straightConnector1">
            <a:avLst/>
          </a:prstGeom>
          <a:noFill/>
          <a:ln w="45125" cap="flat" cmpd="sng">
            <a:solidFill>
              <a:srgbClr val="C00000"/>
            </a:solidFill>
            <a:prstDash val="lgDash"/>
            <a:miter lim="800000"/>
            <a:headEnd type="none" w="sm" len="sm"/>
            <a:tailEnd type="none" w="sm" len="sm"/>
          </a:ln>
        </p:spPr>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13"/>
        <p:cNvGrpSpPr/>
        <p:nvPr/>
      </p:nvGrpSpPr>
      <p:grpSpPr>
        <a:xfrm>
          <a:off x="0" y="0"/>
          <a:ext cx="0" cy="0"/>
          <a:chOff x="0" y="0"/>
          <a:chExt cx="0" cy="0"/>
        </a:xfrm>
      </p:grpSpPr>
      <p:sp>
        <p:nvSpPr>
          <p:cNvPr id="3414" name="Google Shape;3414;g3ccaff64ba1_0_385"/>
          <p:cNvSpPr txBox="1">
            <a:spLocks noGrp="1"/>
          </p:cNvSpPr>
          <p:nvPr>
            <p:ph type="title"/>
          </p:nvPr>
        </p:nvSpPr>
        <p:spPr>
          <a:xfrm>
            <a:off x="8839200" y="1635600"/>
            <a:ext cx="2743200" cy="1219200"/>
          </a:xfrm>
          <a:prstGeom prst="rect">
            <a:avLst/>
          </a:prstGeom>
        </p:spPr>
        <p:txBody>
          <a:bodyPr spcFirstLastPara="1" wrap="square" lIns="0" tIns="0" rIns="0" bIns="0" anchor="t" anchorCtr="0">
            <a:noAutofit/>
          </a:bodyPr>
          <a:lstStyle/>
          <a:p>
            <a:pPr marL="0" lvl="0" indent="0" algn="l" rtl="0">
              <a:spcBef>
                <a:spcPts val="0"/>
              </a:spcBef>
              <a:spcAft>
                <a:spcPts val="100"/>
              </a:spcAft>
              <a:buNone/>
            </a:pPr>
            <a:r>
              <a:rPr lang="en-US" sz="5700"/>
              <a:t>Flood risk from sea level rise</a:t>
            </a:r>
            <a:endParaRPr sz="5700"/>
          </a:p>
        </p:txBody>
      </p:sp>
      <p:sp>
        <p:nvSpPr>
          <p:cNvPr id="3415" name="Google Shape;3415;g3ccaff64ba1_0_385"/>
          <p:cNvSpPr txBox="1">
            <a:spLocks noGrp="1"/>
          </p:cNvSpPr>
          <p:nvPr>
            <p:ph type="body" idx="2"/>
          </p:nvPr>
        </p:nvSpPr>
        <p:spPr>
          <a:xfrm>
            <a:off x="8839200" y="4670767"/>
            <a:ext cx="2743200" cy="1828800"/>
          </a:xfrm>
          <a:prstGeom prst="rect">
            <a:avLst/>
          </a:prstGeom>
        </p:spPr>
        <p:txBody>
          <a:bodyPr spcFirstLastPara="1" wrap="square" lIns="0" tIns="0" rIns="0" bIns="0" anchor="t" anchorCtr="0">
            <a:noAutofit/>
          </a:bodyPr>
          <a:lstStyle/>
          <a:p>
            <a:pPr marL="0" lvl="0" indent="0" algn="l" rtl="0">
              <a:spcBef>
                <a:spcPts val="1300"/>
              </a:spcBef>
              <a:spcAft>
                <a:spcPts val="0"/>
              </a:spcAft>
              <a:buNone/>
            </a:pPr>
            <a:r>
              <a:rPr lang="en-US" sz="1900"/>
              <a:t>In Hanoi, Vietnam, 3.3°C in 2100</a:t>
            </a:r>
            <a:endParaRPr sz="1900"/>
          </a:p>
          <a:p>
            <a:pPr marL="0" lvl="0" indent="0" algn="l" rtl="0">
              <a:spcBef>
                <a:spcPts val="1600"/>
              </a:spcBef>
              <a:spcAft>
                <a:spcPts val="0"/>
              </a:spcAft>
              <a:buNone/>
            </a:pPr>
            <a:endParaRPr sz="1900"/>
          </a:p>
          <a:p>
            <a:pPr marL="0" lvl="0" indent="0" algn="l" rtl="0">
              <a:spcBef>
                <a:spcPts val="1600"/>
              </a:spcBef>
              <a:spcAft>
                <a:spcPts val="1600"/>
              </a:spcAft>
              <a:buNone/>
            </a:pPr>
            <a:endParaRPr sz="1900"/>
          </a:p>
        </p:txBody>
      </p:sp>
      <p:pic>
        <p:nvPicPr>
          <p:cNvPr id="3416" name="Google Shape;3416;g3ccaff64ba1_0_385"/>
          <p:cNvPicPr preferRelativeResize="0"/>
          <p:nvPr/>
        </p:nvPicPr>
        <p:blipFill rotWithShape="1">
          <a:blip r:embed="rId3">
            <a:alphaModFix/>
          </a:blip>
          <a:srcRect r="51891" b="6428"/>
          <a:stretch/>
        </p:blipFill>
        <p:spPr>
          <a:xfrm>
            <a:off x="0" y="0"/>
            <a:ext cx="8227405" cy="68580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20"/>
        <p:cNvGrpSpPr/>
        <p:nvPr/>
      </p:nvGrpSpPr>
      <p:grpSpPr>
        <a:xfrm>
          <a:off x="0" y="0"/>
          <a:ext cx="0" cy="0"/>
          <a:chOff x="0" y="0"/>
          <a:chExt cx="0" cy="0"/>
        </a:xfrm>
      </p:grpSpPr>
      <p:sp>
        <p:nvSpPr>
          <p:cNvPr id="3421" name="Google Shape;3421;g3ccaff64ba1_0_391"/>
          <p:cNvSpPr txBox="1">
            <a:spLocks noGrp="1"/>
          </p:cNvSpPr>
          <p:nvPr>
            <p:ph type="title"/>
          </p:nvPr>
        </p:nvSpPr>
        <p:spPr>
          <a:xfrm>
            <a:off x="8839200" y="1635600"/>
            <a:ext cx="2743200" cy="1219200"/>
          </a:xfrm>
          <a:prstGeom prst="rect">
            <a:avLst/>
          </a:prstGeom>
        </p:spPr>
        <p:txBody>
          <a:bodyPr spcFirstLastPara="1" wrap="square" lIns="0" tIns="0" rIns="0" bIns="0" anchor="t" anchorCtr="0">
            <a:noAutofit/>
          </a:bodyPr>
          <a:lstStyle/>
          <a:p>
            <a:pPr marL="0" lvl="0" indent="0" algn="l" rtl="0">
              <a:spcBef>
                <a:spcPts val="0"/>
              </a:spcBef>
              <a:spcAft>
                <a:spcPts val="100"/>
              </a:spcAft>
              <a:buNone/>
            </a:pPr>
            <a:r>
              <a:rPr lang="en-US" sz="5700"/>
              <a:t>Flood risk from sea level rise</a:t>
            </a:r>
            <a:endParaRPr sz="5700"/>
          </a:p>
        </p:txBody>
      </p:sp>
      <p:sp>
        <p:nvSpPr>
          <p:cNvPr id="3422" name="Google Shape;3422;g3ccaff64ba1_0_391"/>
          <p:cNvSpPr txBox="1">
            <a:spLocks noGrp="1"/>
          </p:cNvSpPr>
          <p:nvPr>
            <p:ph type="body" idx="2"/>
          </p:nvPr>
        </p:nvSpPr>
        <p:spPr>
          <a:xfrm>
            <a:off x="8839200" y="4338258"/>
            <a:ext cx="2970000" cy="2187300"/>
          </a:xfrm>
          <a:prstGeom prst="rect">
            <a:avLst/>
          </a:prstGeom>
        </p:spPr>
        <p:txBody>
          <a:bodyPr spcFirstLastPara="1" wrap="square" lIns="0" tIns="0" rIns="0" bIns="0" anchor="t" anchorCtr="0">
            <a:noAutofit/>
          </a:bodyPr>
          <a:lstStyle/>
          <a:p>
            <a:pPr marL="0" lvl="0" indent="0" algn="l" rtl="0">
              <a:spcBef>
                <a:spcPts val="1300"/>
              </a:spcBef>
              <a:spcAft>
                <a:spcPts val="0"/>
              </a:spcAft>
              <a:buNone/>
            </a:pPr>
            <a:r>
              <a:rPr lang="en-US" sz="1900" dirty="0"/>
              <a:t>In Hanoi, Vietnam, 3.3°C over the next few centuries</a:t>
            </a:r>
            <a:endParaRPr sz="1900" dirty="0"/>
          </a:p>
          <a:p>
            <a:pPr marL="0" lvl="0" indent="0" algn="l" rtl="0">
              <a:lnSpc>
                <a:spcPct val="100000"/>
              </a:lnSpc>
              <a:spcBef>
                <a:spcPts val="1600"/>
              </a:spcBef>
              <a:spcAft>
                <a:spcPts val="0"/>
              </a:spcAft>
              <a:buNone/>
            </a:pPr>
            <a:r>
              <a:rPr lang="en-US" sz="1500" b="0" i="1" dirty="0">
                <a:solidFill>
                  <a:schemeClr val="lt1"/>
                </a:solidFill>
                <a:latin typeface="Calibri"/>
                <a:ea typeface="Calibri"/>
                <a:cs typeface="Calibri"/>
                <a:sym typeface="Calibri"/>
              </a:rPr>
              <a:t>Use En-ROADS to create a scenario that lowers this sea level rise. View the map under “Impacts” in the Graphs. </a:t>
            </a:r>
            <a:endParaRPr sz="1900" dirty="0"/>
          </a:p>
        </p:txBody>
      </p:sp>
      <p:pic>
        <p:nvPicPr>
          <p:cNvPr id="3423" name="Google Shape;3423;g3ccaff64ba1_0_391"/>
          <p:cNvPicPr preferRelativeResize="0"/>
          <p:nvPr/>
        </p:nvPicPr>
        <p:blipFill rotWithShape="1">
          <a:blip r:embed="rId3">
            <a:alphaModFix/>
          </a:blip>
          <a:srcRect r="51879" b="6428"/>
          <a:stretch/>
        </p:blipFill>
        <p:spPr>
          <a:xfrm>
            <a:off x="0" y="0"/>
            <a:ext cx="8229601" cy="68580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28"/>
        <p:cNvGrpSpPr/>
        <p:nvPr/>
      </p:nvGrpSpPr>
      <p:grpSpPr>
        <a:xfrm>
          <a:off x="0" y="0"/>
          <a:ext cx="0" cy="0"/>
          <a:chOff x="0" y="0"/>
          <a:chExt cx="0" cy="0"/>
        </a:xfrm>
      </p:grpSpPr>
      <p:sp>
        <p:nvSpPr>
          <p:cNvPr id="3429" name="Google Shape;3429;p30"/>
          <p:cNvSpPr txBox="1">
            <a:spLocks noGrp="1"/>
          </p:cNvSpPr>
          <p:nvPr>
            <p:ph type="ctrTitle"/>
          </p:nvPr>
        </p:nvSpPr>
        <p:spPr>
          <a:xfrm>
            <a:off x="466722" y="698757"/>
            <a:ext cx="11261452" cy="52415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FFC000"/>
              </a:buClr>
              <a:buSzPts val="3200"/>
              <a:buFont typeface="Helvetica Neue"/>
              <a:buNone/>
            </a:pPr>
            <a:endParaRPr/>
          </a:p>
        </p:txBody>
      </p:sp>
      <p:sp>
        <p:nvSpPr>
          <p:cNvPr id="3430" name="Google Shape;3430;p30"/>
          <p:cNvSpPr txBox="1">
            <a:spLocks noGrp="1"/>
          </p:cNvSpPr>
          <p:nvPr>
            <p:ph type="body" idx="1"/>
          </p:nvPr>
        </p:nvSpPr>
        <p:spPr>
          <a:xfrm>
            <a:off x="466722" y="1416846"/>
            <a:ext cx="11261452" cy="4606924"/>
          </a:xfrm>
          <a:prstGeom prst="rect">
            <a:avLst/>
          </a:prstGeom>
          <a:noFill/>
          <a:ln>
            <a:noFill/>
          </a:ln>
        </p:spPr>
        <p:txBody>
          <a:bodyPr spcFirstLastPara="1" wrap="square" lIns="91425" tIns="45700" rIns="91425" bIns="45700" anchor="t" anchorCtr="0">
            <a:normAutofit/>
          </a:bodyPr>
          <a:lstStyle/>
          <a:p>
            <a:pPr marL="228600" lvl="0" indent="-50800" algn="l" rtl="0">
              <a:lnSpc>
                <a:spcPct val="100000"/>
              </a:lnSpc>
              <a:spcBef>
                <a:spcPts val="0"/>
              </a:spcBef>
              <a:spcAft>
                <a:spcPts val="0"/>
              </a:spcAft>
              <a:buClr>
                <a:schemeClr val="lt1"/>
              </a:buClr>
              <a:buSzPts val="2800"/>
              <a:buNone/>
            </a:pPr>
            <a:endParaRPr/>
          </a:p>
        </p:txBody>
      </p:sp>
      <p:pic>
        <p:nvPicPr>
          <p:cNvPr id="3431" name="Google Shape;3431;p30"/>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432" name="Google Shape;3432;p30"/>
          <p:cNvSpPr txBox="1"/>
          <p:nvPr/>
        </p:nvSpPr>
        <p:spPr>
          <a:xfrm>
            <a:off x="7606488" y="242896"/>
            <a:ext cx="4310100" cy="5232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203864"/>
              </a:buClr>
              <a:buSzPts val="2800"/>
              <a:buFont typeface="Calibri"/>
              <a:buNone/>
            </a:pPr>
            <a:r>
              <a:rPr lang="en-US" sz="2800" b="1" i="0" u="none" strike="noStrike" cap="none">
                <a:solidFill>
                  <a:schemeClr val="lt1"/>
                </a:solidFill>
                <a:latin typeface="Montserrat"/>
                <a:ea typeface="Montserrat"/>
                <a:cs typeface="Montserrat"/>
                <a:sym typeface="Montserrat"/>
              </a:rPr>
              <a:t>Dubai today</a:t>
            </a:r>
            <a:r>
              <a:rPr lang="en-US" sz="2800" b="1" i="0" u="none" strike="noStrike" cap="none">
                <a:solidFill>
                  <a:srgbClr val="004992"/>
                </a:solidFill>
                <a:latin typeface="Montserrat"/>
                <a:ea typeface="Montserrat"/>
                <a:cs typeface="Montserrat"/>
                <a:sym typeface="Montserrat"/>
              </a:rPr>
              <a:t>   </a:t>
            </a:r>
            <a:endParaRPr sz="1400" b="1" i="0" u="none" strike="noStrike" cap="none">
              <a:solidFill>
                <a:srgbClr val="004992"/>
              </a:solidFill>
              <a:latin typeface="Montserrat"/>
              <a:ea typeface="Montserrat"/>
              <a:cs typeface="Montserrat"/>
              <a:sym typeface="Montserrat"/>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437"/>
        <p:cNvGrpSpPr/>
        <p:nvPr/>
      </p:nvGrpSpPr>
      <p:grpSpPr>
        <a:xfrm>
          <a:off x="0" y="0"/>
          <a:ext cx="0" cy="0"/>
          <a:chOff x="0" y="0"/>
          <a:chExt cx="0" cy="0"/>
        </a:xfrm>
      </p:grpSpPr>
      <p:sp>
        <p:nvSpPr>
          <p:cNvPr id="3438" name="Google Shape;3438;p31"/>
          <p:cNvSpPr txBox="1"/>
          <p:nvPr/>
        </p:nvSpPr>
        <p:spPr>
          <a:xfrm>
            <a:off x="472869" y="504408"/>
            <a:ext cx="2883790" cy="523024"/>
          </a:xfrm>
          <a:prstGeom prst="rect">
            <a:avLst/>
          </a:prstGeom>
          <a:noFill/>
          <a:ln>
            <a:noFill/>
          </a:ln>
        </p:spPr>
        <p:txBody>
          <a:bodyPr spcFirstLastPara="1" wrap="square" lIns="91225" tIns="45600" rIns="91225" bIns="45600" anchor="t" anchorCtr="0">
            <a:spAutoFit/>
          </a:bodyPr>
          <a:lstStyle/>
          <a:p>
            <a:pPr marL="0" marR="0" lvl="0" indent="0" algn="l" rtl="0">
              <a:lnSpc>
                <a:spcPct val="100000"/>
              </a:lnSpc>
              <a:spcBef>
                <a:spcPts val="0"/>
              </a:spcBef>
              <a:spcAft>
                <a:spcPts val="0"/>
              </a:spcAft>
              <a:buClr>
                <a:srgbClr val="FFFFFF"/>
              </a:buClr>
              <a:buSzPts val="2800"/>
              <a:buFont typeface="Helvetica Neue"/>
              <a:buNone/>
            </a:pPr>
            <a:r>
              <a:rPr lang="en-US" sz="2800" b="1" i="0" u="none" strike="noStrike" cap="none">
                <a:solidFill>
                  <a:srgbClr val="FFFFFF"/>
                </a:solidFill>
                <a:latin typeface="Helvetica Neue"/>
                <a:ea typeface="Helvetica Neue"/>
                <a:cs typeface="Helvetica Neue"/>
                <a:sym typeface="Helvetica Neue"/>
              </a:rPr>
              <a:t>Dubai today</a:t>
            </a:r>
            <a:endParaRPr sz="1400" b="0" i="0" u="none" strike="noStrike" cap="none">
              <a:solidFill>
                <a:srgbClr val="000000"/>
              </a:solidFill>
              <a:latin typeface="Arial"/>
              <a:ea typeface="Arial"/>
              <a:cs typeface="Arial"/>
              <a:sym typeface="Arial"/>
            </a:endParaRPr>
          </a:p>
        </p:txBody>
      </p:sp>
      <p:sp>
        <p:nvSpPr>
          <p:cNvPr id="3439" name="Google Shape;3439;p31"/>
          <p:cNvSpPr txBox="1"/>
          <p:nvPr/>
        </p:nvSpPr>
        <p:spPr>
          <a:xfrm>
            <a:off x="206829" y="6283319"/>
            <a:ext cx="3128210"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600"/>
              <a:buFont typeface="Helvetica Neue Light"/>
              <a:buNone/>
            </a:pPr>
            <a:r>
              <a:rPr lang="en-US" sz="1600" b="0" i="0" u="none" strike="noStrike" cap="none">
                <a:solidFill>
                  <a:srgbClr val="FFFFFF"/>
                </a:solidFill>
                <a:latin typeface="Helvetica Neue Light"/>
                <a:ea typeface="Helvetica Neue Light"/>
                <a:cs typeface="Helvetica Neue Light"/>
                <a:sym typeface="Helvetica Neue Light"/>
              </a:rPr>
              <a:t>Source: Climate Central</a:t>
            </a:r>
            <a:endParaRPr sz="1400" b="0" i="0" u="none" strike="noStrike" cap="none">
              <a:solidFill>
                <a:srgbClr val="000000"/>
              </a:solidFill>
              <a:latin typeface="Arial"/>
              <a:ea typeface="Arial"/>
              <a:cs typeface="Arial"/>
              <a:sym typeface="Arial"/>
            </a:endParaRPr>
          </a:p>
        </p:txBody>
      </p:sp>
      <p:pic>
        <p:nvPicPr>
          <p:cNvPr id="3440" name="Google Shape;3440;p31"/>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441" name="Google Shape;3441;p31"/>
          <p:cNvSpPr txBox="1"/>
          <p:nvPr/>
        </p:nvSpPr>
        <p:spPr>
          <a:xfrm>
            <a:off x="6909403" y="242900"/>
            <a:ext cx="5282700" cy="5232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203864"/>
              </a:buClr>
              <a:buSzPts val="2800"/>
              <a:buFont typeface="Calibri"/>
              <a:buNone/>
            </a:pPr>
            <a:r>
              <a:rPr lang="en-US" sz="2800" b="1" i="0" u="none" strike="noStrike" cap="none">
                <a:solidFill>
                  <a:schemeClr val="lt1"/>
                </a:solidFill>
                <a:latin typeface="Montserrat"/>
                <a:ea typeface="Montserrat"/>
                <a:cs typeface="Montserrat"/>
                <a:sym typeface="Montserrat"/>
              </a:rPr>
              <a:t>…and with 3°C of warming</a:t>
            </a:r>
            <a:endParaRPr sz="1400" b="1" i="0" u="none" strike="noStrike" cap="none">
              <a:solidFill>
                <a:schemeClr val="lt1"/>
              </a:solidFill>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rgbClr val="85200C"/>
        </a:solidFill>
        <a:effectLst/>
      </p:bgPr>
    </p:bg>
    <p:spTree>
      <p:nvGrpSpPr>
        <p:cNvPr id="1" name="Shape 3104"/>
        <p:cNvGrpSpPr/>
        <p:nvPr/>
      </p:nvGrpSpPr>
      <p:grpSpPr>
        <a:xfrm>
          <a:off x="0" y="0"/>
          <a:ext cx="0" cy="0"/>
          <a:chOff x="0" y="0"/>
          <a:chExt cx="0" cy="0"/>
        </a:xfrm>
      </p:grpSpPr>
      <p:sp>
        <p:nvSpPr>
          <p:cNvPr id="3105" name="Google Shape;3105;g3451a0c9f19_0_0"/>
          <p:cNvSpPr txBox="1">
            <a:spLocks noGrp="1"/>
          </p:cNvSpPr>
          <p:nvPr>
            <p:ph type="body" idx="2"/>
          </p:nvPr>
        </p:nvSpPr>
        <p:spPr>
          <a:xfrm>
            <a:off x="609600" y="1224625"/>
            <a:ext cx="10972800" cy="1691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endParaRPr sz="1800">
              <a:solidFill>
                <a:schemeClr val="lt1"/>
              </a:solidFill>
            </a:endParaRPr>
          </a:p>
          <a:p>
            <a:pPr marL="0" lvl="0" indent="0" algn="l" rtl="0">
              <a:lnSpc>
                <a:spcPct val="100000"/>
              </a:lnSpc>
              <a:spcBef>
                <a:spcPts val="0"/>
              </a:spcBef>
              <a:spcAft>
                <a:spcPts val="0"/>
              </a:spcAft>
              <a:buNone/>
            </a:pPr>
            <a:endParaRPr sz="1800">
              <a:solidFill>
                <a:schemeClr val="lt1"/>
              </a:solidFill>
            </a:endParaRPr>
          </a:p>
          <a:p>
            <a:pPr marL="0" lvl="0" indent="0" algn="l" rtl="0">
              <a:lnSpc>
                <a:spcPct val="100000"/>
              </a:lnSpc>
              <a:spcBef>
                <a:spcPts val="0"/>
              </a:spcBef>
              <a:spcAft>
                <a:spcPts val="0"/>
              </a:spcAft>
              <a:buNone/>
            </a:pPr>
            <a:r>
              <a:rPr lang="en-US" sz="1800" b="1">
                <a:solidFill>
                  <a:schemeClr val="lt1"/>
                </a:solidFill>
              </a:rPr>
              <a:t>Participant roles: </a:t>
            </a:r>
            <a:r>
              <a:rPr lang="en-US" sz="1800">
                <a:solidFill>
                  <a:schemeClr val="lt1"/>
                </a:solidFill>
              </a:rPr>
              <a:t>This game can be played with 6 or 8 teams, depending on the number of participants. This deck includes slides for all 8 teams, but show only the slides relevant to your chosen configuration.</a:t>
            </a:r>
            <a:endParaRPr sz="1800">
              <a:solidFill>
                <a:schemeClr val="lt1"/>
              </a:solidFill>
            </a:endParaRPr>
          </a:p>
        </p:txBody>
      </p:sp>
      <p:sp>
        <p:nvSpPr>
          <p:cNvPr id="3106" name="Google Shape;3106;g3451a0c9f19_0_0"/>
          <p:cNvSpPr txBox="1">
            <a:spLocks noGrp="1"/>
          </p:cNvSpPr>
          <p:nvPr>
            <p:ph type="body" idx="2"/>
          </p:nvPr>
        </p:nvSpPr>
        <p:spPr>
          <a:xfrm>
            <a:off x="999375" y="2915675"/>
            <a:ext cx="4776300" cy="24297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1100"/>
              </a:spcBef>
              <a:spcAft>
                <a:spcPts val="0"/>
              </a:spcAft>
              <a:buNone/>
            </a:pPr>
            <a:r>
              <a:rPr lang="en-US" sz="1800" b="1">
                <a:solidFill>
                  <a:schemeClr val="lt1"/>
                </a:solidFill>
              </a:rPr>
              <a:t>6-team version:</a:t>
            </a:r>
            <a:endParaRPr sz="1800" b="1">
              <a:solidFill>
                <a:schemeClr val="lt1"/>
              </a:solidFill>
            </a:endParaRPr>
          </a:p>
          <a:p>
            <a:pPr marL="457200" marR="0" lvl="0" indent="-342900" algn="l" rtl="0">
              <a:lnSpc>
                <a:spcPct val="100000"/>
              </a:lnSpc>
              <a:spcBef>
                <a:spcPts val="1000"/>
              </a:spcBef>
              <a:spcAft>
                <a:spcPts val="0"/>
              </a:spcAft>
              <a:buClr>
                <a:schemeClr val="lt1"/>
              </a:buClr>
              <a:buSzPts val="1800"/>
              <a:buChar char="●"/>
            </a:pPr>
            <a:r>
              <a:rPr lang="en-US" sz="1800">
                <a:solidFill>
                  <a:schemeClr val="lt1"/>
                </a:solidFill>
                <a:uFill>
                  <a:noFill/>
                </a:uFill>
                <a:hlinkClick r:id="rId3">
                  <a:extLst>
                    <a:ext uri="{A12FA001-AC4F-418D-AE19-62706E023703}">
                      <ahyp:hlinkClr xmlns:ahyp="http://schemas.microsoft.com/office/drawing/2018/hyperlinkcolor" val="tx"/>
                    </a:ext>
                  </a:extLst>
                </a:hlinkClick>
              </a:rPr>
              <a:t>Clean Tech</a:t>
            </a:r>
            <a:endParaRPr sz="1800">
              <a:solidFill>
                <a:schemeClr val="lt1"/>
              </a:solidFill>
            </a:endParaRPr>
          </a:p>
          <a:p>
            <a:pPr marL="457200" marR="0" lvl="0" indent="-342900" algn="l" rtl="0">
              <a:lnSpc>
                <a:spcPct val="100000"/>
              </a:lnSpc>
              <a:spcBef>
                <a:spcPts val="0"/>
              </a:spcBef>
              <a:spcAft>
                <a:spcPts val="0"/>
              </a:spcAft>
              <a:buClr>
                <a:schemeClr val="lt1"/>
              </a:buClr>
              <a:buSzPts val="1800"/>
              <a:buChar char="●"/>
            </a:pPr>
            <a:r>
              <a:rPr lang="en-US" sz="1800">
                <a:solidFill>
                  <a:schemeClr val="lt1"/>
                </a:solidFill>
                <a:uFill>
                  <a:noFill/>
                </a:uFill>
                <a:hlinkClick r:id="rId4">
                  <a:extLst>
                    <a:ext uri="{A12FA001-AC4F-418D-AE19-62706E023703}">
                      <ahyp:hlinkClr xmlns:ahyp="http://schemas.microsoft.com/office/drawing/2018/hyperlinkcolor" val="tx"/>
                    </a:ext>
                  </a:extLst>
                </a:hlinkClick>
              </a:rPr>
              <a:t>Climate Justice Hawks</a:t>
            </a:r>
            <a:endParaRPr sz="1800">
              <a:solidFill>
                <a:schemeClr val="lt1"/>
              </a:solidFill>
            </a:endParaRPr>
          </a:p>
          <a:p>
            <a:pPr marL="457200" marR="0" lvl="0" indent="-342900" algn="l" rtl="0">
              <a:lnSpc>
                <a:spcPct val="100000"/>
              </a:lnSpc>
              <a:spcBef>
                <a:spcPts val="0"/>
              </a:spcBef>
              <a:spcAft>
                <a:spcPts val="0"/>
              </a:spcAft>
              <a:buClr>
                <a:schemeClr val="lt1"/>
              </a:buClr>
              <a:buSzPts val="1800"/>
              <a:buChar char="●"/>
            </a:pPr>
            <a:r>
              <a:rPr lang="en-US" sz="1800">
                <a:solidFill>
                  <a:schemeClr val="lt1"/>
                </a:solidFill>
                <a:uFill>
                  <a:noFill/>
                </a:uFill>
                <a:hlinkClick r:id="rId5">
                  <a:extLst>
                    <a:ext uri="{A12FA001-AC4F-418D-AE19-62706E023703}">
                      <ahyp:hlinkClr xmlns:ahyp="http://schemas.microsoft.com/office/drawing/2018/hyperlinkcolor" val="tx"/>
                    </a:ext>
                  </a:extLst>
                </a:hlinkClick>
              </a:rPr>
              <a:t>Conventional Energy</a:t>
            </a:r>
            <a:endParaRPr sz="1800">
              <a:solidFill>
                <a:schemeClr val="lt1"/>
              </a:solidFill>
            </a:endParaRPr>
          </a:p>
          <a:p>
            <a:pPr marL="457200" marR="0" lvl="0" indent="-342900" algn="l" rtl="0">
              <a:lnSpc>
                <a:spcPct val="100000"/>
              </a:lnSpc>
              <a:spcBef>
                <a:spcPts val="0"/>
              </a:spcBef>
              <a:spcAft>
                <a:spcPts val="0"/>
              </a:spcAft>
              <a:buClr>
                <a:schemeClr val="lt1"/>
              </a:buClr>
              <a:buSzPts val="1800"/>
              <a:buChar char="●"/>
            </a:pPr>
            <a:r>
              <a:rPr lang="en-US" sz="1800">
                <a:solidFill>
                  <a:schemeClr val="lt1"/>
                </a:solidFill>
                <a:uFill>
                  <a:noFill/>
                </a:uFill>
                <a:hlinkClick r:id="rId6">
                  <a:extLst>
                    <a:ext uri="{A12FA001-AC4F-418D-AE19-62706E023703}">
                      <ahyp:hlinkClr xmlns:ahyp="http://schemas.microsoft.com/office/drawing/2018/hyperlinkcolor" val="tx"/>
                    </a:ext>
                  </a:extLst>
                </a:hlinkClick>
              </a:rPr>
              <a:t>Industry and Commerce</a:t>
            </a:r>
            <a:endParaRPr sz="1800">
              <a:solidFill>
                <a:schemeClr val="lt1"/>
              </a:solidFill>
            </a:endParaRPr>
          </a:p>
          <a:p>
            <a:pPr marL="457200" marR="0" lvl="0" indent="-342900" algn="l" rtl="0">
              <a:lnSpc>
                <a:spcPct val="100000"/>
              </a:lnSpc>
              <a:spcBef>
                <a:spcPts val="0"/>
              </a:spcBef>
              <a:spcAft>
                <a:spcPts val="0"/>
              </a:spcAft>
              <a:buClr>
                <a:schemeClr val="lt1"/>
              </a:buClr>
              <a:buSzPts val="1800"/>
              <a:buChar char="●"/>
            </a:pPr>
            <a:r>
              <a:rPr lang="en-US" sz="1800">
                <a:solidFill>
                  <a:schemeClr val="lt1"/>
                </a:solidFill>
                <a:uFill>
                  <a:noFill/>
                </a:uFill>
                <a:hlinkClick r:id="rId7">
                  <a:extLst>
                    <a:ext uri="{A12FA001-AC4F-418D-AE19-62706E023703}">
                      <ahyp:hlinkClr xmlns:ahyp="http://schemas.microsoft.com/office/drawing/2018/hyperlinkcolor" val="tx"/>
                    </a:ext>
                  </a:extLst>
                </a:hlinkClick>
              </a:rPr>
              <a:t>Land, Agriculture, and Forestry</a:t>
            </a:r>
            <a:endParaRPr sz="1800">
              <a:solidFill>
                <a:schemeClr val="lt1"/>
              </a:solidFill>
            </a:endParaRPr>
          </a:p>
          <a:p>
            <a:pPr marL="457200" marR="0" lvl="0" indent="-342900" algn="l" rtl="0">
              <a:lnSpc>
                <a:spcPct val="100000"/>
              </a:lnSpc>
              <a:spcBef>
                <a:spcPts val="0"/>
              </a:spcBef>
              <a:spcAft>
                <a:spcPts val="0"/>
              </a:spcAft>
              <a:buClr>
                <a:schemeClr val="lt1"/>
              </a:buClr>
              <a:buSzPts val="1800"/>
              <a:buChar char="●"/>
            </a:pPr>
            <a:r>
              <a:rPr lang="en-US" sz="1800">
                <a:solidFill>
                  <a:schemeClr val="lt1"/>
                </a:solidFill>
                <a:uFill>
                  <a:noFill/>
                </a:uFill>
                <a:hlinkClick r:id="rId8">
                  <a:extLst>
                    <a:ext uri="{A12FA001-AC4F-418D-AE19-62706E023703}">
                      <ahyp:hlinkClr xmlns:ahyp="http://schemas.microsoft.com/office/drawing/2018/hyperlinkcolor" val="tx"/>
                    </a:ext>
                  </a:extLst>
                </a:hlinkClick>
              </a:rPr>
              <a:t>World Governments</a:t>
            </a:r>
            <a:endParaRPr sz="1800">
              <a:solidFill>
                <a:schemeClr val="lt1"/>
              </a:solidFill>
            </a:endParaRPr>
          </a:p>
        </p:txBody>
      </p:sp>
      <p:sp>
        <p:nvSpPr>
          <p:cNvPr id="3107" name="Google Shape;3107;g3451a0c9f19_0_0"/>
          <p:cNvSpPr txBox="1">
            <a:spLocks noGrp="1"/>
          </p:cNvSpPr>
          <p:nvPr>
            <p:ph type="body" idx="2"/>
          </p:nvPr>
        </p:nvSpPr>
        <p:spPr>
          <a:xfrm>
            <a:off x="5899625" y="2915675"/>
            <a:ext cx="4776300" cy="2429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100"/>
              </a:spcBef>
              <a:spcAft>
                <a:spcPts val="0"/>
              </a:spcAft>
              <a:buNone/>
            </a:pPr>
            <a:r>
              <a:rPr lang="en-US" sz="1800" b="1">
                <a:solidFill>
                  <a:schemeClr val="lt1"/>
                </a:solidFill>
              </a:rPr>
              <a:t>8-team version:</a:t>
            </a:r>
            <a:endParaRPr sz="1800" b="1">
              <a:solidFill>
                <a:schemeClr val="lt1"/>
              </a:solidFill>
            </a:endParaRPr>
          </a:p>
          <a:p>
            <a:pPr marL="457200" marR="0" lvl="0" indent="-342900" algn="l" rtl="0">
              <a:lnSpc>
                <a:spcPct val="90000"/>
              </a:lnSpc>
              <a:spcBef>
                <a:spcPts val="1000"/>
              </a:spcBef>
              <a:spcAft>
                <a:spcPts val="0"/>
              </a:spcAft>
              <a:buClr>
                <a:schemeClr val="lt1"/>
              </a:buClr>
              <a:buSzPts val="1800"/>
              <a:buChar char="●"/>
            </a:pPr>
            <a:r>
              <a:rPr lang="en-US" sz="1800">
                <a:solidFill>
                  <a:schemeClr val="lt1"/>
                </a:solidFill>
                <a:uFill>
                  <a:noFill/>
                </a:uFill>
                <a:hlinkClick r:id="rId3">
                  <a:extLst>
                    <a:ext uri="{A12FA001-AC4F-418D-AE19-62706E023703}">
                      <ahyp:hlinkClr xmlns:ahyp="http://schemas.microsoft.com/office/drawing/2018/hyperlinkcolor" val="tx"/>
                    </a:ext>
                  </a:extLst>
                </a:hlinkClick>
              </a:rPr>
              <a:t>Clean Tech</a:t>
            </a:r>
            <a:endParaRPr sz="1800">
              <a:solidFill>
                <a:schemeClr val="lt1"/>
              </a:solidFill>
            </a:endParaRPr>
          </a:p>
          <a:p>
            <a:pPr marL="457200" marR="0" lvl="0" indent="-342900" algn="l" rtl="0">
              <a:lnSpc>
                <a:spcPct val="90000"/>
              </a:lnSpc>
              <a:spcBef>
                <a:spcPts val="0"/>
              </a:spcBef>
              <a:spcAft>
                <a:spcPts val="0"/>
              </a:spcAft>
              <a:buClr>
                <a:schemeClr val="lt1"/>
              </a:buClr>
              <a:buSzPts val="1800"/>
              <a:buChar char="●"/>
            </a:pPr>
            <a:r>
              <a:rPr lang="en-US" sz="1800">
                <a:solidFill>
                  <a:schemeClr val="lt1"/>
                </a:solidFill>
                <a:uFill>
                  <a:noFill/>
                </a:uFill>
                <a:hlinkClick r:id="rId4">
                  <a:extLst>
                    <a:ext uri="{A12FA001-AC4F-418D-AE19-62706E023703}">
                      <ahyp:hlinkClr xmlns:ahyp="http://schemas.microsoft.com/office/drawing/2018/hyperlinkcolor" val="tx"/>
                    </a:ext>
                  </a:extLst>
                </a:hlinkClick>
              </a:rPr>
              <a:t>Climate Justice Hawks</a:t>
            </a:r>
            <a:endParaRPr sz="1800">
              <a:solidFill>
                <a:schemeClr val="lt1"/>
              </a:solidFill>
            </a:endParaRPr>
          </a:p>
          <a:p>
            <a:pPr marL="457200" marR="0" lvl="0" indent="-342900" algn="l" rtl="0">
              <a:lnSpc>
                <a:spcPct val="90000"/>
              </a:lnSpc>
              <a:spcBef>
                <a:spcPts val="0"/>
              </a:spcBef>
              <a:spcAft>
                <a:spcPts val="0"/>
              </a:spcAft>
              <a:buClr>
                <a:schemeClr val="lt1"/>
              </a:buClr>
              <a:buSzPts val="1800"/>
              <a:buChar char="●"/>
            </a:pPr>
            <a:r>
              <a:rPr lang="en-US" sz="1800">
                <a:solidFill>
                  <a:schemeClr val="lt1"/>
                </a:solidFill>
                <a:uFill>
                  <a:noFill/>
                </a:uFill>
                <a:hlinkClick r:id="rId5">
                  <a:extLst>
                    <a:ext uri="{A12FA001-AC4F-418D-AE19-62706E023703}">
                      <ahyp:hlinkClr xmlns:ahyp="http://schemas.microsoft.com/office/drawing/2018/hyperlinkcolor" val="tx"/>
                    </a:ext>
                  </a:extLst>
                </a:hlinkClick>
              </a:rPr>
              <a:t>Conventional Energy</a:t>
            </a:r>
            <a:endParaRPr sz="1800">
              <a:solidFill>
                <a:schemeClr val="lt1"/>
              </a:solidFill>
            </a:endParaRPr>
          </a:p>
          <a:p>
            <a:pPr marL="457200" marR="0" lvl="0" indent="-342900" algn="l" rtl="0">
              <a:lnSpc>
                <a:spcPct val="90000"/>
              </a:lnSpc>
              <a:spcBef>
                <a:spcPts val="0"/>
              </a:spcBef>
              <a:spcAft>
                <a:spcPts val="0"/>
              </a:spcAft>
              <a:buClr>
                <a:schemeClr val="lt1"/>
              </a:buClr>
              <a:buSzPts val="1800"/>
              <a:buChar char="●"/>
            </a:pPr>
            <a:r>
              <a:rPr lang="en-US" sz="1800">
                <a:solidFill>
                  <a:schemeClr val="lt1"/>
                </a:solidFill>
                <a:uFill>
                  <a:noFill/>
                </a:uFill>
                <a:hlinkClick r:id="rId6">
                  <a:extLst>
                    <a:ext uri="{A12FA001-AC4F-418D-AE19-62706E023703}">
                      <ahyp:hlinkClr xmlns:ahyp="http://schemas.microsoft.com/office/drawing/2018/hyperlinkcolor" val="tx"/>
                    </a:ext>
                  </a:extLst>
                </a:hlinkClick>
              </a:rPr>
              <a:t>Industry and Commerce</a:t>
            </a:r>
            <a:endParaRPr sz="1800">
              <a:solidFill>
                <a:schemeClr val="lt1"/>
              </a:solidFill>
            </a:endParaRPr>
          </a:p>
          <a:p>
            <a:pPr marL="457200" marR="0" lvl="0" indent="-342900" algn="l" rtl="0">
              <a:lnSpc>
                <a:spcPct val="90000"/>
              </a:lnSpc>
              <a:spcBef>
                <a:spcPts val="0"/>
              </a:spcBef>
              <a:spcAft>
                <a:spcPts val="0"/>
              </a:spcAft>
              <a:buClr>
                <a:schemeClr val="lt1"/>
              </a:buClr>
              <a:buSzPts val="1800"/>
              <a:buChar char="●"/>
            </a:pPr>
            <a:r>
              <a:rPr lang="en-US" sz="1800">
                <a:solidFill>
                  <a:schemeClr val="lt1"/>
                </a:solidFill>
                <a:uFill>
                  <a:noFill/>
                </a:uFill>
                <a:hlinkClick r:id="rId7">
                  <a:extLst>
                    <a:ext uri="{A12FA001-AC4F-418D-AE19-62706E023703}">
                      <ahyp:hlinkClr xmlns:ahyp="http://schemas.microsoft.com/office/drawing/2018/hyperlinkcolor" val="tx"/>
                    </a:ext>
                  </a:extLst>
                </a:hlinkClick>
              </a:rPr>
              <a:t>Land, Agriculture, and Forestry</a:t>
            </a:r>
            <a:endParaRPr sz="1800">
              <a:solidFill>
                <a:schemeClr val="lt1"/>
              </a:solidFill>
            </a:endParaRPr>
          </a:p>
          <a:p>
            <a:pPr marL="457200" marR="0" lvl="0" indent="-342900" algn="l" rtl="0">
              <a:lnSpc>
                <a:spcPct val="90000"/>
              </a:lnSpc>
              <a:spcBef>
                <a:spcPts val="0"/>
              </a:spcBef>
              <a:spcAft>
                <a:spcPts val="0"/>
              </a:spcAft>
              <a:buClr>
                <a:schemeClr val="lt1"/>
              </a:buClr>
              <a:buSzPts val="1800"/>
              <a:buChar char="●"/>
            </a:pPr>
            <a:r>
              <a:rPr lang="en-US" sz="1800">
                <a:solidFill>
                  <a:schemeClr val="lt1"/>
                </a:solidFill>
                <a:uFill>
                  <a:noFill/>
                </a:uFill>
                <a:hlinkClick r:id="rId9">
                  <a:extLst>
                    <a:ext uri="{A12FA001-AC4F-418D-AE19-62706E023703}">
                      <ahyp:hlinkClr xmlns:ahyp="http://schemas.microsoft.com/office/drawing/2018/hyperlinkcolor" val="tx"/>
                    </a:ext>
                  </a:extLst>
                </a:hlinkClick>
              </a:rPr>
              <a:t>Developed Nations</a:t>
            </a:r>
            <a:endParaRPr sz="1800">
              <a:solidFill>
                <a:schemeClr val="lt1"/>
              </a:solidFill>
            </a:endParaRPr>
          </a:p>
          <a:p>
            <a:pPr marL="457200" marR="0" lvl="0" indent="-342900" algn="l" rtl="0">
              <a:lnSpc>
                <a:spcPct val="90000"/>
              </a:lnSpc>
              <a:spcBef>
                <a:spcPts val="0"/>
              </a:spcBef>
              <a:spcAft>
                <a:spcPts val="0"/>
              </a:spcAft>
              <a:buClr>
                <a:schemeClr val="lt1"/>
              </a:buClr>
              <a:buSzPts val="1800"/>
              <a:buChar char="●"/>
            </a:pPr>
            <a:r>
              <a:rPr lang="en-US" sz="1800">
                <a:solidFill>
                  <a:schemeClr val="lt1"/>
                </a:solidFill>
                <a:uFill>
                  <a:noFill/>
                </a:uFill>
                <a:hlinkClick r:id="rId10">
                  <a:extLst>
                    <a:ext uri="{A12FA001-AC4F-418D-AE19-62706E023703}">
                      <ahyp:hlinkClr xmlns:ahyp="http://schemas.microsoft.com/office/drawing/2018/hyperlinkcolor" val="tx"/>
                    </a:ext>
                  </a:extLst>
                </a:hlinkClick>
              </a:rPr>
              <a:t>Developing Nations</a:t>
            </a:r>
            <a:endParaRPr sz="1800">
              <a:solidFill>
                <a:schemeClr val="lt1"/>
              </a:solidFill>
            </a:endParaRPr>
          </a:p>
          <a:p>
            <a:pPr marL="457200" marR="0" lvl="0" indent="-342900" algn="l" rtl="0">
              <a:lnSpc>
                <a:spcPct val="90000"/>
              </a:lnSpc>
              <a:spcBef>
                <a:spcPts val="0"/>
              </a:spcBef>
              <a:spcAft>
                <a:spcPts val="0"/>
              </a:spcAft>
              <a:buClr>
                <a:schemeClr val="lt1"/>
              </a:buClr>
              <a:buSzPts val="1800"/>
              <a:buChar char="●"/>
            </a:pPr>
            <a:r>
              <a:rPr lang="en-US" sz="1800">
                <a:solidFill>
                  <a:schemeClr val="lt1"/>
                </a:solidFill>
                <a:uFill>
                  <a:noFill/>
                </a:uFill>
                <a:hlinkClick r:id="rId11">
                  <a:extLst>
                    <a:ext uri="{A12FA001-AC4F-418D-AE19-62706E023703}">
                      <ahyp:hlinkClr xmlns:ahyp="http://schemas.microsoft.com/office/drawing/2018/hyperlinkcolor" val="tx"/>
                    </a:ext>
                  </a:extLst>
                </a:hlinkClick>
              </a:rPr>
              <a:t>Emerging Nations</a:t>
            </a:r>
            <a:endParaRPr sz="1800" b="1">
              <a:solidFill>
                <a:srgbClr val="0B4E8D"/>
              </a:solidFill>
              <a:highlight>
                <a:srgbClr val="F0F0F0"/>
              </a:highlight>
              <a:latin typeface="Arial"/>
              <a:ea typeface="Arial"/>
              <a:cs typeface="Arial"/>
              <a:sym typeface="Arial"/>
            </a:endParaRPr>
          </a:p>
          <a:p>
            <a:pPr marL="0" lvl="0" indent="0" algn="l" rtl="0">
              <a:lnSpc>
                <a:spcPct val="90000"/>
              </a:lnSpc>
              <a:spcBef>
                <a:spcPts val="1100"/>
              </a:spcBef>
              <a:spcAft>
                <a:spcPts val="0"/>
              </a:spcAft>
              <a:buNone/>
            </a:pPr>
            <a:endParaRPr sz="1800">
              <a:solidFill>
                <a:schemeClr val="lt1"/>
              </a:solidFill>
            </a:endParaRPr>
          </a:p>
        </p:txBody>
      </p:sp>
      <p:sp>
        <p:nvSpPr>
          <p:cNvPr id="3108" name="Google Shape;3108;g3451a0c9f19_0_0"/>
          <p:cNvSpPr txBox="1"/>
          <p:nvPr/>
        </p:nvSpPr>
        <p:spPr>
          <a:xfrm>
            <a:off x="394650" y="6347675"/>
            <a:ext cx="11402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1100"/>
              </a:spcBef>
              <a:spcAft>
                <a:spcPts val="0"/>
              </a:spcAft>
              <a:buNone/>
            </a:pPr>
            <a:r>
              <a:rPr lang="en-US">
                <a:solidFill>
                  <a:schemeClr val="lt1"/>
                </a:solidFill>
                <a:latin typeface="Montserrat"/>
                <a:ea typeface="Montserrat"/>
                <a:cs typeface="Montserrat"/>
                <a:sym typeface="Montserrat"/>
              </a:rPr>
              <a:t>Explore all game materials at </a:t>
            </a:r>
            <a:r>
              <a:rPr lang="en-US" u="sng">
                <a:solidFill>
                  <a:schemeClr val="lt1"/>
                </a:solidFill>
                <a:latin typeface="Montserrat"/>
                <a:ea typeface="Montserrat"/>
                <a:cs typeface="Montserrat"/>
                <a:sym typeface="Montserrat"/>
                <a:hlinkClick r:id="rId12">
                  <a:extLst>
                    <a:ext uri="{A12FA001-AC4F-418D-AE19-62706E023703}">
                      <ahyp:hlinkClr xmlns:ahyp="http://schemas.microsoft.com/office/drawing/2018/hyperlinkcolor" val="tx"/>
                    </a:ext>
                  </a:extLst>
                </a:hlinkClick>
              </a:rPr>
              <a:t>https://www.climateinteractive.org/climate-action-simulation/cas-materials/</a:t>
            </a:r>
            <a:r>
              <a:rPr lang="en-US">
                <a:solidFill>
                  <a:schemeClr val="lt1"/>
                </a:solidFill>
                <a:latin typeface="Montserrat"/>
                <a:ea typeface="Montserrat"/>
                <a:cs typeface="Montserrat"/>
                <a:sym typeface="Montserrat"/>
              </a:rPr>
              <a:t> </a:t>
            </a:r>
            <a:endParaRPr>
              <a:solidFill>
                <a:schemeClr val="lt1"/>
              </a:solidFill>
              <a:latin typeface="Montserrat"/>
              <a:ea typeface="Montserrat"/>
              <a:cs typeface="Montserrat"/>
              <a:sym typeface="Montserrat"/>
            </a:endParaRPr>
          </a:p>
        </p:txBody>
      </p:sp>
      <p:sp>
        <p:nvSpPr>
          <p:cNvPr id="3109" name="Google Shape;3109;g3451a0c9f19_0_0"/>
          <p:cNvSpPr txBox="1">
            <a:spLocks noGrp="1"/>
          </p:cNvSpPr>
          <p:nvPr>
            <p:ph type="title"/>
          </p:nvPr>
        </p:nvSpPr>
        <p:spPr>
          <a:xfrm>
            <a:off x="609600" y="914400"/>
            <a:ext cx="10363200" cy="7881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FFC000"/>
              </a:buClr>
              <a:buSzPts val="3200"/>
              <a:buFont typeface="Helvetica Neue"/>
              <a:buNone/>
            </a:pPr>
            <a:r>
              <a:rPr lang="en-US">
                <a:solidFill>
                  <a:schemeClr val="lt1"/>
                </a:solidFill>
              </a:rPr>
              <a:t>Roles in the game</a:t>
            </a:r>
            <a:endParaRPr>
              <a:solidFill>
                <a:schemeClr val="lt1"/>
              </a:solidFill>
            </a:endParaRPr>
          </a:p>
        </p:txBody>
      </p:sp>
      <p:sp>
        <p:nvSpPr>
          <p:cNvPr id="3110" name="Google Shape;3110;g3451a0c9f19_0_0"/>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1400">
                <a:solidFill>
                  <a:schemeClr val="lt1"/>
                </a:solidFill>
              </a:rPr>
              <a:t>Note for the facilitator</a:t>
            </a:r>
            <a:endParaRPr sz="1400">
              <a:solidFill>
                <a:schemeClr val="lt1"/>
              </a:solidFill>
            </a:endParaRPr>
          </a:p>
        </p:txBody>
      </p:sp>
      <p:sp>
        <p:nvSpPr>
          <p:cNvPr id="3111" name="Google Shape;3111;g3451a0c9f19_0_0"/>
          <p:cNvSpPr txBox="1">
            <a:spLocks noGrp="1"/>
          </p:cNvSpPr>
          <p:nvPr>
            <p:ph type="body" idx="2"/>
          </p:nvPr>
        </p:nvSpPr>
        <p:spPr>
          <a:xfrm>
            <a:off x="609600" y="4896450"/>
            <a:ext cx="10972800" cy="1691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endParaRPr sz="1800">
              <a:solidFill>
                <a:schemeClr val="lt1"/>
              </a:solidFill>
            </a:endParaRPr>
          </a:p>
          <a:p>
            <a:pPr marL="0" lvl="0" indent="0" algn="l" rtl="0">
              <a:lnSpc>
                <a:spcPct val="100000"/>
              </a:lnSpc>
              <a:spcBef>
                <a:spcPts val="0"/>
              </a:spcBef>
              <a:spcAft>
                <a:spcPts val="0"/>
              </a:spcAft>
              <a:buNone/>
            </a:pPr>
            <a:endParaRPr sz="1800">
              <a:solidFill>
                <a:schemeClr val="lt1"/>
              </a:solidFill>
            </a:endParaRPr>
          </a:p>
          <a:p>
            <a:pPr marL="0" lvl="0" indent="0" algn="l" rtl="0">
              <a:lnSpc>
                <a:spcPct val="100000"/>
              </a:lnSpc>
              <a:spcBef>
                <a:spcPts val="0"/>
              </a:spcBef>
              <a:spcAft>
                <a:spcPts val="0"/>
              </a:spcAft>
              <a:buNone/>
            </a:pPr>
            <a:r>
              <a:rPr lang="en-US" sz="1800">
                <a:solidFill>
                  <a:schemeClr val="lt1"/>
                </a:solidFill>
              </a:rPr>
              <a:t>Note: depending on your audience and how much time you have, you can opt to add one or both additional teams: Health Advocates and Banking and Finance</a:t>
            </a:r>
            <a:endParaRPr sz="1800">
              <a:solidFill>
                <a:schemeClr val="lt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445"/>
        <p:cNvGrpSpPr/>
        <p:nvPr/>
      </p:nvGrpSpPr>
      <p:grpSpPr>
        <a:xfrm>
          <a:off x="0" y="0"/>
          <a:ext cx="0" cy="0"/>
          <a:chOff x="0" y="0"/>
          <a:chExt cx="0" cy="0"/>
        </a:xfrm>
      </p:grpSpPr>
      <p:pic>
        <p:nvPicPr>
          <p:cNvPr id="3446" name="Google Shape;3446;g39543f8176c_0_380" title="mike-newbry-DwtX9mMHBJ0-unsplash.jpg"/>
          <p:cNvPicPr preferRelativeResize="0"/>
          <p:nvPr/>
        </p:nvPicPr>
        <p:blipFill rotWithShape="1">
          <a:blip r:embed="rId3">
            <a:alphaModFix/>
          </a:blip>
          <a:srcRect t="16541" b="16547"/>
          <a:stretch/>
        </p:blipFill>
        <p:spPr>
          <a:xfrm>
            <a:off x="0" y="1420586"/>
            <a:ext cx="12192005" cy="5437413"/>
          </a:xfrm>
          <a:prstGeom prst="rect">
            <a:avLst/>
          </a:prstGeom>
          <a:solidFill>
            <a:srgbClr val="114C8A"/>
          </a:solidFill>
          <a:ln>
            <a:noFill/>
          </a:ln>
        </p:spPr>
      </p:pic>
      <p:sp>
        <p:nvSpPr>
          <p:cNvPr id="3448" name="Google Shape;3448;g39543f8176c_0_380"/>
          <p:cNvSpPr txBox="1">
            <a:spLocks noGrp="1"/>
          </p:cNvSpPr>
          <p:nvPr>
            <p:ph type="subTitle" idx="3"/>
          </p:nvPr>
        </p:nvSpPr>
        <p:spPr>
          <a:xfrm>
            <a:off x="232167" y="208667"/>
            <a:ext cx="10287300" cy="967500"/>
          </a:xfrm>
          <a:prstGeom prst="rect">
            <a:avLst/>
          </a:prstGeom>
        </p:spPr>
        <p:txBody>
          <a:bodyPr spcFirstLastPara="1" wrap="square" lIns="0" tIns="0" rIns="0" bIns="0" anchor="t" anchorCtr="0">
            <a:noAutofit/>
          </a:bodyPr>
          <a:lstStyle/>
          <a:p>
            <a:pPr marL="0" lvl="0" indent="0" algn="l" rtl="0">
              <a:lnSpc>
                <a:spcPct val="90000"/>
              </a:lnSpc>
              <a:spcBef>
                <a:spcPts val="0"/>
              </a:spcBef>
              <a:spcAft>
                <a:spcPts val="0"/>
              </a:spcAft>
              <a:buClr>
                <a:srgbClr val="595959"/>
              </a:buClr>
              <a:buSzPts val="2300"/>
              <a:buFont typeface="Helvetica Neue Light"/>
              <a:buNone/>
            </a:pPr>
            <a:r>
              <a:rPr lang="en-US" sz="2000" b="1" dirty="0"/>
              <a:t>Economic losses from disaster events in 2024 reached </a:t>
            </a:r>
            <a:r>
              <a:rPr lang="en-US" sz="2000" b="1" dirty="0">
                <a:solidFill>
                  <a:schemeClr val="accent4"/>
                </a:solidFill>
              </a:rPr>
              <a:t>USD 318 billion</a:t>
            </a:r>
            <a:r>
              <a:rPr lang="en-US" sz="2000" b="1" dirty="0"/>
              <a:t>. Damages associated with global warming could exceed </a:t>
            </a:r>
            <a:r>
              <a:rPr lang="en-US" sz="2000" b="1" dirty="0">
                <a:solidFill>
                  <a:schemeClr val="accent4"/>
                </a:solidFill>
              </a:rPr>
              <a:t>USD 59 trillion</a:t>
            </a:r>
            <a:r>
              <a:rPr lang="en-US" sz="2000" b="1" dirty="0"/>
              <a:t> of Global GDP Loss by the time we reach 2°C (in </a:t>
            </a:r>
            <a:r>
              <a:rPr lang="en-US" sz="2000" b="1" dirty="0">
                <a:solidFill>
                  <a:schemeClr val="bg1"/>
                </a:solidFill>
              </a:rPr>
              <a:t>2050, </a:t>
            </a:r>
            <a:r>
              <a:rPr lang="en-US" sz="2000" b="1" u="sng" dirty="0">
                <a:solidFill>
                  <a:schemeClr val="bg1"/>
                </a:solidFill>
                <a:hlinkClick r:id="rId4">
                  <a:extLst>
                    <a:ext uri="{A12FA001-AC4F-418D-AE19-62706E023703}">
                      <ahyp:hlinkClr xmlns:ahyp="http://schemas.microsoft.com/office/drawing/2018/hyperlinkcolor" val="tx"/>
                    </a:ext>
                  </a:extLst>
                </a:hlinkClick>
              </a:rPr>
              <a:t>En-ROADS Baseline</a:t>
            </a:r>
            <a:r>
              <a:rPr lang="en-US" sz="2000" b="1" dirty="0">
                <a:solidFill>
                  <a:schemeClr val="bg1"/>
                </a:solidFill>
              </a:rPr>
              <a:t>).</a:t>
            </a:r>
            <a:endParaRPr sz="2000" b="1" dirty="0">
              <a:solidFill>
                <a:schemeClr val="bg1"/>
              </a:solidFill>
            </a:endParaRPr>
          </a:p>
        </p:txBody>
      </p:sp>
      <p:pic>
        <p:nvPicPr>
          <p:cNvPr id="3449" name="Google Shape;3449;g39543f8176c_0_380"/>
          <p:cNvPicPr preferRelativeResize="0"/>
          <p:nvPr/>
        </p:nvPicPr>
        <p:blipFill rotWithShape="1">
          <a:blip r:embed="rId5">
            <a:alphaModFix/>
          </a:blip>
          <a:srcRect l="1140" t="2296" r="1461"/>
          <a:stretch/>
        </p:blipFill>
        <p:spPr>
          <a:xfrm>
            <a:off x="5879940" y="2424573"/>
            <a:ext cx="5995685" cy="4224760"/>
          </a:xfrm>
          <a:prstGeom prst="rect">
            <a:avLst/>
          </a:prstGeom>
          <a:noFill/>
          <a:ln w="50800" cap="flat" cmpd="sng">
            <a:solidFill>
              <a:schemeClr val="accent5"/>
            </a:solidFill>
            <a:prstDash val="solid"/>
            <a:round/>
            <a:headEnd type="none" w="sm" len="sm"/>
            <a:tailEnd type="none" w="sm" len="sm"/>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bg>
      <p:bgPr>
        <a:solidFill>
          <a:srgbClr val="85200C"/>
        </a:solidFill>
        <a:effectLst/>
      </p:bgPr>
    </p:bg>
    <p:spTree>
      <p:nvGrpSpPr>
        <p:cNvPr id="1" name="Shape 3454"/>
        <p:cNvGrpSpPr/>
        <p:nvPr/>
      </p:nvGrpSpPr>
      <p:grpSpPr>
        <a:xfrm>
          <a:off x="0" y="0"/>
          <a:ext cx="0" cy="0"/>
          <a:chOff x="0" y="0"/>
          <a:chExt cx="0" cy="0"/>
        </a:xfrm>
      </p:grpSpPr>
      <p:sp>
        <p:nvSpPr>
          <p:cNvPr id="3455" name="Google Shape;3455;g39201aa9369_0_352"/>
          <p:cNvSpPr txBox="1">
            <a:spLocks noGrp="1"/>
          </p:cNvSpPr>
          <p:nvPr>
            <p:ph type="title"/>
          </p:nvPr>
        </p:nvSpPr>
        <p:spPr>
          <a:xfrm>
            <a:off x="914400" y="2764750"/>
            <a:ext cx="10363200" cy="788100"/>
          </a:xfrm>
          <a:prstGeom prst="rect">
            <a:avLst/>
          </a:prstGeom>
        </p:spPr>
        <p:txBody>
          <a:bodyPr spcFirstLastPara="1" wrap="square" lIns="0" tIns="0" rIns="0" bIns="0" anchor="t" anchorCtr="0">
            <a:noAutofit/>
          </a:bodyPr>
          <a:lstStyle/>
          <a:p>
            <a:pPr marL="0" lvl="0" indent="0" algn="ctr" rtl="0">
              <a:spcBef>
                <a:spcPts val="0"/>
              </a:spcBef>
              <a:spcAft>
                <a:spcPts val="100"/>
              </a:spcAft>
              <a:buNone/>
            </a:pPr>
            <a:r>
              <a:rPr lang="en-US" sz="6100">
                <a:solidFill>
                  <a:schemeClr val="lt1"/>
                </a:solidFill>
              </a:rPr>
              <a:t>UN Secretary General Speech ENDS</a:t>
            </a:r>
            <a:endParaRPr sz="6100">
              <a:solidFill>
                <a:schemeClr val="lt1"/>
              </a:solidFill>
            </a:endParaRPr>
          </a:p>
        </p:txBody>
      </p:sp>
      <p:sp>
        <p:nvSpPr>
          <p:cNvPr id="3456" name="Google Shape;3456;g39201aa9369_0_352"/>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1400">
                <a:solidFill>
                  <a:schemeClr val="lt1"/>
                </a:solidFill>
              </a:rPr>
              <a:t>Note for the facilitator</a:t>
            </a:r>
            <a:endParaRPr sz="1400">
              <a:solidFill>
                <a:schemeClr val="lt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bg>
      <p:bgPr>
        <a:solidFill>
          <a:srgbClr val="85200C"/>
        </a:solidFill>
        <a:effectLst/>
      </p:bgPr>
    </p:bg>
    <p:spTree>
      <p:nvGrpSpPr>
        <p:cNvPr id="1" name="Shape 3461"/>
        <p:cNvGrpSpPr/>
        <p:nvPr/>
      </p:nvGrpSpPr>
      <p:grpSpPr>
        <a:xfrm>
          <a:off x="0" y="0"/>
          <a:ext cx="0" cy="0"/>
          <a:chOff x="0" y="0"/>
          <a:chExt cx="0" cy="0"/>
        </a:xfrm>
      </p:grpSpPr>
      <p:sp>
        <p:nvSpPr>
          <p:cNvPr id="3462" name="Google Shape;3462;g37124997c73_0_3235"/>
          <p:cNvSpPr txBox="1">
            <a:spLocks noGrp="1"/>
          </p:cNvSpPr>
          <p:nvPr>
            <p:ph type="title"/>
          </p:nvPr>
        </p:nvSpPr>
        <p:spPr>
          <a:xfrm>
            <a:off x="609600" y="914400"/>
            <a:ext cx="10363200" cy="788100"/>
          </a:xfrm>
          <a:prstGeom prst="rect">
            <a:avLst/>
          </a:prstGeom>
        </p:spPr>
        <p:txBody>
          <a:bodyPr spcFirstLastPara="1" wrap="square" lIns="0" tIns="0" rIns="0" bIns="0" anchor="t" anchorCtr="0">
            <a:noAutofit/>
          </a:bodyPr>
          <a:lstStyle/>
          <a:p>
            <a:pPr marL="0" lvl="0" indent="0" algn="l" rtl="0">
              <a:spcBef>
                <a:spcPts val="0"/>
              </a:spcBef>
              <a:spcAft>
                <a:spcPts val="100"/>
              </a:spcAft>
              <a:buNone/>
            </a:pPr>
            <a:r>
              <a:rPr lang="en-US" sz="4300">
                <a:solidFill>
                  <a:schemeClr val="lt1"/>
                </a:solidFill>
              </a:rPr>
              <a:t>Team Discussions &amp; Plenary Rounds</a:t>
            </a:r>
            <a:endParaRPr sz="4300">
              <a:solidFill>
                <a:schemeClr val="lt1"/>
              </a:solidFill>
            </a:endParaRPr>
          </a:p>
        </p:txBody>
      </p:sp>
      <p:sp>
        <p:nvSpPr>
          <p:cNvPr id="3463" name="Google Shape;3463;g37124997c73_0_3235"/>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solidFill>
                  <a:schemeClr val="lt1"/>
                </a:solidFill>
              </a:rPr>
              <a:t>Note for the facilitator</a:t>
            </a:r>
            <a:endParaRPr>
              <a:solidFill>
                <a:schemeClr val="lt1"/>
              </a:solidFill>
            </a:endParaRPr>
          </a:p>
        </p:txBody>
      </p:sp>
      <p:sp>
        <p:nvSpPr>
          <p:cNvPr id="3464" name="Google Shape;3464;g37124997c73_0_3235"/>
          <p:cNvSpPr txBox="1">
            <a:spLocks noGrp="1"/>
          </p:cNvSpPr>
          <p:nvPr>
            <p:ph type="body" idx="2"/>
          </p:nvPr>
        </p:nvSpPr>
        <p:spPr>
          <a:xfrm>
            <a:off x="609600" y="1828800"/>
            <a:ext cx="10972800" cy="4761900"/>
          </a:xfrm>
          <a:prstGeom prst="rect">
            <a:avLst/>
          </a:prstGeom>
        </p:spPr>
        <p:txBody>
          <a:bodyPr spcFirstLastPara="1" wrap="square" lIns="0" tIns="0" rIns="0" bIns="0" anchor="t" anchorCtr="0">
            <a:noAutofit/>
          </a:bodyPr>
          <a:lstStyle/>
          <a:p>
            <a:pPr marL="0" lvl="0" indent="0" algn="l" rtl="0">
              <a:spcBef>
                <a:spcPts val="1300"/>
              </a:spcBef>
              <a:spcAft>
                <a:spcPts val="0"/>
              </a:spcAft>
              <a:buNone/>
            </a:pPr>
            <a:r>
              <a:rPr lang="en-US">
                <a:solidFill>
                  <a:schemeClr val="lt1"/>
                </a:solidFill>
              </a:rPr>
              <a:t>The next slides will guide participants through each stage of the game. You may project them as a visual aid, but keep the focus on interaction: role-playing, team discussions, and exploring the En-ROADS model. Feel free to switch between slides and the simulator on screen.</a:t>
            </a:r>
            <a:endParaRPr>
              <a:solidFill>
                <a:schemeClr val="lt1"/>
              </a:solidFill>
            </a:endParaRPr>
          </a:p>
          <a:p>
            <a:pPr marL="0" lvl="0" indent="0" algn="l" rtl="0">
              <a:spcBef>
                <a:spcPts val="1000"/>
              </a:spcBef>
              <a:spcAft>
                <a:spcPts val="0"/>
              </a:spcAft>
              <a:buNone/>
            </a:pPr>
            <a:r>
              <a:rPr lang="en-US">
                <a:solidFill>
                  <a:schemeClr val="lt1"/>
                </a:solidFill>
              </a:rPr>
              <a:t>During these rounds, participants will…</a:t>
            </a:r>
            <a:endParaRPr>
              <a:solidFill>
                <a:schemeClr val="lt1"/>
              </a:solidFill>
            </a:endParaRPr>
          </a:p>
          <a:p>
            <a:pPr marL="457200" lvl="0" indent="-349250" algn="l" rtl="0">
              <a:spcBef>
                <a:spcPts val="1000"/>
              </a:spcBef>
              <a:spcAft>
                <a:spcPts val="0"/>
              </a:spcAft>
              <a:buClr>
                <a:schemeClr val="lt1"/>
              </a:buClr>
              <a:buSzPts val="1900"/>
              <a:buChar char="●"/>
            </a:pPr>
            <a:r>
              <a:rPr lang="en-US" b="1">
                <a:solidFill>
                  <a:schemeClr val="lt1"/>
                </a:solidFill>
              </a:rPr>
              <a:t>Start role-playing: </a:t>
            </a:r>
            <a:r>
              <a:rPr lang="en-US">
                <a:solidFill>
                  <a:schemeClr val="lt1"/>
                </a:solidFill>
              </a:rPr>
              <a:t>Step into their stakeholder roles</a:t>
            </a:r>
            <a:endParaRPr>
              <a:solidFill>
                <a:schemeClr val="lt1"/>
              </a:solidFill>
            </a:endParaRPr>
          </a:p>
          <a:p>
            <a:pPr marL="457200" lvl="0" indent="-349250" algn="l" rtl="0">
              <a:spcBef>
                <a:spcPts val="0"/>
              </a:spcBef>
              <a:spcAft>
                <a:spcPts val="0"/>
              </a:spcAft>
              <a:buClr>
                <a:schemeClr val="lt1"/>
              </a:buClr>
              <a:buSzPts val="1900"/>
              <a:buChar char="●"/>
            </a:pPr>
            <a:r>
              <a:rPr lang="en-US">
                <a:solidFill>
                  <a:schemeClr val="lt1"/>
                </a:solidFill>
              </a:rPr>
              <a:t>Read their team’s </a:t>
            </a:r>
            <a:r>
              <a:rPr lang="en-US" u="sng">
                <a:solidFill>
                  <a:schemeClr val="lt1"/>
                </a:solidFill>
                <a:hlinkClick r:id="rId3">
                  <a:extLst>
                    <a:ext uri="{A12FA001-AC4F-418D-AE19-62706E023703}">
                      <ahyp:hlinkClr xmlns:ahyp="http://schemas.microsoft.com/office/drawing/2018/hyperlinkcolor" val="tx"/>
                    </a:ext>
                  </a:extLst>
                </a:hlinkClick>
              </a:rPr>
              <a:t>briefing statements</a:t>
            </a:r>
            <a:endParaRPr>
              <a:solidFill>
                <a:schemeClr val="lt1"/>
              </a:solidFill>
            </a:endParaRPr>
          </a:p>
          <a:p>
            <a:pPr marL="457200" lvl="0" indent="-349250" algn="l" rtl="0">
              <a:spcBef>
                <a:spcPts val="0"/>
              </a:spcBef>
              <a:spcAft>
                <a:spcPts val="0"/>
              </a:spcAft>
              <a:buClr>
                <a:schemeClr val="lt1"/>
              </a:buClr>
              <a:buSzPts val="1900"/>
              <a:buChar char="●"/>
            </a:pPr>
            <a:r>
              <a:rPr lang="en-US">
                <a:solidFill>
                  <a:schemeClr val="lt1"/>
                </a:solidFill>
              </a:rPr>
              <a:t>Discuss in teams and agree on one action per round</a:t>
            </a:r>
            <a:endParaRPr>
              <a:solidFill>
                <a:schemeClr val="lt1"/>
              </a:solidFill>
            </a:endParaRPr>
          </a:p>
          <a:p>
            <a:pPr marL="457200" lvl="0" indent="-349250" algn="l" rtl="0">
              <a:spcBef>
                <a:spcPts val="0"/>
              </a:spcBef>
              <a:spcAft>
                <a:spcPts val="0"/>
              </a:spcAft>
              <a:buClr>
                <a:schemeClr val="lt1"/>
              </a:buClr>
              <a:buSzPts val="1900"/>
              <a:buChar char="●"/>
            </a:pPr>
            <a:r>
              <a:rPr lang="en-US">
                <a:solidFill>
                  <a:schemeClr val="lt1"/>
                </a:solidFill>
              </a:rPr>
              <a:t>Propose the actions during the plenary speeches</a:t>
            </a:r>
            <a:endParaRPr>
              <a:solidFill>
                <a:schemeClr val="lt1"/>
              </a:solidFill>
            </a:endParaRPr>
          </a:p>
          <a:p>
            <a:pPr marL="457200" lvl="0" indent="-349250" algn="l" rtl="0">
              <a:spcBef>
                <a:spcPts val="0"/>
              </a:spcBef>
              <a:spcAft>
                <a:spcPts val="0"/>
              </a:spcAft>
              <a:buClr>
                <a:schemeClr val="lt1"/>
              </a:buClr>
              <a:buSzPts val="1900"/>
              <a:buChar char="●"/>
            </a:pPr>
            <a:r>
              <a:rPr lang="en-US">
                <a:solidFill>
                  <a:schemeClr val="lt1"/>
                </a:solidFill>
              </a:rPr>
              <a:t>See the impact of their proposals in En-ROADS—and learn why those outcomes occur.</a:t>
            </a: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r>
              <a:rPr lang="en-US">
                <a:solidFill>
                  <a:schemeClr val="lt1"/>
                </a:solidFill>
              </a:rPr>
              <a:t>Note: if you have more time, you can add a 3rd round of negotiations and plenary presentations.</a:t>
            </a:r>
            <a:endParaRPr>
              <a:solidFill>
                <a:schemeClr val="lt1"/>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469"/>
        <p:cNvGrpSpPr/>
        <p:nvPr/>
      </p:nvGrpSpPr>
      <p:grpSpPr>
        <a:xfrm>
          <a:off x="0" y="0"/>
          <a:ext cx="0" cy="0"/>
          <a:chOff x="0" y="0"/>
          <a:chExt cx="0" cy="0"/>
        </a:xfrm>
      </p:grpSpPr>
      <p:pic>
        <p:nvPicPr>
          <p:cNvPr id="3470" name="Google Shape;3470;g1ff7371ec3a_1_255"/>
          <p:cNvPicPr preferRelativeResize="0"/>
          <p:nvPr/>
        </p:nvPicPr>
        <p:blipFill>
          <a:blip r:embed="rId3">
            <a:alphaModFix/>
          </a:blip>
          <a:stretch>
            <a:fillRect/>
          </a:stretch>
        </p:blipFill>
        <p:spPr>
          <a:xfrm>
            <a:off x="1276700" y="0"/>
            <a:ext cx="9143997" cy="6857998"/>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475"/>
        <p:cNvGrpSpPr/>
        <p:nvPr/>
      </p:nvGrpSpPr>
      <p:grpSpPr>
        <a:xfrm>
          <a:off x="0" y="0"/>
          <a:ext cx="0" cy="0"/>
          <a:chOff x="0" y="0"/>
          <a:chExt cx="0" cy="0"/>
        </a:xfrm>
      </p:grpSpPr>
      <p:sp>
        <p:nvSpPr>
          <p:cNvPr id="3476" name="Google Shape;3476;g371424132ff_1_68"/>
          <p:cNvSpPr txBox="1">
            <a:spLocks noGrp="1"/>
          </p:cNvSpPr>
          <p:nvPr>
            <p:ph type="title" idx="4"/>
          </p:nvPr>
        </p:nvSpPr>
        <p:spPr>
          <a:xfrm>
            <a:off x="609600" y="914400"/>
            <a:ext cx="6705600" cy="788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Team Meetings</a:t>
            </a:r>
            <a:endParaRPr/>
          </a:p>
          <a:p>
            <a:pPr marL="0" lvl="0" indent="0" algn="l" rtl="0">
              <a:spcBef>
                <a:spcPts val="100"/>
              </a:spcBef>
              <a:spcAft>
                <a:spcPts val="100"/>
              </a:spcAft>
              <a:buNone/>
            </a:pPr>
            <a:endParaRPr/>
          </a:p>
        </p:txBody>
      </p:sp>
      <p:sp>
        <p:nvSpPr>
          <p:cNvPr id="3477" name="Google Shape;3477;g371424132ff_1_68"/>
          <p:cNvSpPr txBox="1">
            <a:spLocks noGrp="1"/>
          </p:cNvSpPr>
          <p:nvPr>
            <p:ph type="title"/>
          </p:nvPr>
        </p:nvSpPr>
        <p:spPr>
          <a:xfrm>
            <a:off x="8839200" y="1635600"/>
            <a:ext cx="2743200" cy="1219200"/>
          </a:xfrm>
          <a:prstGeom prst="rect">
            <a:avLst/>
          </a:prstGeom>
        </p:spPr>
        <p:txBody>
          <a:bodyPr spcFirstLastPara="1" wrap="square" lIns="0" tIns="0" rIns="0" bIns="0" anchor="t" anchorCtr="0">
            <a:noAutofit/>
          </a:bodyPr>
          <a:lstStyle/>
          <a:p>
            <a:pPr marL="0" lvl="0" indent="0" algn="ctr" rtl="0">
              <a:lnSpc>
                <a:spcPct val="100000"/>
              </a:lnSpc>
              <a:spcBef>
                <a:spcPts val="0"/>
              </a:spcBef>
              <a:spcAft>
                <a:spcPts val="100"/>
              </a:spcAft>
              <a:buNone/>
            </a:pPr>
            <a:r>
              <a:rPr lang="en-US"/>
              <a:t>Round </a:t>
            </a:r>
            <a:r>
              <a:rPr lang="en-US" sz="13600" b="1">
                <a:latin typeface="Oswald"/>
                <a:ea typeface="Oswald"/>
                <a:cs typeface="Oswald"/>
                <a:sym typeface="Oswald"/>
              </a:rPr>
              <a:t>1</a:t>
            </a:r>
            <a:endParaRPr sz="13600" b="1">
              <a:latin typeface="Oswald"/>
              <a:ea typeface="Oswald"/>
              <a:cs typeface="Oswald"/>
              <a:sym typeface="Oswald"/>
            </a:endParaRPr>
          </a:p>
        </p:txBody>
      </p:sp>
      <p:sp>
        <p:nvSpPr>
          <p:cNvPr id="3478" name="Google Shape;3478;g371424132ff_1_68"/>
          <p:cNvSpPr txBox="1">
            <a:spLocks noGrp="1"/>
          </p:cNvSpPr>
          <p:nvPr>
            <p:ph type="body" idx="1"/>
          </p:nvPr>
        </p:nvSpPr>
        <p:spPr>
          <a:xfrm>
            <a:off x="609600" y="2286000"/>
            <a:ext cx="7019700" cy="4004700"/>
          </a:xfrm>
          <a:prstGeom prst="rect">
            <a:avLst/>
          </a:prstGeom>
        </p:spPr>
        <p:txBody>
          <a:bodyPr spcFirstLastPara="1" wrap="square" lIns="0" tIns="0" rIns="0" bIns="0" anchor="t" anchorCtr="0">
            <a:noAutofit/>
          </a:bodyPr>
          <a:lstStyle/>
          <a:p>
            <a:pPr marL="0" lvl="0" indent="0" algn="l" rtl="0">
              <a:spcBef>
                <a:spcPts val="1300"/>
              </a:spcBef>
              <a:spcAft>
                <a:spcPts val="0"/>
              </a:spcAft>
              <a:buNone/>
            </a:pPr>
            <a:r>
              <a:rPr lang="en-US" sz="2000" b="1"/>
              <a:t>Instructions:</a:t>
            </a:r>
            <a:endParaRPr sz="2000" b="1"/>
          </a:p>
          <a:p>
            <a:pPr marL="457200" lvl="0" indent="-355600" algn="l" rtl="0">
              <a:spcBef>
                <a:spcPts val="1300"/>
              </a:spcBef>
              <a:spcAft>
                <a:spcPts val="0"/>
              </a:spcAft>
              <a:buSzPts val="2000"/>
              <a:buAutoNum type="arabicPeriod"/>
            </a:pPr>
            <a:r>
              <a:rPr lang="en-US" sz="2000"/>
              <a:t>Discuss with your team and choose your </a:t>
            </a:r>
            <a:r>
              <a:rPr lang="en-US" sz="2000" b="1"/>
              <a:t>top action</a:t>
            </a:r>
            <a:r>
              <a:rPr lang="en-US" sz="2000"/>
              <a:t> to propose (or remove).</a:t>
            </a:r>
            <a:endParaRPr sz="2000"/>
          </a:p>
          <a:p>
            <a:pPr marL="457200" lvl="0" indent="-355600" algn="l" rtl="0">
              <a:spcBef>
                <a:spcPts val="1300"/>
              </a:spcBef>
              <a:spcAft>
                <a:spcPts val="0"/>
              </a:spcAft>
              <a:buSzPts val="2000"/>
              <a:buAutoNum type="arabicPeriod"/>
            </a:pPr>
            <a:r>
              <a:rPr lang="en-US" sz="2000"/>
              <a:t>Agree on </a:t>
            </a:r>
            <a:r>
              <a:rPr lang="en-US" sz="2000" b="1"/>
              <a:t>two back-up options</a:t>
            </a:r>
            <a:r>
              <a:rPr lang="en-US" sz="2000"/>
              <a:t>  in case your first choice is taken.</a:t>
            </a:r>
            <a:endParaRPr sz="2000"/>
          </a:p>
          <a:p>
            <a:pPr marL="457200" lvl="0" indent="-355600" algn="l" rtl="0">
              <a:spcBef>
                <a:spcPts val="1300"/>
              </a:spcBef>
              <a:spcAft>
                <a:spcPts val="0"/>
              </a:spcAft>
              <a:buSzPts val="2000"/>
              <a:buAutoNum type="arabicPeriod"/>
            </a:pPr>
            <a:r>
              <a:rPr lang="en-US" sz="2000"/>
              <a:t>Think about </a:t>
            </a:r>
            <a:r>
              <a:rPr lang="en-US" sz="2000" b="1"/>
              <a:t>how to implement the action</a:t>
            </a:r>
            <a:r>
              <a:rPr lang="en-US" sz="2000"/>
              <a:t> without causing social or environmental problems. </a:t>
            </a:r>
            <a:endParaRPr sz="2000"/>
          </a:p>
          <a:p>
            <a:pPr marL="457200" lvl="0" indent="-355600" algn="l" rtl="0">
              <a:spcBef>
                <a:spcPts val="1300"/>
              </a:spcBef>
              <a:spcAft>
                <a:spcPts val="0"/>
              </a:spcAft>
              <a:buSzPts val="2000"/>
              <a:buAutoNum type="arabicPeriod"/>
            </a:pPr>
            <a:r>
              <a:rPr lang="en-US" sz="2000"/>
              <a:t>Select one person to give a </a:t>
            </a:r>
            <a:r>
              <a:rPr lang="en-US" sz="2000" b="1"/>
              <a:t>1-minute speech</a:t>
            </a:r>
            <a:r>
              <a:rPr lang="en-US" sz="2000"/>
              <a:t> explaining your team’s action and how it will be implemented.</a:t>
            </a:r>
            <a:endParaRPr sz="2000"/>
          </a:p>
          <a:p>
            <a:pPr marL="0" lvl="0" indent="0" algn="l" rtl="0">
              <a:spcBef>
                <a:spcPts val="1300"/>
              </a:spcBef>
              <a:spcAft>
                <a:spcPts val="1000"/>
              </a:spcAft>
              <a:buNone/>
            </a:pPr>
            <a:endParaRPr sz="2000"/>
          </a:p>
        </p:txBody>
      </p:sp>
      <p:sp>
        <p:nvSpPr>
          <p:cNvPr id="3479" name="Google Shape;3479;g371424132ff_1_68"/>
          <p:cNvSpPr txBox="1">
            <a:spLocks noGrp="1"/>
          </p:cNvSpPr>
          <p:nvPr>
            <p:ph type="body" idx="2"/>
          </p:nvPr>
        </p:nvSpPr>
        <p:spPr>
          <a:xfrm>
            <a:off x="8839200" y="4761919"/>
            <a:ext cx="2743200" cy="575100"/>
          </a:xfrm>
          <a:prstGeom prst="rect">
            <a:avLst/>
          </a:prstGeom>
        </p:spPr>
        <p:txBody>
          <a:bodyPr spcFirstLastPara="1" wrap="square" lIns="0" tIns="0" rIns="0" bIns="0" anchor="t" anchorCtr="0">
            <a:noAutofit/>
          </a:bodyPr>
          <a:lstStyle/>
          <a:p>
            <a:pPr marL="0" lvl="0" indent="0" algn="ctr" rtl="0">
              <a:spcBef>
                <a:spcPts val="1300"/>
              </a:spcBef>
              <a:spcAft>
                <a:spcPts val="1600"/>
              </a:spcAft>
              <a:buNone/>
            </a:pPr>
            <a:r>
              <a:rPr lang="en-US"/>
              <a:t>10-15 minutes</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484"/>
        <p:cNvGrpSpPr/>
        <p:nvPr/>
      </p:nvGrpSpPr>
      <p:grpSpPr>
        <a:xfrm>
          <a:off x="0" y="0"/>
          <a:ext cx="0" cy="0"/>
          <a:chOff x="0" y="0"/>
          <a:chExt cx="0" cy="0"/>
        </a:xfrm>
      </p:grpSpPr>
      <p:sp>
        <p:nvSpPr>
          <p:cNvPr id="3485" name="Google Shape;3485;g371424132ff_1_78"/>
          <p:cNvSpPr txBox="1">
            <a:spLocks noGrp="1"/>
          </p:cNvSpPr>
          <p:nvPr>
            <p:ph type="title" idx="4"/>
          </p:nvPr>
        </p:nvSpPr>
        <p:spPr>
          <a:xfrm>
            <a:off x="609600" y="914400"/>
            <a:ext cx="7228500" cy="788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Plenary Presentations</a:t>
            </a:r>
            <a:endParaRPr/>
          </a:p>
          <a:p>
            <a:pPr marL="0" lvl="0" indent="0" algn="l" rtl="0">
              <a:spcBef>
                <a:spcPts val="100"/>
              </a:spcBef>
              <a:spcAft>
                <a:spcPts val="100"/>
              </a:spcAft>
              <a:buNone/>
            </a:pPr>
            <a:endParaRPr/>
          </a:p>
        </p:txBody>
      </p:sp>
      <p:sp>
        <p:nvSpPr>
          <p:cNvPr id="3486" name="Google Shape;3486;g371424132ff_1_78"/>
          <p:cNvSpPr txBox="1">
            <a:spLocks noGrp="1"/>
          </p:cNvSpPr>
          <p:nvPr>
            <p:ph type="title"/>
          </p:nvPr>
        </p:nvSpPr>
        <p:spPr>
          <a:xfrm>
            <a:off x="8839200" y="1635600"/>
            <a:ext cx="2743200" cy="1219200"/>
          </a:xfrm>
          <a:prstGeom prst="rect">
            <a:avLst/>
          </a:prstGeom>
        </p:spPr>
        <p:txBody>
          <a:bodyPr spcFirstLastPara="1" wrap="square" lIns="0" tIns="0" rIns="0" bIns="0" anchor="t" anchorCtr="0">
            <a:noAutofit/>
          </a:bodyPr>
          <a:lstStyle/>
          <a:p>
            <a:pPr marL="0" lvl="0" indent="0" algn="ctr" rtl="0">
              <a:lnSpc>
                <a:spcPct val="100000"/>
              </a:lnSpc>
              <a:spcBef>
                <a:spcPts val="0"/>
              </a:spcBef>
              <a:spcAft>
                <a:spcPts val="100"/>
              </a:spcAft>
              <a:buNone/>
            </a:pPr>
            <a:r>
              <a:rPr lang="en-US"/>
              <a:t>Round </a:t>
            </a:r>
            <a:r>
              <a:rPr lang="en-US" sz="13600" b="1">
                <a:latin typeface="Oswald"/>
                <a:ea typeface="Oswald"/>
                <a:cs typeface="Oswald"/>
                <a:sym typeface="Oswald"/>
              </a:rPr>
              <a:t>1</a:t>
            </a:r>
            <a:endParaRPr sz="13600" b="1">
              <a:latin typeface="Oswald"/>
              <a:ea typeface="Oswald"/>
              <a:cs typeface="Oswald"/>
              <a:sym typeface="Oswald"/>
            </a:endParaRPr>
          </a:p>
        </p:txBody>
      </p:sp>
      <p:sp>
        <p:nvSpPr>
          <p:cNvPr id="3487" name="Google Shape;3487;g371424132ff_1_78"/>
          <p:cNvSpPr txBox="1">
            <a:spLocks noGrp="1"/>
          </p:cNvSpPr>
          <p:nvPr>
            <p:ph type="body" idx="2"/>
          </p:nvPr>
        </p:nvSpPr>
        <p:spPr>
          <a:xfrm>
            <a:off x="8839200" y="4761919"/>
            <a:ext cx="2743200" cy="575100"/>
          </a:xfrm>
          <a:prstGeom prst="rect">
            <a:avLst/>
          </a:prstGeom>
        </p:spPr>
        <p:txBody>
          <a:bodyPr spcFirstLastPara="1" wrap="square" lIns="0" tIns="0" rIns="0" bIns="0" anchor="t" anchorCtr="0">
            <a:noAutofit/>
          </a:bodyPr>
          <a:lstStyle/>
          <a:p>
            <a:pPr marL="0" lvl="0" indent="0" algn="ctr" rtl="0">
              <a:spcBef>
                <a:spcPts val="1300"/>
              </a:spcBef>
              <a:spcAft>
                <a:spcPts val="1600"/>
              </a:spcAft>
              <a:buNone/>
            </a:pPr>
            <a:r>
              <a:rPr lang="en-US"/>
              <a:t>10-15 minutes</a:t>
            </a:r>
            <a:endParaRPr/>
          </a:p>
        </p:txBody>
      </p:sp>
      <p:sp>
        <p:nvSpPr>
          <p:cNvPr id="3488" name="Google Shape;3488;g371424132ff_1_78"/>
          <p:cNvSpPr txBox="1">
            <a:spLocks noGrp="1"/>
          </p:cNvSpPr>
          <p:nvPr>
            <p:ph type="body" idx="1"/>
          </p:nvPr>
        </p:nvSpPr>
        <p:spPr>
          <a:xfrm>
            <a:off x="609600" y="2286000"/>
            <a:ext cx="6705600" cy="4004700"/>
          </a:xfrm>
          <a:prstGeom prst="rect">
            <a:avLst/>
          </a:prstGeom>
        </p:spPr>
        <p:txBody>
          <a:bodyPr spcFirstLastPara="1" wrap="square" lIns="0" tIns="0" rIns="0" bIns="0" anchor="t" anchorCtr="0">
            <a:noAutofit/>
          </a:bodyPr>
          <a:lstStyle/>
          <a:p>
            <a:pPr marL="0" marR="0" lvl="0" indent="0" algn="l" rtl="0">
              <a:lnSpc>
                <a:spcPct val="115000"/>
              </a:lnSpc>
              <a:spcBef>
                <a:spcPts val="0"/>
              </a:spcBef>
              <a:spcAft>
                <a:spcPts val="0"/>
              </a:spcAft>
              <a:buNone/>
            </a:pPr>
            <a:r>
              <a:rPr lang="en-US" sz="2000" b="1"/>
              <a:t>Instructions:</a:t>
            </a:r>
            <a:endParaRPr sz="2000" b="1"/>
          </a:p>
          <a:p>
            <a:pPr marL="457200" marR="0" lvl="0" indent="-355600" algn="l" rtl="0">
              <a:lnSpc>
                <a:spcPct val="115000"/>
              </a:lnSpc>
              <a:spcBef>
                <a:spcPts val="1000"/>
              </a:spcBef>
              <a:spcAft>
                <a:spcPts val="0"/>
              </a:spcAft>
              <a:buSzPts val="2000"/>
              <a:buAutoNum type="arabicPeriod"/>
            </a:pPr>
            <a:r>
              <a:rPr lang="en-US" sz="2000" b="1"/>
              <a:t>One group at a time</a:t>
            </a:r>
            <a:r>
              <a:rPr lang="en-US" sz="2000"/>
              <a:t>, your spokesperson will present one action and explain how it will be implemented in a </a:t>
            </a:r>
            <a:r>
              <a:rPr lang="en-US" sz="2000" b="1"/>
              <a:t>1-minute speech</a:t>
            </a:r>
            <a:r>
              <a:rPr lang="en-US" sz="2000"/>
              <a:t>.</a:t>
            </a:r>
            <a:endParaRPr sz="2000"/>
          </a:p>
          <a:p>
            <a:pPr marL="457200" marR="0" lvl="0" indent="-355600" algn="l" rtl="0">
              <a:lnSpc>
                <a:spcPct val="115000"/>
              </a:lnSpc>
              <a:spcBef>
                <a:spcPts val="1000"/>
              </a:spcBef>
              <a:spcAft>
                <a:spcPts val="0"/>
              </a:spcAft>
              <a:buSzPts val="2000"/>
              <a:buAutoNum type="arabicPeriod"/>
            </a:pPr>
            <a:r>
              <a:rPr lang="en-US" sz="2000"/>
              <a:t>We will enter all actions into </a:t>
            </a:r>
            <a:r>
              <a:rPr lang="en-US" sz="2000" b="1"/>
              <a:t>En-ROADS</a:t>
            </a:r>
            <a:r>
              <a:rPr lang="en-US" sz="2000"/>
              <a:t>, one by one, building up a single scenario that reflects the </a:t>
            </a:r>
            <a:r>
              <a:rPr lang="en-US" sz="2000" b="1"/>
              <a:t>combined global action plan</a:t>
            </a:r>
            <a:r>
              <a:rPr lang="en-US" sz="2000"/>
              <a:t>.</a:t>
            </a:r>
            <a:endParaRPr sz="2000"/>
          </a:p>
          <a:p>
            <a:pPr marL="0" marR="0" lvl="0" indent="0" algn="l" rtl="0">
              <a:lnSpc>
                <a:spcPct val="115000"/>
              </a:lnSpc>
              <a:spcBef>
                <a:spcPts val="1000"/>
              </a:spcBef>
              <a:spcAft>
                <a:spcPts val="1000"/>
              </a:spcAft>
              <a:buNone/>
            </a:pPr>
            <a:endParaRPr sz="2000" b="1"/>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493"/>
        <p:cNvGrpSpPr/>
        <p:nvPr/>
      </p:nvGrpSpPr>
      <p:grpSpPr>
        <a:xfrm>
          <a:off x="0" y="0"/>
          <a:ext cx="0" cy="0"/>
          <a:chOff x="0" y="0"/>
          <a:chExt cx="0" cy="0"/>
        </a:xfrm>
      </p:grpSpPr>
      <p:sp>
        <p:nvSpPr>
          <p:cNvPr id="3494" name="Google Shape;3494;g371424132ff_1_87"/>
          <p:cNvSpPr txBox="1">
            <a:spLocks noGrp="1"/>
          </p:cNvSpPr>
          <p:nvPr>
            <p:ph type="title" idx="4"/>
          </p:nvPr>
        </p:nvSpPr>
        <p:spPr>
          <a:xfrm>
            <a:off x="609600" y="914400"/>
            <a:ext cx="6705600" cy="788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Team Meetings</a:t>
            </a:r>
            <a:endParaRPr/>
          </a:p>
          <a:p>
            <a:pPr marL="0" lvl="0" indent="0" algn="l" rtl="0">
              <a:spcBef>
                <a:spcPts val="100"/>
              </a:spcBef>
              <a:spcAft>
                <a:spcPts val="100"/>
              </a:spcAft>
              <a:buNone/>
            </a:pPr>
            <a:endParaRPr/>
          </a:p>
        </p:txBody>
      </p:sp>
      <p:sp>
        <p:nvSpPr>
          <p:cNvPr id="3495" name="Google Shape;3495;g371424132ff_1_87"/>
          <p:cNvSpPr txBox="1">
            <a:spLocks noGrp="1"/>
          </p:cNvSpPr>
          <p:nvPr>
            <p:ph type="title"/>
          </p:nvPr>
        </p:nvSpPr>
        <p:spPr>
          <a:xfrm>
            <a:off x="8839200" y="1635600"/>
            <a:ext cx="2743200" cy="1219200"/>
          </a:xfrm>
          <a:prstGeom prst="rect">
            <a:avLst/>
          </a:prstGeom>
        </p:spPr>
        <p:txBody>
          <a:bodyPr spcFirstLastPara="1" wrap="square" lIns="0" tIns="0" rIns="0" bIns="0" anchor="t" anchorCtr="0">
            <a:noAutofit/>
          </a:bodyPr>
          <a:lstStyle/>
          <a:p>
            <a:pPr marL="0" lvl="0" indent="0" algn="ctr" rtl="0">
              <a:lnSpc>
                <a:spcPct val="100000"/>
              </a:lnSpc>
              <a:spcBef>
                <a:spcPts val="0"/>
              </a:spcBef>
              <a:spcAft>
                <a:spcPts val="100"/>
              </a:spcAft>
              <a:buNone/>
            </a:pPr>
            <a:r>
              <a:rPr lang="en-US"/>
              <a:t>Round </a:t>
            </a:r>
            <a:r>
              <a:rPr lang="en-US" sz="13600" b="1">
                <a:latin typeface="Oswald"/>
                <a:ea typeface="Oswald"/>
                <a:cs typeface="Oswald"/>
                <a:sym typeface="Oswald"/>
              </a:rPr>
              <a:t>2</a:t>
            </a:r>
            <a:endParaRPr sz="13600" b="1">
              <a:latin typeface="Oswald"/>
              <a:ea typeface="Oswald"/>
              <a:cs typeface="Oswald"/>
              <a:sym typeface="Oswald"/>
            </a:endParaRPr>
          </a:p>
        </p:txBody>
      </p:sp>
      <p:sp>
        <p:nvSpPr>
          <p:cNvPr id="3496" name="Google Shape;3496;g371424132ff_1_87"/>
          <p:cNvSpPr txBox="1">
            <a:spLocks noGrp="1"/>
          </p:cNvSpPr>
          <p:nvPr>
            <p:ph type="body" idx="1"/>
          </p:nvPr>
        </p:nvSpPr>
        <p:spPr>
          <a:xfrm>
            <a:off x="609600" y="2286000"/>
            <a:ext cx="6705600" cy="4004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2000" b="1"/>
              <a:t>Instructions:</a:t>
            </a:r>
            <a:endParaRPr sz="2000" b="1"/>
          </a:p>
          <a:p>
            <a:pPr marL="457200" lvl="0" indent="-355600" algn="l" rtl="0">
              <a:spcBef>
                <a:spcPts val="1000"/>
              </a:spcBef>
              <a:spcAft>
                <a:spcPts val="0"/>
              </a:spcAft>
              <a:buSzPts val="2000"/>
              <a:buAutoNum type="arabicPeriod"/>
            </a:pPr>
            <a:r>
              <a:rPr lang="en-US" sz="2000"/>
              <a:t>Discuss your </a:t>
            </a:r>
            <a:r>
              <a:rPr lang="en-US" sz="2000" b="1"/>
              <a:t>follow-up actions</a:t>
            </a:r>
            <a:r>
              <a:rPr lang="en-US" sz="2000"/>
              <a:t> as a team, based on the current scenario.</a:t>
            </a:r>
            <a:endParaRPr sz="2000"/>
          </a:p>
          <a:p>
            <a:pPr marL="457200" lvl="0" indent="-355600" algn="l" rtl="0">
              <a:spcBef>
                <a:spcPts val="1000"/>
              </a:spcBef>
              <a:spcAft>
                <a:spcPts val="0"/>
              </a:spcAft>
              <a:buSzPts val="2000"/>
              <a:buAutoNum type="arabicPeriod"/>
            </a:pPr>
            <a:r>
              <a:rPr lang="en-US" sz="2000" b="1"/>
              <a:t>Negotiate</a:t>
            </a:r>
            <a:r>
              <a:rPr lang="en-US" sz="2000"/>
              <a:t> with other teams and </a:t>
            </a:r>
            <a:r>
              <a:rPr lang="en-US" sz="2000" b="1"/>
              <a:t>lobby</a:t>
            </a:r>
            <a:r>
              <a:rPr lang="en-US" sz="2000"/>
              <a:t> them to change their position if needed.</a:t>
            </a:r>
            <a:endParaRPr sz="2000"/>
          </a:p>
          <a:p>
            <a:pPr marL="0" lvl="0" indent="0" algn="l" rtl="0">
              <a:spcBef>
                <a:spcPts val="1000"/>
              </a:spcBef>
              <a:spcAft>
                <a:spcPts val="1000"/>
              </a:spcAft>
              <a:buNone/>
            </a:pPr>
            <a:endParaRPr sz="2000"/>
          </a:p>
        </p:txBody>
      </p:sp>
      <p:sp>
        <p:nvSpPr>
          <p:cNvPr id="3497" name="Google Shape;3497;g371424132ff_1_87"/>
          <p:cNvSpPr txBox="1">
            <a:spLocks noGrp="1"/>
          </p:cNvSpPr>
          <p:nvPr>
            <p:ph type="body" idx="2"/>
          </p:nvPr>
        </p:nvSpPr>
        <p:spPr>
          <a:xfrm>
            <a:off x="8839200" y="4761919"/>
            <a:ext cx="2743200" cy="575100"/>
          </a:xfrm>
          <a:prstGeom prst="rect">
            <a:avLst/>
          </a:prstGeom>
        </p:spPr>
        <p:txBody>
          <a:bodyPr spcFirstLastPara="1" wrap="square" lIns="0" tIns="0" rIns="0" bIns="0" anchor="t" anchorCtr="0">
            <a:noAutofit/>
          </a:bodyPr>
          <a:lstStyle/>
          <a:p>
            <a:pPr marL="0" lvl="0" indent="0" algn="ctr" rtl="0">
              <a:spcBef>
                <a:spcPts val="1300"/>
              </a:spcBef>
              <a:spcAft>
                <a:spcPts val="1600"/>
              </a:spcAft>
              <a:buNone/>
            </a:pPr>
            <a:r>
              <a:rPr lang="en-US"/>
              <a:t>15-20 minutes</a:t>
            </a:r>
            <a:endParaRPr/>
          </a:p>
        </p:txBody>
      </p:sp>
      <p:pic>
        <p:nvPicPr>
          <p:cNvPr id="3498" name="Google Shape;3498;g371424132ff_1_87"/>
          <p:cNvPicPr preferRelativeResize="0"/>
          <p:nvPr/>
        </p:nvPicPr>
        <p:blipFill rotWithShape="1">
          <a:blip r:embed="rId3">
            <a:alphaModFix/>
          </a:blip>
          <a:srcRect/>
          <a:stretch/>
        </p:blipFill>
        <p:spPr>
          <a:xfrm>
            <a:off x="2533525" y="4530550"/>
            <a:ext cx="2857750" cy="2168750"/>
          </a:xfrm>
          <a:prstGeom prst="rect">
            <a:avLst/>
          </a:prstGeom>
          <a:solidFill>
            <a:schemeClr val="lt1"/>
          </a:solid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503"/>
        <p:cNvGrpSpPr/>
        <p:nvPr/>
      </p:nvGrpSpPr>
      <p:grpSpPr>
        <a:xfrm>
          <a:off x="0" y="0"/>
          <a:ext cx="0" cy="0"/>
          <a:chOff x="0" y="0"/>
          <a:chExt cx="0" cy="0"/>
        </a:xfrm>
      </p:grpSpPr>
      <p:sp>
        <p:nvSpPr>
          <p:cNvPr id="3504" name="Google Shape;3504;g371424132ff_1_96"/>
          <p:cNvSpPr txBox="1">
            <a:spLocks noGrp="1"/>
          </p:cNvSpPr>
          <p:nvPr>
            <p:ph type="title"/>
          </p:nvPr>
        </p:nvSpPr>
        <p:spPr>
          <a:xfrm>
            <a:off x="8839200" y="1635600"/>
            <a:ext cx="2743200" cy="1219200"/>
          </a:xfrm>
          <a:prstGeom prst="rect">
            <a:avLst/>
          </a:prstGeom>
        </p:spPr>
        <p:txBody>
          <a:bodyPr spcFirstLastPara="1" wrap="square" lIns="0" tIns="0" rIns="0" bIns="0" anchor="t" anchorCtr="0">
            <a:noAutofit/>
          </a:bodyPr>
          <a:lstStyle/>
          <a:p>
            <a:pPr marL="0" lvl="0" indent="0" algn="ctr" rtl="0">
              <a:lnSpc>
                <a:spcPct val="100000"/>
              </a:lnSpc>
              <a:spcBef>
                <a:spcPts val="0"/>
              </a:spcBef>
              <a:spcAft>
                <a:spcPts val="100"/>
              </a:spcAft>
              <a:buNone/>
            </a:pPr>
            <a:r>
              <a:rPr lang="en-US"/>
              <a:t>Round </a:t>
            </a:r>
            <a:r>
              <a:rPr lang="en-US" sz="13600" b="1">
                <a:latin typeface="Oswald"/>
                <a:ea typeface="Oswald"/>
                <a:cs typeface="Oswald"/>
                <a:sym typeface="Oswald"/>
              </a:rPr>
              <a:t>2</a:t>
            </a:r>
            <a:endParaRPr sz="13600" b="1">
              <a:latin typeface="Oswald"/>
              <a:ea typeface="Oswald"/>
              <a:cs typeface="Oswald"/>
              <a:sym typeface="Oswald"/>
            </a:endParaRPr>
          </a:p>
        </p:txBody>
      </p:sp>
      <p:sp>
        <p:nvSpPr>
          <p:cNvPr id="3505" name="Google Shape;3505;g371424132ff_1_96"/>
          <p:cNvSpPr txBox="1">
            <a:spLocks noGrp="1"/>
          </p:cNvSpPr>
          <p:nvPr>
            <p:ph type="body" idx="2"/>
          </p:nvPr>
        </p:nvSpPr>
        <p:spPr>
          <a:xfrm>
            <a:off x="8839200" y="4761919"/>
            <a:ext cx="2743200" cy="575100"/>
          </a:xfrm>
          <a:prstGeom prst="rect">
            <a:avLst/>
          </a:prstGeom>
        </p:spPr>
        <p:txBody>
          <a:bodyPr spcFirstLastPara="1" wrap="square" lIns="0" tIns="0" rIns="0" bIns="0" anchor="t" anchorCtr="0">
            <a:noAutofit/>
          </a:bodyPr>
          <a:lstStyle/>
          <a:p>
            <a:pPr marL="0" lvl="0" indent="0" algn="ctr" rtl="0">
              <a:spcBef>
                <a:spcPts val="1300"/>
              </a:spcBef>
              <a:spcAft>
                <a:spcPts val="1600"/>
              </a:spcAft>
              <a:buNone/>
            </a:pPr>
            <a:r>
              <a:rPr lang="en-US"/>
              <a:t>10-15 minutes</a:t>
            </a:r>
            <a:endParaRPr/>
          </a:p>
        </p:txBody>
      </p:sp>
      <p:sp>
        <p:nvSpPr>
          <p:cNvPr id="3506" name="Google Shape;3506;g371424132ff_1_96"/>
          <p:cNvSpPr txBox="1">
            <a:spLocks noGrp="1"/>
          </p:cNvSpPr>
          <p:nvPr>
            <p:ph type="body" idx="1"/>
          </p:nvPr>
        </p:nvSpPr>
        <p:spPr>
          <a:xfrm>
            <a:off x="609600" y="2286000"/>
            <a:ext cx="6705600" cy="4004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2000" b="1"/>
              <a:t>Instructions:</a:t>
            </a:r>
            <a:endParaRPr sz="2000" b="1"/>
          </a:p>
          <a:p>
            <a:pPr marL="457200" lvl="0" indent="-355600" algn="l" rtl="0">
              <a:spcBef>
                <a:spcPts val="1000"/>
              </a:spcBef>
              <a:spcAft>
                <a:spcPts val="0"/>
              </a:spcAft>
              <a:buSzPts val="2000"/>
              <a:buAutoNum type="arabicPeriod"/>
            </a:pPr>
            <a:r>
              <a:rPr lang="en-US" sz="2000"/>
              <a:t>Again, one group at a time, the teams’ spokesperson present </a:t>
            </a:r>
            <a:r>
              <a:rPr lang="en-US" sz="2000" b="1"/>
              <a:t>one action </a:t>
            </a:r>
            <a:r>
              <a:rPr lang="en-US" sz="2000"/>
              <a:t>and explain how it will be implemented in a </a:t>
            </a:r>
            <a:r>
              <a:rPr lang="en-US" sz="2000" b="1"/>
              <a:t>30-second speech</a:t>
            </a:r>
            <a:r>
              <a:rPr lang="en-US" sz="2000"/>
              <a:t>.</a:t>
            </a:r>
            <a:endParaRPr sz="2000"/>
          </a:p>
          <a:p>
            <a:pPr marL="457200" lvl="0" indent="-355600" algn="l" rtl="0">
              <a:spcBef>
                <a:spcPts val="1000"/>
              </a:spcBef>
              <a:spcAft>
                <a:spcPts val="0"/>
              </a:spcAft>
              <a:buSzPts val="2000"/>
              <a:buAutoNum type="arabicPeriod"/>
            </a:pPr>
            <a:r>
              <a:rPr lang="en-US" sz="2000"/>
              <a:t>We will keep building our </a:t>
            </a:r>
            <a:r>
              <a:rPr lang="en-US" sz="2000" b="1"/>
              <a:t>En-ROADS Scenario</a:t>
            </a:r>
            <a:r>
              <a:rPr lang="en-US" sz="2000"/>
              <a:t> with your proposed actions.</a:t>
            </a:r>
            <a:endParaRPr sz="2000"/>
          </a:p>
          <a:p>
            <a:pPr marL="0" lvl="0" indent="0" algn="l" rtl="0">
              <a:spcBef>
                <a:spcPts val="1000"/>
              </a:spcBef>
              <a:spcAft>
                <a:spcPts val="0"/>
              </a:spcAft>
              <a:buNone/>
            </a:pPr>
            <a:endParaRPr sz="2000"/>
          </a:p>
          <a:p>
            <a:pPr marL="0" lvl="0" indent="0" algn="l" rtl="0">
              <a:spcBef>
                <a:spcPts val="1000"/>
              </a:spcBef>
              <a:spcAft>
                <a:spcPts val="0"/>
              </a:spcAft>
              <a:buNone/>
            </a:pPr>
            <a:r>
              <a:rPr lang="en-US" sz="2000" b="1" i="1"/>
              <a:t>Will we reach the climate goal? Are these actions bold enough? Let’s find out—together.</a:t>
            </a:r>
            <a:endParaRPr sz="2000" b="1" i="1"/>
          </a:p>
          <a:p>
            <a:pPr marL="0" lvl="0" indent="0" algn="l" rtl="0">
              <a:spcBef>
                <a:spcPts val="1000"/>
              </a:spcBef>
              <a:spcAft>
                <a:spcPts val="1000"/>
              </a:spcAft>
              <a:buNone/>
            </a:pPr>
            <a:endParaRPr sz="2000"/>
          </a:p>
        </p:txBody>
      </p:sp>
      <p:sp>
        <p:nvSpPr>
          <p:cNvPr id="3507" name="Google Shape;3507;g371424132ff_1_96"/>
          <p:cNvSpPr txBox="1">
            <a:spLocks noGrp="1"/>
          </p:cNvSpPr>
          <p:nvPr>
            <p:ph type="title" idx="4"/>
          </p:nvPr>
        </p:nvSpPr>
        <p:spPr>
          <a:xfrm>
            <a:off x="609600" y="914400"/>
            <a:ext cx="7228500" cy="788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Plenary Presentations</a:t>
            </a:r>
            <a:endParaRPr/>
          </a:p>
          <a:p>
            <a:pPr marL="0" lvl="0" indent="0" algn="l" rtl="0">
              <a:spcBef>
                <a:spcPts val="100"/>
              </a:spcBef>
              <a:spcAft>
                <a:spcPts val="100"/>
              </a:spcAft>
              <a:buNone/>
            </a:pP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bg>
      <p:bgPr>
        <a:solidFill>
          <a:srgbClr val="85200C"/>
        </a:solidFill>
        <a:effectLst/>
      </p:bgPr>
    </p:bg>
    <p:spTree>
      <p:nvGrpSpPr>
        <p:cNvPr id="1" name="Shape 3512"/>
        <p:cNvGrpSpPr/>
        <p:nvPr/>
      </p:nvGrpSpPr>
      <p:grpSpPr>
        <a:xfrm>
          <a:off x="0" y="0"/>
          <a:ext cx="0" cy="0"/>
          <a:chOff x="0" y="0"/>
          <a:chExt cx="0" cy="0"/>
        </a:xfrm>
      </p:grpSpPr>
      <p:sp>
        <p:nvSpPr>
          <p:cNvPr id="3513" name="Google Shape;3513;g371424132ff_1_131"/>
          <p:cNvSpPr txBox="1">
            <a:spLocks noGrp="1"/>
          </p:cNvSpPr>
          <p:nvPr>
            <p:ph type="title"/>
          </p:nvPr>
        </p:nvSpPr>
        <p:spPr>
          <a:xfrm>
            <a:off x="609600" y="914400"/>
            <a:ext cx="10363200" cy="788100"/>
          </a:xfrm>
          <a:prstGeom prst="rect">
            <a:avLst/>
          </a:prstGeom>
        </p:spPr>
        <p:txBody>
          <a:bodyPr spcFirstLastPara="1" wrap="square" lIns="0" tIns="0" rIns="0" bIns="0" anchor="t" anchorCtr="0">
            <a:noAutofit/>
          </a:bodyPr>
          <a:lstStyle/>
          <a:p>
            <a:pPr marL="0" lvl="0" indent="0" algn="l" rtl="0">
              <a:spcBef>
                <a:spcPts val="0"/>
              </a:spcBef>
              <a:spcAft>
                <a:spcPts val="100"/>
              </a:spcAft>
              <a:buNone/>
            </a:pPr>
            <a:r>
              <a:rPr lang="en-US" sz="4300">
                <a:solidFill>
                  <a:schemeClr val="lt1"/>
                </a:solidFill>
              </a:rPr>
              <a:t>Role-playing ends, debriefing starts</a:t>
            </a:r>
            <a:endParaRPr sz="4300">
              <a:solidFill>
                <a:schemeClr val="lt1"/>
              </a:solidFill>
            </a:endParaRPr>
          </a:p>
        </p:txBody>
      </p:sp>
      <p:sp>
        <p:nvSpPr>
          <p:cNvPr id="3514" name="Google Shape;3514;g371424132ff_1_131"/>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1400">
                <a:solidFill>
                  <a:schemeClr val="lt1"/>
                </a:solidFill>
              </a:rPr>
              <a:t>Note for the facilitator</a:t>
            </a:r>
            <a:endParaRPr sz="1400">
              <a:solidFill>
                <a:schemeClr val="lt1"/>
              </a:solidFill>
            </a:endParaRPr>
          </a:p>
        </p:txBody>
      </p:sp>
      <p:sp>
        <p:nvSpPr>
          <p:cNvPr id="3515" name="Google Shape;3515;g371424132ff_1_131"/>
          <p:cNvSpPr txBox="1">
            <a:spLocks noGrp="1"/>
          </p:cNvSpPr>
          <p:nvPr>
            <p:ph type="body" idx="2"/>
          </p:nvPr>
        </p:nvSpPr>
        <p:spPr>
          <a:xfrm>
            <a:off x="609600" y="1828800"/>
            <a:ext cx="10972800" cy="4761900"/>
          </a:xfrm>
          <a:prstGeom prst="rect">
            <a:avLst/>
          </a:prstGeom>
        </p:spPr>
        <p:txBody>
          <a:bodyPr spcFirstLastPara="1" wrap="square" lIns="0" tIns="0" rIns="0" bIns="0" anchor="t" anchorCtr="0">
            <a:noAutofit/>
          </a:bodyPr>
          <a:lstStyle/>
          <a:p>
            <a:pPr marL="457200" lvl="0" indent="-349250" algn="l" rtl="0">
              <a:spcBef>
                <a:spcPts val="1300"/>
              </a:spcBef>
              <a:spcAft>
                <a:spcPts val="0"/>
              </a:spcAft>
              <a:buClr>
                <a:schemeClr val="lt1"/>
              </a:buClr>
              <a:buSzPts val="1900"/>
              <a:buChar char="●"/>
            </a:pPr>
            <a:r>
              <a:rPr lang="en-US" b="1">
                <a:solidFill>
                  <a:schemeClr val="lt1"/>
                </a:solidFill>
              </a:rPr>
              <a:t>Step out of your role </a:t>
            </a:r>
            <a:r>
              <a:rPr lang="en-US">
                <a:solidFill>
                  <a:schemeClr val="lt1"/>
                </a:solidFill>
              </a:rPr>
              <a:t>— remove your jacket or virtual background to signal the shift.</a:t>
            </a:r>
            <a:endParaRPr>
              <a:solidFill>
                <a:schemeClr val="lt1"/>
              </a:solidFill>
            </a:endParaRPr>
          </a:p>
          <a:p>
            <a:pPr marL="457200" lvl="0" indent="-349250" algn="l" rtl="0">
              <a:spcBef>
                <a:spcPts val="1300"/>
              </a:spcBef>
              <a:spcAft>
                <a:spcPts val="0"/>
              </a:spcAft>
              <a:buClr>
                <a:schemeClr val="lt1"/>
              </a:buClr>
              <a:buSzPts val="1900"/>
              <a:buChar char="●"/>
            </a:pPr>
            <a:r>
              <a:rPr lang="en-US" b="1">
                <a:solidFill>
                  <a:schemeClr val="lt1"/>
                </a:solidFill>
              </a:rPr>
              <a:t>Reflect </a:t>
            </a:r>
            <a:r>
              <a:rPr lang="en-US">
                <a:solidFill>
                  <a:schemeClr val="lt1"/>
                </a:solidFill>
              </a:rPr>
              <a:t>—</a:t>
            </a:r>
            <a:r>
              <a:rPr lang="en-US" b="1">
                <a:solidFill>
                  <a:schemeClr val="lt1"/>
                </a:solidFill>
              </a:rPr>
              <a:t> </a:t>
            </a:r>
            <a:r>
              <a:rPr lang="en-US">
                <a:solidFill>
                  <a:schemeClr val="lt1"/>
                </a:solidFill>
              </a:rPr>
              <a:t>Do the </a:t>
            </a:r>
            <a:r>
              <a:rPr lang="en-US" b="1">
                <a:solidFill>
                  <a:schemeClr val="lt1"/>
                </a:solidFill>
              </a:rPr>
              <a:t>one minute of silence</a:t>
            </a:r>
            <a:r>
              <a:rPr lang="en-US">
                <a:solidFill>
                  <a:schemeClr val="lt1"/>
                </a:solidFill>
              </a:rPr>
              <a:t>. It’s a powerful way to reflect and reset.</a:t>
            </a:r>
            <a:endParaRPr>
              <a:solidFill>
                <a:schemeClr val="lt1"/>
              </a:solidFill>
            </a:endParaRPr>
          </a:p>
          <a:p>
            <a:pPr marL="457200" lvl="0" indent="-349250" algn="l" rtl="0">
              <a:spcBef>
                <a:spcPts val="1300"/>
              </a:spcBef>
              <a:spcAft>
                <a:spcPts val="0"/>
              </a:spcAft>
              <a:buClr>
                <a:schemeClr val="lt1"/>
              </a:buClr>
              <a:buSzPts val="1900"/>
              <a:buChar char="●"/>
            </a:pPr>
            <a:r>
              <a:rPr lang="en-US" b="1">
                <a:solidFill>
                  <a:schemeClr val="lt1"/>
                </a:solidFill>
              </a:rPr>
              <a:t>Debrief </a:t>
            </a:r>
            <a:r>
              <a:rPr lang="en-US">
                <a:solidFill>
                  <a:schemeClr val="lt1"/>
                </a:solidFill>
              </a:rPr>
              <a:t>—</a:t>
            </a:r>
            <a:r>
              <a:rPr lang="en-US" b="1">
                <a:solidFill>
                  <a:schemeClr val="lt1"/>
                </a:solidFill>
              </a:rPr>
              <a:t> </a:t>
            </a:r>
            <a:r>
              <a:rPr lang="en-US">
                <a:solidFill>
                  <a:schemeClr val="lt1"/>
                </a:solidFill>
              </a:rPr>
              <a:t>Use the basic guiding questions to lead the </a:t>
            </a:r>
            <a:r>
              <a:rPr lang="en-US" b="1">
                <a:solidFill>
                  <a:schemeClr val="lt1"/>
                </a:solidFill>
              </a:rPr>
              <a:t>debrief</a:t>
            </a:r>
            <a:r>
              <a:rPr lang="en-US">
                <a:solidFill>
                  <a:schemeClr val="lt1"/>
                </a:solidFill>
              </a:rPr>
              <a:t>, or create your own.</a:t>
            </a:r>
            <a:endParaRPr>
              <a:solidFill>
                <a:schemeClr val="lt1"/>
              </a:solidFill>
            </a:endParaRPr>
          </a:p>
          <a:p>
            <a:pPr marL="457200" lvl="0" indent="-349250" algn="l" rtl="0">
              <a:spcBef>
                <a:spcPts val="1300"/>
              </a:spcBef>
              <a:spcAft>
                <a:spcPts val="1000"/>
              </a:spcAft>
              <a:buClr>
                <a:schemeClr val="lt1"/>
              </a:buClr>
              <a:buSzPts val="1900"/>
              <a:buChar char="●"/>
            </a:pPr>
            <a:r>
              <a:rPr lang="en-US" b="1">
                <a:solidFill>
                  <a:schemeClr val="lt1"/>
                </a:solidFill>
              </a:rPr>
              <a:t>Deeper discussion</a:t>
            </a:r>
            <a:r>
              <a:rPr lang="en-US">
                <a:solidFill>
                  <a:schemeClr val="lt1"/>
                </a:solidFill>
              </a:rPr>
              <a:t> — see the Additional Discussion Questions in the Facilitator Guide.</a:t>
            </a:r>
            <a:endParaRPr>
              <a:solidFill>
                <a:schemeClr val="lt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519"/>
        <p:cNvGrpSpPr/>
        <p:nvPr/>
      </p:nvGrpSpPr>
      <p:grpSpPr>
        <a:xfrm>
          <a:off x="0" y="0"/>
          <a:ext cx="0" cy="0"/>
          <a:chOff x="0" y="0"/>
          <a:chExt cx="0" cy="0"/>
        </a:xfrm>
      </p:grpSpPr>
      <p:sp>
        <p:nvSpPr>
          <p:cNvPr id="3520" name="Google Shape;3520;g371424132ff_1_104"/>
          <p:cNvSpPr txBox="1"/>
          <p:nvPr/>
        </p:nvSpPr>
        <p:spPr>
          <a:xfrm>
            <a:off x="2395350" y="2641075"/>
            <a:ext cx="7401300" cy="1347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8000"/>
              <a:buFont typeface="Noto Sans Symbols"/>
              <a:buNone/>
            </a:pPr>
            <a:r>
              <a:rPr lang="en-US" sz="8000" i="1">
                <a:solidFill>
                  <a:schemeClr val="lt1"/>
                </a:solidFill>
                <a:latin typeface="Montserrat ExtraBold"/>
                <a:ea typeface="Montserrat ExtraBold"/>
                <a:cs typeface="Montserrat ExtraBold"/>
                <a:sym typeface="Montserrat ExtraBold"/>
              </a:rPr>
              <a:t>Debrief</a:t>
            </a:r>
            <a:endParaRPr sz="8000" b="0" i="0" u="none" strike="noStrike" cap="none">
              <a:solidFill>
                <a:srgbClr val="000000"/>
              </a:solidFill>
              <a:latin typeface="Montserrat ExtraBold"/>
              <a:ea typeface="Montserrat ExtraBold"/>
              <a:cs typeface="Montserrat ExtraBold"/>
              <a:sym typeface="Montserrat ExtraBo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Shape 3115"/>
        <p:cNvGrpSpPr/>
        <p:nvPr/>
      </p:nvGrpSpPr>
      <p:grpSpPr>
        <a:xfrm>
          <a:off x="0" y="0"/>
          <a:ext cx="0" cy="0"/>
          <a:chOff x="0" y="0"/>
          <a:chExt cx="0" cy="0"/>
        </a:xfrm>
      </p:grpSpPr>
      <p:sp>
        <p:nvSpPr>
          <p:cNvPr id="3116" name="Google Shape;3116;g395a5d8f997_0_6056"/>
          <p:cNvSpPr>
            <a:spLocks noGrp="1"/>
          </p:cNvSpPr>
          <p:nvPr>
            <p:ph type="pic" idx="2"/>
          </p:nvPr>
        </p:nvSpPr>
        <p:spPr>
          <a:xfrm>
            <a:off x="6241000" y="1429567"/>
            <a:ext cx="5106300" cy="5106300"/>
          </a:xfrm>
          <a:prstGeom prst="ellipse">
            <a:avLst/>
          </a:prstGeom>
        </p:spPr>
      </p:sp>
      <p:sp>
        <p:nvSpPr>
          <p:cNvPr id="3117" name="Google Shape;3117;g395a5d8f997_0_6056"/>
          <p:cNvSpPr txBox="1">
            <a:spLocks noGrp="1"/>
          </p:cNvSpPr>
          <p:nvPr>
            <p:ph type="subTitle" idx="5"/>
          </p:nvPr>
        </p:nvSpPr>
        <p:spPr>
          <a:xfrm>
            <a:off x="609600" y="609600"/>
            <a:ext cx="4094100" cy="3753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Today’s facilitator</a:t>
            </a:r>
            <a:endParaRPr/>
          </a:p>
        </p:txBody>
      </p:sp>
      <p:sp>
        <p:nvSpPr>
          <p:cNvPr id="3118" name="Google Shape;3118;g395a5d8f997_0_6056"/>
          <p:cNvSpPr txBox="1">
            <a:spLocks noGrp="1"/>
          </p:cNvSpPr>
          <p:nvPr>
            <p:ph type="subTitle" idx="1"/>
          </p:nvPr>
        </p:nvSpPr>
        <p:spPr>
          <a:xfrm>
            <a:off x="609600" y="1177300"/>
            <a:ext cx="5447100" cy="3430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b="1" dirty="0"/>
              <a:t>Your Name </a:t>
            </a:r>
            <a:endParaRPr b="1" dirty="0"/>
          </a:p>
        </p:txBody>
      </p:sp>
      <p:sp>
        <p:nvSpPr>
          <p:cNvPr id="3119" name="Google Shape;3119;g395a5d8f997_0_6056"/>
          <p:cNvSpPr txBox="1">
            <a:spLocks noGrp="1"/>
          </p:cNvSpPr>
          <p:nvPr>
            <p:ph type="subTitle" idx="3"/>
          </p:nvPr>
        </p:nvSpPr>
        <p:spPr>
          <a:xfrm>
            <a:off x="609600" y="4876800"/>
            <a:ext cx="3543900" cy="293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Your title and affiliation</a:t>
            </a:r>
            <a:endParaRPr/>
          </a:p>
        </p:txBody>
      </p:sp>
      <p:sp>
        <p:nvSpPr>
          <p:cNvPr id="3120" name="Google Shape;3120;g395a5d8f997_0_6056"/>
          <p:cNvSpPr txBox="1">
            <a:spLocks noGrp="1"/>
          </p:cNvSpPr>
          <p:nvPr>
            <p:ph type="subTitle" idx="4"/>
          </p:nvPr>
        </p:nvSpPr>
        <p:spPr>
          <a:xfrm>
            <a:off x="609600" y="5181600"/>
            <a:ext cx="3185100" cy="293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Your contact information</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501"/>
        <p:cNvGrpSpPr/>
        <p:nvPr/>
      </p:nvGrpSpPr>
      <p:grpSpPr>
        <a:xfrm>
          <a:off x="0" y="0"/>
          <a:ext cx="0" cy="0"/>
          <a:chOff x="0" y="0"/>
          <a:chExt cx="0" cy="0"/>
        </a:xfrm>
      </p:grpSpPr>
      <p:sp>
        <p:nvSpPr>
          <p:cNvPr id="3502" name="Google Shape;3502;p504"/>
          <p:cNvSpPr txBox="1">
            <a:spLocks noGrp="1"/>
          </p:cNvSpPr>
          <p:nvPr>
            <p:ph type="subTitle" idx="4294967295"/>
          </p:nvPr>
        </p:nvSpPr>
        <p:spPr>
          <a:xfrm>
            <a:off x="1191733" y="641100"/>
            <a:ext cx="4094000" cy="375200"/>
          </a:xfrm>
          <a:prstGeom prst="rect">
            <a:avLst/>
          </a:prstGeom>
        </p:spPr>
        <p:txBody>
          <a:bodyPr spcFirstLastPara="1" wrap="square" lIns="0" tIns="0" rIns="0" bIns="0" anchor="t" anchorCtr="0">
            <a:noAutofit/>
          </a:bodyPr>
          <a:lstStyle/>
          <a:p>
            <a:pPr marL="0" indent="0">
              <a:lnSpc>
                <a:spcPct val="100000"/>
              </a:lnSpc>
              <a:spcBef>
                <a:spcPts val="0"/>
              </a:spcBef>
              <a:buNone/>
            </a:pPr>
            <a:r>
              <a:rPr lang="en" sz="1733" b="1" dirty="0">
                <a:solidFill>
                  <a:schemeClr val="accent1"/>
                </a:solidFill>
              </a:rPr>
              <a:t>Reflection and discussions</a:t>
            </a:r>
            <a:endParaRPr sz="1733" b="1" dirty="0">
              <a:solidFill>
                <a:schemeClr val="accent1"/>
              </a:solidFill>
            </a:endParaRPr>
          </a:p>
        </p:txBody>
      </p:sp>
      <p:sp>
        <p:nvSpPr>
          <p:cNvPr id="3503" name="Google Shape;3503;p504"/>
          <p:cNvSpPr txBox="1">
            <a:spLocks noGrp="1"/>
          </p:cNvSpPr>
          <p:nvPr>
            <p:ph type="subTitle" idx="4294967295"/>
          </p:nvPr>
        </p:nvSpPr>
        <p:spPr>
          <a:xfrm>
            <a:off x="1191733" y="1184700"/>
            <a:ext cx="10006800" cy="3582400"/>
          </a:xfrm>
          <a:prstGeom prst="rect">
            <a:avLst/>
          </a:prstGeom>
        </p:spPr>
        <p:txBody>
          <a:bodyPr spcFirstLastPara="1" wrap="square" lIns="0" tIns="0" rIns="0" bIns="0" anchor="t" anchorCtr="0">
            <a:noAutofit/>
          </a:bodyPr>
          <a:lstStyle/>
          <a:p>
            <a:pPr marL="0" indent="0">
              <a:spcBef>
                <a:spcPts val="0"/>
              </a:spcBef>
              <a:buNone/>
            </a:pPr>
            <a:r>
              <a:rPr lang="en" sz="5333" b="1" dirty="0">
                <a:solidFill>
                  <a:srgbClr val="203864"/>
                </a:solidFill>
              </a:rPr>
              <a:t>Take </a:t>
            </a:r>
            <a:r>
              <a:rPr lang="en" sz="5333" b="1" dirty="0">
                <a:solidFill>
                  <a:schemeClr val="accent2"/>
                </a:solidFill>
              </a:rPr>
              <a:t>1 minute of silence…</a:t>
            </a:r>
            <a:endParaRPr sz="5333" b="1" dirty="0">
              <a:solidFill>
                <a:schemeClr val="accent2"/>
              </a:solidFill>
            </a:endParaRPr>
          </a:p>
          <a:p>
            <a:pPr marL="0" indent="0">
              <a:spcBef>
                <a:spcPts val="0"/>
              </a:spcBef>
              <a:buNone/>
            </a:pPr>
            <a:endParaRPr sz="2667" b="1" dirty="0">
              <a:solidFill>
                <a:schemeClr val="accent4"/>
              </a:solidFill>
            </a:endParaRPr>
          </a:p>
          <a:p>
            <a:pPr marL="0" indent="0">
              <a:spcBef>
                <a:spcPts val="0"/>
              </a:spcBef>
              <a:buNone/>
            </a:pPr>
            <a:r>
              <a:rPr lang="en" sz="5333" b="1" i="1" dirty="0">
                <a:solidFill>
                  <a:srgbClr val="203864"/>
                </a:solidFill>
              </a:rPr>
              <a:t>What would you </a:t>
            </a:r>
            <a:r>
              <a:rPr lang="en" sz="5333" b="1" i="1" dirty="0">
                <a:solidFill>
                  <a:schemeClr val="accent2"/>
                </a:solidFill>
              </a:rPr>
              <a:t>love</a:t>
            </a:r>
            <a:r>
              <a:rPr lang="en" sz="5333" b="1" i="1" dirty="0">
                <a:solidFill>
                  <a:srgbClr val="203864"/>
                </a:solidFill>
              </a:rPr>
              <a:t> about being part of a world on track to making this scenario happen? </a:t>
            </a:r>
            <a:endParaRPr sz="5333" b="1" i="1" dirty="0">
              <a:solidFill>
                <a:srgbClr val="203864"/>
              </a:solidFill>
            </a:endParaRPr>
          </a:p>
          <a:p>
            <a:pPr marL="0" indent="0">
              <a:spcBef>
                <a:spcPts val="0"/>
              </a:spcBef>
              <a:buNone/>
            </a:pPr>
            <a:endParaRPr sz="5333" dirty="0">
              <a:solidFill>
                <a:srgbClr val="203864"/>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508"/>
        <p:cNvGrpSpPr/>
        <p:nvPr/>
      </p:nvGrpSpPr>
      <p:grpSpPr>
        <a:xfrm>
          <a:off x="0" y="0"/>
          <a:ext cx="0" cy="0"/>
          <a:chOff x="0" y="0"/>
          <a:chExt cx="0" cy="0"/>
        </a:xfrm>
      </p:grpSpPr>
      <p:sp>
        <p:nvSpPr>
          <p:cNvPr id="3509" name="Google Shape;3509;p505"/>
          <p:cNvSpPr txBox="1">
            <a:spLocks noGrp="1"/>
          </p:cNvSpPr>
          <p:nvPr>
            <p:ph type="subTitle" idx="4294967295"/>
          </p:nvPr>
        </p:nvSpPr>
        <p:spPr>
          <a:xfrm>
            <a:off x="1205500" y="558767"/>
            <a:ext cx="4094000" cy="375200"/>
          </a:xfrm>
          <a:prstGeom prst="rect">
            <a:avLst/>
          </a:prstGeom>
        </p:spPr>
        <p:txBody>
          <a:bodyPr spcFirstLastPara="1" wrap="square" lIns="0" tIns="0" rIns="0" bIns="0" anchor="t" anchorCtr="0">
            <a:noAutofit/>
          </a:bodyPr>
          <a:lstStyle/>
          <a:p>
            <a:pPr marL="0" indent="0">
              <a:lnSpc>
                <a:spcPct val="100000"/>
              </a:lnSpc>
              <a:spcBef>
                <a:spcPts val="0"/>
              </a:spcBef>
              <a:buNone/>
            </a:pPr>
            <a:r>
              <a:rPr lang="en" sz="1733" b="1" dirty="0">
                <a:solidFill>
                  <a:schemeClr val="accent1"/>
                </a:solidFill>
              </a:rPr>
              <a:t>Debriefing Discussion</a:t>
            </a:r>
            <a:endParaRPr sz="1733" b="1" dirty="0">
              <a:solidFill>
                <a:schemeClr val="accent1"/>
              </a:solidFill>
            </a:endParaRPr>
          </a:p>
          <a:p>
            <a:pPr marL="0" indent="0">
              <a:lnSpc>
                <a:spcPct val="100000"/>
              </a:lnSpc>
              <a:spcBef>
                <a:spcPts val="0"/>
              </a:spcBef>
              <a:buNone/>
            </a:pPr>
            <a:endParaRPr sz="1733" dirty="0"/>
          </a:p>
        </p:txBody>
      </p:sp>
      <p:sp>
        <p:nvSpPr>
          <p:cNvPr id="3510" name="Google Shape;3510;p505"/>
          <p:cNvSpPr txBox="1">
            <a:spLocks noGrp="1"/>
          </p:cNvSpPr>
          <p:nvPr>
            <p:ph type="subTitle" idx="4294967295"/>
          </p:nvPr>
        </p:nvSpPr>
        <p:spPr>
          <a:xfrm>
            <a:off x="1205500" y="1102367"/>
            <a:ext cx="10006800" cy="4748800"/>
          </a:xfrm>
          <a:prstGeom prst="rect">
            <a:avLst/>
          </a:prstGeom>
        </p:spPr>
        <p:txBody>
          <a:bodyPr spcFirstLastPara="1" wrap="square" lIns="0" tIns="0" rIns="0" bIns="0" anchor="t" anchorCtr="0">
            <a:noAutofit/>
          </a:bodyPr>
          <a:lstStyle/>
          <a:p>
            <a:pPr marL="609585" indent="-541853">
              <a:lnSpc>
                <a:spcPct val="100000"/>
              </a:lnSpc>
              <a:spcBef>
                <a:spcPts val="0"/>
              </a:spcBef>
              <a:buClr>
                <a:srgbClr val="203864"/>
              </a:buClr>
              <a:buSzPts val="2800"/>
            </a:pPr>
            <a:r>
              <a:rPr lang="en" sz="3733" b="1" dirty="0">
                <a:solidFill>
                  <a:srgbClr val="203864"/>
                </a:solidFill>
              </a:rPr>
              <a:t>How are you </a:t>
            </a:r>
            <a:r>
              <a:rPr lang="en" sz="3733" b="1" dirty="0">
                <a:solidFill>
                  <a:schemeClr val="accent2"/>
                </a:solidFill>
              </a:rPr>
              <a:t>feeling</a:t>
            </a:r>
            <a:r>
              <a:rPr lang="en" sz="3733" b="1" dirty="0">
                <a:solidFill>
                  <a:srgbClr val="203864"/>
                </a:solidFill>
              </a:rPr>
              <a:t>? </a:t>
            </a:r>
            <a:endParaRPr sz="3733" b="1" dirty="0">
              <a:solidFill>
                <a:srgbClr val="203864"/>
              </a:solidFill>
            </a:endParaRPr>
          </a:p>
          <a:p>
            <a:pPr marL="609585" indent="-541853">
              <a:lnSpc>
                <a:spcPct val="100000"/>
              </a:lnSpc>
              <a:spcBef>
                <a:spcPts val="1867"/>
              </a:spcBef>
              <a:buClr>
                <a:srgbClr val="203864"/>
              </a:buClr>
              <a:buSzPts val="2800"/>
            </a:pPr>
            <a:r>
              <a:rPr lang="en" sz="3733" b="1" dirty="0">
                <a:solidFill>
                  <a:srgbClr val="203864"/>
                </a:solidFill>
              </a:rPr>
              <a:t>What </a:t>
            </a:r>
            <a:r>
              <a:rPr lang="en" sz="3733" b="1" dirty="0">
                <a:solidFill>
                  <a:schemeClr val="accent2"/>
                </a:solidFill>
              </a:rPr>
              <a:t>surprised</a:t>
            </a:r>
            <a:r>
              <a:rPr lang="en" sz="3733" b="1" dirty="0">
                <a:solidFill>
                  <a:srgbClr val="203864"/>
                </a:solidFill>
              </a:rPr>
              <a:t> you? </a:t>
            </a:r>
            <a:endParaRPr sz="3733" b="1" dirty="0">
              <a:solidFill>
                <a:srgbClr val="203864"/>
              </a:solidFill>
            </a:endParaRPr>
          </a:p>
          <a:p>
            <a:pPr marL="609585" indent="-541853">
              <a:lnSpc>
                <a:spcPct val="100000"/>
              </a:lnSpc>
              <a:spcBef>
                <a:spcPts val="1867"/>
              </a:spcBef>
              <a:buClr>
                <a:srgbClr val="203864"/>
              </a:buClr>
              <a:buSzPts val="2800"/>
            </a:pPr>
            <a:r>
              <a:rPr lang="en" sz="3733" b="1" dirty="0">
                <a:solidFill>
                  <a:srgbClr val="203864"/>
                </a:solidFill>
              </a:rPr>
              <a:t>What were your </a:t>
            </a:r>
            <a:r>
              <a:rPr lang="en" sz="3733" b="1" dirty="0">
                <a:solidFill>
                  <a:schemeClr val="accent2"/>
                </a:solidFill>
              </a:rPr>
              <a:t>key insights</a:t>
            </a:r>
            <a:r>
              <a:rPr lang="en" sz="3733" b="1" dirty="0">
                <a:solidFill>
                  <a:srgbClr val="203864"/>
                </a:solidFill>
              </a:rPr>
              <a:t>?</a:t>
            </a:r>
            <a:endParaRPr sz="3733" b="1" dirty="0">
              <a:solidFill>
                <a:srgbClr val="203864"/>
              </a:solidFill>
            </a:endParaRPr>
          </a:p>
          <a:p>
            <a:pPr marL="609585" indent="-541853">
              <a:lnSpc>
                <a:spcPct val="100000"/>
              </a:lnSpc>
              <a:spcBef>
                <a:spcPts val="1867"/>
              </a:spcBef>
              <a:buClr>
                <a:srgbClr val="203864"/>
              </a:buClr>
              <a:buSzPts val="2800"/>
            </a:pPr>
            <a:r>
              <a:rPr lang="en" sz="3733" b="1" dirty="0">
                <a:solidFill>
                  <a:srgbClr val="203864"/>
                </a:solidFill>
              </a:rPr>
              <a:t>What will you take away from today, and how can you </a:t>
            </a:r>
            <a:r>
              <a:rPr lang="en" sz="3733" b="1" dirty="0">
                <a:solidFill>
                  <a:schemeClr val="accent2"/>
                </a:solidFill>
              </a:rPr>
              <a:t>apply what you learned</a:t>
            </a:r>
            <a:r>
              <a:rPr lang="en" sz="3733" b="1" dirty="0">
                <a:solidFill>
                  <a:srgbClr val="203864"/>
                </a:solidFill>
              </a:rPr>
              <a:t> to the real world? </a:t>
            </a:r>
            <a:endParaRPr sz="3733" b="1" dirty="0">
              <a:solidFill>
                <a:srgbClr val="203864"/>
              </a:solidFill>
            </a:endParaRPr>
          </a:p>
          <a:p>
            <a:pPr marL="609585" indent="-541853">
              <a:lnSpc>
                <a:spcPct val="100000"/>
              </a:lnSpc>
              <a:spcBef>
                <a:spcPts val="1867"/>
              </a:spcBef>
              <a:buClr>
                <a:srgbClr val="203864"/>
              </a:buClr>
              <a:buSzPts val="2800"/>
            </a:pPr>
            <a:r>
              <a:rPr lang="en" sz="3733" b="1" dirty="0">
                <a:solidFill>
                  <a:srgbClr val="203864"/>
                </a:solidFill>
              </a:rPr>
              <a:t>What are you going to </a:t>
            </a:r>
            <a:r>
              <a:rPr lang="en" sz="3733" b="1" dirty="0">
                <a:solidFill>
                  <a:schemeClr val="accent2"/>
                </a:solidFill>
              </a:rPr>
              <a:t>do</a:t>
            </a:r>
            <a:r>
              <a:rPr lang="en" sz="3733" b="1" dirty="0">
                <a:solidFill>
                  <a:srgbClr val="203864"/>
                </a:solidFill>
              </a:rPr>
              <a:t> next?</a:t>
            </a:r>
            <a:endParaRPr sz="3733" b="1" dirty="0">
              <a:solidFill>
                <a:srgbClr val="203864"/>
              </a:solidFill>
            </a:endParaRPr>
          </a:p>
          <a:p>
            <a:pPr marL="0" indent="0">
              <a:lnSpc>
                <a:spcPct val="100000"/>
              </a:lnSpc>
              <a:spcBef>
                <a:spcPts val="1867"/>
              </a:spcBef>
              <a:spcAft>
                <a:spcPts val="1867"/>
              </a:spcAft>
              <a:buNone/>
            </a:pPr>
            <a:endParaRPr sz="5600" dirty="0">
              <a:solidFill>
                <a:srgbClr val="203864"/>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538"/>
        <p:cNvGrpSpPr/>
        <p:nvPr/>
      </p:nvGrpSpPr>
      <p:grpSpPr>
        <a:xfrm>
          <a:off x="0" y="0"/>
          <a:ext cx="0" cy="0"/>
          <a:chOff x="0" y="0"/>
          <a:chExt cx="0" cy="0"/>
        </a:xfrm>
      </p:grpSpPr>
      <p:sp>
        <p:nvSpPr>
          <p:cNvPr id="3539" name="Google Shape;3539;g39201aa9369_0_3541"/>
          <p:cNvSpPr txBox="1">
            <a:spLocks noGrp="1"/>
          </p:cNvSpPr>
          <p:nvPr>
            <p:ph type="title"/>
          </p:nvPr>
        </p:nvSpPr>
        <p:spPr>
          <a:xfrm>
            <a:off x="609600" y="600125"/>
            <a:ext cx="13817700" cy="1050900"/>
          </a:xfrm>
          <a:prstGeom prst="rect">
            <a:avLst/>
          </a:prstGeom>
        </p:spPr>
        <p:txBody>
          <a:bodyPr spcFirstLastPara="1" wrap="square" lIns="0" tIns="0" rIns="0" bIns="0" anchor="t" anchorCtr="0">
            <a:noAutofit/>
          </a:bodyPr>
          <a:lstStyle/>
          <a:p>
            <a:pPr marL="0" lvl="0" indent="0" algn="l" rtl="0">
              <a:spcBef>
                <a:spcPts val="0"/>
              </a:spcBef>
              <a:spcAft>
                <a:spcPts val="100"/>
              </a:spcAft>
              <a:buNone/>
            </a:pPr>
            <a:r>
              <a:rPr lang="en-US"/>
              <a:t>Looking Ahead</a:t>
            </a:r>
            <a:endParaRPr/>
          </a:p>
        </p:txBody>
      </p:sp>
      <p:sp>
        <p:nvSpPr>
          <p:cNvPr id="3540" name="Google Shape;3540;g39201aa9369_0_3541"/>
          <p:cNvSpPr txBox="1">
            <a:spLocks noGrp="1"/>
          </p:cNvSpPr>
          <p:nvPr>
            <p:ph type="body" idx="2"/>
          </p:nvPr>
        </p:nvSpPr>
        <p:spPr>
          <a:xfrm>
            <a:off x="609600" y="1931600"/>
            <a:ext cx="10972800" cy="4267200"/>
          </a:xfrm>
          <a:prstGeom prst="rect">
            <a:avLst/>
          </a:prstGeom>
        </p:spPr>
        <p:txBody>
          <a:bodyPr spcFirstLastPara="1" wrap="square" lIns="0" tIns="0" rIns="0" bIns="0" anchor="t" anchorCtr="0">
            <a:noAutofit/>
          </a:bodyPr>
          <a:lstStyle/>
          <a:p>
            <a:pPr marL="609600" lvl="0" indent="-457200" algn="l" rtl="0">
              <a:spcBef>
                <a:spcPts val="1300"/>
              </a:spcBef>
              <a:spcAft>
                <a:spcPts val="0"/>
              </a:spcAft>
              <a:buSzPts val="2400"/>
              <a:buChar char="●"/>
            </a:pPr>
            <a:r>
              <a:rPr lang="en-US" sz="2400" b="1"/>
              <a:t>We have the tools</a:t>
            </a:r>
            <a:endParaRPr sz="2400" b="1"/>
          </a:p>
          <a:p>
            <a:pPr marL="609600" lvl="0" indent="-457200" algn="l" rtl="0">
              <a:spcBef>
                <a:spcPts val="1300"/>
              </a:spcBef>
              <a:spcAft>
                <a:spcPts val="0"/>
              </a:spcAft>
              <a:buSzPts val="2400"/>
              <a:buChar char="●"/>
            </a:pPr>
            <a:r>
              <a:rPr lang="en-US" sz="2400" b="1"/>
              <a:t>Solar and wind are growing and getting cheaper</a:t>
            </a:r>
            <a:endParaRPr sz="2400" b="1"/>
          </a:p>
          <a:p>
            <a:pPr marL="609600" lvl="0" indent="-457200" algn="l" rtl="0">
              <a:spcBef>
                <a:spcPts val="1300"/>
              </a:spcBef>
              <a:spcAft>
                <a:spcPts val="0"/>
              </a:spcAft>
              <a:buSzPts val="2400"/>
              <a:buChar char="●"/>
            </a:pPr>
            <a:r>
              <a:rPr lang="en-US" sz="2400" b="1"/>
              <a:t>Corporations are investing in clean tech</a:t>
            </a:r>
            <a:endParaRPr sz="2400" b="1"/>
          </a:p>
          <a:p>
            <a:pPr marL="609600" lvl="0" indent="-457200" algn="l" rtl="0">
              <a:spcBef>
                <a:spcPts val="1300"/>
              </a:spcBef>
              <a:spcAft>
                <a:spcPts val="0"/>
              </a:spcAft>
              <a:buSzPts val="2400"/>
              <a:buChar char="●"/>
            </a:pPr>
            <a:r>
              <a:rPr lang="en-US" sz="2400" b="1"/>
              <a:t>Countries and states are stepping up</a:t>
            </a:r>
            <a:endParaRPr sz="2400" b="1"/>
          </a:p>
          <a:p>
            <a:pPr marL="609600" lvl="0" indent="-457200" algn="l" rtl="0">
              <a:spcBef>
                <a:spcPts val="1300"/>
              </a:spcBef>
              <a:spcAft>
                <a:spcPts val="1300"/>
              </a:spcAft>
              <a:buSzPts val="2400"/>
              <a:buChar char="●"/>
            </a:pPr>
            <a:r>
              <a:rPr lang="en-US" sz="2400" b="1"/>
              <a:t>The general public is becoming more educated and engaged</a:t>
            </a:r>
            <a:endParaRPr sz="2400" b="1"/>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545"/>
        <p:cNvGrpSpPr/>
        <p:nvPr/>
      </p:nvGrpSpPr>
      <p:grpSpPr>
        <a:xfrm>
          <a:off x="0" y="0"/>
          <a:ext cx="0" cy="0"/>
          <a:chOff x="0" y="0"/>
          <a:chExt cx="0" cy="0"/>
        </a:xfrm>
      </p:grpSpPr>
      <p:sp>
        <p:nvSpPr>
          <p:cNvPr id="3546" name="Google Shape;3546;g3ccaff64ba1_0_1165"/>
          <p:cNvSpPr/>
          <p:nvPr/>
        </p:nvSpPr>
        <p:spPr>
          <a:xfrm>
            <a:off x="1524000" y="33869"/>
            <a:ext cx="9144000" cy="868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Calibri"/>
              <a:ea typeface="Calibri"/>
              <a:cs typeface="Calibri"/>
              <a:sym typeface="Calibri"/>
            </a:endParaRPr>
          </a:p>
        </p:txBody>
      </p:sp>
      <p:sp>
        <p:nvSpPr>
          <p:cNvPr id="3547" name="Google Shape;3547;g3ccaff64ba1_0_1165"/>
          <p:cNvSpPr txBox="1">
            <a:spLocks noGrp="1"/>
          </p:cNvSpPr>
          <p:nvPr>
            <p:ph type="ctrTitle" idx="4294967295"/>
          </p:nvPr>
        </p:nvSpPr>
        <p:spPr>
          <a:xfrm>
            <a:off x="466722" y="341570"/>
            <a:ext cx="11261700" cy="524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100"/>
              </a:spcAft>
              <a:buSzPts val="1300"/>
              <a:buNone/>
            </a:pPr>
            <a:r>
              <a:rPr lang="en-US" sz="4200"/>
              <a:t>Large companies are taking action </a:t>
            </a:r>
            <a:endParaRPr sz="4200"/>
          </a:p>
        </p:txBody>
      </p:sp>
      <p:sp>
        <p:nvSpPr>
          <p:cNvPr id="3548" name="Google Shape;3548;g3ccaff64ba1_0_1165" descr="data:image/jpeg;base64,/9j/4AAQSkZJRgABAQAAAQABAAD/2wCEAAkGBxQSEBIUEBQVFBUVFBQVFBUUFRUUFBQUFBQWFhUUFBQYHCggGBolHBQUITEhJSkrLi4uFx8zODQsNygtLisBCgoKDg0OGxAQGi8kICQsLCwsLCwsLCwsLCwsLCwsLCwuLCwsLCwsLCwsLCwsLCwsLCwsLCwsLCwsLCwsLCwsLP/AABEIAPUAzgMBEQACEQEDEQH/xAAbAAABBQEBAAAAAAAAAAAAAAAAAwQFBgcCAf/EAE4QAAEDAgEGBwsJCAAFBQEAAAEAAgMEESEFBhIxQXEHIlFhcoGREyMkMjNSc6GxsrM0QlNidIKSwdEUNUOitMLh8CWDlMPSVGOTpPEW/8QAGgEAAQUBAAAAAAAAAAAAAAAAAAECAwQFBv/EADURAAIBAwEFBQgCAgMBAQAAAAABAgMEETEFITJRcRIzQZGxEyI0YYGh0fAUQsHhFSNS8UP/2gAMAwEAAhEDEQA/ANxQAIAEACABAAgAQAIAEACABAHl0Ac92b5w7QkygASA4AjtCXIHaABAAgAQAIAEACABAAgAQAIAEACABAAgAQAIARdUtG2+7H2KCdzShrLy3+g9U5PwEX13I09ZA/VVpbQiuGLf2/fIkVB+LG769+yw7Sq09o1PBJeb/BIrePixvJXyed6gq8r6u/7Y+iJo29PkNJat/nu7VXlcVn/d+ZPGjT5DKWof5x7SoHUm9ZPzZOqUF4Iaumd5zu0qJkihHkIumd5zu0puEO7K5CJnd5zvxH9UgvZjyBtU8anu/EUqk1oxPZwfghRuUpRqkdya74cikVeqtJPzY10KT1ihePL04/iE7wCpY3txHSb9fUjdnRf9RzFnVMPGDT1WU8dqXC1afVfjBFLZ9J6ZHsOd4+fGRuN/arMNsv8AtDyZBLZr/rIkafOSB3ztHpC3rVunta3lrldV+MleVjWj4Z6EnDUsd4rgdxV6nWp1OCSZWlCUdUKqUaCABAAgAQAIAEAIy1LW7bnkGJ/woKtzTp7pPfy8R8acpCDqlx1WHrP6KjO+nLgWOu9/vmSqklqJlt/Gud/6alWlKU+J5/eWg5YWgEJuMC5EXpjHoQeomSoQkUbJYjWVRsliNZUwlQ2emjhJyQcIOTRUeIFOSgDlAp4UCAUjFPEgHrJC03aSDzEj2I0EaT1JOkzjnj+dpjkcPYVcpbQuKeks9d5VnZUp+GOhPUOdsbrCQFh5dbe1alHbEHuqRx81vX75lGps6ceF5J+Cdrxdjg4coN1rU6sKizB5KMoSi8SWBRSDQQBxLJotJOxMqTVODm/BZFisvBGPq3P5hyD8ysCrtCrV3L3V8tfMuRoxj8wYFDBCsVaFPFDGdqRIaeFDQqEJFFIkQ3eomSxG71EyVDaRRsliNJUwlQ3emjxJyQURekFQi6do1uA6whRb0FGc2V4G+NKwb3AKWNvVekX5DHVgtWvMaPzmpR/GZ1OB/NPVnXf9Rrr0+Yi7O6kH8T1FO/gV34fdDf5NLn9mJnPGk+kP4Xfol/4+vy+6E/lUuf2Z4M8qT6T+V36I/wCOr8vuhf5VLn9mdDO2kP8AGaN+CT/j7j/z90H8mlz9RVmctKdU8f42/qmuxuF/RjlcUv8A0OIsqwu8WVh3OBUTtqy1i/IeqtN6SXmP6LKDmG8L7HXxTrtyjamx9pSfaWUwlGFRYlhlqyVndcsZO3FzmMDm7XPcGNuNmLgtmy2pOc1TqLOfEzLmxUU5wengW1bpmCFb5N25V7vuJ9H6D6XGupExrl4F+Q4YrcURMWap4oYzoBPwNPCEMUQkUUiSI2eoZEyEHqJolQ0ncALkgDlJsO1RyRLEr2Us5aaO4MgcfNZxj2BOhb1J6Ie6kY6srtbnwP4URPO82HqxHYrEbBvil5EbuV4Ig6vO6pdqc1g+qMe3/CsRsaS1yyJ3E3oQ9TlWZ/jSvPXo+7ZWI0KcdIojdSb1bI+aQnxiXdIl3tUy3aEb36iBCAE3FKIcOSiCZThDkpRBMpRDkpQEy1LkQtfBgfD7bO4T4bPEVHaXw7+hNbd6jUafysH2im/qI1h2XxEOpqXPdS6GsrsTnBCt8m7cq933E+j9B9LjXUiolzFMvyHLArcCFirQrEUMZ2pENPHJrFQ3kTJRJEQuV8uQU4768A7GDF5PIGhROOXhb2TxTxnwKblTPWV1xBGIx58mLt4Z+RspI2zfE8dP3HqP7aWm/wDf3kVPKFbJKbyyPfzEkN3Bo2cxup40oR0Qxzk9WRrsMBgOQYKQaN5ClAbvKUQQcUoCLilEEnOSgJkpRpw4pQOClGnBThDlAHBSgcoELTwZfvAegqPhlUtpfDP6E1t3sTUqfysH2im+PGsOy+Ih1NS57qXQ1ldic4IVvk3blXu+4n0foPpca6kVEuYpl+Q6YrkCFirVYiRs7UqQ0jcs5ahpm3mdYnxWNGlI87A1gxKbJpbtXyJIQct/hzKhlPLNVODbwWPkGM7hznUzZz7CEqpN8Xkvz+PMmXZjpv8Am/x+SszwtZfRGJ1uJLnHe449WpSJJLCDLe9kTUvSCjCUoAayOSgNZHJQGz3Jw0Qe5KgEXOSiCTnJcCHBclwIclyXAmTkuSiHBKUDwlAHBKUDwoELTwZ/vAegqPhFU9o/DS+nqTW3exNSp/KwfaKb48awrL4iHU1LnupdDWV2JzghW+TduVe77ifR+g+lxrqRUS5imX5DpiuwIGK6QAJJAAxJOAAG0lWIjGVitzjkncY8ngWBIfUvF42kYERt/iO9WGNsCnxUqnDuXP8AH59SXsRhx73y/P4GUWTGREvJdJK7xpZDpPN9YB+aMBgOTG+tWIwjBbhHJy1I+vkSMcit10iYPRCzvSAMpXIAbSOSgNJHJwg2kcnCCD3JQYi5yckNEyUohwXJRDklKIclyAPCUoHl0AeIEPCUoFp4M/3i30NR8JypbR+Gl9PUmtu9iapT+Vg+0U39RGsKy+Ih1NS57qXQ1hdic4IVvk3blXu+4n0foPpca6kVEuYpl+R7WV8cEbpJnBjGjEn2DlKuRZF2XJ4RUp6mWvd3zSipr3bFctfLyOlOto+rr3Wxu06Od8/L88/QdlQ4fP8AHL1JmFjWNDWANa0AAAAAAagANQVrJCMq2VNY9IrtfKo2PRXa2RNHETM9ADORyUBtI5KA2kKcINZHJRBBxTkNEnFOEEyU4Q5JQIckpQOUACBAulA8QB4lELTwZ/vFvoaj4LlR2j8NL6epPbd7E1WDysH2im/qI1hWXxEOpqXPdS6GsLsTnBCt8m7cq933E+j9B9LjXUhJZwyN7ziGtc4gayGi+HYuYg8Gj2ctIobKt1Y9k83i2DoYvmsabFriNr9R5uoW2KNH2e96+nT93jJSWMLT1LBTOwVlEbF3yJRuCLrZU1seiv10ijY5EDVuSCkZM5ADR7koDd7k4QazSAayBvNk5IQ6bk+Z+LIZXD6sb3ewJdwgjPkydou+GVo+tG9vtCVSXMTDI96ehpwUohwSlA8QAFKIc3QA5/YZbX7m+3LoOt7E3tx5i9ljdzSNYI3pw08SgWng0/eLPQ1HwXKjtH4aX09Se272JqsHlYPtFN8eNYVl8RDqalz3UuhrC7E5wQrfJu3Kvd9xPo/QfS411K5lM+Dz+ik9wrl46GpHjXVGZ0T/AAajHK6kBGwg6IIPMRdbtSTim0QQWcI0EZHg+hZ/N+qoK8q/LyJPYx+fmdjItP8AQR9bb+1O/l1fl5Ib7KP6ynRPtEByF4HNx3K7F5im+Q1reyEyy+8cnRPsSMU0WLNijLWk0dLcgH5PFydFUlc1cLeOcVn/AGwObNF/6Ol/6eH/AMU13Vb/ANCqEf1syjPeBkdZKyJjI2gizY2NY0cRuprQArdCcpxzJiTST3E3mxmAyWKOerkJbI1r2wxHR4rhcd1lte9iMGWt5xTK93Gm+zFZf2EhTlLe9yLxQZJgp/k8McXO1o0zvkPGd1lZdW6rT1l5FmNKC8BeRxOsntVZyb1ZOkhFyblofhELlfIFPUA91jaSfnAWd2jX1qxSvKtPR+YyVCEtUZhnZmY+mu+K74/5hzH/AH9FuWt9Ctue5mfWt3DetCoK8VwQIW7NPMt1S1s1QTHCfFA8pKBhdt8Gtv8AOIN9g2ild30aG5b5Fihbupv8DQ8n5NhpxaniZHsu0Xed8hu49qwat3Vq8TNOFCENEOTIeU9pUGWS4Q1rKOOUWlY1/SAJ6jrCkhWqQeYtobKnGWqKPnRmYyNhlpzogWux2IxIA0Tr7VsWe0ZTkoTX1KFxaKK7USN4ND/xFnoaj4D1a2j8NL6epWtu9iarT+Vg+0U3x41hWXxEOpqXPdS6GsrsTnBCt8m7cq933E+j9B9LjXUrWUj4PN6KT3CuXjoaseNdTL8nnvFGPr0ntatqvwyIaeqNWaFlImYs0KRIjbMx7pxOt3vFaUOFdEMfEyHyo/iO3FD0FRs0A4jei32BZ6XuoWT95njwmNDkzEuEM+Hz7x8Niv2vAJU1NPza+RUvoIvcCzrjvZdSanwofuVORIiMynleCA2mkawkXANy4jl0RilhRnU4Vkc5qOrGVLnFTSu0Y5mknYbtJ3aQCWdvVgsyiOjUi9GPnKAlG88Yc0tcLgixB1EFKm08oGs7jGs98g/s05LfEfiOv/bf/q6ayufbU8vVGTcUvZy+Q1zNyMKurZG/ybQZZcbExsIGiD9ZzmN+9dTXFb2NJz/ckdKHbmomyO6hqAAwAAFgANgAwsuTlJybk9WbcUksITKRCkbU5agYbOkbca7XNuxWIW1Wayokcq0I7mxakr45fJva7ccexMnRnDiWB0ZxloxlnR8lk+774U1l38SO47tlC4Mj/wARj9DUfAet3aXw8vp6mVb97HqatB5WD7RTf1EawbL4iHU1bnupdDWV2JzghXeTduVe77ifR+hJS411KzlH5PN6KT3CuXjoaseJdTLclHvdGPr03tatqvwyIKeqNbYsuJKxZqlRGzJXvw63e8VoR4V0Qj1ZE5QfxXbkS0BG4Q+Izot9gVFaIHqzx6YxyMN4RT4fP0h8NivWvAJU1NSzZ+Q0voIvcCzbjvZdSeHCiQcqkiRGScLx8Ij9G33pFrbM4JdStc6oz4PIxBtuWrgqmtcHWXjUQOjkN3xWx2lh1X9i57aFsqU+1HRmnbVe3HD1RanLPLJWc+snCaldysxvyA4HsNj1K9s+r7Oslz3EFzDtU+hWuCSPCtcRiP2dnOA4zOI7Y29i0dryxSiubKliv+x9C+lYBqELnZVOjpZHN16jbXbEkDfa3WrdjTU6yTILiTjTbRjUshcbuNzz/lyBdSt2hi5OqepfG4OY4tI1EEiyJRUlhoVNrQuNJnZ3emkhqLCWzdB+oSWcLtI2P28h32vmSsFTrKpT08UXFcuUHCQw4M/3jH6Go+A9T7S+Hl9PUgt+9j1NXp/KwfaKb48awbL4iHU1bnupdDWV2JzghXeTfuVe77ifR+hJS411KvlA94l9E/3SuXWjNZcS6mV5FddtH06f+1bNxwSIKeqNeaVlolYs0qVEbMemfr3u94rRjwrohstWRVa7AoejBam7QHiM6LfYFQT3CvVnjymNiowzhGPh8/SHw2K/a8AlTU1TNk+A0voIvcCzLjvJdSeHCiQcqsiRGR8L/wAoi9G33pFr7L4JdStc+BnjlqlQtvBfUFtdo7HxPHWCCPzWftKGaGeTLNo8VMGsuXOmoNq2HTje0/Oa5vaLJYS7MkxWsrBQeDeUNqa6La5sUo+4TpD/AOx6lvbTXbt4y5GZae7VaL0VgGoNa+lbKxzHaj6jsKko1HTmpLwGzgpxaZk2cWa8tMSQNKK+DhiBzHk/3XrXT291Cssp7zGq0JU3vIBWiEAbakAWjg0/eMfoqn4D1S2j8NL6epNb97HqatT+Vg+0U3x41g2XxEOpq3PdS6GsrsTnBCu8m/cq933E+j9CSlxrqVWvPeJfRv8AdK5daGuuJGU5vn5IPrQfkti54JfviV6WqNfBWUmTMVDlImMwY3UuxPSd7xWpHhXREb1ZGVTsCiWjBam7wO4jOi32BZudw9rezxzkxsckYbwjHw+fpf8AbYtK17sjqamq5sfIqX0EXuBZdw/+yXUsQ4USDiqjZIjJOF/5RF6NvvSLZ2XwS6lW61RnhWqVCw8HjrZTp+fuoP8A8Mh/IKrerNvPp/kmoPFWJszly5riTkg4xqbKLqTKXdmY6LjpN1BzCXMc0723Hr2LrIQVW3UX4oxZScKra5mrUdWyaNskTtJjhcHbzgjYRtC5mtRlSk4yNenUU45R2VEh5w7kOIOBBxBHIQdYToycXlMGk1hlOzkzIZKC+lAjfrMfzHdHzTzat2pbNptL+tXzM+vZ+MDOaiB0bi14LXA2IOBW0mmsozmsFk4Nf3jH6Kp+A9Uto/DS+nqTW/ex6mrU/lYPtFN8eNYNl8RDqatz3UuhrK7E5wQrvJv3Kvd9xPo/Qkpca6lSrj3iX0b/AHSuWWhsriRlObZ49J0ofYFsXXBL98SrS1Rr4KyUyw0d3TkxuDG6t3Gd0ne0rYjwroiB6sjahyJaMFqbrA7iN6LfYFkZ3E7W89JSNi4MO4RT4fP0v7GLVtO7RBU1NWzYPgNL6CP3Asi5f/ZLqyzDhRIOKrMlSMl4X/lEXo2+9ItrZfBLqU7vVGeFapULHwctvlOn5hOT/wBPKq958PPoS0V/2x6myOXKs2UJOKQUwzOZ16mTefecfzXX26xSj0MOs/fYtm3nHJSP4vGjJ4zDq3jkP+8xbcW0K8cS8xaVaVN5Rp+Scuw1LQY3C/mnWuduLSpQfvLdzNalXjUW4kCqxMeIAq+fOQBPEZWC0jBe/nNHL+v6Ba2zrtxl7OWngULugmu2iq8Gv7xj9FU/AkWjtH4aX09Slb97HqatB5WD7RTf1EawbL4iHU1bnupdDWV2JzghXeTfuKr3fcT6P0JKXGupUaw95k9G/wB0rlVobX9kZNmse+0vSj9i2bvu5fviVaPEjYLrFTLJ7pJ+RMGNVruO/pO9pW3HhXRFWWrI6dyV6MEbpA7iN6LfYFiZLTW86LkjYYMR4RT4fN0v7GLYs+6RWrcRqubB8BpfQR+6FjXPey6lumvdQ/cVXJUjJ+F09/i9G33pFt7K4JdSld6oz4rVKZcuCin0q6R9sI6eQ353uZGB2Od2FU9oS7NvL54J7ZZqo1NxXMGuN6iTRa53mgnsF0qWXgHuMIyq/SmeecDrAAPrBXZQWIpGFJ5bY0Thp3BM5jg5ji0jUQbFDSksME2t6NIzKzqNSe4T27qGksdqEgaLuaRscACecA7Rjh31goL2lPTxRpW112n2ZFtWQXzx7bgg7RbtSxfZaYjWVgzvM6DQyyW8jKn107yfWSujvZdq0b6epjUVisl8zSafysH2im+PGsSy+Ih1NO57qXQ1ldic4IV3k37iq933E+j9CSlxrqU6qPepOg73SuUWhueJkGbc2jJTE+dEO0gfmtu6WYT+pSpcSNlDlz6ZdwdXT1Ibgx7LcJjnlY7WHu7Cbt9RC3qcu1BNckVJLEmRErlI9BEbrTniN6LfYFzzkXHqdlya5C4MR4RD4fN0v7I1u2Pcop1uI1TNl3gVN6GP3QsW576XVl2mvdXQfuKgJUZVwuHv8XQb7ZFt7K4JdSjeaoz8rWKRrXBpkcwUZleLPqS17RtEDARGSNmk5z3bgw7VjbWrL3aS6svWVPe5/QtLisU0SDzsrRFSyE/OGj1a3fygq3ZU/aVkiGvPs02zKsiZFkrP2gx2042iTR1aWk+xAOw4rpK9aNFKUtM4MmnTdR4WpFzwuY4teC1wwIIsRvBUsZKSyhjTTwxNOGk1mTG52UaXR2Shx6DLuk6tEOUNw0qUm+RJSz21g18LkEbx6gDP82H3y2bfR1HrgefzXRXSxZfRGPT+I+podP5WD7RTfHjWPZfEQ6mjc91LoayuxOcEaxt439EqG5WaM18n6D6bxNdSlyYscOVrh6lyK0N/xMTp3FoAGBbgOYtwHrC6F4l9f8mctxsuSq4TQxyN1OaDuO0HnuubnBwk4vwNFNSWUPA5NDBFZazfgqrGUOa4CwfGQ11tdjcEEbxtwsrdC7lSWMZRDOj2t5G0mYdIx2k8zS21Nkka1mHKI2Ncd2lZWJbSeMRiiP8AjvxZZwbAAahgszJZwBcgXBivCEfDpul/2410Fj3KKFfjNRzaPgVN6GP3QsS576XVl+lwLoP3OUBIVzOTNSGtcHSvlY5osNDQLbXJxaRcnE/OCvWl77BNYzkr16Dqb0yPyZwf0cLw9/dKgjENl0WRXGoujbi/cXW5QVZqbWePcjjqRRsv/T8i0SyEm51lZMpOT7T3tl6MVFYQiSmjjMOEXLQkeImG7W4G23HE9ot1FdDsy37EO29WZl5V7T7K8BTgo8rVehZ8VqdtXuPqNsu8+hc8q5HgqBaeNruR2LXjc4Y9WpYtC6q0eF/Q0alGFTiRXJODumJ4ss7Ryd7f1XsFox2vLHvRKjsF4Mm8h5vwUgd3Bri9ws6SQhzy299EWADW6sALmwuSqlzfVK67L3LkT0bWNN51ZJqkWRplarEUL3nksN5wCmt6TqVFFEdWfYg2ULg6d3TKT37BBO4bi0Rtv1PC3to+7bNdDJtt9ZGpZMZpVFOLX79EfwvDv7VjbPWbmHX/AAaN28UZGprrznjmRtwRyghJJZWBU8FIdg4jnIXGJYeGdAnlJmK5Vi7nUzs82V/Y46Y9Tgt6i+1Ti/l6bijNYk0T+aGcf7Oe5yeScb38xx225D/ndVvLX2nvR19SWjV7O56GjQTte0OYQ4HUQbhYrTTwy7qKaSAwGkgTAaSBcDDKeWIoBeV4B2NGLzuaMVJTozqPEUNlKMdWY1nZlJtRUvkZgHEm2u3Fa3WMPm7OVdFa0nTpqLM2rNSllGt5tnwKm9DH7oXP3PfS6s0qXAug/c5QEgmSgDhxSCiT3cvWUopS87s8GRtMcB0nHAuHrDT+a1LKwcn26mnIpV7lRXZjqZjLIXEl2JOtb63Gay28GuUI4ppxK8MMkbGsvgC4SAkX1DBUNpQlOjiKzvLNo0qm80nSvqXOGseIFBACdRUNjaXPIaBtP5J0ISm8RWRspKKyzM88s5e7u7nHgwYfr1n1DDabdFY2fsV2pasybm49o8LQkuCin49XJ5sccQ/5smmfVAotrzxTjHm/T/6LZRzUzyRqea8OlWwfV03ncI3N957VR2TDtXGeSf4LV/LFHHM0hdSYQIApuWYtCd3IeMOtcpe0/Z3Elz3+ZuWsu1SXy3GS8I1H3OrEg8WVg/GzA33gt/CrthPNNx5P7P8A3kiuI4lkrTZFeIB9QZWlhN4pHN5gcD1alDUowqcSyPjOUdGTEefFSBi5h3sF/UQqz2fSfMl/kzB+flTs0B/y/wBXIWzqXzE/kzIutzvqnixlcOiQ0fyAH1qaFlRj/XzGOvN+JX6iqc++kSb6+ffy9atxiluRC23qNnFOGm4ZuO8DpvQx+6Fy9z30urNilwLoSBKgJCl565zTUkzBFolrmXIcL43diD1LSsrSFeDcuZVuK8qbWCuP4RKi2DWD7v8AlXVsqlzZX/mT5EJlLOionwe825Bq7BgrdKzo09EQzrznqyGcb4nE86skJ4UohzdAhJZOy/UQYRyOA80m43WOpQVbWlU4oksK84aMm4c/5wOM1h6v8qpLZVF6NlhXs/EJs/pyOKGjcB+d0R2VRWuWI72b0IHKGWZpj3x5PX/vqV6lQp017qK86sp6sj1KRmt8H9CYsnsJwdO98x5dDCOMdjHO++uc2pV7VbsrwRp2MMRcuZo+YVNeWaXY1rY2nncdN47Gxdqu7Fp7pVPoQbSnvjD6l1W4ZYIAgM6qbitkGzA7jqWLtejujVXhuf8Ag0dn1MScH4me57ZLNTSO0BeSPvjOUkDFvWLjrWZaVvZ1E3o9z/fkXq0O1EyNkq3mjPFRIjAHWmkFE3OSiCLylEYi8pyEOClENtzcd4HTehj90LlbnvpdWbNLgXQflygJDNOFI9+i6H5uW7sngl1M694kUYrXKJygDxAAlEOUogIAEAeIAEAPsh5MdVVMUDMC91i7zGDF7zzNaHHqUdWqqUHN+AsYuTwjbX6LRZo0WMaGtHmxsaGtHU0BchOTnJyerN6EFCKivA0bNagMNKwOFnuvI8bQ5+OiecDRb91dhaUfY0Yw8+pz9xU9pUciWVkgBACVTCHsc12oiyjq041IOEtGOhJwkpLwKDVQmKRzHbD2jYVyFSnKlNwlqjoYTVSKkjJs/MhGnm7rGO9SknDUyQ4lp5jrHXzLZsq/tI9h6r7r/RRuKfZfaWjKy2RXcEGTsPSYDIF6BRMlKhok4pwhwSlENqzcd4HTehj90LlLrvp9WbVLgj0JAlQEhm/Cie+xdD83Le2TwS6mde8SKMVrFE5QAIEPEoHiUQEACAPEACANVzCyAaWAyyi007RgdcUHjNaeRz8HEbAGjlXP7TuvaS9nHRa/N/6NGyo//o/oXjNzJv7RUNBHe47Pk5MDxGdbh2NdypuzLb2tXtvSPr4El9W7EOytWaUuoMIEACABAELnJkrurNNg47R+Icm9Ze0rP2sfaQ4l90XbO49nLsy0f2KNW0rJ43xSt0muFiD/ALgQufp1HFqUXvRryimsMyDObIElFJZ13RuPe5OX6ruR3t2bQOhtrmNePJ+K/fAy6tKVN/IiRIrDRHk600mBTkuQIcuKchBMlKIbTm4fA6f0Mfuhcpdd9Pqzbpd3HoiQJUBIZzwn+Vi6H5uW7sngl1M6+4kUcrWKJ4gAKBDxKB4lEBAAgDwoAvuYuaPiVVW3i4OghcPKHZLIDqjGsD52vxfGyr++UE6dN7/F8v8Afp10t21s6j7UtPU0FjXyPDWgvke6zRtc44kk7BrJOwArEo0pVZqEdWac5xpx7T0RpGQslimhDAbuJ0pHWtpvNrm2wYAAcgC7C3oRo01CJz1aq6s3JkipiIEACABAAgCs5x5B0rywjjfOaNvOOdYm0Nndp+1pLf4rn80aVpd49yengyoVUDJmOjlaHNOBa4LFhNxeYvDRpyimsPQzTOXMWSG76W8sevQ1yMHN549e9bdttCM/dqbnz8P9ehn1bVx3w3r7lQEn+8nMtHBUO9NJgU80kohwgDS8j52U8dPDG9x0mRsa62ja4aL24ywa9hWnUlJLc2zTp3NOMEnyHf8A/a0vnH+X/wAlF/xlfkP/AJdMp+fOVo6h0bojcAWIwvtOoHVitTZ9vOjFqZTuqsajTiVVaBVBAh4lA8KBASgCAF6ChknkEcDHSPdqa0XO88gG0nAbU2U4wXak8IFveEaTmzmPHTkSVWjNMMWxjjQRnld9K4fhH1taxLvabl7tLcufj/o0KFn/AGqeRbQHSPDWgve84AYucdvVyk4DasylSnVl2YLLL05xpxy9yL7m1kAUzS99nTOFnEeKxuvQZfZqudpGywA6mzs428eberMK5uXWl8vAnFdKwIAEACABAAgAQBB5azebNd7OJJy/Nd0hy86zbzZ0K3vR3S+z6/kuW95Klue9FPq6Z8LtGVpadnIRzHaueq0alGXZqLBr06kKqzFlcy/mpT1d3Edzk+kZYE9Iandant7ypR3LeuT/AHcMq28Z668zOMuZq1FLclvdI/pGAkAfWbrb6xzraoXlKtu0fJmfUt5w+aIMPVrBDkLoA8ugAQAIA8QAFKIckoEBKB1FGXODWguc42a1oJcTyADElI3hZYF1yJweSOs6tcYW/RMs6c9LW2LrufqrNuNp04bqfvP7f7LNK0nPe9yL7k+iip4+508bYmHWG3LnkbZHnjPO/AbAFh1ripWeZvJp0qEKeiJPJOSpak96FmbZXX7mOj555hhhiQrNrs+rX3vdHn+CKvdwpbtXyL5kXIkdMDocZ58aR1tJ3NzN5h7cV0lvbU6EezBGNWrzqvMiTVghBAAgAQAIAEACABAAgBGqpmSNLZGhwOw/lyJlSnGpHszWUOjOUXmLwVXKmabm3dTnSHmOOP3XbevtWJc7Ia96i/o/8P8APmadHaHhU8yuSAtJa9paRra4WPYVjzjKD7M1hmjGUZLMXkrOXMy6eou5o7lIfnM1E/WbqPt51coX9Wlue9cmQVLWE9+jKBlrNSpprkt7ozz48cPrN1j1jnWxQvaVXdnD5MoVLepD5r5EEHK3ggye3SACABKByUCHcETnuDGNc9zjZrWguc48gaMShtJZYFzyNwdyus6sf3Bv0bbPnO/5sfWSfqrNr7Tpw3Q95/Ys0rSpPe9yL1knJkNK21NGI7izn+NK8fWlONuYWHMsavdVa3G93LwNGlbQp/NkhR0skztGFheQbG3it6bzg3ltr5AUULSrXfuLdz8B1WvCkveZbclZnMbZ1SRKfoxhEN4OMnXYcy37bZdKlvn7z+3kZNe+nPdHcvuWhrQAABYDAAYAAbAFplE9QAIAEACABAAgAQAIAEACABAAgBrXZPjmbaVgdyHUR0XDEdSiq0adVYmsj6dSVN5i8FVynmk9lzTu7oPMdYP6nanddli3GyGt9F/R/n96mlR2gnuqL6orkrS1xa9pa4a2uFj2HZzrIqU5032ZrDNGE4zWYvJX8tZpU9Rclug8/PZgSecaj1qzQvqtLdnK5MiqW0J6rD5lGyxmTUQ3MY7szlZg4DnYfyutejtGlU3S91/PTzKFS0qR03lacCCQQQRrBwI3jYr+u9FUc5OydLUP0KeN8rtoYL2HK46mjnNgmznGCzJ4QLe8IuuR+DnU6tlt/wC1AQ5258xu1v3Q7esuvtWMd1JZ+b0LlOynLfLcXXJtDFTtLaaNsQIs4tuXvH15DdztxNuZZFa5qVX77/Bfp28KeiHtDSSTu0YGF9tZFgxvSecBu18yfQs61fgW7n4BVuKdLiZacmZmtFnVL9M/Rsu2MdJ3jP8A5Rygrbt9k0qe+p7z+xmVtoTluhuX3LRBC1jQ1jQ1oFg1oAaByADUtVJJYRQbb3sUSiAgAQAIAEACABAAgAQAIAEACABAAgAQAIAb1tFHM3RlY145xq5wdYPOEydONRYksodCcoPMXgrGUczTrpn/AHJCbfdeBftB3rIr7Hi99J4+T0/JoUtoyW6oslZrKWSE2mY6MnAaXinma8cUnmBusata1aPHH6+BpU69Opwsi8oZFp5yDNE19iDjcHA3tpNINjvRSuatLglgWpRhU4kPIw2OPQY1kcYx0GNDGDn0RYX5ziop1JTeZPLFhShBe6sD/J2SJ57GKM6J/iPuyPeDa7t7QRzq5Q2dXq78YXN/ggq3lKn45fyLRk7M6JtjO4zHzbaMX4L3d94kcwW1b7Lo0t8vefz/AAZtW+qT3LciyRxhoDWgNAFgALAAagANS0ksFLU6QA1r69kIBk0rE2u1jnAG4AvojC5IAvrUVWtGksyz5N+hJTpym8R9UjmPKcbi8XILGB7g5rmlrSL3II5Eir022s6LL8NwOlNYfN4HFNOJGNe3FrgCNmB1YKSE1OKlHRjZRcW4vVCicNBAAgAQAIAEACABAAgAQAIAEACABAAgAQBzJGHAtcA4HAgi4I5CDrQ1kE8Fdr8zoXYwl0J5BxmH7h1dRA5is6tsuhU3pdl/IuU76rDc9/UdZMzYghIdomR4+fJxiDytb4rTzgXU1Cyo0eGO/m9SOrdVKmr3ciaVsrggAQAIAZ5WpTLEWNIBLozjq4kjXH1NKhr03Uh2VzX2aZJSmoSy/n6DKoyQ5075AWgPMbXa7mIDjs6yG+tQztnKo5rG/CfTxX1JY10oKPLPn4MkMm05jhjY6xLWhptquBsU9Cm6dKMH4JIiqzU5uS8RypSMEACABAAgAQAIAEACABAAgAQAIAEACABAAgAQAIAEACABAAgAQAIAEACABAAgAQAIA//Z"/>
          <p:cNvSpPr/>
          <p:nvPr/>
        </p:nvSpPr>
        <p:spPr>
          <a:xfrm>
            <a:off x="1679575" y="-144463"/>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49" name="Google Shape;3549;g3ccaff64ba1_0_1165" descr="data:image/jpeg;base64,/9j/4AAQSkZJRgABAQAAAQABAAD/2wCEAAkGBxQSEBIUEBQVFBUVFBQVFBUUFRUUFBQUFBQWFhUUFBQYHCggGBolHBQUITEhJSkrLi4uFx8zODQsNygtLisBCgoKDg0OGxAQGi8kICQsLCwsLCwsLCwsLCwsLCwsLCwuLCwsLCwsLCwsLCwsLCwsLCwsLCwsLCwsLCwsLCwsLP/AABEIAPUAzgMBEQACEQEDEQH/xAAbAAABBQEBAAAAAAAAAAAAAAAAAwQFBgcCAf/EAE4QAAEDAgEGBwsJCAAFBQEAAAEAAgMEESEFBhIxQXEHIlFhcoGREyMkMjNSc6GxsrM0QlNidIKSwdEUNUOitMLh8CWDlMPSVGOTpPEW/8QAGgEAAQUBAAAAAAAAAAAAAAAAAAECAwQFBv/EADURAAIBAwEFBQgCAgMBAQAAAAABAgMEETEFITJRcRIzQZGxEyI0YYGh0fAUQsHhFSNS8UP/2gAMAwEAAhEDEQA/ANxQAIAEACABAAgAQAIAEACABAHl0Ac92b5w7QkygASA4AjtCXIHaABAAgAQAIAEACABAAgAQAIAEACABAAgAQAIARdUtG2+7H2KCdzShrLy3+g9U5PwEX13I09ZA/VVpbQiuGLf2/fIkVB+LG769+yw7Sq09o1PBJeb/BIrePixvJXyed6gq8r6u/7Y+iJo29PkNJat/nu7VXlcVn/d+ZPGjT5DKWof5x7SoHUm9ZPzZOqUF4Iaumd5zu0qJkihHkIumd5zu0puEO7K5CJnd5zvxH9UgvZjyBtU8anu/EUqk1oxPZwfghRuUpRqkdya74cikVeqtJPzY10KT1ihePL04/iE7wCpY3txHSb9fUjdnRf9RzFnVMPGDT1WU8dqXC1afVfjBFLZ9J6ZHsOd4+fGRuN/arMNsv8AtDyZBLZr/rIkafOSB3ztHpC3rVunta3lrldV+MleVjWj4Z6EnDUsd4rgdxV6nWp1OCSZWlCUdUKqUaCABAAgAQAIAEAIy1LW7bnkGJ/woKtzTp7pPfy8R8acpCDqlx1WHrP6KjO+nLgWOu9/vmSqklqJlt/Gud/6alWlKU+J5/eWg5YWgEJuMC5EXpjHoQeomSoQkUbJYjWVRsliNZUwlQ2emjhJyQcIOTRUeIFOSgDlAp4UCAUjFPEgHrJC03aSDzEj2I0EaT1JOkzjnj+dpjkcPYVcpbQuKeks9d5VnZUp+GOhPUOdsbrCQFh5dbe1alHbEHuqRx81vX75lGps6ceF5J+Cdrxdjg4coN1rU6sKizB5KMoSi8SWBRSDQQBxLJotJOxMqTVODm/BZFisvBGPq3P5hyD8ysCrtCrV3L3V8tfMuRoxj8wYFDBCsVaFPFDGdqRIaeFDQqEJFFIkQ3eomSxG71EyVDaRRsliNJUwlQ3emjxJyQURekFQi6do1uA6whRb0FGc2V4G+NKwb3AKWNvVekX5DHVgtWvMaPzmpR/GZ1OB/NPVnXf9Rrr0+Yi7O6kH8T1FO/gV34fdDf5NLn9mJnPGk+kP4Xfol/4+vy+6E/lUuf2Z4M8qT6T+V36I/wCOr8vuhf5VLn9mdDO2kP8AGaN+CT/j7j/z90H8mlz9RVmctKdU8f42/qmuxuF/RjlcUv8A0OIsqwu8WVh3OBUTtqy1i/IeqtN6SXmP6LKDmG8L7HXxTrtyjamx9pSfaWUwlGFRYlhlqyVndcsZO3FzmMDm7XPcGNuNmLgtmy2pOc1TqLOfEzLmxUU5wengW1bpmCFb5N25V7vuJ9H6D6XGupExrl4F+Q4YrcURMWap4oYzoBPwNPCEMUQkUUiSI2eoZEyEHqJolQ0ncALkgDlJsO1RyRLEr2Us5aaO4MgcfNZxj2BOhb1J6Ie6kY6srtbnwP4URPO82HqxHYrEbBvil5EbuV4Ig6vO6pdqc1g+qMe3/CsRsaS1yyJ3E3oQ9TlWZ/jSvPXo+7ZWI0KcdIojdSb1bI+aQnxiXdIl3tUy3aEb36iBCAE3FKIcOSiCZThDkpRBMpRDkpQEy1LkQtfBgfD7bO4T4bPEVHaXw7+hNbd6jUafysH2im/qI1h2XxEOpqXPdS6GsrsTnBCt8m7cq933E+j9B9LjXUiolzFMvyHLArcCFirQrEUMZ2pENPHJrFQ3kTJRJEQuV8uQU4768A7GDF5PIGhROOXhb2TxTxnwKblTPWV1xBGIx58mLt4Z+RspI2zfE8dP3HqP7aWm/wDf3kVPKFbJKbyyPfzEkN3Bo2cxup40oR0Qxzk9WRrsMBgOQYKQaN5ClAbvKUQQcUoCLilEEnOSgJkpRpw4pQOClGnBThDlAHBSgcoELTwZfvAegqPhlUtpfDP6E1t3sTUqfysH2im+PGsOy+Ih1NS57qXQ1ldic4IVvk3blXu+4n0foPpca6kVEuYpl+Q6YrkCFirVYiRs7UqQ0jcs5ahpm3mdYnxWNGlI87A1gxKbJpbtXyJIQct/hzKhlPLNVODbwWPkGM7hznUzZz7CEqpN8Xkvz+PMmXZjpv8Am/x+SszwtZfRGJ1uJLnHe449WpSJJLCDLe9kTUvSCjCUoAayOSgNZHJQGz3Jw0Qe5KgEXOSiCTnJcCHBclwIclyXAmTkuSiHBKUDwlAHBKUDwoELTwZ/vAegqPhFU9o/DS+nqTW3exNSp/KwfaKb48awrL4iHU1LnupdDWV2JzghW+TduVe77ifR+g+lxrqRUS5imX5DpiuwIGK6QAJJAAxJOAAG0lWIjGVitzjkncY8ngWBIfUvF42kYERt/iO9WGNsCnxUqnDuXP8AH59SXsRhx73y/P4GUWTGREvJdJK7xpZDpPN9YB+aMBgOTG+tWIwjBbhHJy1I+vkSMcit10iYPRCzvSAMpXIAbSOSgNJHJwg2kcnCCD3JQYi5yckNEyUohwXJRDklKIclyAPCUoHl0AeIEPCUoFp4M/3i30NR8JypbR+Gl9PUmtu9iapT+Vg+0U39RGsKy+Ih1NS57qXQ1hdic4IVvk3blXu+4n0foPpca6kVEuYpl+R7WV8cEbpJnBjGjEn2DlKuRZF2XJ4RUp6mWvd3zSipr3bFctfLyOlOto+rr3Wxu06Od8/L88/QdlQ4fP8AHL1JmFjWNDWANa0AAAAAAagANQVrJCMq2VNY9IrtfKo2PRXa2RNHETM9ADORyUBtI5KA2kKcINZHJRBBxTkNEnFOEEyU4Q5JQIckpQOUACBAulA8QB4lELTwZ/vFvoaj4LlR2j8NL6epPbd7E1WDysH2im/qI1hWXxEOpqXPdS6GsLsTnBCt8m7cq933E+j9B9LjXUhJZwyN7ziGtc4gayGi+HYuYg8Gj2ctIobKt1Y9k83i2DoYvmsabFriNr9R5uoW2KNH2e96+nT93jJSWMLT1LBTOwVlEbF3yJRuCLrZU1seiv10ijY5EDVuSCkZM5ADR7koDd7k4QazSAayBvNk5IQ6bk+Z+LIZXD6sb3ewJdwgjPkydou+GVo+tG9vtCVSXMTDI96ehpwUohwSlA8QAFKIc3QA5/YZbX7m+3LoOt7E3tx5i9ljdzSNYI3pw08SgWng0/eLPQ1HwXKjtH4aX09Se272JqsHlYPtFN8eNYVl8RDqalz3UuhrC7E5wQrfJu3Kvd9xPo/QfS411K5lM+Dz+ik9wrl46GpHjXVGZ0T/AAajHK6kBGwg6IIPMRdbtSTim0QQWcI0EZHg+hZ/N+qoK8q/LyJPYx+fmdjItP8AQR9bb+1O/l1fl5Ib7KP6ynRPtEByF4HNx3K7F5im+Q1reyEyy+8cnRPsSMU0WLNijLWk0dLcgH5PFydFUlc1cLeOcVn/AGwObNF/6Ol/6eH/AMU13Vb/ANCqEf1syjPeBkdZKyJjI2gizY2NY0cRuprQArdCcpxzJiTST3E3mxmAyWKOerkJbI1r2wxHR4rhcd1lte9iMGWt5xTK93Gm+zFZf2EhTlLe9yLxQZJgp/k8McXO1o0zvkPGd1lZdW6rT1l5FmNKC8BeRxOsntVZyb1ZOkhFyblofhELlfIFPUA91jaSfnAWd2jX1qxSvKtPR+YyVCEtUZhnZmY+mu+K74/5hzH/AH9FuWt9Ctue5mfWt3DetCoK8VwQIW7NPMt1S1s1QTHCfFA8pKBhdt8Gtv8AOIN9g2ild30aG5b5Fihbupv8DQ8n5NhpxaniZHsu0Xed8hu49qwat3Vq8TNOFCENEOTIeU9pUGWS4Q1rKOOUWlY1/SAJ6jrCkhWqQeYtobKnGWqKPnRmYyNhlpzogWux2IxIA0Tr7VsWe0ZTkoTX1KFxaKK7USN4ND/xFnoaj4D1a2j8NL6epWtu9iarT+Vg+0U3x41hWXxEOpqXPdS6GsrsTnBCt8m7cq933E+j9B9LjXUrWUj4PN6KT3CuXjoaseNdTL8nnvFGPr0ntatqvwyIaeqNWaFlImYs0KRIjbMx7pxOt3vFaUOFdEMfEyHyo/iO3FD0FRs0A4jei32BZ6XuoWT95njwmNDkzEuEM+Hz7x8Niv2vAJU1NPza+RUvoIvcCzrjvZdSanwofuVORIiMynleCA2mkawkXANy4jl0RilhRnU4Vkc5qOrGVLnFTSu0Y5mknYbtJ3aQCWdvVgsyiOjUi9GPnKAlG88Yc0tcLgixB1EFKm08oGs7jGs98g/s05LfEfiOv/bf/q6ayufbU8vVGTcUvZy+Q1zNyMKurZG/ybQZZcbExsIGiD9ZzmN+9dTXFb2NJz/ckdKHbmomyO6hqAAwAAFgANgAwsuTlJybk9WbcUksITKRCkbU5agYbOkbca7XNuxWIW1Wayokcq0I7mxakr45fJva7ccexMnRnDiWB0ZxloxlnR8lk+774U1l38SO47tlC4Mj/wARj9DUfAet3aXw8vp6mVb97HqatB5WD7RTf1EawbL4iHU1bnupdDWV2JzghXeTduVe77ifR+hJS411KzlH5PN6KT3CuXjoaseJdTLclHvdGPr03tatqvwyIKeqNbYsuJKxZqlRGzJXvw63e8VoR4V0Qj1ZE5QfxXbkS0BG4Q+Izot9gVFaIHqzx6YxyMN4RT4fP0h8NivWvAJU1NSzZ+Q0voIvcCzbjvZdSeHCiQcqkiRGScLx8Ij9G33pFrbM4JdStc6oz4PIxBtuWrgqmtcHWXjUQOjkN3xWx2lh1X9i57aFsqU+1HRmnbVe3HD1RanLPLJWc+snCaldysxvyA4HsNj1K9s+r7Oslz3EFzDtU+hWuCSPCtcRiP2dnOA4zOI7Y29i0dryxSiubKliv+x9C+lYBqELnZVOjpZHN16jbXbEkDfa3WrdjTU6yTILiTjTbRjUshcbuNzz/lyBdSt2hi5OqepfG4OY4tI1EEiyJRUlhoVNrQuNJnZ3emkhqLCWzdB+oSWcLtI2P28h32vmSsFTrKpT08UXFcuUHCQw4M/3jH6Go+A9T7S+Hl9PUgt+9j1NXp/KwfaKb48awbL4iHU1bnupdDWV2JzghXeTfuVe77ifR+hJS411KvlA94l9E/3SuXWjNZcS6mV5FddtH06f+1bNxwSIKeqNeaVlolYs0qVEbMemfr3u94rRjwrohstWRVa7AoejBam7QHiM6LfYFQT3CvVnjymNiowzhGPh8/SHw2K/a8AlTU1TNk+A0voIvcCzLjvJdSeHCiQcqsiRGR8L/wAoi9G33pFr7L4JdStc+BnjlqlQtvBfUFtdo7HxPHWCCPzWftKGaGeTLNo8VMGsuXOmoNq2HTje0/Oa5vaLJYS7MkxWsrBQeDeUNqa6La5sUo+4TpD/AOx6lvbTXbt4y5GZae7VaL0VgGoNa+lbKxzHaj6jsKko1HTmpLwGzgpxaZk2cWa8tMSQNKK+DhiBzHk/3XrXT291Cssp7zGq0JU3vIBWiEAbakAWjg0/eMfoqn4D1S2j8NL6epNb97HqatT+Vg+0U3x41g2XxEOpq3PdS6GsrsTnBCu8m/cq933E+j9CSlxrqVWvPeJfRv8AdK5daGuuJGU5vn5IPrQfkti54JfviV6WqNfBWUmTMVDlImMwY3UuxPSd7xWpHhXREb1ZGVTsCiWjBam7wO4jOi32BZudw9rezxzkxsckYbwjHw+fpf8AbYtK17sjqamq5sfIqX0EXuBZdw/+yXUsQ4USDiqjZIjJOF/5RF6NvvSLZ2XwS6lW61RnhWqVCw8HjrZTp+fuoP8A8Mh/IKrerNvPp/kmoPFWJszly5riTkg4xqbKLqTKXdmY6LjpN1BzCXMc0723Hr2LrIQVW3UX4oxZScKra5mrUdWyaNskTtJjhcHbzgjYRtC5mtRlSk4yNenUU45R2VEh5w7kOIOBBxBHIQdYToycXlMGk1hlOzkzIZKC+lAjfrMfzHdHzTzat2pbNptL+tXzM+vZ+MDOaiB0bi14LXA2IOBW0mmsozmsFk4Nf3jH6Kp+A9Uto/DS+nqTW/ex6mrU/lYPtFN8eNYNl8RDqatz3UuhrK7E5wQrvJv3Kvd9xPo/Qkpca6lSrj3iX0b/AHSuWWhsriRlObZ49J0ofYFsXXBL98SrS1Rr4KyUyw0d3TkxuDG6t3Gd0ne0rYjwroiB6sjahyJaMFqbrA7iN6LfYFkZ3E7W89JSNi4MO4RT4fP0v7GLVtO7RBU1NWzYPgNL6CP3Asi5f/ZLqyzDhRIOKrMlSMl4X/lEXo2+9ItrZfBLqU7vVGeFapULHwctvlOn5hOT/wBPKq958PPoS0V/2x6myOXKs2UJOKQUwzOZ16mTefecfzXX26xSj0MOs/fYtm3nHJSP4vGjJ4zDq3jkP+8xbcW0K8cS8xaVaVN5Rp+Scuw1LQY3C/mnWuduLSpQfvLdzNalXjUW4kCqxMeIAq+fOQBPEZWC0jBe/nNHL+v6Ba2zrtxl7OWngULugmu2iq8Gv7xj9FU/AkWjtH4aX09Slb97HqatB5WD7RTf1EawbL4iHU1bnupdDWV2JzghXeTfuKr3fcT6P0JKXGupUaw95k9G/wB0rlVobX9kZNmse+0vSj9i2bvu5fviVaPEjYLrFTLJ7pJ+RMGNVruO/pO9pW3HhXRFWWrI6dyV6MEbpA7iN6LfYFiZLTW86LkjYYMR4RT4fN0v7GLYs+6RWrcRqubB8BpfQR+6FjXPey6lumvdQ/cVXJUjJ+F09/i9G33pFt7K4JdSld6oz4rVKZcuCin0q6R9sI6eQ353uZGB2Od2FU9oS7NvL54J7ZZqo1NxXMGuN6iTRa53mgnsF0qWXgHuMIyq/SmeecDrAAPrBXZQWIpGFJ5bY0Thp3BM5jg5ji0jUQbFDSksME2t6NIzKzqNSe4T27qGksdqEgaLuaRscACecA7Rjh31goL2lPTxRpW112n2ZFtWQXzx7bgg7RbtSxfZaYjWVgzvM6DQyyW8jKn107yfWSujvZdq0b6epjUVisl8zSafysH2im+PGsSy+Ih1NO57qXQ1ldic4IV3k37iq933E+j9CSlxrqU6qPepOg73SuUWhueJkGbc2jJTE+dEO0gfmtu6WYT+pSpcSNlDlz6ZdwdXT1Ibgx7LcJjnlY7WHu7Cbt9RC3qcu1BNckVJLEmRErlI9BEbrTniN6LfYFzzkXHqdlya5C4MR4RD4fN0v7I1u2Pcop1uI1TNl3gVN6GP3QsW576XVl2mvdXQfuKgJUZVwuHv8XQb7ZFt7K4JdSjeaoz8rWKRrXBpkcwUZleLPqS17RtEDARGSNmk5z3bgw7VjbWrL3aS6svWVPe5/QtLisU0SDzsrRFSyE/OGj1a3fygq3ZU/aVkiGvPs02zKsiZFkrP2gx2042iTR1aWk+xAOw4rpK9aNFKUtM4MmnTdR4WpFzwuY4teC1wwIIsRvBUsZKSyhjTTwxNOGk1mTG52UaXR2Shx6DLuk6tEOUNw0qUm+RJSz21g18LkEbx6gDP82H3y2bfR1HrgefzXRXSxZfRGPT+I+podP5WD7RTfHjWPZfEQ6mjc91LoayuxOcEaxt439EqG5WaM18n6D6bxNdSlyYscOVrh6lyK0N/xMTp3FoAGBbgOYtwHrC6F4l9f8mctxsuSq4TQxyN1OaDuO0HnuubnBwk4vwNFNSWUPA5NDBFZazfgqrGUOa4CwfGQ11tdjcEEbxtwsrdC7lSWMZRDOj2t5G0mYdIx2k8zS21Nkka1mHKI2Ncd2lZWJbSeMRiiP8AjvxZZwbAAahgszJZwBcgXBivCEfDpul/2410Fj3KKFfjNRzaPgVN6GP3QsS576XVl+lwLoP3OUBIVzOTNSGtcHSvlY5osNDQLbXJxaRcnE/OCvWl77BNYzkr16Dqb0yPyZwf0cLw9/dKgjENl0WRXGoujbi/cXW5QVZqbWePcjjqRRsv/T8i0SyEm51lZMpOT7T3tl6MVFYQiSmjjMOEXLQkeImG7W4G23HE9ot1FdDsy37EO29WZl5V7T7K8BTgo8rVehZ8VqdtXuPqNsu8+hc8q5HgqBaeNruR2LXjc4Y9WpYtC6q0eF/Q0alGFTiRXJODumJ4ss7Ryd7f1XsFox2vLHvRKjsF4Mm8h5vwUgd3Bri9ws6SQhzy299EWADW6sALmwuSqlzfVK67L3LkT0bWNN51ZJqkWRplarEUL3nksN5wCmt6TqVFFEdWfYg2ULg6d3TKT37BBO4bi0Rtv1PC3to+7bNdDJtt9ZGpZMZpVFOLX79EfwvDv7VjbPWbmHX/AAaN28UZGprrznjmRtwRyghJJZWBU8FIdg4jnIXGJYeGdAnlJmK5Vi7nUzs82V/Y46Y9Tgt6i+1Ti/l6bijNYk0T+aGcf7Oe5yeScb38xx225D/ndVvLX2nvR19SWjV7O56GjQTte0OYQ4HUQbhYrTTwy7qKaSAwGkgTAaSBcDDKeWIoBeV4B2NGLzuaMVJTozqPEUNlKMdWY1nZlJtRUvkZgHEm2u3Fa3WMPm7OVdFa0nTpqLM2rNSllGt5tnwKm9DH7oXP3PfS6s0qXAug/c5QEgmSgDhxSCiT3cvWUopS87s8GRtMcB0nHAuHrDT+a1LKwcn26mnIpV7lRXZjqZjLIXEl2JOtb63Gay28GuUI4ppxK8MMkbGsvgC4SAkX1DBUNpQlOjiKzvLNo0qm80nSvqXOGseIFBACdRUNjaXPIaBtP5J0ISm8RWRspKKyzM88s5e7u7nHgwYfr1n1DDabdFY2fsV2pasybm49o8LQkuCin49XJ5sccQ/5smmfVAotrzxTjHm/T/6LZRzUzyRqea8OlWwfV03ncI3N957VR2TDtXGeSf4LV/LFHHM0hdSYQIApuWYtCd3IeMOtcpe0/Z3Elz3+ZuWsu1SXy3GS8I1H3OrEg8WVg/GzA33gt/CrthPNNx5P7P8A3kiuI4lkrTZFeIB9QZWlhN4pHN5gcD1alDUowqcSyPjOUdGTEefFSBi5h3sF/UQqz2fSfMl/kzB+flTs0B/y/wBXIWzqXzE/kzIutzvqnixlcOiQ0fyAH1qaFlRj/XzGOvN+JX6iqc++kSb6+ffy9atxiluRC23qNnFOGm4ZuO8DpvQx+6Fy9z30urNilwLoSBKgJCl565zTUkzBFolrmXIcL43diD1LSsrSFeDcuZVuK8qbWCuP4RKi2DWD7v8AlXVsqlzZX/mT5EJlLOionwe825Bq7BgrdKzo09EQzrznqyGcb4nE86skJ4UohzdAhJZOy/UQYRyOA80m43WOpQVbWlU4oksK84aMm4c/5wOM1h6v8qpLZVF6NlhXs/EJs/pyOKGjcB+d0R2VRWuWI72b0IHKGWZpj3x5PX/vqV6lQp017qK86sp6sj1KRmt8H9CYsnsJwdO98x5dDCOMdjHO++uc2pV7VbsrwRp2MMRcuZo+YVNeWaXY1rY2nncdN47Gxdqu7Fp7pVPoQbSnvjD6l1W4ZYIAgM6qbitkGzA7jqWLtejujVXhuf8Ag0dn1MScH4me57ZLNTSO0BeSPvjOUkDFvWLjrWZaVvZ1E3o9z/fkXq0O1EyNkq3mjPFRIjAHWmkFE3OSiCLylEYi8pyEOClENtzcd4HTehj90LlbnvpdWbNLgXQflygJDNOFI9+i6H5uW7sngl1M694kUYrXKJygDxAAlEOUogIAEAeIAEAPsh5MdVVMUDMC91i7zGDF7zzNaHHqUdWqqUHN+AsYuTwjbX6LRZo0WMaGtHmxsaGtHU0BchOTnJyerN6EFCKivA0bNagMNKwOFnuvI8bQ5+OiecDRb91dhaUfY0Yw8+pz9xU9pUciWVkgBACVTCHsc12oiyjq041IOEtGOhJwkpLwKDVQmKRzHbD2jYVyFSnKlNwlqjoYTVSKkjJs/MhGnm7rGO9SknDUyQ4lp5jrHXzLZsq/tI9h6r7r/RRuKfZfaWjKy2RXcEGTsPSYDIF6BRMlKhok4pwhwSlENqzcd4HTehj90LlLrvp9WbVLgj0JAlQEhm/Cie+xdD83Le2TwS6mde8SKMVrFE5QAIEPEoHiUQEACAPEACANVzCyAaWAyyi007RgdcUHjNaeRz8HEbAGjlXP7TuvaS9nHRa/N/6NGyo//o/oXjNzJv7RUNBHe47Pk5MDxGdbh2NdypuzLb2tXtvSPr4El9W7EOytWaUuoMIEACABAELnJkrurNNg47R+Icm9Ze0rP2sfaQ4l90XbO49nLsy0f2KNW0rJ43xSt0muFiD/ALgQufp1HFqUXvRryimsMyDObIElFJZ13RuPe5OX6ruR3t2bQOhtrmNePJ+K/fAy6tKVN/IiRIrDRHk600mBTkuQIcuKchBMlKIbTm4fA6f0Mfuhcpdd9Pqzbpd3HoiQJUBIZzwn+Vi6H5uW7sngl1M6+4kUcrWKJ4gAKBDxKB4lEBAAgDwoAvuYuaPiVVW3i4OghcPKHZLIDqjGsD52vxfGyr++UE6dN7/F8v8Afp10t21s6j7UtPU0FjXyPDWgvke6zRtc44kk7BrJOwArEo0pVZqEdWac5xpx7T0RpGQslimhDAbuJ0pHWtpvNrm2wYAAcgC7C3oRo01CJz1aq6s3JkipiIEACABAAgCs5x5B0rywjjfOaNvOOdYm0Nndp+1pLf4rn80aVpd49yengyoVUDJmOjlaHNOBa4LFhNxeYvDRpyimsPQzTOXMWSG76W8sevQ1yMHN549e9bdttCM/dqbnz8P9ehn1bVx3w3r7lQEn+8nMtHBUO9NJgU80kohwgDS8j52U8dPDG9x0mRsa62ja4aL24ywa9hWnUlJLc2zTp3NOMEnyHf8A/a0vnH+X/wAlF/xlfkP/AJdMp+fOVo6h0bojcAWIwvtOoHVitTZ9vOjFqZTuqsajTiVVaBVBAh4lA8KBASgCAF6ChknkEcDHSPdqa0XO88gG0nAbU2U4wXak8IFveEaTmzmPHTkSVWjNMMWxjjQRnld9K4fhH1taxLvabl7tLcufj/o0KFn/AGqeRbQHSPDWgve84AYucdvVyk4DasylSnVl2YLLL05xpxy9yL7m1kAUzS99nTOFnEeKxuvQZfZqudpGywA6mzs428eberMK5uXWl8vAnFdKwIAEACABAAgAQBB5azebNd7OJJy/Nd0hy86zbzZ0K3vR3S+z6/kuW95Klue9FPq6Z8LtGVpadnIRzHaueq0alGXZqLBr06kKqzFlcy/mpT1d3Edzk+kZYE9Iandant7ypR3LeuT/AHcMq28Z668zOMuZq1FLclvdI/pGAkAfWbrb6xzraoXlKtu0fJmfUt5w+aIMPVrBDkLoA8ugAQAIA8QAFKIckoEBKB1FGXODWguc42a1oJcTyADElI3hZYF1yJweSOs6tcYW/RMs6c9LW2LrufqrNuNp04bqfvP7f7LNK0nPe9yL7k+iip4+508bYmHWG3LnkbZHnjPO/AbAFh1ripWeZvJp0qEKeiJPJOSpak96FmbZXX7mOj555hhhiQrNrs+rX3vdHn+CKvdwpbtXyL5kXIkdMDocZ58aR1tJ3NzN5h7cV0lvbU6EezBGNWrzqvMiTVghBAAgAQAIAEACABAAgBGqpmSNLZGhwOw/lyJlSnGpHszWUOjOUXmLwVXKmabm3dTnSHmOOP3XbevtWJc7Ia96i/o/8P8APmadHaHhU8yuSAtJa9paRra4WPYVjzjKD7M1hmjGUZLMXkrOXMy6eou5o7lIfnM1E/WbqPt51coX9Wlue9cmQVLWE9+jKBlrNSpprkt7ozz48cPrN1j1jnWxQvaVXdnD5MoVLepD5r5EEHK3ggye3SACABKByUCHcETnuDGNc9zjZrWguc48gaMShtJZYFzyNwdyus6sf3Bv0bbPnO/5sfWSfqrNr7Tpw3Q95/Ys0rSpPe9yL1knJkNK21NGI7izn+NK8fWlONuYWHMsavdVa3G93LwNGlbQp/NkhR0skztGFheQbG3it6bzg3ltr5AUULSrXfuLdz8B1WvCkveZbclZnMbZ1SRKfoxhEN4OMnXYcy37bZdKlvn7z+3kZNe+nPdHcvuWhrQAABYDAAYAAbAFplE9QAIAEACABAAgAQAIAEACABAAgBrXZPjmbaVgdyHUR0XDEdSiq0adVYmsj6dSVN5i8FVynmk9lzTu7oPMdYP6nanddli3GyGt9F/R/n96mlR2gnuqL6orkrS1xa9pa4a2uFj2HZzrIqU5032ZrDNGE4zWYvJX8tZpU9Rclug8/PZgSecaj1qzQvqtLdnK5MiqW0J6rD5lGyxmTUQ3MY7szlZg4DnYfyutejtGlU3S91/PTzKFS0qR03lacCCQQQRrBwI3jYr+u9FUc5OydLUP0KeN8rtoYL2HK46mjnNgmznGCzJ4QLe8IuuR+DnU6tlt/wC1AQ5258xu1v3Q7esuvtWMd1JZ+b0LlOynLfLcXXJtDFTtLaaNsQIs4tuXvH15DdztxNuZZFa5qVX77/Bfp28KeiHtDSSTu0YGF9tZFgxvSecBu18yfQs61fgW7n4BVuKdLiZacmZmtFnVL9M/Rsu2MdJ3jP8A5Rygrbt9k0qe+p7z+xmVtoTluhuX3LRBC1jQ1jQ1oFg1oAaByADUtVJJYRQbb3sUSiAgAQAIAEACABAAgAQAIAEACABAAgAQAIAb1tFHM3RlY145xq5wdYPOEydONRYksodCcoPMXgrGUczTrpn/AHJCbfdeBftB3rIr7Hi99J4+T0/JoUtoyW6oslZrKWSE2mY6MnAaXinma8cUnmBusata1aPHH6+BpU69Opwsi8oZFp5yDNE19iDjcHA3tpNINjvRSuatLglgWpRhU4kPIw2OPQY1kcYx0GNDGDn0RYX5ziop1JTeZPLFhShBe6sD/J2SJ57GKM6J/iPuyPeDa7t7QRzq5Q2dXq78YXN/ggq3lKn45fyLRk7M6JtjO4zHzbaMX4L3d94kcwW1b7Lo0t8vefz/AAZtW+qT3LciyRxhoDWgNAFgALAAagANS0ksFLU6QA1r69kIBk0rE2u1jnAG4AvojC5IAvrUVWtGksyz5N+hJTpym8R9UjmPKcbi8XILGB7g5rmlrSL3II5Eir022s6LL8NwOlNYfN4HFNOJGNe3FrgCNmB1YKSE1OKlHRjZRcW4vVCicNBAAgAQAIAEACABAAgAQAIAEACABAAgAQBzJGHAtcA4HAgi4I5CDrQ1kE8Fdr8zoXYwl0J5BxmH7h1dRA5is6tsuhU3pdl/IuU76rDc9/UdZMzYghIdomR4+fJxiDytb4rTzgXU1Cyo0eGO/m9SOrdVKmr3ciaVsrggAQAIAZ5WpTLEWNIBLozjq4kjXH1NKhr03Uh2VzX2aZJSmoSy/n6DKoyQ5075AWgPMbXa7mIDjs6yG+tQztnKo5rG/CfTxX1JY10oKPLPn4MkMm05jhjY6xLWhptquBsU9Cm6dKMH4JIiqzU5uS8RypSMEACABAAgAQAIAEACABAAgAQAIAEACABAAgAQAIAEACABAAgAQAIAEACABAAgAQAIA//Z"/>
          <p:cNvSpPr/>
          <p:nvPr/>
        </p:nvSpPr>
        <p:spPr>
          <a:xfrm>
            <a:off x="1679575" y="-144463"/>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50" name="Google Shape;3550;g3ccaff64ba1_0_1165" descr="data:image/jpeg;base64,/9j/4AAQSkZJRgABAQAAAQABAAD/2wCEAAkGBxQSEBIUEBQVFBUVFBQVFBUUFRUUFBQUFBQWFhUUFBQYHCggGBolHBQUITEhJSkrLi4uFx8zODQsNygtLisBCgoKDg0OGxAQGi8kICQsLCwsLCwsLCwsLCwsLCwsLCwuLCwsLCwsLCwsLCwsLCwsLCwsLCwsLCwsLCwsLCwsLP/AABEIAPUAzgMBEQACEQEDEQH/xAAbAAABBQEBAAAAAAAAAAAAAAAAAwQFBgcCAf/EAE4QAAEDAgEGBwsJCAAFBQEAAAEAAgMEESEFBhIxQXEHIlFhcoGREyMkMjNSc6GxsrM0QlNidIKSwdEUNUOitMLh8CWDlMPSVGOTpPEW/8QAGgEAAQUBAAAAAAAAAAAAAAAAAAECAwQFBv/EADURAAIBAwEFBQgCAgMBAQAAAAABAgMEETEFITJRcRIzQZGxEyI0YYGh0fAUQsHhFSNS8UP/2gAMAwEAAhEDEQA/ANxQAIAEACABAAgAQAIAEACABAHl0Ac92b5w7QkygASA4AjtCXIHaABAAgAQAIAEACABAAgAQAIAEACABAAgAQAIARdUtG2+7H2KCdzShrLy3+g9U5PwEX13I09ZA/VVpbQiuGLf2/fIkVB+LG769+yw7Sq09o1PBJeb/BIrePixvJXyed6gq8r6u/7Y+iJo29PkNJat/nu7VXlcVn/d+ZPGjT5DKWof5x7SoHUm9ZPzZOqUF4Iaumd5zu0qJkihHkIumd5zu0puEO7K5CJnd5zvxH9UgvZjyBtU8anu/EUqk1oxPZwfghRuUpRqkdya74cikVeqtJPzY10KT1ihePL04/iE7wCpY3txHSb9fUjdnRf9RzFnVMPGDT1WU8dqXC1afVfjBFLZ9J6ZHsOd4+fGRuN/arMNsv8AtDyZBLZr/rIkafOSB3ztHpC3rVunta3lrldV+MleVjWj4Z6EnDUsd4rgdxV6nWp1OCSZWlCUdUKqUaCABAAgAQAIAEAIy1LW7bnkGJ/woKtzTp7pPfy8R8acpCDqlx1WHrP6KjO+nLgWOu9/vmSqklqJlt/Gud/6alWlKU+J5/eWg5YWgEJuMC5EXpjHoQeomSoQkUbJYjWVRsliNZUwlQ2emjhJyQcIOTRUeIFOSgDlAp4UCAUjFPEgHrJC03aSDzEj2I0EaT1JOkzjnj+dpjkcPYVcpbQuKeks9d5VnZUp+GOhPUOdsbrCQFh5dbe1alHbEHuqRx81vX75lGps6ceF5J+Cdrxdjg4coN1rU6sKizB5KMoSi8SWBRSDQQBxLJotJOxMqTVODm/BZFisvBGPq3P5hyD8ysCrtCrV3L3V8tfMuRoxj8wYFDBCsVaFPFDGdqRIaeFDQqEJFFIkQ3eomSxG71EyVDaRRsliNJUwlQ3emjxJyQURekFQi6do1uA6whRb0FGc2V4G+NKwb3AKWNvVekX5DHVgtWvMaPzmpR/GZ1OB/NPVnXf9Rrr0+Yi7O6kH8T1FO/gV34fdDf5NLn9mJnPGk+kP4Xfol/4+vy+6E/lUuf2Z4M8qT6T+V36I/wCOr8vuhf5VLn9mdDO2kP8AGaN+CT/j7j/z90H8mlz9RVmctKdU8f42/qmuxuF/RjlcUv8A0OIsqwu8WVh3OBUTtqy1i/IeqtN6SXmP6LKDmG8L7HXxTrtyjamx9pSfaWUwlGFRYlhlqyVndcsZO3FzmMDm7XPcGNuNmLgtmy2pOc1TqLOfEzLmxUU5wengW1bpmCFb5N25V7vuJ9H6D6XGupExrl4F+Q4YrcURMWap4oYzoBPwNPCEMUQkUUiSI2eoZEyEHqJolQ0ncALkgDlJsO1RyRLEr2Us5aaO4MgcfNZxj2BOhb1J6Ie6kY6srtbnwP4URPO82HqxHYrEbBvil5EbuV4Ig6vO6pdqc1g+qMe3/CsRsaS1yyJ3E3oQ9TlWZ/jSvPXo+7ZWI0KcdIojdSb1bI+aQnxiXdIl3tUy3aEb36iBCAE3FKIcOSiCZThDkpRBMpRDkpQEy1LkQtfBgfD7bO4T4bPEVHaXw7+hNbd6jUafysH2im/qI1h2XxEOpqXPdS6GsrsTnBCt8m7cq933E+j9B9LjXUiolzFMvyHLArcCFirQrEUMZ2pENPHJrFQ3kTJRJEQuV8uQU4768A7GDF5PIGhROOXhb2TxTxnwKblTPWV1xBGIx58mLt4Z+RspI2zfE8dP3HqP7aWm/wDf3kVPKFbJKbyyPfzEkN3Bo2cxup40oR0Qxzk9WRrsMBgOQYKQaN5ClAbvKUQQcUoCLilEEnOSgJkpRpw4pQOClGnBThDlAHBSgcoELTwZfvAegqPhlUtpfDP6E1t3sTUqfysH2im+PGsOy+Ih1NS57qXQ1ldic4IVvk3blXu+4n0foPpca6kVEuYpl+Q6YrkCFirVYiRs7UqQ0jcs5ahpm3mdYnxWNGlI87A1gxKbJpbtXyJIQct/hzKhlPLNVODbwWPkGM7hznUzZz7CEqpN8Xkvz+PMmXZjpv8Am/x+SszwtZfRGJ1uJLnHe449WpSJJLCDLe9kTUvSCjCUoAayOSgNZHJQGz3Jw0Qe5KgEXOSiCTnJcCHBclwIclyXAmTkuSiHBKUDwlAHBKUDwoELTwZ/vAegqPhFU9o/DS+nqTW3exNSp/KwfaKb48awrL4iHU1LnupdDWV2JzghW+TduVe77ifR+g+lxrqRUS5imX5DpiuwIGK6QAJJAAxJOAAG0lWIjGVitzjkncY8ngWBIfUvF42kYERt/iO9WGNsCnxUqnDuXP8AH59SXsRhx73y/P4GUWTGREvJdJK7xpZDpPN9YB+aMBgOTG+tWIwjBbhHJy1I+vkSMcit10iYPRCzvSAMpXIAbSOSgNJHJwg2kcnCCD3JQYi5yckNEyUohwXJRDklKIclyAPCUoHl0AeIEPCUoFp4M/3i30NR8JypbR+Gl9PUmtu9iapT+Vg+0U39RGsKy+Ih1NS57qXQ1hdic4IVvk3blXu+4n0foPpca6kVEuYpl+R7WV8cEbpJnBjGjEn2DlKuRZF2XJ4RUp6mWvd3zSipr3bFctfLyOlOto+rr3Wxu06Od8/L88/QdlQ4fP8AHL1JmFjWNDWANa0AAAAAAagANQVrJCMq2VNY9IrtfKo2PRXa2RNHETM9ADORyUBtI5KA2kKcINZHJRBBxTkNEnFOEEyU4Q5JQIckpQOUACBAulA8QB4lELTwZ/vFvoaj4LlR2j8NL6epPbd7E1WDysH2im/qI1hWXxEOpqXPdS6GsLsTnBCt8m7cq933E+j9B9LjXUhJZwyN7ziGtc4gayGi+HYuYg8Gj2ctIobKt1Y9k83i2DoYvmsabFriNr9R5uoW2KNH2e96+nT93jJSWMLT1LBTOwVlEbF3yJRuCLrZU1seiv10ijY5EDVuSCkZM5ADR7koDd7k4QazSAayBvNk5IQ6bk+Z+LIZXD6sb3ewJdwgjPkydou+GVo+tG9vtCVSXMTDI96ehpwUohwSlA8QAFKIc3QA5/YZbX7m+3LoOt7E3tx5i9ljdzSNYI3pw08SgWng0/eLPQ1HwXKjtH4aX09Se272JqsHlYPtFN8eNYVl8RDqalz3UuhrC7E5wQrfJu3Kvd9xPo/QfS411K5lM+Dz+ik9wrl46GpHjXVGZ0T/AAajHK6kBGwg6IIPMRdbtSTim0QQWcI0EZHg+hZ/N+qoK8q/LyJPYx+fmdjItP8AQR9bb+1O/l1fl5Ib7KP6ynRPtEByF4HNx3K7F5im+Q1reyEyy+8cnRPsSMU0WLNijLWk0dLcgH5PFydFUlc1cLeOcVn/AGwObNF/6Ol/6eH/AMU13Vb/ANCqEf1syjPeBkdZKyJjI2gizY2NY0cRuprQArdCcpxzJiTST3E3mxmAyWKOerkJbI1r2wxHR4rhcd1lte9iMGWt5xTK93Gm+zFZf2EhTlLe9yLxQZJgp/k8McXO1o0zvkPGd1lZdW6rT1l5FmNKC8BeRxOsntVZyb1ZOkhFyblofhELlfIFPUA91jaSfnAWd2jX1qxSvKtPR+YyVCEtUZhnZmY+mu+K74/5hzH/AH9FuWt9Ctue5mfWt3DetCoK8VwQIW7NPMt1S1s1QTHCfFA8pKBhdt8Gtv8AOIN9g2ild30aG5b5Fihbupv8DQ8n5NhpxaniZHsu0Xed8hu49qwat3Vq8TNOFCENEOTIeU9pUGWS4Q1rKOOUWlY1/SAJ6jrCkhWqQeYtobKnGWqKPnRmYyNhlpzogWux2IxIA0Tr7VsWe0ZTkoTX1KFxaKK7USN4ND/xFnoaj4D1a2j8NL6epWtu9iarT+Vg+0U3x41hWXxEOpqXPdS6GsrsTnBCt8m7cq933E+j9B9LjXUrWUj4PN6KT3CuXjoaseNdTL8nnvFGPr0ntatqvwyIaeqNWaFlImYs0KRIjbMx7pxOt3vFaUOFdEMfEyHyo/iO3FD0FRs0A4jei32BZ6XuoWT95njwmNDkzEuEM+Hz7x8Niv2vAJU1NPza+RUvoIvcCzrjvZdSanwofuVORIiMynleCA2mkawkXANy4jl0RilhRnU4Vkc5qOrGVLnFTSu0Y5mknYbtJ3aQCWdvVgsyiOjUi9GPnKAlG88Yc0tcLgixB1EFKm08oGs7jGs98g/s05LfEfiOv/bf/q6ayufbU8vVGTcUvZy+Q1zNyMKurZG/ybQZZcbExsIGiD9ZzmN+9dTXFb2NJz/ckdKHbmomyO6hqAAwAAFgANgAwsuTlJybk9WbcUksITKRCkbU5agYbOkbca7XNuxWIW1Wayokcq0I7mxakr45fJva7ccexMnRnDiWB0ZxloxlnR8lk+774U1l38SO47tlC4Mj/wARj9DUfAet3aXw8vp6mVb97HqatB5WD7RTf1EawbL4iHU1bnupdDWV2JzghXeTduVe77ifR+hJS411KzlH5PN6KT3CuXjoaseJdTLclHvdGPr03tatqvwyIKeqNbYsuJKxZqlRGzJXvw63e8VoR4V0Qj1ZE5QfxXbkS0BG4Q+Izot9gVFaIHqzx6YxyMN4RT4fP0h8NivWvAJU1NSzZ+Q0voIvcCzbjvZdSeHCiQcqkiRGScLx8Ij9G33pFrbM4JdStc6oz4PIxBtuWrgqmtcHWXjUQOjkN3xWx2lh1X9i57aFsqU+1HRmnbVe3HD1RanLPLJWc+snCaldysxvyA4HsNj1K9s+r7Oslz3EFzDtU+hWuCSPCtcRiP2dnOA4zOI7Y29i0dryxSiubKliv+x9C+lYBqELnZVOjpZHN16jbXbEkDfa3WrdjTU6yTILiTjTbRjUshcbuNzz/lyBdSt2hi5OqepfG4OY4tI1EEiyJRUlhoVNrQuNJnZ3emkhqLCWzdB+oSWcLtI2P28h32vmSsFTrKpT08UXFcuUHCQw4M/3jH6Go+A9T7S+Hl9PUgt+9j1NXp/KwfaKb48awbL4iHU1bnupdDWV2JzghXeTfuVe77ifR+hJS411KvlA94l9E/3SuXWjNZcS6mV5FddtH06f+1bNxwSIKeqNeaVlolYs0qVEbMemfr3u94rRjwrohstWRVa7AoejBam7QHiM6LfYFQT3CvVnjymNiowzhGPh8/SHw2K/a8AlTU1TNk+A0voIvcCzLjvJdSeHCiQcqsiRGR8L/wAoi9G33pFr7L4JdStc+BnjlqlQtvBfUFtdo7HxPHWCCPzWftKGaGeTLNo8VMGsuXOmoNq2HTje0/Oa5vaLJYS7MkxWsrBQeDeUNqa6La5sUo+4TpD/AOx6lvbTXbt4y5GZae7VaL0VgGoNa+lbKxzHaj6jsKko1HTmpLwGzgpxaZk2cWa8tMSQNKK+DhiBzHk/3XrXT291Cssp7zGq0JU3vIBWiEAbakAWjg0/eMfoqn4D1S2j8NL6epNb97HqatT+Vg+0U3x41g2XxEOpq3PdS6GsrsTnBCu8m/cq933E+j9CSlxrqVWvPeJfRv8AdK5daGuuJGU5vn5IPrQfkti54JfviV6WqNfBWUmTMVDlImMwY3UuxPSd7xWpHhXREb1ZGVTsCiWjBam7wO4jOi32BZudw9rezxzkxsckYbwjHw+fpf8AbYtK17sjqamq5sfIqX0EXuBZdw/+yXUsQ4USDiqjZIjJOF/5RF6NvvSLZ2XwS6lW61RnhWqVCw8HjrZTp+fuoP8A8Mh/IKrerNvPp/kmoPFWJszly5riTkg4xqbKLqTKXdmY6LjpN1BzCXMc0723Hr2LrIQVW3UX4oxZScKra5mrUdWyaNskTtJjhcHbzgjYRtC5mtRlSk4yNenUU45R2VEh5w7kOIOBBxBHIQdYToycXlMGk1hlOzkzIZKC+lAjfrMfzHdHzTzat2pbNptL+tXzM+vZ+MDOaiB0bi14LXA2IOBW0mmsozmsFk4Nf3jH6Kp+A9Uto/DS+nqTW/ex6mrU/lYPtFN8eNYNl8RDqatz3UuhrK7E5wQrvJv3Kvd9xPo/Qkpca6lSrj3iX0b/AHSuWWhsriRlObZ49J0ofYFsXXBL98SrS1Rr4KyUyw0d3TkxuDG6t3Gd0ne0rYjwroiB6sjahyJaMFqbrA7iN6LfYFkZ3E7W89JSNi4MO4RT4fP0v7GLVtO7RBU1NWzYPgNL6CP3Asi5f/ZLqyzDhRIOKrMlSMl4X/lEXo2+9ItrZfBLqU7vVGeFapULHwctvlOn5hOT/wBPKq958PPoS0V/2x6myOXKs2UJOKQUwzOZ16mTefecfzXX26xSj0MOs/fYtm3nHJSP4vGjJ4zDq3jkP+8xbcW0K8cS8xaVaVN5Rp+Scuw1LQY3C/mnWuduLSpQfvLdzNalXjUW4kCqxMeIAq+fOQBPEZWC0jBe/nNHL+v6Ba2zrtxl7OWngULugmu2iq8Gv7xj9FU/AkWjtH4aX09Slb97HqatB5WD7RTf1EawbL4iHU1bnupdDWV2JzghXeTfuKr3fcT6P0JKXGupUaw95k9G/wB0rlVobX9kZNmse+0vSj9i2bvu5fviVaPEjYLrFTLJ7pJ+RMGNVruO/pO9pW3HhXRFWWrI6dyV6MEbpA7iN6LfYFiZLTW86LkjYYMR4RT4fN0v7GLYs+6RWrcRqubB8BpfQR+6FjXPey6lumvdQ/cVXJUjJ+F09/i9G33pFt7K4JdSld6oz4rVKZcuCin0q6R9sI6eQ353uZGB2Od2FU9oS7NvL54J7ZZqo1NxXMGuN6iTRa53mgnsF0qWXgHuMIyq/SmeecDrAAPrBXZQWIpGFJ5bY0Thp3BM5jg5ji0jUQbFDSksME2t6NIzKzqNSe4T27qGksdqEgaLuaRscACecA7Rjh31goL2lPTxRpW112n2ZFtWQXzx7bgg7RbtSxfZaYjWVgzvM6DQyyW8jKn107yfWSujvZdq0b6epjUVisl8zSafysH2im+PGsSy+Ih1NO57qXQ1ldic4IV3k37iq933E+j9CSlxrqU6qPepOg73SuUWhueJkGbc2jJTE+dEO0gfmtu6WYT+pSpcSNlDlz6ZdwdXT1Ibgx7LcJjnlY7WHu7Cbt9RC3qcu1BNckVJLEmRErlI9BEbrTniN6LfYFzzkXHqdlya5C4MR4RD4fN0v7I1u2Pcop1uI1TNl3gVN6GP3QsW576XVl2mvdXQfuKgJUZVwuHv8XQb7ZFt7K4JdSjeaoz8rWKRrXBpkcwUZleLPqS17RtEDARGSNmk5z3bgw7VjbWrL3aS6svWVPe5/QtLisU0SDzsrRFSyE/OGj1a3fygq3ZU/aVkiGvPs02zKsiZFkrP2gx2042iTR1aWk+xAOw4rpK9aNFKUtM4MmnTdR4WpFzwuY4teC1wwIIsRvBUsZKSyhjTTwxNOGk1mTG52UaXR2Shx6DLuk6tEOUNw0qUm+RJSz21g18LkEbx6gDP82H3y2bfR1HrgefzXRXSxZfRGPT+I+podP5WD7RTfHjWPZfEQ6mjc91LoayuxOcEaxt439EqG5WaM18n6D6bxNdSlyYscOVrh6lyK0N/xMTp3FoAGBbgOYtwHrC6F4l9f8mctxsuSq4TQxyN1OaDuO0HnuubnBwk4vwNFNSWUPA5NDBFZazfgqrGUOa4CwfGQ11tdjcEEbxtwsrdC7lSWMZRDOj2t5G0mYdIx2k8zS21Nkka1mHKI2Ncd2lZWJbSeMRiiP8AjvxZZwbAAahgszJZwBcgXBivCEfDpul/2410Fj3KKFfjNRzaPgVN6GP3QsS576XVl+lwLoP3OUBIVzOTNSGtcHSvlY5osNDQLbXJxaRcnE/OCvWl77BNYzkr16Dqb0yPyZwf0cLw9/dKgjENl0WRXGoujbi/cXW5QVZqbWePcjjqRRsv/T8i0SyEm51lZMpOT7T3tl6MVFYQiSmjjMOEXLQkeImG7W4G23HE9ot1FdDsy37EO29WZl5V7T7K8BTgo8rVehZ8VqdtXuPqNsu8+hc8q5HgqBaeNruR2LXjc4Y9WpYtC6q0eF/Q0alGFTiRXJODumJ4ss7Ryd7f1XsFox2vLHvRKjsF4Mm8h5vwUgd3Bri9ws6SQhzy299EWADW6sALmwuSqlzfVK67L3LkT0bWNN51ZJqkWRplarEUL3nksN5wCmt6TqVFFEdWfYg2ULg6d3TKT37BBO4bi0Rtv1PC3to+7bNdDJtt9ZGpZMZpVFOLX79EfwvDv7VjbPWbmHX/AAaN28UZGprrznjmRtwRyghJJZWBU8FIdg4jnIXGJYeGdAnlJmK5Vi7nUzs82V/Y46Y9Tgt6i+1Ti/l6bijNYk0T+aGcf7Oe5yeScb38xx225D/ndVvLX2nvR19SWjV7O56GjQTte0OYQ4HUQbhYrTTwy7qKaSAwGkgTAaSBcDDKeWIoBeV4B2NGLzuaMVJTozqPEUNlKMdWY1nZlJtRUvkZgHEm2u3Fa3WMPm7OVdFa0nTpqLM2rNSllGt5tnwKm9DH7oXP3PfS6s0qXAug/c5QEgmSgDhxSCiT3cvWUopS87s8GRtMcB0nHAuHrDT+a1LKwcn26mnIpV7lRXZjqZjLIXEl2JOtb63Gay28GuUI4ppxK8MMkbGsvgC4SAkX1DBUNpQlOjiKzvLNo0qm80nSvqXOGseIFBACdRUNjaXPIaBtP5J0ISm8RWRspKKyzM88s5e7u7nHgwYfr1n1DDabdFY2fsV2pasybm49o8LQkuCin49XJ5sccQ/5smmfVAotrzxTjHm/T/6LZRzUzyRqea8OlWwfV03ncI3N957VR2TDtXGeSf4LV/LFHHM0hdSYQIApuWYtCd3IeMOtcpe0/Z3Elz3+ZuWsu1SXy3GS8I1H3OrEg8WVg/GzA33gt/CrthPNNx5P7P8A3kiuI4lkrTZFeIB9QZWlhN4pHN5gcD1alDUowqcSyPjOUdGTEefFSBi5h3sF/UQqz2fSfMl/kzB+flTs0B/y/wBXIWzqXzE/kzIutzvqnixlcOiQ0fyAH1qaFlRj/XzGOvN+JX6iqc++kSb6+ffy9atxiluRC23qNnFOGm4ZuO8DpvQx+6Fy9z30urNilwLoSBKgJCl565zTUkzBFolrmXIcL43diD1LSsrSFeDcuZVuK8qbWCuP4RKi2DWD7v8AlXVsqlzZX/mT5EJlLOionwe825Bq7BgrdKzo09EQzrznqyGcb4nE86skJ4UohzdAhJZOy/UQYRyOA80m43WOpQVbWlU4oksK84aMm4c/5wOM1h6v8qpLZVF6NlhXs/EJs/pyOKGjcB+d0R2VRWuWI72b0IHKGWZpj3x5PX/vqV6lQp017qK86sp6sj1KRmt8H9CYsnsJwdO98x5dDCOMdjHO++uc2pV7VbsrwRp2MMRcuZo+YVNeWaXY1rY2nncdN47Gxdqu7Fp7pVPoQbSnvjD6l1W4ZYIAgM6qbitkGzA7jqWLtejujVXhuf8Ag0dn1MScH4me57ZLNTSO0BeSPvjOUkDFvWLjrWZaVvZ1E3o9z/fkXq0O1EyNkq3mjPFRIjAHWmkFE3OSiCLylEYi8pyEOClENtzcd4HTehj90LlbnvpdWbNLgXQflygJDNOFI9+i6H5uW7sngl1M694kUYrXKJygDxAAlEOUogIAEAeIAEAPsh5MdVVMUDMC91i7zGDF7zzNaHHqUdWqqUHN+AsYuTwjbX6LRZo0WMaGtHmxsaGtHU0BchOTnJyerN6EFCKivA0bNagMNKwOFnuvI8bQ5+OiecDRb91dhaUfY0Yw8+pz9xU9pUciWVkgBACVTCHsc12oiyjq041IOEtGOhJwkpLwKDVQmKRzHbD2jYVyFSnKlNwlqjoYTVSKkjJs/MhGnm7rGO9SknDUyQ4lp5jrHXzLZsq/tI9h6r7r/RRuKfZfaWjKy2RXcEGTsPSYDIF6BRMlKhok4pwhwSlENqzcd4HTehj90LlLrvp9WbVLgj0JAlQEhm/Cie+xdD83Le2TwS6mde8SKMVrFE5QAIEPEoHiUQEACAPEACANVzCyAaWAyyi007RgdcUHjNaeRz8HEbAGjlXP7TuvaS9nHRa/N/6NGyo//o/oXjNzJv7RUNBHe47Pk5MDxGdbh2NdypuzLb2tXtvSPr4El9W7EOytWaUuoMIEACABAELnJkrurNNg47R+Icm9Ze0rP2sfaQ4l90XbO49nLsy0f2KNW0rJ43xSt0muFiD/ALgQufp1HFqUXvRryimsMyDObIElFJZ13RuPe5OX6ruR3t2bQOhtrmNePJ+K/fAy6tKVN/IiRIrDRHk600mBTkuQIcuKchBMlKIbTm4fA6f0Mfuhcpdd9Pqzbpd3HoiQJUBIZzwn+Vi6H5uW7sngl1M6+4kUcrWKJ4gAKBDxKB4lEBAAgDwoAvuYuaPiVVW3i4OghcPKHZLIDqjGsD52vxfGyr++UE6dN7/F8v8Afp10t21s6j7UtPU0FjXyPDWgvke6zRtc44kk7BrJOwArEo0pVZqEdWac5xpx7T0RpGQslimhDAbuJ0pHWtpvNrm2wYAAcgC7C3oRo01CJz1aq6s3JkipiIEACABAAgCs5x5B0rywjjfOaNvOOdYm0Nndp+1pLf4rn80aVpd49yengyoVUDJmOjlaHNOBa4LFhNxeYvDRpyimsPQzTOXMWSG76W8sevQ1yMHN549e9bdttCM/dqbnz8P9ehn1bVx3w3r7lQEn+8nMtHBUO9NJgU80kohwgDS8j52U8dPDG9x0mRsa62ja4aL24ywa9hWnUlJLc2zTp3NOMEnyHf8A/a0vnH+X/wAlF/xlfkP/AJdMp+fOVo6h0bojcAWIwvtOoHVitTZ9vOjFqZTuqsajTiVVaBVBAh4lA8KBASgCAF6ChknkEcDHSPdqa0XO88gG0nAbU2U4wXak8IFveEaTmzmPHTkSVWjNMMWxjjQRnld9K4fhH1taxLvabl7tLcufj/o0KFn/AGqeRbQHSPDWgve84AYucdvVyk4DasylSnVl2YLLL05xpxy9yL7m1kAUzS99nTOFnEeKxuvQZfZqudpGywA6mzs428eberMK5uXWl8vAnFdKwIAEACABAAgAQBB5azebNd7OJJy/Nd0hy86zbzZ0K3vR3S+z6/kuW95Klue9FPq6Z8LtGVpadnIRzHaueq0alGXZqLBr06kKqzFlcy/mpT1d3Edzk+kZYE9Iandant7ypR3LeuT/AHcMq28Z668zOMuZq1FLclvdI/pGAkAfWbrb6xzraoXlKtu0fJmfUt5w+aIMPVrBDkLoA8ugAQAIA8QAFKIckoEBKB1FGXODWguc42a1oJcTyADElI3hZYF1yJweSOs6tcYW/RMs6c9LW2LrufqrNuNp04bqfvP7f7LNK0nPe9yL7k+iip4+508bYmHWG3LnkbZHnjPO/AbAFh1ripWeZvJp0qEKeiJPJOSpak96FmbZXX7mOj555hhhiQrNrs+rX3vdHn+CKvdwpbtXyL5kXIkdMDocZ58aR1tJ3NzN5h7cV0lvbU6EezBGNWrzqvMiTVghBAAgAQAIAEACABAAgBGqpmSNLZGhwOw/lyJlSnGpHszWUOjOUXmLwVXKmabm3dTnSHmOOP3XbevtWJc7Ia96i/o/8P8APmadHaHhU8yuSAtJa9paRra4WPYVjzjKD7M1hmjGUZLMXkrOXMy6eou5o7lIfnM1E/WbqPt51coX9Wlue9cmQVLWE9+jKBlrNSpprkt7ozz48cPrN1j1jnWxQvaVXdnD5MoVLepD5r5EEHK3ggye3SACABKByUCHcETnuDGNc9zjZrWguc48gaMShtJZYFzyNwdyus6sf3Bv0bbPnO/5sfWSfqrNr7Tpw3Q95/Ys0rSpPe9yL1knJkNK21NGI7izn+NK8fWlONuYWHMsavdVa3G93LwNGlbQp/NkhR0skztGFheQbG3it6bzg3ltr5AUULSrXfuLdz8B1WvCkveZbclZnMbZ1SRKfoxhEN4OMnXYcy37bZdKlvn7z+3kZNe+nPdHcvuWhrQAABYDAAYAAbAFplE9QAIAEACABAAgAQAIAEACABAAgBrXZPjmbaVgdyHUR0XDEdSiq0adVYmsj6dSVN5i8FVynmk9lzTu7oPMdYP6nanddli3GyGt9F/R/n96mlR2gnuqL6orkrS1xa9pa4a2uFj2HZzrIqU5032ZrDNGE4zWYvJX8tZpU9Rclug8/PZgSecaj1qzQvqtLdnK5MiqW0J6rD5lGyxmTUQ3MY7szlZg4DnYfyutejtGlU3S91/PTzKFS0qR03lacCCQQQRrBwI3jYr+u9FUc5OydLUP0KeN8rtoYL2HK46mjnNgmznGCzJ4QLe8IuuR+DnU6tlt/wC1AQ5258xu1v3Q7esuvtWMd1JZ+b0LlOynLfLcXXJtDFTtLaaNsQIs4tuXvH15DdztxNuZZFa5qVX77/Bfp28KeiHtDSSTu0YGF9tZFgxvSecBu18yfQs61fgW7n4BVuKdLiZacmZmtFnVL9M/Rsu2MdJ3jP8A5Rygrbt9k0qe+p7z+xmVtoTluhuX3LRBC1jQ1jQ1oFg1oAaByADUtVJJYRQbb3sUSiAgAQAIAEACABAAgAQAIAEACABAAgAQAIAb1tFHM3RlY145xq5wdYPOEydONRYksodCcoPMXgrGUczTrpn/AHJCbfdeBftB3rIr7Hi99J4+T0/JoUtoyW6oslZrKWSE2mY6MnAaXinma8cUnmBusata1aPHH6+BpU69Opwsi8oZFp5yDNE19iDjcHA3tpNINjvRSuatLglgWpRhU4kPIw2OPQY1kcYx0GNDGDn0RYX5ziop1JTeZPLFhShBe6sD/J2SJ57GKM6J/iPuyPeDa7t7QRzq5Q2dXq78YXN/ggq3lKn45fyLRk7M6JtjO4zHzbaMX4L3d94kcwW1b7Lo0t8vefz/AAZtW+qT3LciyRxhoDWgNAFgALAAagANS0ksFLU6QA1r69kIBk0rE2u1jnAG4AvojC5IAvrUVWtGksyz5N+hJTpym8R9UjmPKcbi8XILGB7g5rmlrSL3II5Eir022s6LL8NwOlNYfN4HFNOJGNe3FrgCNmB1YKSE1OKlHRjZRcW4vVCicNBAAgAQAIAEACABAAgAQAIAEACABAAgAQBzJGHAtcA4HAgi4I5CDrQ1kE8Fdr8zoXYwl0J5BxmH7h1dRA5is6tsuhU3pdl/IuU76rDc9/UdZMzYghIdomR4+fJxiDytb4rTzgXU1Cyo0eGO/m9SOrdVKmr3ciaVsrggAQAIAZ5WpTLEWNIBLozjq4kjXH1NKhr03Uh2VzX2aZJSmoSy/n6DKoyQ5075AWgPMbXa7mIDjs6yG+tQztnKo5rG/CfTxX1JY10oKPLPn4MkMm05jhjY6xLWhptquBsU9Cm6dKMH4JIiqzU5uS8RypSMEACABAAgAQAIAEACABAAgAQAIAEACABAAgAQAIAEACABAAgAQAIAEACABAAgAQAIA//Z"/>
          <p:cNvSpPr/>
          <p:nvPr/>
        </p:nvSpPr>
        <p:spPr>
          <a:xfrm>
            <a:off x="1679575" y="-144463"/>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51" name="Google Shape;3551;g3ccaff64ba1_0_1165" descr="data:image/jpeg;base64,/9j/4AAQSkZJRgABAQAAAQABAAD/2wCEAAkGBxQSEBIUEBQVFBUVFBQVFBUUFRUUFBQUFBQWFhUUFBQYHCggGBolHBQUITEhJSkrLi4uFx8zODQsNygtLisBCgoKDg0OGxAQGi8kICQsLCwsLCwsLCwsLCwsLCwsLCwuLCwsLCwsLCwsLCwsLCwsLCwsLCwsLCwsLCwsLCwsLP/AABEIAPUAzgMBEQACEQEDEQH/xAAbAAABBQEBAAAAAAAAAAAAAAAAAwQFBgcCAf/EAE4QAAEDAgEGBwsJCAAFBQEAAAEAAgMEESEFBhIxQXEHIlFhcoGREyMkMjNSc6GxsrM0QlNidIKSwdEUNUOitMLh8CWDlMPSVGOTpPEW/8QAGgEAAQUBAAAAAAAAAAAAAAAAAAECAwQFBv/EADURAAIBAwEFBQgCAgMBAQAAAAABAgMEETEFITJRcRIzQZGxEyI0YYGh0fAUQsHhFSNS8UP/2gAMAwEAAhEDEQA/ANxQAIAEACABAAgAQAIAEACABAHl0Ac92b5w7QkygASA4AjtCXIHaABAAgAQAIAEACABAAgAQAIAEACABAAgAQAIARdUtG2+7H2KCdzShrLy3+g9U5PwEX13I09ZA/VVpbQiuGLf2/fIkVB+LG769+yw7Sq09o1PBJeb/BIrePixvJXyed6gq8r6u/7Y+iJo29PkNJat/nu7VXlcVn/d+ZPGjT5DKWof5x7SoHUm9ZPzZOqUF4Iaumd5zu0qJkihHkIumd5zu0puEO7K5CJnd5zvxH9UgvZjyBtU8anu/EUqk1oxPZwfghRuUpRqkdya74cikVeqtJPzY10KT1ihePL04/iE7wCpY3txHSb9fUjdnRf9RzFnVMPGDT1WU8dqXC1afVfjBFLZ9J6ZHsOd4+fGRuN/arMNsv8AtDyZBLZr/rIkafOSB3ztHpC3rVunta3lrldV+MleVjWj4Z6EnDUsd4rgdxV6nWp1OCSZWlCUdUKqUaCABAAgAQAIAEAIy1LW7bnkGJ/woKtzTp7pPfy8R8acpCDqlx1WHrP6KjO+nLgWOu9/vmSqklqJlt/Gud/6alWlKU+J5/eWg5YWgEJuMC5EXpjHoQeomSoQkUbJYjWVRsliNZUwlQ2emjhJyQcIOTRUeIFOSgDlAp4UCAUjFPEgHrJC03aSDzEj2I0EaT1JOkzjnj+dpjkcPYVcpbQuKeks9d5VnZUp+GOhPUOdsbrCQFh5dbe1alHbEHuqRx81vX75lGps6ceF5J+Cdrxdjg4coN1rU6sKizB5KMoSi8SWBRSDQQBxLJotJOxMqTVODm/BZFisvBGPq3P5hyD8ysCrtCrV3L3V8tfMuRoxj8wYFDBCsVaFPFDGdqRIaeFDQqEJFFIkQ3eomSxG71EyVDaRRsliNJUwlQ3emjxJyQURekFQi6do1uA6whRb0FGc2V4G+NKwb3AKWNvVekX5DHVgtWvMaPzmpR/GZ1OB/NPVnXf9Rrr0+Yi7O6kH8T1FO/gV34fdDf5NLn9mJnPGk+kP4Xfol/4+vy+6E/lUuf2Z4M8qT6T+V36I/wCOr8vuhf5VLn9mdDO2kP8AGaN+CT/j7j/z90H8mlz9RVmctKdU8f42/qmuxuF/RjlcUv8A0OIsqwu8WVh3OBUTtqy1i/IeqtN6SXmP6LKDmG8L7HXxTrtyjamx9pSfaWUwlGFRYlhlqyVndcsZO3FzmMDm7XPcGNuNmLgtmy2pOc1TqLOfEzLmxUU5wengW1bpmCFb5N25V7vuJ9H6D6XGupExrl4F+Q4YrcURMWap4oYzoBPwNPCEMUQkUUiSI2eoZEyEHqJolQ0ncALkgDlJsO1RyRLEr2Us5aaO4MgcfNZxj2BOhb1J6Ie6kY6srtbnwP4URPO82HqxHYrEbBvil5EbuV4Ig6vO6pdqc1g+qMe3/CsRsaS1yyJ3E3oQ9TlWZ/jSvPXo+7ZWI0KcdIojdSb1bI+aQnxiXdIl3tUy3aEb36iBCAE3FKIcOSiCZThDkpRBMpRDkpQEy1LkQtfBgfD7bO4T4bPEVHaXw7+hNbd6jUafysH2im/qI1h2XxEOpqXPdS6GsrsTnBCt8m7cq933E+j9B9LjXUiolzFMvyHLArcCFirQrEUMZ2pENPHJrFQ3kTJRJEQuV8uQU4768A7GDF5PIGhROOXhb2TxTxnwKblTPWV1xBGIx58mLt4Z+RspI2zfE8dP3HqP7aWm/wDf3kVPKFbJKbyyPfzEkN3Bo2cxup40oR0Qxzk9WRrsMBgOQYKQaN5ClAbvKUQQcUoCLilEEnOSgJkpRpw4pQOClGnBThDlAHBSgcoELTwZfvAegqPhlUtpfDP6E1t3sTUqfysH2im+PGsOy+Ih1NS57qXQ1ldic4IVvk3blXu+4n0foPpca6kVEuYpl+Q6YrkCFirVYiRs7UqQ0jcs5ahpm3mdYnxWNGlI87A1gxKbJpbtXyJIQct/hzKhlPLNVODbwWPkGM7hznUzZz7CEqpN8Xkvz+PMmXZjpv8Am/x+SszwtZfRGJ1uJLnHe449WpSJJLCDLe9kTUvSCjCUoAayOSgNZHJQGz3Jw0Qe5KgEXOSiCTnJcCHBclwIclyXAmTkuSiHBKUDwlAHBKUDwoELTwZ/vAegqPhFU9o/DS+nqTW3exNSp/KwfaKb48awrL4iHU1LnupdDWV2JzghW+TduVe77ifR+g+lxrqRUS5imX5DpiuwIGK6QAJJAAxJOAAG0lWIjGVitzjkncY8ngWBIfUvF42kYERt/iO9WGNsCnxUqnDuXP8AH59SXsRhx73y/P4GUWTGREvJdJK7xpZDpPN9YB+aMBgOTG+tWIwjBbhHJy1I+vkSMcit10iYPRCzvSAMpXIAbSOSgNJHJwg2kcnCCD3JQYi5yckNEyUohwXJRDklKIclyAPCUoHl0AeIEPCUoFp4M/3i30NR8JypbR+Gl9PUmtu9iapT+Vg+0U39RGsKy+Ih1NS57qXQ1hdic4IVvk3blXu+4n0foPpca6kVEuYpl+R7WV8cEbpJnBjGjEn2DlKuRZF2XJ4RUp6mWvd3zSipr3bFctfLyOlOto+rr3Wxu06Od8/L88/QdlQ4fP8AHL1JmFjWNDWANa0AAAAAAagANQVrJCMq2VNY9IrtfKo2PRXa2RNHETM9ADORyUBtI5KA2kKcINZHJRBBxTkNEnFOEEyU4Q5JQIckpQOUACBAulA8QB4lELTwZ/vFvoaj4LlR2j8NL6epPbd7E1WDysH2im/qI1hWXxEOpqXPdS6GsLsTnBCt8m7cq933E+j9B9LjXUhJZwyN7ziGtc4gayGi+HYuYg8Gj2ctIobKt1Y9k83i2DoYvmsabFriNr9R5uoW2KNH2e96+nT93jJSWMLT1LBTOwVlEbF3yJRuCLrZU1seiv10ijY5EDVuSCkZM5ADR7koDd7k4QazSAayBvNk5IQ6bk+Z+LIZXD6sb3ewJdwgjPkydou+GVo+tG9vtCVSXMTDI96ehpwUohwSlA8QAFKIc3QA5/YZbX7m+3LoOt7E3tx5i9ljdzSNYI3pw08SgWng0/eLPQ1HwXKjtH4aX09Se272JqsHlYPtFN8eNYVl8RDqalz3UuhrC7E5wQrfJu3Kvd9xPo/QfS411K5lM+Dz+ik9wrl46GpHjXVGZ0T/AAajHK6kBGwg6IIPMRdbtSTim0QQWcI0EZHg+hZ/N+qoK8q/LyJPYx+fmdjItP8AQR9bb+1O/l1fl5Ib7KP6ynRPtEByF4HNx3K7F5im+Q1reyEyy+8cnRPsSMU0WLNijLWk0dLcgH5PFydFUlc1cLeOcVn/AGwObNF/6Ol/6eH/AMU13Vb/ANCqEf1syjPeBkdZKyJjI2gizY2NY0cRuprQArdCcpxzJiTST3E3mxmAyWKOerkJbI1r2wxHR4rhcd1lte9iMGWt5xTK93Gm+zFZf2EhTlLe9yLxQZJgp/k8McXO1o0zvkPGd1lZdW6rT1l5FmNKC8BeRxOsntVZyb1ZOkhFyblofhELlfIFPUA91jaSfnAWd2jX1qxSvKtPR+YyVCEtUZhnZmY+mu+K74/5hzH/AH9FuWt9Ctue5mfWt3DetCoK8VwQIW7NPMt1S1s1QTHCfFA8pKBhdt8Gtv8AOIN9g2ild30aG5b5Fihbupv8DQ8n5NhpxaniZHsu0Xed8hu49qwat3Vq8TNOFCENEOTIeU9pUGWS4Q1rKOOUWlY1/SAJ6jrCkhWqQeYtobKnGWqKPnRmYyNhlpzogWux2IxIA0Tr7VsWe0ZTkoTX1KFxaKK7USN4ND/xFnoaj4D1a2j8NL6epWtu9iarT+Vg+0U3x41hWXxEOpqXPdS6GsrsTnBCt8m7cq933E+j9B9LjXUrWUj4PN6KT3CuXjoaseNdTL8nnvFGPr0ntatqvwyIaeqNWaFlImYs0KRIjbMx7pxOt3vFaUOFdEMfEyHyo/iO3FD0FRs0A4jei32BZ6XuoWT95njwmNDkzEuEM+Hz7x8Niv2vAJU1NPza+RUvoIvcCzrjvZdSanwofuVORIiMynleCA2mkawkXANy4jl0RilhRnU4Vkc5qOrGVLnFTSu0Y5mknYbtJ3aQCWdvVgsyiOjUi9GPnKAlG88Yc0tcLgixB1EFKm08oGs7jGs98g/s05LfEfiOv/bf/q6ayufbU8vVGTcUvZy+Q1zNyMKurZG/ybQZZcbExsIGiD9ZzmN+9dTXFb2NJz/ckdKHbmomyO6hqAAwAAFgANgAwsuTlJybk9WbcUksITKRCkbU5agYbOkbca7XNuxWIW1Wayokcq0I7mxakr45fJva7ccexMnRnDiWB0ZxloxlnR8lk+774U1l38SO47tlC4Mj/wARj9DUfAet3aXw8vp6mVb97HqatB5WD7RTf1EawbL4iHU1bnupdDWV2JzghXeTduVe77ifR+hJS411KzlH5PN6KT3CuXjoaseJdTLclHvdGPr03tatqvwyIKeqNbYsuJKxZqlRGzJXvw63e8VoR4V0Qj1ZE5QfxXbkS0BG4Q+Izot9gVFaIHqzx6YxyMN4RT4fP0h8NivWvAJU1NSzZ+Q0voIvcCzbjvZdSeHCiQcqkiRGScLx8Ij9G33pFrbM4JdStc6oz4PIxBtuWrgqmtcHWXjUQOjkN3xWx2lh1X9i57aFsqU+1HRmnbVe3HD1RanLPLJWc+snCaldysxvyA4HsNj1K9s+r7Oslz3EFzDtU+hWuCSPCtcRiP2dnOA4zOI7Y29i0dryxSiubKliv+x9C+lYBqELnZVOjpZHN16jbXbEkDfa3WrdjTU6yTILiTjTbRjUshcbuNzz/lyBdSt2hi5OqepfG4OY4tI1EEiyJRUlhoVNrQuNJnZ3emkhqLCWzdB+oSWcLtI2P28h32vmSsFTrKpT08UXFcuUHCQw4M/3jH6Go+A9T7S+Hl9PUgt+9j1NXp/KwfaKb48awbL4iHU1bnupdDWV2JzghXeTfuVe77ifR+hJS411KvlA94l9E/3SuXWjNZcS6mV5FddtH06f+1bNxwSIKeqNeaVlolYs0qVEbMemfr3u94rRjwrohstWRVa7AoejBam7QHiM6LfYFQT3CvVnjymNiowzhGPh8/SHw2K/a8AlTU1TNk+A0voIvcCzLjvJdSeHCiQcqsiRGR8L/wAoi9G33pFr7L4JdStc+BnjlqlQtvBfUFtdo7HxPHWCCPzWftKGaGeTLNo8VMGsuXOmoNq2HTje0/Oa5vaLJYS7MkxWsrBQeDeUNqa6La5sUo+4TpD/AOx6lvbTXbt4y5GZae7VaL0VgGoNa+lbKxzHaj6jsKko1HTmpLwGzgpxaZk2cWa8tMSQNKK+DhiBzHk/3XrXT291Cssp7zGq0JU3vIBWiEAbakAWjg0/eMfoqn4D1S2j8NL6epNb97HqatT+Vg+0U3x41g2XxEOpq3PdS6GsrsTnBCu8m/cq933E+j9CSlxrqVWvPeJfRv8AdK5daGuuJGU5vn5IPrQfkti54JfviV6WqNfBWUmTMVDlImMwY3UuxPSd7xWpHhXREb1ZGVTsCiWjBam7wO4jOi32BZudw9rezxzkxsckYbwjHw+fpf8AbYtK17sjqamq5sfIqX0EXuBZdw/+yXUsQ4USDiqjZIjJOF/5RF6NvvSLZ2XwS6lW61RnhWqVCw8HjrZTp+fuoP8A8Mh/IKrerNvPp/kmoPFWJszly5riTkg4xqbKLqTKXdmY6LjpN1BzCXMc0723Hr2LrIQVW3UX4oxZScKra5mrUdWyaNskTtJjhcHbzgjYRtC5mtRlSk4yNenUU45R2VEh5w7kOIOBBxBHIQdYToycXlMGk1hlOzkzIZKC+lAjfrMfzHdHzTzat2pbNptL+tXzM+vZ+MDOaiB0bi14LXA2IOBW0mmsozmsFk4Nf3jH6Kp+A9Uto/DS+nqTW/ex6mrU/lYPtFN8eNYNl8RDqatz3UuhrK7E5wQrvJv3Kvd9xPo/Qkpca6lSrj3iX0b/AHSuWWhsriRlObZ49J0ofYFsXXBL98SrS1Rr4KyUyw0d3TkxuDG6t3Gd0ne0rYjwroiB6sjahyJaMFqbrA7iN6LfYFkZ3E7W89JSNi4MO4RT4fP0v7GLVtO7RBU1NWzYPgNL6CP3Asi5f/ZLqyzDhRIOKrMlSMl4X/lEXo2+9ItrZfBLqU7vVGeFapULHwctvlOn5hOT/wBPKq958PPoS0V/2x6myOXKs2UJOKQUwzOZ16mTefecfzXX26xSj0MOs/fYtm3nHJSP4vGjJ4zDq3jkP+8xbcW0K8cS8xaVaVN5Rp+Scuw1LQY3C/mnWuduLSpQfvLdzNalXjUW4kCqxMeIAq+fOQBPEZWC0jBe/nNHL+v6Ba2zrtxl7OWngULugmu2iq8Gv7xj9FU/AkWjtH4aX09Slb97HqatB5WD7RTf1EawbL4iHU1bnupdDWV2JzghXeTfuKr3fcT6P0JKXGupUaw95k9G/wB0rlVobX9kZNmse+0vSj9i2bvu5fviVaPEjYLrFTLJ7pJ+RMGNVruO/pO9pW3HhXRFWWrI6dyV6MEbpA7iN6LfYFiZLTW86LkjYYMR4RT4fN0v7GLYs+6RWrcRqubB8BpfQR+6FjXPey6lumvdQ/cVXJUjJ+F09/i9G33pFt7K4JdSld6oz4rVKZcuCin0q6R9sI6eQ353uZGB2Od2FU9oS7NvL54J7ZZqo1NxXMGuN6iTRa53mgnsF0qWXgHuMIyq/SmeecDrAAPrBXZQWIpGFJ5bY0Thp3BM5jg5ji0jUQbFDSksME2t6NIzKzqNSe4T27qGksdqEgaLuaRscACecA7Rjh31goL2lPTxRpW112n2ZFtWQXzx7bgg7RbtSxfZaYjWVgzvM6DQyyW8jKn107yfWSujvZdq0b6epjUVisl8zSafysH2im+PGsSy+Ih1NO57qXQ1ldic4IV3k37iq933E+j9CSlxrqU6qPepOg73SuUWhueJkGbc2jJTE+dEO0gfmtu6WYT+pSpcSNlDlz6ZdwdXT1Ibgx7LcJjnlY7WHu7Cbt9RC3qcu1BNckVJLEmRErlI9BEbrTniN6LfYFzzkXHqdlya5C4MR4RD4fN0v7I1u2Pcop1uI1TNl3gVN6GP3QsW576XVl2mvdXQfuKgJUZVwuHv8XQb7ZFt7K4JdSjeaoz8rWKRrXBpkcwUZleLPqS17RtEDARGSNmk5z3bgw7VjbWrL3aS6svWVPe5/QtLisU0SDzsrRFSyE/OGj1a3fygq3ZU/aVkiGvPs02zKsiZFkrP2gx2042iTR1aWk+xAOw4rpK9aNFKUtM4MmnTdR4WpFzwuY4teC1wwIIsRvBUsZKSyhjTTwxNOGk1mTG52UaXR2Shx6DLuk6tEOUNw0qUm+RJSz21g18LkEbx6gDP82H3y2bfR1HrgefzXRXSxZfRGPT+I+podP5WD7RTfHjWPZfEQ6mjc91LoayuxOcEaxt439EqG5WaM18n6D6bxNdSlyYscOVrh6lyK0N/xMTp3FoAGBbgOYtwHrC6F4l9f8mctxsuSq4TQxyN1OaDuO0HnuubnBwk4vwNFNSWUPA5NDBFZazfgqrGUOa4CwfGQ11tdjcEEbxtwsrdC7lSWMZRDOj2t5G0mYdIx2k8zS21Nkka1mHKI2Ncd2lZWJbSeMRiiP8AjvxZZwbAAahgszJZwBcgXBivCEfDpul/2410Fj3KKFfjNRzaPgVN6GP3QsS576XVl+lwLoP3OUBIVzOTNSGtcHSvlY5osNDQLbXJxaRcnE/OCvWl77BNYzkr16Dqb0yPyZwf0cLw9/dKgjENl0WRXGoujbi/cXW5QVZqbWePcjjqRRsv/T8i0SyEm51lZMpOT7T3tl6MVFYQiSmjjMOEXLQkeImG7W4G23HE9ot1FdDsy37EO29WZl5V7T7K8BTgo8rVehZ8VqdtXuPqNsu8+hc8q5HgqBaeNruR2LXjc4Y9WpYtC6q0eF/Q0alGFTiRXJODumJ4ss7Ryd7f1XsFox2vLHvRKjsF4Mm8h5vwUgd3Bri9ws6SQhzy299EWADW6sALmwuSqlzfVK67L3LkT0bWNN51ZJqkWRplarEUL3nksN5wCmt6TqVFFEdWfYg2ULg6d3TKT37BBO4bi0Rtv1PC3to+7bNdDJtt9ZGpZMZpVFOLX79EfwvDv7VjbPWbmHX/AAaN28UZGprrznjmRtwRyghJJZWBU8FIdg4jnIXGJYeGdAnlJmK5Vi7nUzs82V/Y46Y9Tgt6i+1Ti/l6bijNYk0T+aGcf7Oe5yeScb38xx225D/ndVvLX2nvR19SWjV7O56GjQTte0OYQ4HUQbhYrTTwy7qKaSAwGkgTAaSBcDDKeWIoBeV4B2NGLzuaMVJTozqPEUNlKMdWY1nZlJtRUvkZgHEm2u3Fa3WMPm7OVdFa0nTpqLM2rNSllGt5tnwKm9DH7oXP3PfS6s0qXAug/c5QEgmSgDhxSCiT3cvWUopS87s8GRtMcB0nHAuHrDT+a1LKwcn26mnIpV7lRXZjqZjLIXEl2JOtb63Gay28GuUI4ppxK8MMkbGsvgC4SAkX1DBUNpQlOjiKzvLNo0qm80nSvqXOGseIFBACdRUNjaXPIaBtP5J0ISm8RWRspKKyzM88s5e7u7nHgwYfr1n1DDabdFY2fsV2pasybm49o8LQkuCin49XJ5sccQ/5smmfVAotrzxTjHm/T/6LZRzUzyRqea8OlWwfV03ncI3N957VR2TDtXGeSf4LV/LFHHM0hdSYQIApuWYtCd3IeMOtcpe0/Z3Elz3+ZuWsu1SXy3GS8I1H3OrEg8WVg/GzA33gt/CrthPNNx5P7P8A3kiuI4lkrTZFeIB9QZWlhN4pHN5gcD1alDUowqcSyPjOUdGTEefFSBi5h3sF/UQqz2fSfMl/kzB+flTs0B/y/wBXIWzqXzE/kzIutzvqnixlcOiQ0fyAH1qaFlRj/XzGOvN+JX6iqc++kSb6+ffy9atxiluRC23qNnFOGm4ZuO8DpvQx+6Fy9z30urNilwLoSBKgJCl565zTUkzBFolrmXIcL43diD1LSsrSFeDcuZVuK8qbWCuP4RKi2DWD7v8AlXVsqlzZX/mT5EJlLOionwe825Bq7BgrdKzo09EQzrznqyGcb4nE86skJ4UohzdAhJZOy/UQYRyOA80m43WOpQVbWlU4oksK84aMm4c/5wOM1h6v8qpLZVF6NlhXs/EJs/pyOKGjcB+d0R2VRWuWI72b0IHKGWZpj3x5PX/vqV6lQp017qK86sp6sj1KRmt8H9CYsnsJwdO98x5dDCOMdjHO++uc2pV7VbsrwRp2MMRcuZo+YVNeWaXY1rY2nncdN47Gxdqu7Fp7pVPoQbSnvjD6l1W4ZYIAgM6qbitkGzA7jqWLtejujVXhuf8Ag0dn1MScH4me57ZLNTSO0BeSPvjOUkDFvWLjrWZaVvZ1E3o9z/fkXq0O1EyNkq3mjPFRIjAHWmkFE3OSiCLylEYi8pyEOClENtzcd4HTehj90LlbnvpdWbNLgXQflygJDNOFI9+i6H5uW7sngl1M694kUYrXKJygDxAAlEOUogIAEAeIAEAPsh5MdVVMUDMC91i7zGDF7zzNaHHqUdWqqUHN+AsYuTwjbX6LRZo0WMaGtHmxsaGtHU0BchOTnJyerN6EFCKivA0bNagMNKwOFnuvI8bQ5+OiecDRb91dhaUfY0Yw8+pz9xU9pUciWVkgBACVTCHsc12oiyjq041IOEtGOhJwkpLwKDVQmKRzHbD2jYVyFSnKlNwlqjoYTVSKkjJs/MhGnm7rGO9SknDUyQ4lp5jrHXzLZsq/tI9h6r7r/RRuKfZfaWjKy2RXcEGTsPSYDIF6BRMlKhok4pwhwSlENqzcd4HTehj90LlLrvp9WbVLgj0JAlQEhm/Cie+xdD83Le2TwS6mde8SKMVrFE5QAIEPEoHiUQEACAPEACANVzCyAaWAyyi007RgdcUHjNaeRz8HEbAGjlXP7TuvaS9nHRa/N/6NGyo//o/oXjNzJv7RUNBHe47Pk5MDxGdbh2NdypuzLb2tXtvSPr4El9W7EOytWaUuoMIEACABAELnJkrurNNg47R+Icm9Ze0rP2sfaQ4l90XbO49nLsy0f2KNW0rJ43xSt0muFiD/ALgQufp1HFqUXvRryimsMyDObIElFJZ13RuPe5OX6ruR3t2bQOhtrmNePJ+K/fAy6tKVN/IiRIrDRHk600mBTkuQIcuKchBMlKIbTm4fA6f0Mfuhcpdd9Pqzbpd3HoiQJUBIZzwn+Vi6H5uW7sngl1M6+4kUcrWKJ4gAKBDxKB4lEBAAgDwoAvuYuaPiVVW3i4OghcPKHZLIDqjGsD52vxfGyr++UE6dN7/F8v8Afp10t21s6j7UtPU0FjXyPDWgvke6zRtc44kk7BrJOwArEo0pVZqEdWac5xpx7T0RpGQslimhDAbuJ0pHWtpvNrm2wYAAcgC7C3oRo01CJz1aq6s3JkipiIEACABAAgCs5x5B0rywjjfOaNvOOdYm0Nndp+1pLf4rn80aVpd49yengyoVUDJmOjlaHNOBa4LFhNxeYvDRpyimsPQzTOXMWSG76W8sevQ1yMHN549e9bdttCM/dqbnz8P9ehn1bVx3w3r7lQEn+8nMtHBUO9NJgU80kohwgDS8j52U8dPDG9x0mRsa62ja4aL24ywa9hWnUlJLc2zTp3NOMEnyHf8A/a0vnH+X/wAlF/xlfkP/AJdMp+fOVo6h0bojcAWIwvtOoHVitTZ9vOjFqZTuqsajTiVVaBVBAh4lA8KBASgCAF6ChknkEcDHSPdqa0XO88gG0nAbU2U4wXak8IFveEaTmzmPHTkSVWjNMMWxjjQRnld9K4fhH1taxLvabl7tLcufj/o0KFn/AGqeRbQHSPDWgve84AYucdvVyk4DasylSnVl2YLLL05xpxy9yL7m1kAUzS99nTOFnEeKxuvQZfZqudpGywA6mzs428eberMK5uXWl8vAnFdKwIAEACABAAgAQBB5azebNd7OJJy/Nd0hy86zbzZ0K3vR3S+z6/kuW95Klue9FPq6Z8LtGVpadnIRzHaueq0alGXZqLBr06kKqzFlcy/mpT1d3Edzk+kZYE9Iandant7ypR3LeuT/AHcMq28Z668zOMuZq1FLclvdI/pGAkAfWbrb6xzraoXlKtu0fJmfUt5w+aIMPVrBDkLoA8ugAQAIA8QAFKIckoEBKB1FGXODWguc42a1oJcTyADElI3hZYF1yJweSOs6tcYW/RMs6c9LW2LrufqrNuNp04bqfvP7f7LNK0nPe9yL7k+iip4+508bYmHWG3LnkbZHnjPO/AbAFh1ripWeZvJp0qEKeiJPJOSpak96FmbZXX7mOj555hhhiQrNrs+rX3vdHn+CKvdwpbtXyL5kXIkdMDocZ58aR1tJ3NzN5h7cV0lvbU6EezBGNWrzqvMiTVghBAAgAQAIAEACABAAgBGqpmSNLZGhwOw/lyJlSnGpHszWUOjOUXmLwVXKmabm3dTnSHmOOP3XbevtWJc7Ia96i/o/8P8APmadHaHhU8yuSAtJa9paRra4WPYVjzjKD7M1hmjGUZLMXkrOXMy6eou5o7lIfnM1E/WbqPt51coX9Wlue9cmQVLWE9+jKBlrNSpprkt7ozz48cPrN1j1jnWxQvaVXdnD5MoVLepD5r5EEHK3ggye3SACABKByUCHcETnuDGNc9zjZrWguc48gaMShtJZYFzyNwdyus6sf3Bv0bbPnO/5sfWSfqrNr7Tpw3Q95/Ys0rSpPe9yL1knJkNK21NGI7izn+NK8fWlONuYWHMsavdVa3G93LwNGlbQp/NkhR0skztGFheQbG3it6bzg3ltr5AUULSrXfuLdz8B1WvCkveZbclZnMbZ1SRKfoxhEN4OMnXYcy37bZdKlvn7z+3kZNe+nPdHcvuWhrQAABYDAAYAAbAFplE9QAIAEACABAAgAQAIAEACABAAgBrXZPjmbaVgdyHUR0XDEdSiq0adVYmsj6dSVN5i8FVynmk9lzTu7oPMdYP6nanddli3GyGt9F/R/n96mlR2gnuqL6orkrS1xa9pa4a2uFj2HZzrIqU5032ZrDNGE4zWYvJX8tZpU9Rclug8/PZgSecaj1qzQvqtLdnK5MiqW0J6rD5lGyxmTUQ3MY7szlZg4DnYfyutejtGlU3S91/PTzKFS0qR03lacCCQQQRrBwI3jYr+u9FUc5OydLUP0KeN8rtoYL2HK46mjnNgmznGCzJ4QLe8IuuR+DnU6tlt/wC1AQ5258xu1v3Q7esuvtWMd1JZ+b0LlOynLfLcXXJtDFTtLaaNsQIs4tuXvH15DdztxNuZZFa5qVX77/Bfp28KeiHtDSSTu0YGF9tZFgxvSecBu18yfQs61fgW7n4BVuKdLiZacmZmtFnVL9M/Rsu2MdJ3jP8A5Rygrbt9k0qe+p7z+xmVtoTluhuX3LRBC1jQ1jQ1oFg1oAaByADUtVJJYRQbb3sUSiAgAQAIAEACABAAgAQAIAEACABAAgAQAIAb1tFHM3RlY145xq5wdYPOEydONRYksodCcoPMXgrGUczTrpn/AHJCbfdeBftB3rIr7Hi99J4+T0/JoUtoyW6oslZrKWSE2mY6MnAaXinma8cUnmBusata1aPHH6+BpU69Opwsi8oZFp5yDNE19iDjcHA3tpNINjvRSuatLglgWpRhU4kPIw2OPQY1kcYx0GNDGDn0RYX5ziop1JTeZPLFhShBe6sD/J2SJ57GKM6J/iPuyPeDa7t7QRzq5Q2dXq78YXN/ggq3lKn45fyLRk7M6JtjO4zHzbaMX4L3d94kcwW1b7Lo0t8vefz/AAZtW+qT3LciyRxhoDWgNAFgALAAagANS0ksFLU6QA1r69kIBk0rE2u1jnAG4AvojC5IAvrUVWtGksyz5N+hJTpym8R9UjmPKcbi8XILGB7g5rmlrSL3II5Eir022s6LL8NwOlNYfN4HFNOJGNe3FrgCNmB1YKSE1OKlHRjZRcW4vVCicNBAAgAQAIAEACABAAgAQAIAEACABAAgAQBzJGHAtcA4HAgi4I5CDrQ1kE8Fdr8zoXYwl0J5BxmH7h1dRA5is6tsuhU3pdl/IuU76rDc9/UdZMzYghIdomR4+fJxiDytb4rTzgXU1Cyo0eGO/m9SOrdVKmr3ciaVsrggAQAIAZ5WpTLEWNIBLozjq4kjXH1NKhr03Uh2VzX2aZJSmoSy/n6DKoyQ5075AWgPMbXa7mIDjs6yG+tQztnKo5rG/CfTxX1JY10oKPLPn4MkMm05jhjY6xLWhptquBsU9Cm6dKMH4JIiqzU5uS8RypSMEACABAAgAQAIAEACABAAgAQAIAEACABAAgAQAIAEACABAAgAQAIAEACABAAgAQAIA//Z"/>
          <p:cNvSpPr/>
          <p:nvPr/>
        </p:nvSpPr>
        <p:spPr>
          <a:xfrm>
            <a:off x="1679575" y="-144463"/>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52" name="Google Shape;3552;g3ccaff64ba1_0_1165" descr="data:image/jpeg;base64,/9j/4AAQSkZJRgABAQAAAQABAAD/2wCEAAkGBxQQEhMUExMVFRQWGBgXFBYXGBoZGhwXGBUaHxgYFxcfHigjHB8oGxMYIzIhJSkrLi4uGB8zOTMsNygtLisBCgoKDg0OGxAQGywlICQwLCwsLzQsLDQsLCwsLCwsLC0sLCwsLCwsLDQsLCwsLCwsLCwsLCwsLCwsNCwsLCwsLP/AABEIAKgBLAMBEQACEQEDEQH/xAAcAAEAAgMBAQEAAAAAAAAAAAAABgcEBQgDAgH/xABDEAACAQICBQkFBwIFAwUAAAABAgADEQQSBQYHITETNUFRYXFzsbIiMoGRoRQjNGJyksFCUhUzgoPDQ1PTJJOis/D/xAAbAQEAAgMBAQAAAAAAAAAAAAAAAwQBAgUGB//EADQRAAIBAgMFBgUFAQADAAAAAAABAgMRBAUyEiExQXETUWGBkdE0obHB4RQiM0LwUhUj8f/aAAwDAQACEQMRAD8AvGAIAgCAIAgCAIAgCAIAgCAIAgCAIAgCAIAgCAIAgCAIAgCAIAgCAIAgCAIAgCAIAgCAIAgCAIAgCAIBqtZ9OpgMM9dwWy2CqNxZmNlW/Rv4noAJm0Y7TsaTmoRuyrcLtfxIqXqUaJpX3qgYOB2OWIJ7wL9kndFW3FVYmV96LgwWKWtTSqhulRVdD1qwuD8jK7VtxcTurnvMGRAEAQBAEAQBAEAQBAEAQBAITtD16/w0pSpIr13XP7d8qJcgFgLFiSDYXHA7+uWnT2t7IK1bY3LianUbaW+Krrh8UiK1S4p1KdwM1rhWUk8bGxB42Ft95tOlZXRpSxDk7SLMkBaEAQBAEAQBAEAQBAEAQBAEAQBAEAQBAIDtp/AL46el5LR1FfE6CkJaKJ0hqJzdg/Ap+kSlPUzpUtC6G9mpIIAgCAIAgCAIAgCAIAgCAIBRm2fnFfAp+upLVHSUMTr8iO6m/j8H49L1ibz0sjpa0dKykdMQBAEAQBAEAQBAEAQBAEAQBAEAQBAEAgO2n8Avjp6XktHUV8ToKQloonSGonN2D8Cn6RKU9TOlS0Lob2akggCAIAgCAIAgCAIAgCAIAgFGbZ+cV8Cn66ktUdJQxOvyI7qb+Pwfj0vWJvPSyOlrR0rKR0xAEAQBAEAQBAEAQBAEAQBAEAhW0/W2po+lTWjYVqxbKxFwqpbMwB3E3dQL7uPVaS0obT3kFeo4LdxZXuru0nF0ayHEVeWolgKgZVBCk72QqBYjjbgbW7RLKlFrcV4YiSe/gXvKpfEAgO2n8Avjp6XktHUV8ToKQloonSGonN2D8Cn6RKU9TOlS0Lob2akhh6Y0guGoVazAlaSM5A4nKL2HfwmUruxiT2U2UTido2kHqGoK+QXuKaomQDq3gk95N5aVKNig6873uXJqTp//ABDCU65UK9ytQDhnU2OXsO426L23yvOOy7FylPbjc300JBAEAQBAEAp/aJr/AIlMVUw+GfkkpEKzAAsz2BO8g2Avaw37jv6JYp01a7KdatJStE2uy3Xati6j4bEnOwQvTqWAJCkBlYCwPvAg26De81q00t6N6FVyeyyy5CWRAKM2z84r4FP11Jao6ShidfkR3U38fg/HpesTeelkdLWjpWUjpiAQ3aZrW+jqCCjblqxIQkXCqoGZrdJ9pQAd2+++1jJThtPeQ1qmwt3ErfQe0rGUKqtWqmtSv94jKt8t95QgAggcBwk8qUWtxWhiJJ7y+QbyoXz9gCAIAgCAIAgCAIAgFSbdvfwX6a/nSlihzKmK5FV1OB7pOU2dXygdcQCA7afwC+OnpeS0dRXxOgpCWiidIaic3YPwKfpEpT1M6VLQuhvZqSGg1+5uxngv5TenqRHV0Poc4y4c0vHYxzefGqeSyrW1F7DaCeSIsCAIAgCAIBzdr1zjjPFb+Jdp6UcyrrZu9jnOI8Gp5pNK2kkw2svaVS+IBRm2fnFfAp+upLVHSUMTr8iO6m/j8H49L1ibz0sjpa0dKykdMQCp9u/HA/7/APwyxQ5lPFcV5/YqepwPcZOVTqyh7q9w8pQOsekAQBAEAQBAK82la+VMDUXD4cLypUO7sLhQSQoVelvZJudwFtxvump01LeytWrODsjX7P8AaNWxGITDYrK3KXFOoq5SGAJswG4ggWBAFjbjfdmpSSV0a0a7lLZkWnIC2IBUm3b38F+mv50pYocypiuRVdTge6TlNnV8oHXEAgO2n8Avjp6XktHUV8ToKQloonSGonN2D8Cn6RKU9TOlS0Lob2akhoNfubsZ4L+U3p6kR1dD6HOMuHNLx2Mc3nxqnksq1tRew2gnkiLAgFK6wbVMS1ZhhSlOipIQlQzOAfeYngDxsBu65ZjRVt5SniZX/bwJ9s71tOkqLl1C1qRAqBfdIYHKwB4XysLb/dMiqQ2WWKNXbXiSyRkogHN2vXOOM8Vv4l2npRzKutm72Oc4jwanmk0raSTDay9pVL4gFGbZ+cV8Cn66ktUdJQxOvyI7qb+Pwfj0vWJvPSyOlrR0rKR0xAKn278cD/v/APDLFDmU8VxXn9ip6nA9xk5VOrKHur3DylA6x6QDUa16cXAYWpXZc2WwVb2zMxAUX6Bc7z1AzaMdp2NJz2I3KiobVccKmduSZL76WTKLdStcsD2knuMsdjEprEzuXTonHriaNKsl8tRFcX4gML2PaOErNWdi9F3V0ZcwZEAofbBzk3hU/Iy1R0lDEazUahc44PxR5GbVNLNKWtHR8pnSEAqTbt7+C/TX86UsUOZUxXIqupwPdJymzq+UDriAQHbT+AXx09LyWjqK+J0FIS0UTpDUTm7B+BT9IlKepnSpaF0N7NSQ0Gv3N2M8F/Kb09SI6uh9DnGXDml47GObz41TyWVa2ovYbQTyRFgGAcoU+A7pfOQWtsI447uw/wDzSCvyLmF5+RbMrlsQDm7XrnHGeK38S7T0o5lXWzd7HOcR4NTzSaVtJJhtZe0ql8QCjNs/OK+BT9dSWqOkoYnX5Ed1N/H4Px6XrE3npZHS1o6VlI6YgFT7d+OB/wB//hlihzKeK4rz+xU9Tge4ycqnVlD3V7h5SgdY9IBB9sfNzeLT9Ulo6iDE/wAZRUtFA6L2ec24Twh5mU6mpnSo6ESKaEggFE7YqZGkSSNzUqZHaLsPMGWqOkoYnWajZ9TLaSwgAueUv8FRiT8gZtU0s0o/yI6NlM6QgFTbdqZvgmt7Nqwv0XPJED5A/IyxQ5lTFcirFpFyFUXZiFUDpLGwA+Jk5Utc6slA6wgEB20/gF8dPS8lo6ividBSEtFE6Q1E5uwfgU/SJSnqZ0qWhdDezUkNFr1TLaPxgAueRqbh2KT/ABNoakaVdDObpdOYXrsbpkaOBI3NVqFe0XAv81I+Eq1tRfw2gnMiJxAOUjTKXVhZl9lgegjcQfiJfOTwLW2E0z/61reyeRUHtHKkj5OvzEgr8i3heZa8rlsQDnDX6mV0jjARY8qT8GUEH5ES5T0o5tb+Rm72NUydI3A3LRqEnquyAfUzWtpN8NrL0lUviAUZtn5xXwKfrqS1R0lDE6/Ijupv4/B+PS9Ym89LI6WtHSspHTEAqrbtSNsE1vZBrKT2sKZA+IRvlLFDmVMUuD6lTMpO4C5O4AcSTwAk5UOq6QsoHUB5SgdY+4BCdsCE6Ncge7UpE9gzgX+ZElo6iDEfxlES0UDo3UCmV0dgwRY8kp+BFx9CJTqamdKloRIJoSCAabWXVjD6QVVroSVvkdTldb8bHq3cDcbhu3TaM3HgaTpxmt5jasamYXR5LUVY1CLGo5zNl6huAA7gL2F+EzKblxMQpRhwJFNCQQDA01oejjKRpV0DoTfpBBHBlI3g7+I6z1zKk07o1lFSVmaLQOz3B4OqKqK7uu9DUbNlPWoAAv2m5E3lUk1Y0hRhF3RLJGSiAQHbT+AXx09LyWjqK+J0FIS0UTpDUTm7B+BT9IlKepnSpaF0N7NSQEQCFYnZdgHqZ8lRATc00chPgLXUdikAdFpL2siB4eF7kwwmGSki06ahEUBVUCwAHAASJu5Mlbcj1gyIBEtPbO8FjKpquro7G7mm2UMetgQRftFiZJGpJKxDOhCTuzf6G0TRwdIUqCBEG+3EkniWJ3k9pmjbbuySMVFWRnTBsIBHdZtS8LpAh6ysKgFhUpnK2XqO4gjvBtN4zceBHOlGfEytW9WcPo9GWgli1s7scztbhc9QudwsN53bzMSm5cTMKcYLcbiam4gFGbZ+cV8Cn66ktUdJQxOvyI7qb+Pwfj0vWJvPSyOlrR0rKR0xAMLTGiqWLpNSroHRug7iCOBUjeD2iZTad0YlFSVmR7QmzrBYSqKqq9R1N05RswU9BAAAuOgm9uPGbyqyasRRoQi7kukZMIB5YnDrVRkdQyMCrKRcEHiCIDVyH0Nl2j0qZ8lRlBuKTOSnxHvEdhJB6ZL2srECw8E7k0AtwkROfsAQBAEAQBAEAQBAEAjmv2gG0hg3pIQKgKvTvwLL0E9FwSL9om9OWy7kdWG3GxSuF1Ix9SryX2WopvYs4yoO01OBA/Lc9V5Z7SNr3KKozbtY6A0Lo8YbD0aANxSpql+vKoF/ja8qN3dzoxWykjNmDIgCAIAgCAIAgCAIAgCAIAgFYbWdT6+JqJicOhqEIKdSmPesrMVZR/V75BA37huO+09KaSsyriKUpPaRodnepGJbFUq9ak9GlSbP94MrMy+6qqd/GxJItYTapUVrIjo0pbV2XbKxeEAQBAEAQBAEAQBAEAQBAEAQBAEAQBAEAQBAEAQBAEAQBAEAQBAEAQBAEAQBAEAQBAEAQBAEAQBAEAQBAEAQBAEAQBAEAQBAEAQBAEAQBAEAQBAEAQBAEAQBAEAQBAEAQBAEAQBAEAQBAEAQBAEAQBAPPEV1pqXdlRFF2ZiAAOsk8IbsbRjKT2Yq7IJpjaph6RK0Kb1yP6r8mnwJBY/tt2yJ1VyOzQyOtNXqNR+b9vmaB9rWIvuw9EDqLMT893lNe1ZdWQ0uc36Iy8JtdN/vcLu6TTqb/gpXf847bwI55B/xP1X5+xZ+Hqh1VhwYBhfjYi+/5yc85KOy2u49IMFead2nfZcRVofZc/Jtlzcra+4b7cmbceuROrZ2sd3D5L21KNTbtfw/Jlap7Qvt+IWh9m5O6s2blc3ujhbIPOZjU2nYjxuU/pqXabd+HK33ZOZIcYQDQ6za3YbR4AqsWqEXWkm9yOs77KO0kcDa80lNRLuEwFbE6Fu73wILitrdQn7vCoo6M7lj8QALSPtn3HZhkEP7Tfkj4o7W6w9/DUj+l2XzBjtn3GZZBT5TfovwTXUvW9dJCrak1NqWTMCwYHPmtY2H9h4gSSE9o5GPy94RxvK6d/lb3JNNzniAeWKxKUkZ6jKiKLszEAAdpMw3bibQhKctmKuyB6X2q4emStCk9cj+onk0+BILH9okTqrkdqhkVWSvUko/N+3zNE+1rEX3YeiB1FmJ+e7ymO1ZcWQ0uc36IzMHtd3/AH2F3dJp1Ln9rKPVHbd6Ip5B/wAT9V90/sWhTa4B6xf5yc861Z2PqDAgEN09tHwmGJRCa7jcRTtlB6jUO79t5HKqlwOrhsnr1ltS/avHj6e9iLV9rdYn2MNSUfmdm+oAmnbPuOlHIKf9pv0X5PbB7XGuOVwoI6TTff8ABWG/5iFW8DSeQK37J+q9vYnOrutmGx+6jUs9rmk/suPh0jtUkSSM1LgcfFYCthta3d64f7qbyblMQBAEAQBAEAQBAEA88RXWmjO5CqoLMx4AAXJPwEN2Noxcmox4soXXTWyppCqd5Wgp+6p+TuOlj9L2HSTVlNyZ7TAYCGFh3yfF/ZeH1I5NDoHvh8DVqC9OlUcdaIzD5gQRyqwg7Skl1aPHE0mS6urK1uDAqfkYN4SUt8XdHS2i/wDJpeGnpEuLgfPqv8kurMqZIznrXjnDF+KfISpPUz3OXfC0+htNlHOKeHU8hNqWor5z8K+qLxlk8cYOndIjC4etWIvyaMwHWQNw+JsPjMSdlcmw9F1qsaa5uxzljMW9ao9SoxZ3JZmPST/HQB0AASme9p0404qEVZIy9C6CxGMYrh6TPl947gov1sSB8OMyot8CKviqVBXqSt9fQ3lXZvpBRcUkbsWot/rYfWb9nIprOMI3xa8mTDZNoavhWxYr0nplhRy5huNuVvlYXBtccD0ib0k1e5y86xFKtGm6ck9X2LEkxwTxxeJWkj1HYKiAsxPQALkzDdt5tCEpyUYreyhNcNaamkatzdaKn7ql1fmbrcj5XsO2rKTkz22BwMMLCy3yfF/ZeBH5qXjIw+Bq1BenSqOOtUZh8wJmxHKrCDtKSXVo8MTTKXVlKtbgwIPyMwzeDUt6d0dN4b3E/SPKXUfPJamesGpUG0vXNqzvhaDWpKStVh/Ww95Af7BwPWb9HGvUnd2XA9TlOXKEVWqLe96Xd49fp1K9kR3T0oUGqXCKz245VLW77QaylGOppHwykEgggjiDuI7xBlO6uj6o1WRgysVZTdWU2II4EEcDBiUVJWaui7NnWt32+madUj7RTHtdGdOAcDoNyAQN1yDuvYWac9rceQzTL/009qGl/J93t+CZSQ5QgCAIAgCAIAgCAQLbDpQ0sKlFTY139rw03sP3FPgTIqr3WO1kdBTrOo/6r5v8XKblc9YWZsy1Lp1UGLxKhwSeRpsPZsDYu4/q3g2B3dO+4tNThfezz2bZlOEuxpO3e+fRff0LUVQBYCwHACTnmm7nhjcFTrqUq00qKeKuoYfIzDSfE3p1J03tQbT8D2pUwoCgWAAAHYOEyattu7PqDBz1rxzhi/FPkJUnqZ7nLvhafQ2myjnFPDqeQm1LUV85+FfVF4yyeOI7tDoGpo7FBeIQP8EdWb6KZpU0sv5ZJRxcG++3qrFASqe3J5s410pYFHo11YI75xUUZrEqoIZRvt7A3i538JLTmo8Ti5pl1TEyVSm96VrefL1LV0VpvD4oXoVkqdJCsMw714j4iTqSfA81Ww1Wi/8A2Ra/3ebCZIBAK82yaTNPD0qCm3LMWf8ARTsbfuZD/pkNV7rHdyKgpVZVH/Vbur/FyoZAepLR2Z6lU3pri8Sgctvo023qFH9bL0k9AO4Cx4ndPTgmrs85m2ZTjN0aTtbi+fRff0LPAtuEmPOGPj8BSxClK1NKinodQR9eB7ZhpPcySnVnTe1BtPwMhVsABwG4TJG3c0uumlThMFXqqbOFyoep3IVT8C1/hNZu0blzAUFXxEYPhz6Lec8iVD3RNNm+qK452q1geQpkDLwzva+UnqAIJ68w7ZJThtb2cjNce8PFQhqfyRdGGw6UlCU1VFG4KoAA7gJYSseSnOU3tSd2YOndA0MahSvTDf2sNzqetW4jyPTeYlFPiTYfFVcPLapv2fVFB6xaGfBYipQc3ym6twzIfdb5cR0EEStJWdj22FxEcRSVSPP5Pmfeq+lDhMXQrA2CuA/htue/+kk94ERdncxjKCr0JQ8N3VcDoyWzwQgCAIAgCAIAgCAVRtsvymE6stXzS/8AEgrcUelyDTU6r7layE9CdFaogfYcHbhyFL/61v8AWW4aUeDxt/1NS/8A0/qbebFUQBAEA56145wxfinyEqT1M9zl3wtPobTZRzinh1PITalqK+c/Cvqi8ZZPHH4ygggi4O4g9UBOxTGuOzyth3aphkNWgd4Vd7p+XLxZeoi56+FzWnTa4HrcDm9OrFRqu0u/k/Z/L6EGPEjpG4jqPbIzsn1TcqQykqw3hgSCD1gjeIMNJqz4FsbNtd3xDDC4ls1SxNKoeLWFyj/mtcg9IBvv3menUbdmeYzXLI0l21Jbua7vFeH+6WPJjglR7aiftGG6uTa3fnF/4kFbieoyD+OfVfQrluEhO8jpLV4KMLhsnu8jTy92QW+kuR4I8Bib9tPa43f1NhMkAgCAQja+T9g3cOVp37t/82kdXSdfJLfqvJlKysevLy2UAf4dStxz1c3fyjfxaWaWk8bnN/1cr9y+iJfJDliAU/toC/aqFve5H2v05zl+uf6yvV4nqchv2Mu6/wBt/wBivH4HukT4HdXE6ewt8iX45RfvtLqPnc9TPWDUQBAEAQBAEAQCvtsmjTUw1KsBfkXs3YlSwJ/cqfORVVuudzIq2zWlTf8AZfNfi5T8rnqi1Nl+uFNaa4Su4RlNqDsbBlJvkJPBgSbdYsOjfPTnyZ5rN8vm5uvTV0+K7vHp3lmyY88edeutNSzsqqBdmYgADrJO4QbRi5O0Vdn0jhgCDcEXB6weEGGrOzPqDBz1rxzhi/FPkJUnqZ7nLvhafQ2myjnFPDqeQm1LUV85+FfVF4yyeOEAQDWaX1fw2LH39FHPDMRZx3OPaHwM1cU+JYoYutR/jk19PTgUbrpoRcDi3ooxZLKy34gN/S3aLfK0rTjsux7HAYl4igqklZ8PQw9XqhTF4Zl4itSt/wC4u748PjMLiibFJOhNP/l/Q6Rlw8AVztn0aXo0K4H+UxR/01LWJ/1IB/rkNZbkzvZDWUakqb5q68vw/kVJID1BbOzDXCmaSYSu4R09mizGwdb7kv8A3DgB0i3bJ6c/6s8xm+XzU3Xpq6fHwff0LIkxwDyxOISmpd2VFG8sxAAHaTwmG7cTaMJTezFXZ6Kbi44TJqaLXnRhxWBr01F3y50HSWQhgB35bfGaTV4l3L66o4mE3w4Po9xz4DKp7knWzLW1MGzUK5y0ajZlfoR7Ae1+UgDf0EdRJElOezxONm2AlXSqU9S5d69/qXLTcMAVIIO8EG4I6wZZPJtNOzMPS+lqOEpmpWcIo4X4k9Sjix7BMOSSuyWhQqVpbFNXf+4lA60abbHYmpXYWBsqL/ai+6O/iT2kyrKW07ntsHhlh6Kprz8WfGrmjDi8VRogXDuM36Bvc/tBmEruxtiqyo0ZVO5buvL5nR8uHgRAEAQBAEAQBAEA8cZhVrU3p1BmR1KsD0gixmGr7jeE5QkpR4ooHW7Vipo6qVa7UmP3VToYdR6mHSPiN0qyi4uzPbYLGwxULrVzX+5GimpdM/C6bxNIBaeJroo3BVquAO4XsJlNognhqM3eUIt9EY2Ox1Wtvq1alQjhyjs9u7MTMPfxJKdKFPRFLokvodI6L/yaXhp6RLi4HgKv8kurMqZIznrXjnDF+KfISpPUz3OXfC0+htNlHOKeHU8hNqWor5z8K+qLxlk8cR7X/EPS0fiHpuyOoUqykgj7xeBE0npL2WwjPFQjJXW/6MqjCbQtIU/+uHHU6IfqAD9ZAqkj008pwkv626N/k98RtKx7iwemnatMX/8AkSPpM9pI0jk2Fi7tN+ftYimJxD1XZ6jF3Y3ZmNyT2mRnThCMIqMVZIlOzPQLYrFpUI+6oEOzdBcb0Udt7N3DtE3pq8uhzM2xSo0HC/7pbvLm/sXnLR44x9IYJMRSelUGZHUqw7D1dR7Zhq6sb0qkqc1OPFFAa1at1dH1ijglCTyVS251/hh0j+LGVZRcWe3weMhiYbUePNd347maUzUuGww2nMTSGVMTXVRuCrVcAdwvYTKbXMgnhaE3eUIt9EYmOxlStvq1KlQi9i7s/wAsxMw96JKdOFPRFLokvodL4b3E/SPKXUfPpamesGpTO0nU5sNUbE0VvQclnA/6bk77j+wk7jwHDdulepC289ZlWYqrFUqj/cuHivf6+pBJEdoysJpKtRFqVarTHUlR0HyUiCKdGnUd5xT6pM8cRiHqNmqOzt/c7Fj8ybwbxhGCtFJLwPhVJIABJJAAG8kngAOkwZbsrsunZtqgcEhrVh9/UFsv/bTjl/UTYnuA6DexThbezyWa5gsRLs4aV837dxN5Kcc8MZilpKXfNlHHKjOe+ygm3bMN2N4Qc3sr6pfUx8LpijUfk1Yh8nK5WR0PJ5rZvaUbrjy64UkzeeHqQjtNbr24p7+7ce+AxiV6a1KZzI4upsRcdxAI+MJ3V0aVKcqcnCXFGRMmggCAIAgCAeGNwdOujU6qK6NxVhcH/wDdcw1fib06kqctqDsyv9MbKKTkthqzUvyOM69wa4YfHNInR7juUM9nFWqxv4rc/b6EffZVjQdz4cjrzuPpyc07KReWeYbul6L3MvB7JKzf52IpIOnIrP8AU5ZlUXzIp5/TWiDfWy9y2MNSyIq3vlULfuFv4lhHmZS2pN956Qalb6f2ZvicTWrDEqoqMWymmTbcN18w6pDKk273O/hs6jRpRpuF7Lv/AAZeqGz58BiVrtXWoArLlCFfeHG+YzMKbi73Isdm0cTR7NQtw5/gnslOKazWXRP2zDVaGfJygAzWzWswPC4v7vXNZK6sWMJX7CtGpa9issTsmxI9yvQb9WdPINIXSfI9DDPqL1Ra9H7GONleN/vw/wC9/wDxzHZSJP8AzmG7pei9zd6J2TKCDia5YdKUhlv2Fzc27gD2zdUe8p1s+bVqULeL9v8A6WJo7AU8PTWnRQIi8FHmes9p3mSpJbkcKrVnVk5zd2zJmSMQDHx+Bp4hDTqoro3FWFx39h7ZhpPiSU6s6ctqDsyvtL7J6bEnDVzT/JUGcdwa4IHfmkTo9zO3Qz6aVqsb+K3fj6GhbZVjb7nw5HXnf/xzTspF5Z5hu6XovczMHskrN/nYimg6RTVn3dhOXymexb4shqZ/TWiDfV29y2aaZQB1AD5SweZbu7n1Bg/GUEEEXB3EGAnYguntmGGrktQY4dj0AZqf7LjL8CB2SJ0lyOzhs6rU1aotpfP19yK19lOLB9mph2HWWdT8sh85G6Ujpxz3Dtb4yXp7nvgtk2IY/e16SD8gaofqFmVSfM0qZ9SWiDfWy9yd6tal4XAHMil6v/dqWLD9ItZfgL9ZMljTUTi4vMa+J3Sdl3Lh+SRzcoCAeWKpZ0db2zKVv3i38wzaEtmSfcabGaANRw3KAexSpMMvFF5UVVvf+pa27qKA7+E0cblqGKUY2tzb83a3o15p2Nro7DclTCXvYsbjd7zE/wAzZKxXqT25XMmZIxAEAQBAEAQBAEAQBAEAQBAEAQBAEAQBAEAQBAEAQBAEAQBAEAQBAEAQBAEAQBAEA//Z"/>
          <p:cNvSpPr/>
          <p:nvPr/>
        </p:nvSpPr>
        <p:spPr>
          <a:xfrm>
            <a:off x="1679575" y="-144463"/>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53" name="Google Shape;3553;g3ccaff64ba1_0_1165" descr="data:image/jpeg;base64,/9j/4AAQSkZJRgABAQAAAQABAAD/2wCEAAkGBxQQEhMUExMVFRQWGBgXFBYXGBoZGhwXGBUaHxgYFxcfHigjHB8oGxMYIzIhJSkrLi4uGB8zOTMsNygtLisBCgoKDg0OGxAQGywlICQwLCwsLzQsLDQsLCwsLCwsLC0sLCwsLCwsLDQsLCwsLCwsLCwsLCwsLCwsNCwsLCwsLP/AABEIAKgBLAMBEQACEQEDEQH/xAAcAAEAAgMBAQEAAAAAAAAAAAAABgcEBQgDAgH/xABDEAACAQICBQkFBwIFAwUAAAABAgADEQQSBQYHITETNUFRYXFzsbIiMoGRoRQjNGJyksFCUhUzgoPDQ1PTJJOis/D/xAAbAQEAAgMBAQAAAAAAAAAAAAAAAwQBAgUGB//EADQRAAIBAgMFBgUFAQADAAAAAAABAgMRBAUyEiExQXETUWGBkdE0obHB4RQiM0LwUhUj8f/aAAwDAQACEQMRAD8AvGAIAgCAIAgCAIAgCAIAgCAIAgCAIAgCAIAgCAIAgCAIAgCAIAgCAIAgCAIAgCAIAgCAIAgCAIAgCAIBqtZ9OpgMM9dwWy2CqNxZmNlW/Rv4noAJm0Y7TsaTmoRuyrcLtfxIqXqUaJpX3qgYOB2OWIJ7wL9kndFW3FVYmV96LgwWKWtTSqhulRVdD1qwuD8jK7VtxcTurnvMGRAEAQBAEAQBAEAQBAEAQBAITtD16/w0pSpIr13XP7d8qJcgFgLFiSDYXHA7+uWnT2t7IK1bY3LianUbaW+Krrh8UiK1S4p1KdwM1rhWUk8bGxB42Ft95tOlZXRpSxDk7SLMkBaEAQBAEAQBAEAQBAEAQBAEAQBAEAQBAIDtp/AL46el5LR1FfE6CkJaKJ0hqJzdg/Ap+kSlPUzpUtC6G9mpIIAgCAIAgCAIAgCAIAgCAIBRm2fnFfAp+upLVHSUMTr8iO6m/j8H49L1ibz0sjpa0dKykdMQBAEAQBAEAQBAEAQBAEAQBAEAQBAEAgO2n8Avjp6XktHUV8ToKQloonSGonN2D8Cn6RKU9TOlS0Lob2akggCAIAgCAIAgCAIAgCAIAgFGbZ+cV8Cn66ktUdJQxOvyI7qb+Pwfj0vWJvPSyOlrR0rKR0xAEAQBAEAQBAEAQBAEAQBAEAhW0/W2po+lTWjYVqxbKxFwqpbMwB3E3dQL7uPVaS0obT3kFeo4LdxZXuru0nF0ayHEVeWolgKgZVBCk72QqBYjjbgbW7RLKlFrcV4YiSe/gXvKpfEAgO2n8Avjp6XktHUV8ToKQloonSGonN2D8Cn6RKU9TOlS0Lob2akhh6Y0guGoVazAlaSM5A4nKL2HfwmUruxiT2U2UTido2kHqGoK+QXuKaomQDq3gk95N5aVKNig6873uXJqTp//ABDCU65UK9ytQDhnU2OXsO426L23yvOOy7FylPbjc300JBAEAQBAEAp/aJr/AIlMVUw+GfkkpEKzAAsz2BO8g2Avaw37jv6JYp01a7KdatJStE2uy3Xati6j4bEnOwQvTqWAJCkBlYCwPvAg26De81q00t6N6FVyeyyy5CWRAKM2z84r4FP11Jao6ShidfkR3U38fg/HpesTeelkdLWjpWUjpiAQ3aZrW+jqCCjblqxIQkXCqoGZrdJ9pQAd2+++1jJThtPeQ1qmwt3ErfQe0rGUKqtWqmtSv94jKt8t95QgAggcBwk8qUWtxWhiJJ7y+QbyoXz9gCAIAgCAIAgCAIAgFSbdvfwX6a/nSlihzKmK5FV1OB7pOU2dXygdcQCA7afwC+OnpeS0dRXxOgpCWiidIaic3YPwKfpEpT1M6VLQuhvZqSGg1+5uxngv5TenqRHV0Poc4y4c0vHYxzefGqeSyrW1F7DaCeSIsCAIAgCAIBzdr1zjjPFb+Jdp6UcyrrZu9jnOI8Gp5pNK2kkw2svaVS+IBRm2fnFfAp+upLVHSUMTr8iO6m/j8H49L1ibz0sjpa0dKykdMQCp9u/HA/7/APwyxQ5lPFcV5/YqepwPcZOVTqyh7q9w8pQOsekAQBAEAQBAK82la+VMDUXD4cLypUO7sLhQSQoVelvZJudwFtxvump01LeytWrODsjX7P8AaNWxGITDYrK3KXFOoq5SGAJswG4ggWBAFjbjfdmpSSV0a0a7lLZkWnIC2IBUm3b38F+mv50pYocypiuRVdTge6TlNnV8oHXEAgO2n8Avjp6XktHUV8ToKQloonSGonN2D8Cn6RKU9TOlS0Lob2akhoNfubsZ4L+U3p6kR1dD6HOMuHNLx2Mc3nxqnksq1tRew2gnkiLAgFK6wbVMS1ZhhSlOipIQlQzOAfeYngDxsBu65ZjRVt5SniZX/bwJ9s71tOkqLl1C1qRAqBfdIYHKwB4XysLb/dMiqQ2WWKNXbXiSyRkogHN2vXOOM8Vv4l2npRzKutm72Oc4jwanmk0raSTDay9pVL4gFGbZ+cV8Cn66ktUdJQxOvyI7qb+Pwfj0vWJvPSyOlrR0rKR0xAKn278cD/v/APDLFDmU8VxXn9ip6nA9xk5VOrKHur3DylA6x6QDUa16cXAYWpXZc2WwVb2zMxAUX6Bc7z1AzaMdp2NJz2I3KiobVccKmduSZL76WTKLdStcsD2knuMsdjEprEzuXTonHriaNKsl8tRFcX4gML2PaOErNWdi9F3V0ZcwZEAofbBzk3hU/Iy1R0lDEazUahc44PxR5GbVNLNKWtHR8pnSEAqTbt7+C/TX86UsUOZUxXIqupwPdJymzq+UDriAQHbT+AXx09LyWjqK+J0FIS0UTpDUTm7B+BT9IlKepnSpaF0N7NSQ0Gv3N2M8F/Kb09SI6uh9DnGXDml47GObz41TyWVa2ovYbQTyRFgGAcoU+A7pfOQWtsI447uw/wDzSCvyLmF5+RbMrlsQDm7XrnHGeK38S7T0o5lXWzd7HOcR4NTzSaVtJJhtZe0ql8QCjNs/OK+BT9dSWqOkoYnX5Ed1N/H4Px6XrE3npZHS1o6VlI6YgFT7d+OB/wB//hlihzKeK4rz+xU9Tge4ycqnVlD3V7h5SgdY9IBB9sfNzeLT9Ulo6iDE/wAZRUtFA6L2ec24Twh5mU6mpnSo6ESKaEggFE7YqZGkSSNzUqZHaLsPMGWqOkoYnWajZ9TLaSwgAueUv8FRiT8gZtU0s0o/yI6NlM6QgFTbdqZvgmt7Nqwv0XPJED5A/IyxQ5lTFcirFpFyFUXZiFUDpLGwA+Jk5Utc6slA6wgEB20/gF8dPS8lo6ividBSEtFE6Q1E5uwfgU/SJSnqZ0qWhdDezUkNFr1TLaPxgAueRqbh2KT/ABNoakaVdDObpdOYXrsbpkaOBI3NVqFe0XAv81I+Eq1tRfw2gnMiJxAOUjTKXVhZl9lgegjcQfiJfOTwLW2E0z/61reyeRUHtHKkj5OvzEgr8i3heZa8rlsQDnDX6mV0jjARY8qT8GUEH5ES5T0o5tb+Rm72NUydI3A3LRqEnquyAfUzWtpN8NrL0lUviAUZtn5xXwKfrqS1R0lDE6/Ijupv4/B+PS9Ym89LI6WtHSspHTEAqrbtSNsE1vZBrKT2sKZA+IRvlLFDmVMUuD6lTMpO4C5O4AcSTwAk5UOq6QsoHUB5SgdY+4BCdsCE6Ncge7UpE9gzgX+ZElo6iDEfxlES0UDo3UCmV0dgwRY8kp+BFx9CJTqamdKloRIJoSCAabWXVjD6QVVroSVvkdTldb8bHq3cDcbhu3TaM3HgaTpxmt5jasamYXR5LUVY1CLGo5zNl6huAA7gL2F+EzKblxMQpRhwJFNCQQDA01oejjKRpV0DoTfpBBHBlI3g7+I6z1zKk07o1lFSVmaLQOz3B4OqKqK7uu9DUbNlPWoAAv2m5E3lUk1Y0hRhF3RLJGSiAQHbT+AXx09LyWjqK+J0FIS0UTpDUTm7B+BT9IlKepnSpaF0N7NSQEQCFYnZdgHqZ8lRATc00chPgLXUdikAdFpL2siB4eF7kwwmGSki06ahEUBVUCwAHAASJu5Mlbcj1gyIBEtPbO8FjKpquro7G7mm2UMetgQRftFiZJGpJKxDOhCTuzf6G0TRwdIUqCBEG+3EkniWJ3k9pmjbbuySMVFWRnTBsIBHdZtS8LpAh6ysKgFhUpnK2XqO4gjvBtN4zceBHOlGfEytW9WcPo9GWgli1s7scztbhc9QudwsN53bzMSm5cTMKcYLcbiam4gFGbZ+cV8Cn66ktUdJQxOvyI7qb+Pwfj0vWJvPSyOlrR0rKR0xAMLTGiqWLpNSroHRug7iCOBUjeD2iZTad0YlFSVmR7QmzrBYSqKqq9R1N05RswU9BAAAuOgm9uPGbyqyasRRoQi7kukZMIB5YnDrVRkdQyMCrKRcEHiCIDVyH0Nl2j0qZ8lRlBuKTOSnxHvEdhJB6ZL2srECw8E7k0AtwkROfsAQBAEAQBAEAQBAEAjmv2gG0hg3pIQKgKvTvwLL0E9FwSL9om9OWy7kdWG3GxSuF1Ix9SryX2WopvYs4yoO01OBA/Lc9V5Z7SNr3KKozbtY6A0Lo8YbD0aANxSpql+vKoF/ja8qN3dzoxWykjNmDIgCAIAgCAIAgCAIAgCAIAgFYbWdT6+JqJicOhqEIKdSmPesrMVZR/V75BA37huO+09KaSsyriKUpPaRodnepGJbFUq9ak9GlSbP94MrMy+6qqd/GxJItYTapUVrIjo0pbV2XbKxeEAQBAEAQBAEAQBAEAQBAEAQBAEAQBAEAQBAEAQBAEAQBAEAQBAEAQBAEAQBAEAQBAEAQBAEAQBAEAQBAEAQBAEAQBAEAQBAEAQBAEAQBAEAQBAEAQBAEAQBAEAQBAEAQBAEAQBAEAQBAEAQBAEAQBAPPEV1pqXdlRFF2ZiAAOsk8IbsbRjKT2Yq7IJpjaph6RK0Kb1yP6r8mnwJBY/tt2yJ1VyOzQyOtNXqNR+b9vmaB9rWIvuw9EDqLMT893lNe1ZdWQ0uc36Iy8JtdN/vcLu6TTqb/gpXf847bwI55B/xP1X5+xZ+Hqh1VhwYBhfjYi+/5yc85KOy2u49IMFead2nfZcRVofZc/Jtlzcra+4b7cmbceuROrZ2sd3D5L21KNTbtfw/Jlap7Qvt+IWh9m5O6s2blc3ujhbIPOZjU2nYjxuU/pqXabd+HK33ZOZIcYQDQ6za3YbR4AqsWqEXWkm9yOs77KO0kcDa80lNRLuEwFbE6Fu73wILitrdQn7vCoo6M7lj8QALSPtn3HZhkEP7Tfkj4o7W6w9/DUj+l2XzBjtn3GZZBT5TfovwTXUvW9dJCrak1NqWTMCwYHPmtY2H9h4gSSE9o5GPy94RxvK6d/lb3JNNzniAeWKxKUkZ6jKiKLszEAAdpMw3bibQhKctmKuyB6X2q4emStCk9cj+onk0+BILH9okTqrkdqhkVWSvUko/N+3zNE+1rEX3YeiB1FmJ+e7ymO1ZcWQ0uc36IzMHtd3/AH2F3dJp1Ln9rKPVHbd6Ip5B/wAT9V90/sWhTa4B6xf5yc861Z2PqDAgEN09tHwmGJRCa7jcRTtlB6jUO79t5HKqlwOrhsnr1ltS/avHj6e9iLV9rdYn2MNSUfmdm+oAmnbPuOlHIKf9pv0X5PbB7XGuOVwoI6TTff8ABWG/5iFW8DSeQK37J+q9vYnOrutmGx+6jUs9rmk/suPh0jtUkSSM1LgcfFYCthta3d64f7qbyblMQBAEAQBAEAQBAEA88RXWmjO5CqoLMx4AAXJPwEN2Noxcmox4soXXTWyppCqd5Wgp+6p+TuOlj9L2HSTVlNyZ7TAYCGFh3yfF/ZeH1I5NDoHvh8DVqC9OlUcdaIzD5gQRyqwg7Skl1aPHE0mS6urK1uDAqfkYN4SUt8XdHS2i/wDJpeGnpEuLgfPqv8kurMqZIznrXjnDF+KfISpPUz3OXfC0+htNlHOKeHU8hNqWor5z8K+qLxlk8cYOndIjC4etWIvyaMwHWQNw+JsPjMSdlcmw9F1qsaa5uxzljMW9ao9SoxZ3JZmPST/HQB0AASme9p0404qEVZIy9C6CxGMYrh6TPl947gov1sSB8OMyot8CKviqVBXqSt9fQ3lXZvpBRcUkbsWot/rYfWb9nIprOMI3xa8mTDZNoavhWxYr0nplhRy5huNuVvlYXBtccD0ib0k1e5y86xFKtGm6ck9X2LEkxwTxxeJWkj1HYKiAsxPQALkzDdt5tCEpyUYreyhNcNaamkatzdaKn7ql1fmbrcj5XsO2rKTkz22BwMMLCy3yfF/ZeBH5qXjIw+Bq1BenSqOOtUZh8wJmxHKrCDtKSXVo8MTTKXVlKtbgwIPyMwzeDUt6d0dN4b3E/SPKXUfPJamesGpUG0vXNqzvhaDWpKStVh/Ww95Af7BwPWb9HGvUnd2XA9TlOXKEVWqLe96Xd49fp1K9kR3T0oUGqXCKz245VLW77QaylGOppHwykEgggjiDuI7xBlO6uj6o1WRgysVZTdWU2II4EEcDBiUVJWaui7NnWt32+madUj7RTHtdGdOAcDoNyAQN1yDuvYWac9rceQzTL/009qGl/J93t+CZSQ5QgCAIAgCAIAgCAQLbDpQ0sKlFTY139rw03sP3FPgTIqr3WO1kdBTrOo/6r5v8XKblc9YWZsy1Lp1UGLxKhwSeRpsPZsDYu4/q3g2B3dO+4tNThfezz2bZlOEuxpO3e+fRff0LUVQBYCwHACTnmm7nhjcFTrqUq00qKeKuoYfIzDSfE3p1J03tQbT8D2pUwoCgWAAAHYOEyattu7PqDBz1rxzhi/FPkJUnqZ7nLvhafQ2myjnFPDqeQm1LUV85+FfVF4yyeOI7tDoGpo7FBeIQP8EdWb6KZpU0sv5ZJRxcG++3qrFASqe3J5s410pYFHo11YI75xUUZrEqoIZRvt7A3i538JLTmo8Ti5pl1TEyVSm96VrefL1LV0VpvD4oXoVkqdJCsMw714j4iTqSfA81Ww1Wi/8A2Ra/3ebCZIBAK82yaTNPD0qCm3LMWf8ARTsbfuZD/pkNV7rHdyKgpVZVH/Vbur/FyoZAepLR2Z6lU3pri8Sgctvo023qFH9bL0k9AO4Cx4ndPTgmrs85m2ZTjN0aTtbi+fRff0LPAtuEmPOGPj8BSxClK1NKinodQR9eB7ZhpPcySnVnTe1BtPwMhVsABwG4TJG3c0uumlThMFXqqbOFyoep3IVT8C1/hNZu0blzAUFXxEYPhz6Lec8iVD3RNNm+qK452q1geQpkDLwzva+UnqAIJ68w7ZJThtb2cjNce8PFQhqfyRdGGw6UlCU1VFG4KoAA7gJYSseSnOU3tSd2YOndA0MahSvTDf2sNzqetW4jyPTeYlFPiTYfFVcPLapv2fVFB6xaGfBYipQc3ym6twzIfdb5cR0EEStJWdj22FxEcRSVSPP5Pmfeq+lDhMXQrA2CuA/htue/+kk94ERdncxjKCr0JQ8N3VcDoyWzwQgCAIAgCAIAgCAVRtsvymE6stXzS/8AEgrcUelyDTU6r7layE9CdFaogfYcHbhyFL/61v8AWW4aUeDxt/1NS/8A0/qbebFUQBAEA56145wxfinyEqT1M9zl3wtPobTZRzinh1PITalqK+c/Cvqi8ZZPHH4ygggi4O4g9UBOxTGuOzyth3aphkNWgd4Vd7p+XLxZeoi56+FzWnTa4HrcDm9OrFRqu0u/k/Z/L6EGPEjpG4jqPbIzsn1TcqQykqw3hgSCD1gjeIMNJqz4FsbNtd3xDDC4ls1SxNKoeLWFyj/mtcg9IBvv3menUbdmeYzXLI0l21Jbua7vFeH+6WPJjglR7aiftGG6uTa3fnF/4kFbieoyD+OfVfQrluEhO8jpLV4KMLhsnu8jTy92QW+kuR4I8Bib9tPa43f1NhMkAgCAQja+T9g3cOVp37t/82kdXSdfJLfqvJlKysevLy2UAf4dStxz1c3fyjfxaWaWk8bnN/1cr9y+iJfJDliAU/toC/aqFve5H2v05zl+uf6yvV4nqchv2Mu6/wBt/wBivH4HukT4HdXE6ewt8iX45RfvtLqPnc9TPWDUQBAEAQBAEAQCvtsmjTUw1KsBfkXs3YlSwJ/cqfORVVuudzIq2zWlTf8AZfNfi5T8rnqi1Nl+uFNaa4Su4RlNqDsbBlJvkJPBgSbdYsOjfPTnyZ5rN8vm5uvTV0+K7vHp3lmyY88edeutNSzsqqBdmYgADrJO4QbRi5O0Vdn0jhgCDcEXB6weEGGrOzPqDBz1rxzhi/FPkJUnqZ7nLvhafQ2myjnFPDqeQm1LUV85+FfVF4yyeOEAQDWaX1fw2LH39FHPDMRZx3OPaHwM1cU+JYoYutR/jk19PTgUbrpoRcDi3ooxZLKy34gN/S3aLfK0rTjsux7HAYl4igqklZ8PQw9XqhTF4Zl4itSt/wC4u748PjMLiibFJOhNP/l/Q6Rlw8AVztn0aXo0K4H+UxR/01LWJ/1IB/rkNZbkzvZDWUakqb5q68vw/kVJID1BbOzDXCmaSYSu4R09mizGwdb7kv8A3DgB0i3bJ6c/6s8xm+XzU3Xpq6fHwff0LIkxwDyxOISmpd2VFG8sxAAHaTwmG7cTaMJTezFXZ6Kbi44TJqaLXnRhxWBr01F3y50HSWQhgB35bfGaTV4l3L66o4mE3w4Po9xz4DKp7knWzLW1MGzUK5y0ajZlfoR7Ae1+UgDf0EdRJElOezxONm2AlXSqU9S5d69/qXLTcMAVIIO8EG4I6wZZPJtNOzMPS+lqOEpmpWcIo4X4k9Sjix7BMOSSuyWhQqVpbFNXf+4lA60abbHYmpXYWBsqL/ai+6O/iT2kyrKW07ntsHhlh6Kprz8WfGrmjDi8VRogXDuM36Bvc/tBmEruxtiqyo0ZVO5buvL5nR8uHgRAEAQBAEAQBAEA8cZhVrU3p1BmR1KsD0gixmGr7jeE5QkpR4ooHW7Vipo6qVa7UmP3VToYdR6mHSPiN0qyi4uzPbYLGwxULrVzX+5GimpdM/C6bxNIBaeJroo3BVquAO4XsJlNognhqM3eUIt9EY2Ox1Wtvq1alQjhyjs9u7MTMPfxJKdKFPRFLokvodI6L/yaXhp6RLi4HgKv8kurMqZIznrXjnDF+KfISpPUz3OXfC0+htNlHOKeHU8hNqWor5z8K+qLxlk8cR7X/EPS0fiHpuyOoUqykgj7xeBE0npL2WwjPFQjJXW/6MqjCbQtIU/+uHHU6IfqAD9ZAqkj008pwkv626N/k98RtKx7iwemnatMX/8AkSPpM9pI0jk2Fi7tN+ftYimJxD1XZ6jF3Y3ZmNyT2mRnThCMIqMVZIlOzPQLYrFpUI+6oEOzdBcb0Udt7N3DtE3pq8uhzM2xSo0HC/7pbvLm/sXnLR44x9IYJMRSelUGZHUqw7D1dR7Zhq6sb0qkqc1OPFFAa1at1dH1ijglCTyVS251/hh0j+LGVZRcWe3weMhiYbUePNd347maUzUuGww2nMTSGVMTXVRuCrVcAdwvYTKbXMgnhaE3eUIt9EYmOxlStvq1KlQi9i7s/wAsxMw96JKdOFPRFLokvodL4b3E/SPKXUfPpamesGpTO0nU5sNUbE0VvQclnA/6bk77j+wk7jwHDdulepC289ZlWYqrFUqj/cuHivf6+pBJEdoysJpKtRFqVarTHUlR0HyUiCKdGnUd5xT6pM8cRiHqNmqOzt/c7Fj8ybwbxhGCtFJLwPhVJIABJJAAG8kngAOkwZbsrsunZtqgcEhrVh9/UFsv/bTjl/UTYnuA6DexThbezyWa5gsRLs4aV837dxN5Kcc8MZilpKXfNlHHKjOe+ygm3bMN2N4Qc3sr6pfUx8LpijUfk1Yh8nK5WR0PJ5rZvaUbrjy64UkzeeHqQjtNbr24p7+7ce+AxiV6a1KZzI4upsRcdxAI+MJ3V0aVKcqcnCXFGRMmggCAIAgCAeGNwdOujU6qK6NxVhcH/wDdcw1fib06kqctqDsyv9MbKKTkthqzUvyOM69wa4YfHNInR7juUM9nFWqxv4rc/b6EffZVjQdz4cjrzuPpyc07KReWeYbul6L3MvB7JKzf52IpIOnIrP8AU5ZlUXzIp5/TWiDfWy9y2MNSyIq3vlULfuFv4lhHmZS2pN956Qalb6f2ZvicTWrDEqoqMWymmTbcN18w6pDKk273O/hs6jRpRpuF7Lv/AAZeqGz58BiVrtXWoArLlCFfeHG+YzMKbi73Isdm0cTR7NQtw5/gnslOKazWXRP2zDVaGfJygAzWzWswPC4v7vXNZK6sWMJX7CtGpa9issTsmxI9yvQb9WdPINIXSfI9DDPqL1Ra9H7GONleN/vw/wC9/wDxzHZSJP8AzmG7pei9zd6J2TKCDia5YdKUhlv2Fzc27gD2zdUe8p1s+bVqULeL9v8A6WJo7AU8PTWnRQIi8FHmes9p3mSpJbkcKrVnVk5zd2zJmSMQDHx+Bp4hDTqoro3FWFx39h7ZhpPiSU6s6ctqDsyvtL7J6bEnDVzT/JUGcdwa4IHfmkTo9zO3Qz6aVqsb+K3fj6GhbZVjb7nw5HXnf/xzTspF5Z5hu6XovczMHskrN/nYimg6RTVn3dhOXymexb4shqZ/TWiDfV29y2aaZQB1AD5SweZbu7n1Bg/GUEEEXB3EGAnYguntmGGrktQY4dj0AZqf7LjL8CB2SJ0lyOzhs6rU1aotpfP19yK19lOLB9mph2HWWdT8sh85G6Ujpxz3Dtb4yXp7nvgtk2IY/e16SD8gaofqFmVSfM0qZ9SWiDfWy9yd6tal4XAHMil6v/dqWLD9ItZfgL9ZMljTUTi4vMa+J3Sdl3Lh+SRzcoCAeWKpZ0db2zKVv3i38wzaEtmSfcabGaANRw3KAexSpMMvFF5UVVvf+pa27qKA7+E0cblqGKUY2tzb83a3o15p2Nro7DclTCXvYsbjd7zE/wAzZKxXqT25XMmZIxAEAQBAEAQBAEAQBAEAQBAEAQBAEAQBAEAQBAEAQBAEAQBAEAQBAEAQBAEAQBAEA//Z"/>
          <p:cNvSpPr/>
          <p:nvPr/>
        </p:nvSpPr>
        <p:spPr>
          <a:xfrm>
            <a:off x="1679575" y="-144463"/>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54" name="Google Shape;3554;g3ccaff64ba1_0_1165" descr="data:image/jpeg;base64,/9j/4AAQSkZJRgABAQAAAQABAAD/2wCEAAkGBhIPDw8PDxMQEBAQDRgQERAPDhEQEBEQGBAVFRUQFBcYHSoeGhkkHhQVHy8gJScpLC8sFR4yNjAtQScrMCkBCQoKDgwOGA4PGjUkHyQtNCwtNS80NSwwMS4sLSwvKSw1Ly8sKS0tLiovLC4sLCwsMCktMCwsLCwsLCksLDQsKf/AABEIALABAAMBIgACEQEDEQH/xAAbAAEAAgMBAQAAAAAAAAAAAAAAAQcFBggEA//EAEQQAAICAgADBAYECgcJAAAAAAABAgMEEQUSIQYHEzEUIkFRYbM0cXSRIzI1U1RzgZOj0hYXJUJSobIVM0NicoOUscL/xAAaAQEAAwEBAQAAAAAAAAAAAAAAAgMEAQUG/8QALxEAAgIBAgQEAwkBAAAAAAAAAAECAxEEEhMhMVEyQXHwYcHRBRQVIjORobHhgf/aAAwDAQACEQMRAD8AvEAAAAAAAAAAAAAAAAAAAAAAAAAAAAAAAAAAAAAAAAAAAAAAAAAAAAAAAAAAAAAAAAAAAAAAAAAAAAAAAAAAAAAAAAAAAAAAAAAAAAAAAAAAAAAAAAAAAAAAAAAAAAAAAAAAAAAAAAAAAAAAAAAAAAAAAAAAAAAAAAAAAAAAAAAAAAAAAAAAAAA1LvI7XW8Lxqr6Y1zlPJVTVvNyqLrnLa5WuvqonXB2SUY9WclJRWWbaCjv69cz8zifxf5gu/TM/MYn8X+Y2/h1/Yo+8wLxBR39emZ+Yxf438xP9emZ+Yxf4v8AMPw6/t/I+81l4ApCvvxzJSivAxeskv8Ai+1pf4viXbBma7Tzpxv8yyFkZ+Exed2qxMebqvyaKrIpNwstjGSTW09MyVNynGM4tSjKKlGS6pxa2mjn3vh/K+R+oq+UXp2b+hYn2Sr5US2/TquuE0/ERhY5SlHsfXiXGaMVRlkW10xk+WLtmopvW9LfwJ4dxanJi549ld0FLlcq5KSUkk2tr29V95XPfx9GwvtUvks9fccv7Ot+3T+XWHp0tPxs88jiPibCw77lCMpzajGMXKUm9JRS22/gY/h/abEyJ+HRkUWz5ebkrtjKXKvN6Xs6k9p/oOZ9kt+VI5gwMqymcLqZShZW1KM4dHF9Ev2dde57J6XSK+MnnDRG27htHWOzE5favDpslVbk0V2RaUoTtipJtJpNftRg+77vBr4lVyWahl1x3ZWvKa/O1+9e9exlT95P5byf11Xy4HKNJvtdc+WEdstxFSidFRZ8M/OrorlbdONdcdc05vlitvS2/raPtA1LvY/I+Z/2/nQMlcd81Huy2TwmzO8N7RY2VJxx76bpRjzSVVim1HetvXxMhKWuvuKV7ifpmX9lj84ui2vmi170196LdTSqbHBMjVPfHcYb+nHD/wBMxf30R/Tjh/6Zi/v4FfvuEX6a/wDxY/zla8E4R6VmU4nNyeLf4XPy711fra38PI3V6TT2JuM3y68iiVtkcZXU6Oo7Y4Nk41wysaU5y5YxjdFylJ+SSMwVhwbuU9GyaMj0vn8G6NvJ6Mo83K963zvRZ6RgujVFrhyyaIOT8SMTmdq8OiyVV2TRXZHXNCdsYyW0mtp/Bo+X9OMD9Mxf30Sju9b8sZn1V/JgbVi9ylM64T9Oa5oRlrwanrcU9b5ja9JTCEZzk1ldijizcmoroWTT2ywZyjCGVjSnOSjGMbotyk3pJL3mZ2VbwnuZqpyKLo5jm6b4XcngV+tyTUtPUunl5/EtFeRiujVFrhyyXwcmvzIx/Ee0ONjSjHIvpplJc0VbNQbSem1s8i7b4H6Xi/volY9+30rC+zT+aj4dlO6FZ+HTlvJdTtTfJ6OpqOpuPm5L3GuGlq4MbbJNZKXbPe4xRceDxzHyP9xdTa/dXbCb+5PZ7tnPXbDu3yOExjkxsjbVzqPi1xlVZXN/iuS29b96fmWH3S9srM6q2jIlz346TVj/ABrKpbScv+ZNa38UV3aRRr4tcsolC1uW2SwywzXe29cJUV88FZq9OKai5J8kusOZNKWtrbXt9hsRrHb3ndNEao8055KivWgtbrn6+pRcZa8+Xo37HvW81PjRbPws118zamoSlXtTUljS5VGUUoz1FRXKtt8spS9vX3+DP7OVW79JxrVqt+tDhvhztbbXMnTNuPL6vlvaknrzMdRk1ZFqqr9F8SElGePn8O9Fy6oR5VzeMpcrfRdZf4l5nonxCrGsl6bjZXCJJcruxcqdsJOyfqyqT2tbg29LyXkemoyi8Lr/AD9f2TMvqajxzsVybnh2ePFUq6VEk4ZVdfk5Ot9Zcr6PXVGql2VW3Tqdlc6uKYiylz5D5asiEX4XNOOlyvS2pL1ZbX3aF244RU36dib8KyyULq3Dw51XRscG5QfWO30a1rmfxN2n1Db2S9/1/SKLakllGqY348P1kf8AWjrOBybjr14frI/60dZRMf2r1h/35Fuj6M5+746WuLWtrpPGrlH4rlcf/aaLn7G8Rhfw/EnVJSj6NCL0/KcYKMov3NNeRje3fYKvilcHzeFfVtV265lyvzhNe2Pt+DKy/qp4tRJqhx0/OVGW6lL609P7yvdVqKYwctrj3J4lXNySymbD37Z8HDDoUk7VbO1wT6xhycqb922+n1My3cjU1wycn5TzLJR+KUYR396ZqPC+5fNus5syyFMW/XfiO+6X1ezf1suTg/Ca8SirHpXLXVDlivN/Ft+1t7bfvZDUWVwoVEHklXGTm5tYPj2n+g5n2O35Uike6DChfnW02xU67OH2RnCS3GUeavo0XpxvFldjZFUNc9mPOuO3pc0oOK2/2lcd2vd3mcPzXfkqrw3jSr/B2875m4NdNfBkdPZGNFib5vodsi3ZF4NR7YdkMjgmVDJxpT8HxN0Xp+tXP81Z7+m1t9JLZr/GuNSzs15U4qE7Z180Yva5oqEW17k2tnTHEOH15FU6boqyuyPLOEltNMpvincvlQyX6LKuzH8RSg7bOWxR5tuMlrq17/aa9LrYS/V5SSxnuim2lrw9C7YeRqXex+R8z6ofOgbbAwHb3gtmbw7IxqOXxLOXl55cselkZPb+pHkUNKyLfdGufOLK07ifpmX9lj81F2Fad1/YTK4bkZFmSqlGyhQj4dvO+bxObr09xZSL9dOM7nKLyiFEXGCTDOauxP5Yw/t3/wBSOlZFM9m+63Ox+IY+TYqPDryvEly3bly7k+i18UW6KyEIWKTxlfUhfFtxx3LmRJCJPONJzl3rP+2Mz6q/kQM/jdxdtkIWek0+vBS08ee1tJ68/ie3t13ZZubxDIyaFT4dnJy893LL1a4xe1r3oxa7rOMLytX7M6xH0Eb06oKFii0ufn5Hn7Hvk3HJufd/3aT4Vk23zurtVlHhcsKpQafOpbbb+H+ZYKKX4R3bcWryceyyxOuvJrnNem2S3CNiclr29Ey6F5HlavnPc57m+xrq6Yxgpbv3+lYX2afzUb53V/kfC/6Z/NmYPvR7CZXEr8aeMquWumUJeJZyPmc01rp1NQr7o+LRWozrjFeSjmTil9SS0bFw7dNCtzSa/wBKPzRtcksm898XG6a+H2YzlF3XyioVppySjNSlNr2JJffo1fuJxJPJzLtepGiNe/Zzynza+6P+Z8eHdyOVOe8q6quLfrOHNdY18G9Lf1lsdnezlPD6I4+PHUV1lJ9Zzk/Ocn7yFllVNDphLc2SjGU5qcljBljS+9OqE8Sqq6EpVWZOp2QaUsfVVko5HVqLinFbUnppv26N0NL71eD+l4MaY78Xx1Olf3ZTjCTlGXw5Od+T6pdDFp/1Y5L5+Fle5F8FZHhfFo3289Narzq5c9j1uVbgkvwtCcuje30bfsS9HpOXwr0fHspjxDCyoRh+Fasjc2/VqrntqvlT0ova/GaftXh4DxCjKp/2bZfKNsKJRws2aUIRb9aePFNcyhJLSbe9bSS8iOz3G1w6UeHcQVltM5NW46ctYvPHlTiktyk1LbS0kn06s9mUXzjjPw7/ABXb07mRS8/foZWHCYNUZXCshzhCM6sjAp5m2oeJc6op/jxb6esuu9xfXR6sfJq4vVOyahRmZFEo21Jtp4+l6+teTtp2m+sX572Yi/hORwbIx7cHpVkWymr7tOPgQ21RdryioKU2+jfT2x0ZP8Hf4PFMHxFuVdGRzrllKcbZ2Sior3tV8yXTUvgyuS6ST9H+/J+/I78GVdTFqyKfRq2Ka90lNJr79nWMDlniUdZty89Z01tfaGdTQIfajyq36/IaXluJ0NEg8Y2kaJAAI0NEgAEaJAADQABGiQAARokAAAAEaJAAI0ToAAEaJABGiQAAal3i8JyL6cSWHvxcbOjkJxjzSXLXYui2t7cktbXRs20E65uElJHGsrBSHH+wedG3xcHFcfSI+NOUZVxuosk25URTlqtJ9dxbb/xGc4p2SzsvF9ItrhHimPTGqMlGP4aGtylGfNrxddFLok9689q0tDRqetm8clyKuCip+zvZfLrps4bl4tt9NmPKEbpXQVVFs5KTUFzb5FpPm6vmj0WmTwnsnnYdtsY0ynUouuvknFx8Kt/gnFOS1ZZJynJvyW17S19DRx6ybzyXP3k7wkc6R7t+KOxTliWdbFOX4Sn2z2/7xfOLO93WKcYqn+615+fTrvqZLRJy/VSvxuS5CFSh0AAMhaAAAAAAAAAAAAAAAAAAAAAAAAAAAAAAAAAAAAAAAAAAAAAAAAAAAAAAAAAAAAAAAAAAAAAAAAAAAAAAAAAAAAAAAAAAAAAAAAAAAAAAAAAAAAAAAAAAAAAAAAAAAAAAAAAAAAAAAAAAAAAAAAAAAAAAAAAAAAAAAAAAAAAAAAAAAAAAAAAAAAAAAAAAAAAf/9k="/>
          <p:cNvSpPr/>
          <p:nvPr/>
        </p:nvSpPr>
        <p:spPr>
          <a:xfrm>
            <a:off x="1679575" y="-144463"/>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grpSp>
        <p:nvGrpSpPr>
          <p:cNvPr id="3555" name="Google Shape;3555;g3ccaff64ba1_0_1165"/>
          <p:cNvGrpSpPr/>
          <p:nvPr/>
        </p:nvGrpSpPr>
        <p:grpSpPr>
          <a:xfrm>
            <a:off x="728482" y="1089273"/>
            <a:ext cx="10654534" cy="5452264"/>
            <a:chOff x="546375" y="816975"/>
            <a:chExt cx="7991100" cy="4089300"/>
          </a:xfrm>
        </p:grpSpPr>
        <p:sp>
          <p:nvSpPr>
            <p:cNvPr id="3556" name="Google Shape;3556;g3ccaff64ba1_0_1165"/>
            <p:cNvSpPr/>
            <p:nvPr/>
          </p:nvSpPr>
          <p:spPr>
            <a:xfrm>
              <a:off x="546375" y="816975"/>
              <a:ext cx="7991100" cy="4089300"/>
            </a:xfrm>
            <a:prstGeom prst="roundRect">
              <a:avLst>
                <a:gd name="adj" fmla="val 4819"/>
              </a:avLst>
            </a:prstGeom>
            <a:solidFill>
              <a:schemeClr val="accent1"/>
            </a:solidFill>
            <a:ln w="127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pic>
          <p:nvPicPr>
            <p:cNvPr id="3557" name="Google Shape;3557;g3ccaff64ba1_0_1165"/>
            <p:cNvPicPr preferRelativeResize="0"/>
            <p:nvPr/>
          </p:nvPicPr>
          <p:blipFill>
            <a:blip r:embed="rId3">
              <a:alphaModFix/>
            </a:blip>
            <a:stretch>
              <a:fillRect/>
            </a:stretch>
          </p:blipFill>
          <p:spPr>
            <a:xfrm>
              <a:off x="600075" y="890625"/>
              <a:ext cx="7858849" cy="3836500"/>
            </a:xfrm>
            <a:prstGeom prst="rect">
              <a:avLst/>
            </a:prstGeom>
            <a:noFill/>
            <a:ln>
              <a:noFill/>
            </a:ln>
          </p:spPr>
        </p:pic>
        <p:pic>
          <p:nvPicPr>
            <p:cNvPr id="3558" name="Google Shape;3558;g3ccaff64ba1_0_1165"/>
            <p:cNvPicPr preferRelativeResize="0"/>
            <p:nvPr/>
          </p:nvPicPr>
          <p:blipFill>
            <a:blip r:embed="rId4">
              <a:alphaModFix/>
            </a:blip>
            <a:stretch>
              <a:fillRect/>
            </a:stretch>
          </p:blipFill>
          <p:spPr>
            <a:xfrm>
              <a:off x="3412325" y="2917575"/>
              <a:ext cx="2304100" cy="1613725"/>
            </a:xfrm>
            <a:prstGeom prst="rect">
              <a:avLst/>
            </a:prstGeom>
            <a:noFill/>
            <a:ln>
              <a:noFill/>
            </a:ln>
          </p:spPr>
        </p:pic>
        <p:pic>
          <p:nvPicPr>
            <p:cNvPr id="3559" name="Google Shape;3559;g3ccaff64ba1_0_1165"/>
            <p:cNvPicPr preferRelativeResize="0"/>
            <p:nvPr/>
          </p:nvPicPr>
          <p:blipFill>
            <a:blip r:embed="rId4">
              <a:alphaModFix/>
            </a:blip>
            <a:stretch>
              <a:fillRect/>
            </a:stretch>
          </p:blipFill>
          <p:spPr>
            <a:xfrm>
              <a:off x="764500" y="2917575"/>
              <a:ext cx="2304100" cy="1613725"/>
            </a:xfrm>
            <a:prstGeom prst="rect">
              <a:avLst/>
            </a:prstGeom>
            <a:noFill/>
            <a:ln>
              <a:noFill/>
            </a:ln>
          </p:spPr>
        </p:pic>
        <p:pic>
          <p:nvPicPr>
            <p:cNvPr id="3560" name="Google Shape;3560;g3ccaff64ba1_0_1165"/>
            <p:cNvPicPr preferRelativeResize="0"/>
            <p:nvPr/>
          </p:nvPicPr>
          <p:blipFill>
            <a:blip r:embed="rId4">
              <a:alphaModFix/>
            </a:blip>
            <a:stretch>
              <a:fillRect/>
            </a:stretch>
          </p:blipFill>
          <p:spPr>
            <a:xfrm>
              <a:off x="5999175" y="2917575"/>
              <a:ext cx="2304100" cy="1613725"/>
            </a:xfrm>
            <a:prstGeom prst="rect">
              <a:avLst/>
            </a:prstGeom>
            <a:noFill/>
            <a:ln>
              <a:noFill/>
            </a:ln>
          </p:spPr>
        </p:pic>
        <p:sp>
          <p:nvSpPr>
            <p:cNvPr id="3561" name="Google Shape;3561;g3ccaff64ba1_0_1165"/>
            <p:cNvSpPr txBox="1"/>
            <p:nvPr/>
          </p:nvSpPr>
          <p:spPr>
            <a:xfrm>
              <a:off x="743550" y="2951593"/>
              <a:ext cx="2346000" cy="1003800"/>
            </a:xfrm>
            <a:prstGeom prst="rect">
              <a:avLst/>
            </a:prstGeom>
            <a:no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Clr>
                  <a:srgbClr val="FFFFFF"/>
                </a:buClr>
                <a:buSzPts val="2400"/>
                <a:buFont typeface="Noto Sans Symbols"/>
                <a:buNone/>
              </a:pPr>
              <a:r>
                <a:rPr lang="en-US" sz="1900" b="1">
                  <a:solidFill>
                    <a:srgbClr val="FFFFFF"/>
                  </a:solidFill>
                  <a:latin typeface="Montserrat"/>
                  <a:ea typeface="Montserrat"/>
                  <a:cs typeface="Montserrat"/>
                  <a:sym typeface="Montserrat"/>
                </a:rPr>
                <a:t>Over 8,200 companies have their science-based climate targets validated</a:t>
              </a:r>
              <a:endParaRPr sz="1900" b="1" i="0" u="none" strike="noStrike" cap="none">
                <a:solidFill>
                  <a:srgbClr val="FFBE4A"/>
                </a:solidFill>
                <a:latin typeface="Montserrat"/>
                <a:ea typeface="Montserrat"/>
                <a:cs typeface="Montserrat"/>
                <a:sym typeface="Montserrat"/>
              </a:endParaRPr>
            </a:p>
          </p:txBody>
        </p:sp>
        <p:sp>
          <p:nvSpPr>
            <p:cNvPr id="3562" name="Google Shape;3562;g3ccaff64ba1_0_1165"/>
            <p:cNvSpPr txBox="1"/>
            <p:nvPr/>
          </p:nvSpPr>
          <p:spPr>
            <a:xfrm>
              <a:off x="3370375" y="2951593"/>
              <a:ext cx="2436000" cy="1003800"/>
            </a:xfrm>
            <a:prstGeom prst="rect">
              <a:avLst/>
            </a:prstGeom>
            <a:no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Clr>
                  <a:srgbClr val="FFFFFF"/>
                </a:buClr>
                <a:buSzPts val="2400"/>
                <a:buFont typeface="Noto Sans Symbols"/>
                <a:buNone/>
              </a:pPr>
              <a:r>
                <a:rPr lang="en-US" sz="1900" b="1">
                  <a:solidFill>
                    <a:srgbClr val="FFFFFF"/>
                  </a:solidFill>
                  <a:latin typeface="Montserrat"/>
                  <a:ea typeface="Montserrat"/>
                  <a:cs typeface="Montserrat"/>
                  <a:sym typeface="Montserrat"/>
                </a:rPr>
                <a:t>Large companies and investors continue to ask their suppliers and portfolio companies to report emissions and assess climate risks</a:t>
              </a:r>
              <a:endParaRPr sz="1900" b="1" i="0" u="none" strike="noStrike" cap="none">
                <a:solidFill>
                  <a:srgbClr val="FFBE4A"/>
                </a:solidFill>
                <a:latin typeface="Montserrat"/>
                <a:ea typeface="Montserrat"/>
                <a:cs typeface="Montserrat"/>
                <a:sym typeface="Montserrat"/>
              </a:endParaRPr>
            </a:p>
          </p:txBody>
        </p:sp>
        <p:sp>
          <p:nvSpPr>
            <p:cNvPr id="3563" name="Google Shape;3563;g3ccaff64ba1_0_1165"/>
            <p:cNvSpPr txBox="1"/>
            <p:nvPr/>
          </p:nvSpPr>
          <p:spPr>
            <a:xfrm>
              <a:off x="5978225" y="2951593"/>
              <a:ext cx="2346000" cy="1003800"/>
            </a:xfrm>
            <a:prstGeom prst="rect">
              <a:avLst/>
            </a:prstGeom>
            <a:no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Clr>
                  <a:srgbClr val="FFFFFF"/>
                </a:buClr>
                <a:buSzPts val="2400"/>
                <a:buFont typeface="Noto Sans Symbols"/>
                <a:buNone/>
              </a:pPr>
              <a:r>
                <a:rPr lang="en-US" sz="1900" b="1">
                  <a:solidFill>
                    <a:srgbClr val="FFFFFF"/>
                  </a:solidFill>
                  <a:latin typeface="Montserrat"/>
                  <a:ea typeface="Montserrat"/>
                  <a:cs typeface="Montserrat"/>
                  <a:sym typeface="Montserrat"/>
                </a:rPr>
                <a:t>Over 400 global companies have made a commitment to procure 100% renewable energy</a:t>
              </a:r>
              <a:endParaRPr sz="1900" b="1" i="0" u="none" strike="noStrike" cap="none">
                <a:solidFill>
                  <a:srgbClr val="FFBE4A"/>
                </a:solidFill>
                <a:latin typeface="Montserrat"/>
                <a:ea typeface="Montserrat"/>
                <a:cs typeface="Montserrat"/>
                <a:sym typeface="Montserrat"/>
              </a:endParaRPr>
            </a:p>
          </p:txBody>
        </p: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568"/>
        <p:cNvGrpSpPr/>
        <p:nvPr/>
      </p:nvGrpSpPr>
      <p:grpSpPr>
        <a:xfrm>
          <a:off x="0" y="0"/>
          <a:ext cx="0" cy="0"/>
          <a:chOff x="0" y="0"/>
          <a:chExt cx="0" cy="0"/>
        </a:xfrm>
      </p:grpSpPr>
      <p:sp>
        <p:nvSpPr>
          <p:cNvPr id="3569" name="Google Shape;3569;g371424132ff_1_506"/>
          <p:cNvSpPr txBox="1">
            <a:spLocks noGrp="1"/>
          </p:cNvSpPr>
          <p:nvPr>
            <p:ph type="title"/>
          </p:nvPr>
        </p:nvSpPr>
        <p:spPr>
          <a:xfrm>
            <a:off x="609600" y="609600"/>
            <a:ext cx="11277600" cy="788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4300">
                <a:solidFill>
                  <a:schemeClr val="dk1"/>
                </a:solidFill>
              </a:rPr>
              <a:t>Carbon prices are being enacted around the world</a:t>
            </a:r>
            <a:endParaRPr sz="4300">
              <a:solidFill>
                <a:schemeClr val="dk1"/>
              </a:solidFill>
            </a:endParaRPr>
          </a:p>
          <a:p>
            <a:pPr marL="0" lvl="0" indent="0" algn="l" rtl="0">
              <a:spcBef>
                <a:spcPts val="100"/>
              </a:spcBef>
              <a:spcAft>
                <a:spcPts val="0"/>
              </a:spcAft>
              <a:buNone/>
            </a:pPr>
            <a:endParaRPr/>
          </a:p>
          <a:p>
            <a:pPr marL="0" lvl="0" indent="0" algn="l" rtl="0">
              <a:spcBef>
                <a:spcPts val="100"/>
              </a:spcBef>
              <a:spcAft>
                <a:spcPts val="100"/>
              </a:spcAft>
              <a:buNone/>
            </a:pPr>
            <a:endParaRPr/>
          </a:p>
        </p:txBody>
      </p:sp>
      <p:sp>
        <p:nvSpPr>
          <p:cNvPr id="3570" name="Google Shape;3570;g371424132ff_1_506"/>
          <p:cNvSpPr txBox="1">
            <a:spLocks noGrp="1"/>
          </p:cNvSpPr>
          <p:nvPr>
            <p:ph type="subTitle" idx="8"/>
          </p:nvPr>
        </p:nvSpPr>
        <p:spPr>
          <a:xfrm>
            <a:off x="8331200" y="6281960"/>
            <a:ext cx="3607500" cy="391200"/>
          </a:xfrm>
          <a:prstGeom prst="rect">
            <a:avLst/>
          </a:prstGeom>
        </p:spPr>
        <p:txBody>
          <a:bodyPr spcFirstLastPara="1" wrap="square" lIns="0" tIns="0" rIns="0" bIns="0" anchor="b" anchorCtr="0">
            <a:noAutofit/>
          </a:bodyPr>
          <a:lstStyle/>
          <a:p>
            <a:pPr marL="0" lvl="0" indent="0" algn="r" rtl="0">
              <a:spcBef>
                <a:spcPts val="0"/>
              </a:spcBef>
              <a:spcAft>
                <a:spcPts val="0"/>
              </a:spcAft>
              <a:buNone/>
            </a:pPr>
            <a:r>
              <a:rPr lang="en-US"/>
              <a:t>As of August 2025</a:t>
            </a:r>
            <a:endParaRPr/>
          </a:p>
        </p:txBody>
      </p:sp>
      <p:pic>
        <p:nvPicPr>
          <p:cNvPr id="3571" name="Google Shape;3571;g371424132ff_1_506" title="carbon-pricing-instrumen.jpeg"/>
          <p:cNvPicPr preferRelativeResize="0">
            <a:picLocks noGrp="1"/>
          </p:cNvPicPr>
          <p:nvPr>
            <p:ph type="pic" idx="2"/>
          </p:nvPr>
        </p:nvPicPr>
        <p:blipFill rotWithShape="1">
          <a:blip r:embed="rId3">
            <a:alphaModFix/>
          </a:blip>
          <a:srcRect t="18686" r="17136"/>
          <a:stretch/>
        </p:blipFill>
        <p:spPr>
          <a:xfrm>
            <a:off x="301667" y="2518172"/>
            <a:ext cx="7622000" cy="2992032"/>
          </a:xfrm>
          <a:prstGeom prst="rect">
            <a:avLst/>
          </a:prstGeom>
        </p:spPr>
      </p:pic>
      <p:sp>
        <p:nvSpPr>
          <p:cNvPr id="3572" name="Google Shape;3572;g371424132ff_1_506"/>
          <p:cNvSpPr txBox="1">
            <a:spLocks noGrp="1"/>
          </p:cNvSpPr>
          <p:nvPr>
            <p:ph type="subTitle" idx="4"/>
          </p:nvPr>
        </p:nvSpPr>
        <p:spPr>
          <a:xfrm>
            <a:off x="8256000" y="3023467"/>
            <a:ext cx="3755100" cy="391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CARBON PRICING INSTRUMENTS IMPLEMENTED</a:t>
            </a:r>
            <a:endParaRPr/>
          </a:p>
        </p:txBody>
      </p:sp>
      <p:sp>
        <p:nvSpPr>
          <p:cNvPr id="3573" name="Google Shape;3573;g371424132ff_1_506"/>
          <p:cNvSpPr txBox="1">
            <a:spLocks noGrp="1"/>
          </p:cNvSpPr>
          <p:nvPr>
            <p:ph type="subTitle" idx="5"/>
          </p:nvPr>
        </p:nvSpPr>
        <p:spPr>
          <a:xfrm>
            <a:off x="8256000" y="3648159"/>
            <a:ext cx="3755100" cy="391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in National or Subnational jurisdictions</a:t>
            </a:r>
            <a:endParaRPr/>
          </a:p>
        </p:txBody>
      </p:sp>
      <p:sp>
        <p:nvSpPr>
          <p:cNvPr id="3574" name="Google Shape;3574;g371424132ff_1_506"/>
          <p:cNvSpPr txBox="1">
            <a:spLocks noGrp="1"/>
          </p:cNvSpPr>
          <p:nvPr>
            <p:ph type="title" idx="6"/>
          </p:nvPr>
        </p:nvSpPr>
        <p:spPr>
          <a:xfrm>
            <a:off x="8206000" y="2393592"/>
            <a:ext cx="3657600" cy="570900"/>
          </a:xfrm>
          <a:prstGeom prst="rect">
            <a:avLst/>
          </a:prstGeom>
        </p:spPr>
        <p:txBody>
          <a:bodyPr spcFirstLastPara="1" wrap="square" lIns="0" tIns="0" rIns="0" bIns="0" anchor="t" anchorCtr="0">
            <a:noAutofit/>
          </a:bodyPr>
          <a:lstStyle/>
          <a:p>
            <a:pPr marL="0" lvl="0" indent="0" algn="l" rtl="0">
              <a:spcBef>
                <a:spcPts val="0"/>
              </a:spcBef>
              <a:spcAft>
                <a:spcPts val="100"/>
              </a:spcAft>
              <a:buNone/>
            </a:pPr>
            <a:r>
              <a:rPr lang="en-US" sz="4800" b="1"/>
              <a:t>113</a:t>
            </a:r>
            <a:endParaRPr sz="4800" b="1"/>
          </a:p>
        </p:txBody>
      </p:sp>
      <p:sp>
        <p:nvSpPr>
          <p:cNvPr id="3575" name="Google Shape;3575;g371424132ff_1_506"/>
          <p:cNvSpPr txBox="1">
            <a:spLocks noGrp="1"/>
          </p:cNvSpPr>
          <p:nvPr>
            <p:ph type="subTitle" idx="4"/>
          </p:nvPr>
        </p:nvSpPr>
        <p:spPr>
          <a:xfrm>
            <a:off x="8308800" y="4727800"/>
            <a:ext cx="3755100" cy="391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OF GLOBAL GHG EMISSIONS</a:t>
            </a:r>
            <a:endParaRPr/>
          </a:p>
        </p:txBody>
      </p:sp>
      <p:sp>
        <p:nvSpPr>
          <p:cNvPr id="3576" name="Google Shape;3576;g371424132ff_1_506"/>
          <p:cNvSpPr txBox="1">
            <a:spLocks noGrp="1"/>
          </p:cNvSpPr>
          <p:nvPr>
            <p:ph type="subTitle" idx="5"/>
          </p:nvPr>
        </p:nvSpPr>
        <p:spPr>
          <a:xfrm>
            <a:off x="8308800" y="5118992"/>
            <a:ext cx="3755100" cy="391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are covered by Carbon Pricing Instruments</a:t>
            </a:r>
            <a:endParaRPr/>
          </a:p>
        </p:txBody>
      </p:sp>
      <p:sp>
        <p:nvSpPr>
          <p:cNvPr id="3577" name="Google Shape;3577;g371424132ff_1_506"/>
          <p:cNvSpPr txBox="1">
            <a:spLocks noGrp="1"/>
          </p:cNvSpPr>
          <p:nvPr>
            <p:ph type="title" idx="6"/>
          </p:nvPr>
        </p:nvSpPr>
        <p:spPr>
          <a:xfrm>
            <a:off x="8258800" y="4097926"/>
            <a:ext cx="3657600" cy="570900"/>
          </a:xfrm>
          <a:prstGeom prst="rect">
            <a:avLst/>
          </a:prstGeom>
        </p:spPr>
        <p:txBody>
          <a:bodyPr spcFirstLastPara="1" wrap="square" lIns="0" tIns="0" rIns="0" bIns="0" anchor="t" anchorCtr="0">
            <a:noAutofit/>
          </a:bodyPr>
          <a:lstStyle/>
          <a:p>
            <a:pPr marL="0" lvl="0" indent="0" algn="l" rtl="0">
              <a:spcBef>
                <a:spcPts val="0"/>
              </a:spcBef>
              <a:spcAft>
                <a:spcPts val="100"/>
              </a:spcAft>
              <a:buNone/>
            </a:pPr>
            <a:r>
              <a:rPr lang="en-US" sz="4800" b="1"/>
              <a:t>28%</a:t>
            </a:r>
            <a:endParaRPr sz="4800" b="1"/>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582"/>
        <p:cNvGrpSpPr/>
        <p:nvPr/>
      </p:nvGrpSpPr>
      <p:grpSpPr>
        <a:xfrm>
          <a:off x="0" y="0"/>
          <a:ext cx="0" cy="0"/>
          <a:chOff x="0" y="0"/>
          <a:chExt cx="0" cy="0"/>
        </a:xfrm>
      </p:grpSpPr>
      <p:pic>
        <p:nvPicPr>
          <p:cNvPr id="3583" name="Google Shape;3583;p45"/>
          <p:cNvPicPr preferRelativeResize="0"/>
          <p:nvPr/>
        </p:nvPicPr>
        <p:blipFill rotWithShape="1">
          <a:blip r:embed="rId3">
            <a:alphaModFix/>
          </a:blip>
          <a:srcRect r="343"/>
          <a:stretch/>
        </p:blipFill>
        <p:spPr>
          <a:xfrm>
            <a:off x="1" y="2424113"/>
            <a:ext cx="5895975" cy="4425950"/>
          </a:xfrm>
          <a:prstGeom prst="rect">
            <a:avLst/>
          </a:prstGeom>
          <a:noFill/>
          <a:ln>
            <a:noFill/>
          </a:ln>
        </p:spPr>
      </p:pic>
      <p:pic>
        <p:nvPicPr>
          <p:cNvPr id="3584" name="Google Shape;3584;p45"/>
          <p:cNvPicPr preferRelativeResize="0"/>
          <p:nvPr/>
        </p:nvPicPr>
        <p:blipFill rotWithShape="1">
          <a:blip r:embed="rId4">
            <a:alphaModFix/>
          </a:blip>
          <a:srcRect/>
          <a:stretch/>
        </p:blipFill>
        <p:spPr>
          <a:xfrm>
            <a:off x="1943896" y="14288"/>
            <a:ext cx="3560763" cy="2895600"/>
          </a:xfrm>
          <a:prstGeom prst="rect">
            <a:avLst/>
          </a:prstGeom>
          <a:noFill/>
          <a:ln>
            <a:noFill/>
          </a:ln>
        </p:spPr>
      </p:pic>
      <p:pic>
        <p:nvPicPr>
          <p:cNvPr id="3585" name="Google Shape;3585;p45"/>
          <p:cNvPicPr preferRelativeResize="0"/>
          <p:nvPr/>
        </p:nvPicPr>
        <p:blipFill rotWithShape="1">
          <a:blip r:embed="rId5">
            <a:alphaModFix/>
          </a:blip>
          <a:srcRect/>
          <a:stretch/>
        </p:blipFill>
        <p:spPr>
          <a:xfrm>
            <a:off x="5933281" y="2498725"/>
            <a:ext cx="3276600" cy="4359275"/>
          </a:xfrm>
          <a:prstGeom prst="rect">
            <a:avLst/>
          </a:prstGeom>
          <a:noFill/>
          <a:ln>
            <a:noFill/>
          </a:ln>
        </p:spPr>
      </p:pic>
      <p:pic>
        <p:nvPicPr>
          <p:cNvPr id="3586" name="Google Shape;3586;p45"/>
          <p:cNvPicPr preferRelativeResize="0"/>
          <p:nvPr/>
        </p:nvPicPr>
        <p:blipFill rotWithShape="1">
          <a:blip r:embed="rId6">
            <a:alphaModFix/>
          </a:blip>
          <a:srcRect/>
          <a:stretch/>
        </p:blipFill>
        <p:spPr>
          <a:xfrm>
            <a:off x="0" y="-14287"/>
            <a:ext cx="2514600" cy="2924175"/>
          </a:xfrm>
          <a:prstGeom prst="rect">
            <a:avLst/>
          </a:prstGeom>
          <a:noFill/>
          <a:ln>
            <a:noFill/>
          </a:ln>
        </p:spPr>
      </p:pic>
      <p:sp>
        <p:nvSpPr>
          <p:cNvPr id="3587" name="Google Shape;3587;p45"/>
          <p:cNvSpPr/>
          <p:nvPr/>
        </p:nvSpPr>
        <p:spPr>
          <a:xfrm>
            <a:off x="9297159" y="475321"/>
            <a:ext cx="2703923" cy="249299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r>
              <a:rPr lang="en-US" sz="1900">
                <a:solidFill>
                  <a:schemeClr val="accent1"/>
                </a:solidFill>
                <a:latin typeface="Oswald Medium"/>
                <a:ea typeface="Oswald Medium"/>
                <a:cs typeface="Oswald Medium"/>
                <a:sym typeface="Oswald Medium"/>
              </a:rPr>
              <a:t>“The world as we have created it is a process of our thinking. It cannot be changed without changing our thinking.”</a:t>
            </a:r>
            <a:endParaRPr sz="1900">
              <a:solidFill>
                <a:schemeClr val="accent1"/>
              </a:solidFill>
              <a:latin typeface="Oswald Medium"/>
              <a:ea typeface="Oswald Medium"/>
              <a:cs typeface="Oswald Medium"/>
              <a:sym typeface="Oswald Medium"/>
            </a:endParaRPr>
          </a:p>
          <a:p>
            <a:pPr marL="0" marR="0" lvl="0" indent="0" algn="l" rtl="0">
              <a:lnSpc>
                <a:spcPct val="100000"/>
              </a:lnSpc>
              <a:spcBef>
                <a:spcPts val="0"/>
              </a:spcBef>
              <a:spcAft>
                <a:spcPts val="0"/>
              </a:spcAft>
              <a:buNone/>
            </a:pPr>
            <a:r>
              <a:rPr lang="en-US" sz="1900">
                <a:solidFill>
                  <a:schemeClr val="accent1"/>
                </a:solidFill>
                <a:latin typeface="Oswald Medium"/>
                <a:ea typeface="Oswald Medium"/>
                <a:cs typeface="Oswald Medium"/>
                <a:sym typeface="Oswald Medium"/>
              </a:rPr>
              <a:t>	</a:t>
            </a:r>
            <a:r>
              <a:rPr lang="en-US" sz="1500">
                <a:solidFill>
                  <a:schemeClr val="dk1"/>
                </a:solidFill>
                <a:latin typeface="Montserrat"/>
                <a:ea typeface="Montserrat"/>
                <a:cs typeface="Montserrat"/>
                <a:sym typeface="Montserrat"/>
              </a:rPr>
              <a:t>- Albert Einstein</a:t>
            </a:r>
            <a:endParaRPr sz="1900">
              <a:solidFill>
                <a:schemeClr val="accent1"/>
              </a:solidFill>
              <a:latin typeface="Oswald Medium"/>
              <a:ea typeface="Oswald Medium"/>
              <a:cs typeface="Oswald Medium"/>
              <a:sym typeface="Oswald Medium"/>
            </a:endParaRPr>
          </a:p>
        </p:txBody>
      </p:sp>
      <p:sp>
        <p:nvSpPr>
          <p:cNvPr id="3588" name="Google Shape;3588;p45"/>
          <p:cNvSpPr/>
          <p:nvPr/>
        </p:nvSpPr>
        <p:spPr>
          <a:xfrm>
            <a:off x="9297150" y="3507252"/>
            <a:ext cx="2703900" cy="300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1900">
                <a:solidFill>
                  <a:schemeClr val="accent1"/>
                </a:solidFill>
                <a:latin typeface="Oswald Medium"/>
                <a:ea typeface="Oswald Medium"/>
                <a:cs typeface="Oswald Medium"/>
                <a:sym typeface="Oswald Medium"/>
              </a:rPr>
              <a:t>“Never doubt that a small group of thoughtful, committed citizens can change the world. Indeed, it is the only thing that ever has.” </a:t>
            </a:r>
            <a:br>
              <a:rPr lang="en-US" sz="1900">
                <a:solidFill>
                  <a:schemeClr val="accent1"/>
                </a:solidFill>
                <a:latin typeface="Oswald Medium"/>
                <a:ea typeface="Oswald Medium"/>
                <a:cs typeface="Oswald Medium"/>
                <a:sym typeface="Oswald Medium"/>
              </a:rPr>
            </a:br>
            <a:r>
              <a:rPr lang="en-US" sz="1500">
                <a:solidFill>
                  <a:schemeClr val="dk1"/>
                </a:solidFill>
                <a:latin typeface="Montserrat"/>
                <a:ea typeface="Montserrat"/>
                <a:cs typeface="Montserrat"/>
                <a:sym typeface="Montserrat"/>
              </a:rPr>
              <a:t>	- Margaret Mead</a:t>
            </a:r>
            <a:endParaRPr sz="1900">
              <a:solidFill>
                <a:schemeClr val="accent1"/>
              </a:solidFill>
              <a:latin typeface="Oswald Medium"/>
              <a:ea typeface="Oswald Medium"/>
              <a:cs typeface="Oswald Medium"/>
              <a:sym typeface="Oswald Medium"/>
            </a:endParaRPr>
          </a:p>
        </p:txBody>
      </p:sp>
      <p:pic>
        <p:nvPicPr>
          <p:cNvPr id="3589" name="Google Shape;3589;p45"/>
          <p:cNvPicPr preferRelativeResize="0"/>
          <p:nvPr/>
        </p:nvPicPr>
        <p:blipFill rotWithShape="1">
          <a:blip r:embed="rId7">
            <a:alphaModFix/>
          </a:blip>
          <a:srcRect/>
          <a:stretch/>
        </p:blipFill>
        <p:spPr>
          <a:xfrm>
            <a:off x="5362577" y="1"/>
            <a:ext cx="3810000" cy="2909888"/>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594"/>
        <p:cNvGrpSpPr/>
        <p:nvPr/>
      </p:nvGrpSpPr>
      <p:grpSpPr>
        <a:xfrm>
          <a:off x="0" y="0"/>
          <a:ext cx="0" cy="0"/>
          <a:chOff x="0" y="0"/>
          <a:chExt cx="0" cy="0"/>
        </a:xfrm>
      </p:grpSpPr>
      <p:sp>
        <p:nvSpPr>
          <p:cNvPr id="3595" name="Google Shape;3595;g39201aa9369_0_3533"/>
          <p:cNvSpPr txBox="1">
            <a:spLocks noGrp="1"/>
          </p:cNvSpPr>
          <p:nvPr>
            <p:ph type="subTitle" idx="1"/>
          </p:nvPr>
        </p:nvSpPr>
        <p:spPr>
          <a:xfrm>
            <a:off x="264175" y="6400800"/>
            <a:ext cx="4094100" cy="3753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b="0" dirty="0"/>
              <a:t>Illustration by Elise Amel</a:t>
            </a:r>
            <a:endParaRPr b="0" dirty="0"/>
          </a:p>
          <a:p>
            <a:pPr marL="0" lvl="0" indent="0" algn="l" rtl="0">
              <a:spcBef>
                <a:spcPts val="0"/>
              </a:spcBef>
              <a:spcAft>
                <a:spcPts val="0"/>
              </a:spcAft>
              <a:buNone/>
            </a:pPr>
            <a:endParaRPr dirty="0"/>
          </a:p>
        </p:txBody>
      </p:sp>
      <p:pic>
        <p:nvPicPr>
          <p:cNvPr id="3596" name="Google Shape;3596;g39201aa9369_0_3533"/>
          <p:cNvPicPr preferRelativeResize="0"/>
          <p:nvPr/>
        </p:nvPicPr>
        <p:blipFill rotWithShape="1">
          <a:blip r:embed="rId3">
            <a:alphaModFix/>
          </a:blip>
          <a:srcRect l="7439" t="9349" r="6856" b="-942"/>
          <a:stretch>
            <a:fillRect/>
          </a:stretch>
        </p:blipFill>
        <p:spPr>
          <a:xfrm>
            <a:off x="7022767" y="0"/>
            <a:ext cx="4965399" cy="6929253"/>
          </a:xfrm>
          <a:prstGeom prst="rect">
            <a:avLst/>
          </a:prstGeom>
          <a:noFill/>
          <a:ln w="38100" cap="flat" cmpd="sng">
            <a:solidFill>
              <a:schemeClr val="dk2"/>
            </a:solidFill>
            <a:prstDash val="solid"/>
            <a:round/>
            <a:headEnd type="none" w="sm" len="sm"/>
            <a:tailEnd type="none" w="sm" len="sm"/>
          </a:ln>
        </p:spPr>
      </p:pic>
      <p:sp>
        <p:nvSpPr>
          <p:cNvPr id="3597" name="Google Shape;3597;g39201aa9369_0_3533"/>
          <p:cNvSpPr/>
          <p:nvPr/>
        </p:nvSpPr>
        <p:spPr>
          <a:xfrm>
            <a:off x="5410367" y="367"/>
            <a:ext cx="1612500" cy="6858000"/>
          </a:xfrm>
          <a:prstGeom prst="rect">
            <a:avLst/>
          </a:prstGeom>
          <a:solidFill>
            <a:schemeClr val="dk1"/>
          </a:solidFill>
          <a:ln w="127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3598" name="Google Shape;3598;g39201aa9369_0_3533"/>
          <p:cNvSpPr txBox="1">
            <a:spLocks noGrp="1"/>
          </p:cNvSpPr>
          <p:nvPr>
            <p:ph type="title"/>
          </p:nvPr>
        </p:nvSpPr>
        <p:spPr>
          <a:xfrm>
            <a:off x="457200" y="685800"/>
            <a:ext cx="6799500" cy="4668000"/>
          </a:xfrm>
          <a:prstGeom prst="rect">
            <a:avLst/>
          </a:prstGeom>
        </p:spPr>
        <p:txBody>
          <a:bodyPr spcFirstLastPara="1" wrap="square" lIns="0" tIns="0" rIns="0" bIns="0" anchor="t" anchorCtr="0">
            <a:noAutofit/>
          </a:bodyPr>
          <a:lstStyle/>
          <a:p>
            <a:pPr marL="0" lvl="0" indent="0" algn="l" rtl="0">
              <a:spcBef>
                <a:spcPts val="0"/>
              </a:spcBef>
              <a:spcAft>
                <a:spcPts val="100"/>
              </a:spcAft>
              <a:buNone/>
            </a:pPr>
            <a:r>
              <a:rPr lang="en-US"/>
              <a:t>What can you do?</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603"/>
        <p:cNvGrpSpPr/>
        <p:nvPr/>
      </p:nvGrpSpPr>
      <p:grpSpPr>
        <a:xfrm>
          <a:off x="0" y="0"/>
          <a:ext cx="0" cy="0"/>
          <a:chOff x="0" y="0"/>
          <a:chExt cx="0" cy="0"/>
        </a:xfrm>
      </p:grpSpPr>
      <p:sp>
        <p:nvSpPr>
          <p:cNvPr id="3604" name="Google Shape;3604;g371424132ff_1_875"/>
          <p:cNvSpPr txBox="1">
            <a:spLocks noGrp="1"/>
          </p:cNvSpPr>
          <p:nvPr>
            <p:ph type="title"/>
          </p:nvPr>
        </p:nvSpPr>
        <p:spPr>
          <a:xfrm>
            <a:off x="1385400" y="2336800"/>
            <a:ext cx="9421200" cy="716400"/>
          </a:xfrm>
          <a:prstGeom prst="rect">
            <a:avLst/>
          </a:prstGeom>
        </p:spPr>
        <p:txBody>
          <a:bodyPr spcFirstLastPara="1" wrap="square" lIns="0" tIns="0" rIns="0" bIns="0" anchor="t" anchorCtr="0">
            <a:normAutofit fontScale="90000"/>
          </a:bodyPr>
          <a:lstStyle/>
          <a:p>
            <a:pPr marL="0" lvl="0" indent="0" algn="ctr" rtl="0">
              <a:spcBef>
                <a:spcPts val="0"/>
              </a:spcBef>
              <a:spcAft>
                <a:spcPts val="100"/>
              </a:spcAft>
              <a:buNone/>
            </a:pPr>
            <a:r>
              <a:rPr lang="en-US"/>
              <a:t>Thank You!</a:t>
            </a:r>
            <a:endParaRPr/>
          </a:p>
        </p:txBody>
      </p:sp>
      <p:sp>
        <p:nvSpPr>
          <p:cNvPr id="3605" name="Google Shape;3605;g371424132ff_1_875"/>
          <p:cNvSpPr txBox="1">
            <a:spLocks noGrp="1"/>
          </p:cNvSpPr>
          <p:nvPr>
            <p:ph type="subTitle" idx="1"/>
          </p:nvPr>
        </p:nvSpPr>
        <p:spPr>
          <a:xfrm>
            <a:off x="3048000" y="3581400"/>
            <a:ext cx="6096000" cy="3411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a:t>Visit: climateinteractive.org</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609"/>
        <p:cNvGrpSpPr/>
        <p:nvPr/>
      </p:nvGrpSpPr>
      <p:grpSpPr>
        <a:xfrm>
          <a:off x="0" y="0"/>
          <a:ext cx="0" cy="0"/>
          <a:chOff x="0" y="0"/>
          <a:chExt cx="0" cy="0"/>
        </a:xfrm>
      </p:grpSpPr>
      <p:sp>
        <p:nvSpPr>
          <p:cNvPr id="3610" name="Google Shape;3610;g3451a0c9f19_0_2142"/>
          <p:cNvSpPr txBox="1"/>
          <p:nvPr/>
        </p:nvSpPr>
        <p:spPr>
          <a:xfrm>
            <a:off x="2395350" y="2641075"/>
            <a:ext cx="7401300" cy="1347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8000"/>
              <a:buFont typeface="Noto Sans Symbols"/>
              <a:buNone/>
            </a:pPr>
            <a:r>
              <a:rPr lang="en-US" sz="8000" i="1">
                <a:solidFill>
                  <a:schemeClr val="lt1"/>
                </a:solidFill>
                <a:latin typeface="Montserrat ExtraBold"/>
                <a:ea typeface="Montserrat ExtraBold"/>
                <a:cs typeface="Montserrat ExtraBold"/>
                <a:sym typeface="Montserrat ExtraBold"/>
              </a:rPr>
              <a:t>Appendix</a:t>
            </a:r>
            <a:endParaRPr sz="8000" b="0" i="0" u="none" strike="noStrike" cap="none">
              <a:solidFill>
                <a:srgbClr val="000000"/>
              </a:solidFill>
              <a:latin typeface="Montserrat ExtraBold"/>
              <a:ea typeface="Montserrat ExtraBold"/>
              <a:cs typeface="Montserrat ExtraBold"/>
              <a:sym typeface="Montserrat ExtraBold"/>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614"/>
        <p:cNvGrpSpPr/>
        <p:nvPr/>
      </p:nvGrpSpPr>
      <p:grpSpPr>
        <a:xfrm>
          <a:off x="0" y="0"/>
          <a:ext cx="0" cy="0"/>
          <a:chOff x="0" y="0"/>
          <a:chExt cx="0" cy="0"/>
        </a:xfrm>
      </p:grpSpPr>
      <p:sp>
        <p:nvSpPr>
          <p:cNvPr id="3615" name="Google Shape;3615;g3451a0c9f19_0_1436"/>
          <p:cNvSpPr txBox="1">
            <a:spLocks noGrp="1"/>
          </p:cNvSpPr>
          <p:nvPr>
            <p:ph type="title" idx="3"/>
          </p:nvPr>
        </p:nvSpPr>
        <p:spPr>
          <a:xfrm>
            <a:off x="8229600" y="4243967"/>
            <a:ext cx="3657600" cy="82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4800"/>
              <a:t>In </a:t>
            </a:r>
            <a:r>
              <a:rPr lang="en-US" sz="4800">
                <a:solidFill>
                  <a:schemeClr val="accent1"/>
                </a:solidFill>
                <a:latin typeface="Oswald Medium"/>
                <a:ea typeface="Oswald Medium"/>
                <a:cs typeface="Oswald Medium"/>
                <a:sym typeface="Oswald Medium"/>
              </a:rPr>
              <a:t>168 </a:t>
            </a:r>
            <a:r>
              <a:rPr lang="en-US" sz="4800">
                <a:solidFill>
                  <a:schemeClr val="dk1"/>
                </a:solidFill>
              </a:rPr>
              <a:t>countries</a:t>
            </a:r>
            <a:endParaRPr sz="4800">
              <a:solidFill>
                <a:schemeClr val="accent1"/>
              </a:solidFill>
              <a:latin typeface="Oswald Medium"/>
              <a:ea typeface="Oswald Medium"/>
              <a:cs typeface="Oswald Medium"/>
              <a:sym typeface="Oswald Medium"/>
            </a:endParaRPr>
          </a:p>
          <a:p>
            <a:pPr marL="0" lvl="0" indent="0" algn="l" rtl="0">
              <a:spcBef>
                <a:spcPts val="100"/>
              </a:spcBef>
              <a:spcAft>
                <a:spcPts val="100"/>
              </a:spcAft>
              <a:buNone/>
            </a:pPr>
            <a:r>
              <a:rPr lang="en-US" sz="4800"/>
              <a:t> </a:t>
            </a:r>
            <a:endParaRPr sz="4800"/>
          </a:p>
        </p:txBody>
      </p:sp>
      <p:pic>
        <p:nvPicPr>
          <p:cNvPr id="3616" name="Google Shape;3616;g3451a0c9f19_0_1436" title="Captura de pantalla 2025-08-07 a la(s) 4.43.30 p.m..png"/>
          <p:cNvPicPr preferRelativeResize="0">
            <a:picLocks noGrp="1"/>
          </p:cNvPicPr>
          <p:nvPr>
            <p:ph type="pic" idx="2"/>
          </p:nvPr>
        </p:nvPicPr>
        <p:blipFill rotWithShape="1">
          <a:blip r:embed="rId3">
            <a:alphaModFix/>
          </a:blip>
          <a:srcRect l="10610" r="10618"/>
          <a:stretch/>
        </p:blipFill>
        <p:spPr>
          <a:xfrm>
            <a:off x="609600" y="1828800"/>
            <a:ext cx="7010401" cy="4267200"/>
          </a:xfrm>
          <a:prstGeom prst="rect">
            <a:avLst/>
          </a:prstGeom>
        </p:spPr>
      </p:pic>
      <p:sp>
        <p:nvSpPr>
          <p:cNvPr id="3617" name="Google Shape;3617;g3451a0c9f19_0_1436"/>
          <p:cNvSpPr txBox="1">
            <a:spLocks noGrp="1"/>
          </p:cNvSpPr>
          <p:nvPr>
            <p:ph type="title"/>
          </p:nvPr>
        </p:nvSpPr>
        <p:spPr>
          <a:xfrm>
            <a:off x="609600" y="914400"/>
            <a:ext cx="11252700" cy="788100"/>
          </a:xfrm>
          <a:prstGeom prst="rect">
            <a:avLst/>
          </a:prstGeom>
        </p:spPr>
        <p:txBody>
          <a:bodyPr spcFirstLastPara="1" wrap="square" lIns="0" tIns="0" rIns="0" bIns="0" anchor="t" anchorCtr="0">
            <a:noAutofit/>
          </a:bodyPr>
          <a:lstStyle/>
          <a:p>
            <a:pPr marL="0" lvl="0" indent="0" algn="l" rtl="0">
              <a:spcBef>
                <a:spcPts val="0"/>
              </a:spcBef>
              <a:spcAft>
                <a:spcPts val="100"/>
              </a:spcAft>
              <a:buNone/>
            </a:pPr>
            <a:r>
              <a:rPr lang="en-US" sz="4500"/>
              <a:t>En-ROADS events around the world</a:t>
            </a:r>
            <a:endParaRPr sz="4500"/>
          </a:p>
        </p:txBody>
      </p:sp>
      <p:sp>
        <p:nvSpPr>
          <p:cNvPr id="3618" name="Google Shape;3618;g3451a0c9f19_0_1436"/>
          <p:cNvSpPr txBox="1">
            <a:spLocks noGrp="1"/>
          </p:cNvSpPr>
          <p:nvPr>
            <p:ph type="title" idx="3"/>
          </p:nvPr>
        </p:nvSpPr>
        <p:spPr>
          <a:xfrm>
            <a:off x="8229600" y="2554833"/>
            <a:ext cx="3657600" cy="82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4800"/>
              <a:t>Over </a:t>
            </a:r>
            <a:r>
              <a:rPr lang="en-US" sz="4800">
                <a:solidFill>
                  <a:schemeClr val="accent1"/>
                </a:solidFill>
                <a:latin typeface="Oswald Medium"/>
                <a:ea typeface="Oswald Medium"/>
                <a:cs typeface="Oswald Medium"/>
                <a:sym typeface="Oswald Medium"/>
              </a:rPr>
              <a:t>372,000 </a:t>
            </a:r>
            <a:r>
              <a:rPr lang="en-US" sz="4800">
                <a:solidFill>
                  <a:schemeClr val="dk1"/>
                </a:solidFill>
              </a:rPr>
              <a:t>Participants</a:t>
            </a:r>
            <a:endParaRPr sz="4800">
              <a:solidFill>
                <a:schemeClr val="accent1"/>
              </a:solidFill>
              <a:latin typeface="Oswald Medium"/>
              <a:ea typeface="Oswald Medium"/>
              <a:cs typeface="Oswald Medium"/>
              <a:sym typeface="Oswald Medium"/>
            </a:endParaRPr>
          </a:p>
          <a:p>
            <a:pPr marL="0" lvl="0" indent="0" algn="l" rtl="0">
              <a:spcBef>
                <a:spcPts val="100"/>
              </a:spcBef>
              <a:spcAft>
                <a:spcPts val="100"/>
              </a:spcAft>
              <a:buNone/>
            </a:pPr>
            <a:r>
              <a:rPr lang="en-US" sz="4800"/>
              <a:t> </a:t>
            </a:r>
            <a:endParaRPr sz="4800"/>
          </a:p>
        </p:txBody>
      </p:sp>
      <p:sp>
        <p:nvSpPr>
          <p:cNvPr id="3619" name="Google Shape;3619;g3451a0c9f19_0_1436"/>
          <p:cNvSpPr txBox="1">
            <a:spLocks noGrp="1"/>
          </p:cNvSpPr>
          <p:nvPr>
            <p:ph type="subTitle" idx="1"/>
          </p:nvPr>
        </p:nvSpPr>
        <p:spPr>
          <a:xfrm>
            <a:off x="609600" y="609600"/>
            <a:ext cx="4094100" cy="3753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Our Impact</a:t>
            </a:r>
            <a:endParaRPr/>
          </a:p>
        </p:txBody>
      </p:sp>
      <p:sp>
        <p:nvSpPr>
          <p:cNvPr id="3620" name="Google Shape;3620;g3451a0c9f19_0_1436"/>
          <p:cNvSpPr txBox="1">
            <a:spLocks noGrp="1"/>
          </p:cNvSpPr>
          <p:nvPr>
            <p:ph type="subTitle" idx="8"/>
          </p:nvPr>
        </p:nvSpPr>
        <p:spPr>
          <a:xfrm>
            <a:off x="8254600" y="5102660"/>
            <a:ext cx="3607500" cy="391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As of January 31, 2026</a:t>
            </a:r>
            <a:endParaRPr/>
          </a:p>
        </p:txBody>
      </p:sp>
      <p:sp>
        <p:nvSpPr>
          <p:cNvPr id="3621" name="Google Shape;3621;g3451a0c9f19_0_1436"/>
          <p:cNvSpPr txBox="1"/>
          <p:nvPr/>
        </p:nvSpPr>
        <p:spPr>
          <a:xfrm>
            <a:off x="609600" y="6320700"/>
            <a:ext cx="7852500" cy="4464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1300">
                <a:solidFill>
                  <a:schemeClr val="dk1"/>
                </a:solidFill>
                <a:latin typeface="Montserrat"/>
                <a:ea typeface="Montserrat"/>
                <a:cs typeface="Montserrat"/>
                <a:sym typeface="Montserrat"/>
              </a:rPr>
              <a:t>See the latest impacts at </a:t>
            </a:r>
            <a:r>
              <a:rPr lang="en-US" sz="1300" u="sng">
                <a:solidFill>
                  <a:schemeClr val="hlink"/>
                </a:solidFill>
                <a:latin typeface="Montserrat"/>
                <a:ea typeface="Montserrat"/>
                <a:cs typeface="Montserrat"/>
                <a:sym typeface="Montserrat"/>
                <a:hlinkClick r:id="rId4"/>
              </a:rPr>
              <a:t>climateinteractive.org/strategy-and-impact/</a:t>
            </a:r>
            <a:endParaRPr sz="1300">
              <a:solidFill>
                <a:schemeClr val="dk1"/>
              </a:solidFill>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25"/>
        <p:cNvGrpSpPr/>
        <p:nvPr/>
      </p:nvGrpSpPr>
      <p:grpSpPr>
        <a:xfrm>
          <a:off x="0" y="0"/>
          <a:ext cx="0" cy="0"/>
          <a:chOff x="0" y="0"/>
          <a:chExt cx="0" cy="0"/>
        </a:xfrm>
      </p:grpSpPr>
      <p:sp>
        <p:nvSpPr>
          <p:cNvPr id="3126" name="Google Shape;3126;p2"/>
          <p:cNvSpPr txBox="1">
            <a:spLocks noGrp="1"/>
          </p:cNvSpPr>
          <p:nvPr>
            <p:ph type="title"/>
          </p:nvPr>
        </p:nvSpPr>
        <p:spPr>
          <a:xfrm>
            <a:off x="609600" y="914400"/>
            <a:ext cx="10363200" cy="7881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FFC000"/>
              </a:buClr>
              <a:buSzPts val="6000"/>
              <a:buFont typeface="Helvetica Neue"/>
              <a:buNone/>
            </a:pPr>
            <a:r>
              <a:rPr lang="en-US" sz="4800">
                <a:latin typeface="Montserrat"/>
                <a:ea typeface="Montserrat"/>
                <a:cs typeface="Montserrat"/>
                <a:sym typeface="Montserra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Agenda</a:t>
            </a:r>
            <a:endParaRPr sz="4800">
              <a:latin typeface="Montserrat"/>
              <a:ea typeface="Montserrat"/>
              <a:cs typeface="Montserrat"/>
              <a:sym typeface="Montserrat"/>
            </a:endParaRPr>
          </a:p>
        </p:txBody>
      </p:sp>
      <p:sp>
        <p:nvSpPr>
          <p:cNvPr id="3127" name="Google Shape;3127;p2"/>
          <p:cNvSpPr txBox="1">
            <a:spLocks noGrp="1"/>
          </p:cNvSpPr>
          <p:nvPr>
            <p:ph type="body" idx="2"/>
          </p:nvPr>
        </p:nvSpPr>
        <p:spPr>
          <a:xfrm>
            <a:off x="609600" y="1828800"/>
            <a:ext cx="10972800" cy="4267200"/>
          </a:xfrm>
          <a:prstGeom prst="rect">
            <a:avLst/>
          </a:prstGeom>
          <a:noFill/>
          <a:ln>
            <a:noFill/>
          </a:ln>
        </p:spPr>
        <p:txBody>
          <a:bodyPr spcFirstLastPara="1" wrap="square" lIns="91425" tIns="45700" rIns="91425" bIns="45700" anchor="t" anchorCtr="0">
            <a:normAutofit/>
          </a:bodyPr>
          <a:lstStyle/>
          <a:p>
            <a:pPr marL="609600" lvl="0" indent="-495300" algn="l" rtl="0">
              <a:lnSpc>
                <a:spcPct val="150000"/>
              </a:lnSpc>
              <a:spcBef>
                <a:spcPts val="0"/>
              </a:spcBef>
              <a:spcAft>
                <a:spcPts val="0"/>
              </a:spcAft>
              <a:buSzPts val="3000"/>
              <a:buFont typeface="Montserrat SemiBold"/>
              <a:buChar char="●"/>
            </a:pPr>
            <a:r>
              <a:rPr lang="en-US" sz="3000" u="sng" dirty="0">
                <a:solidFill>
                  <a:schemeClr val="hlink"/>
                </a:solidFill>
                <a:latin typeface="Montserrat SemiBold"/>
                <a:ea typeface="Montserrat SemiBold"/>
                <a:cs typeface="Montserrat SemiBold"/>
                <a:sym typeface="Montserrat SemiBold"/>
                <a:hlinkClick r:id="rId3" action="ppaction://hlinksldjump"/>
              </a:rPr>
              <a:t>Introduction to the game and instructions</a:t>
            </a:r>
            <a:endParaRPr dirty="0"/>
          </a:p>
          <a:p>
            <a:pPr marL="609600" lvl="0" indent="-495300" algn="l" rtl="0">
              <a:lnSpc>
                <a:spcPct val="150000"/>
              </a:lnSpc>
              <a:spcBef>
                <a:spcPts val="0"/>
              </a:spcBef>
              <a:spcAft>
                <a:spcPts val="0"/>
              </a:spcAft>
              <a:buSzPts val="3000"/>
              <a:buFont typeface="Montserrat SemiBold"/>
              <a:buChar char="●"/>
            </a:pPr>
            <a:r>
              <a:rPr lang="en-US" sz="3000" u="sng" dirty="0">
                <a:solidFill>
                  <a:schemeClr val="hlink"/>
                </a:solidFill>
                <a:latin typeface="Montserrat SemiBold"/>
                <a:ea typeface="Montserrat SemiBold"/>
                <a:cs typeface="Montserrat SemiBold"/>
                <a:sym typeface="Montserrat SemiBold"/>
                <a:hlinkClick r:id="rId4" action="ppaction://hlinksldjump"/>
              </a:rPr>
              <a:t>Playing the game</a:t>
            </a:r>
            <a:endParaRPr dirty="0"/>
          </a:p>
          <a:p>
            <a:pPr marL="1219200" lvl="1" indent="-495300" algn="l" rtl="0">
              <a:lnSpc>
                <a:spcPct val="150000"/>
              </a:lnSpc>
              <a:spcBef>
                <a:spcPts val="0"/>
              </a:spcBef>
              <a:spcAft>
                <a:spcPts val="0"/>
              </a:spcAft>
              <a:buSzPts val="3000"/>
              <a:buFont typeface="Montserrat SemiBold"/>
              <a:buChar char="○"/>
            </a:pPr>
            <a:r>
              <a:rPr lang="en-US" sz="3000" u="sng" dirty="0">
                <a:solidFill>
                  <a:schemeClr val="hlink"/>
                </a:solidFill>
                <a:latin typeface="Montserrat SemiBold"/>
                <a:ea typeface="Montserrat SemiBold"/>
                <a:cs typeface="Montserrat SemiBold"/>
                <a:sym typeface="Montserrat SemiBold"/>
                <a:hlinkClick r:id="rId5" action="ppaction://hlinksldjump"/>
              </a:rPr>
              <a:t>Welcome to the Summit</a:t>
            </a:r>
            <a:endParaRPr dirty="0"/>
          </a:p>
          <a:p>
            <a:pPr marL="1219200" lvl="1" indent="-495300" algn="l" rtl="0">
              <a:lnSpc>
                <a:spcPct val="150000"/>
              </a:lnSpc>
              <a:spcBef>
                <a:spcPts val="0"/>
              </a:spcBef>
              <a:spcAft>
                <a:spcPts val="0"/>
              </a:spcAft>
              <a:buSzPts val="3000"/>
              <a:buFont typeface="Montserrat SemiBold"/>
              <a:buChar char="○"/>
            </a:pPr>
            <a:r>
              <a:rPr lang="en-US" sz="3000" u="sng" dirty="0">
                <a:solidFill>
                  <a:schemeClr val="hlink"/>
                </a:solidFill>
                <a:latin typeface="Montserrat SemiBold"/>
                <a:ea typeface="Montserrat SemiBold"/>
                <a:cs typeface="Montserrat SemiBold"/>
                <a:sym typeface="Montserrat SemiBold"/>
                <a:hlinkClick r:id="rId6" action="ppaction://hlinksldjump"/>
              </a:rPr>
              <a:t>Plenary rounds</a:t>
            </a:r>
            <a:endParaRPr dirty="0"/>
          </a:p>
          <a:p>
            <a:pPr marL="1219200" lvl="1" indent="-495300" algn="l" rtl="0">
              <a:lnSpc>
                <a:spcPct val="150000"/>
              </a:lnSpc>
              <a:spcBef>
                <a:spcPts val="0"/>
              </a:spcBef>
              <a:spcAft>
                <a:spcPts val="0"/>
              </a:spcAft>
              <a:buSzPts val="3000"/>
              <a:buFont typeface="Montserrat SemiBold"/>
              <a:buChar char="○"/>
            </a:pPr>
            <a:r>
              <a:rPr lang="en-US" sz="3000" u="sng" dirty="0">
                <a:solidFill>
                  <a:schemeClr val="hlink"/>
                </a:solidFill>
                <a:latin typeface="Montserrat SemiBold"/>
                <a:ea typeface="Montserrat SemiBold"/>
                <a:cs typeface="Montserrat SemiBold"/>
                <a:sym typeface="Montserrat SemiBold"/>
                <a:hlinkClick r:id="rId7" action="ppaction://hlinksldjump"/>
              </a:rPr>
              <a:t>Debrief</a:t>
            </a:r>
            <a:endParaRPr sz="3000" dirty="0">
              <a:latin typeface="Montserrat SemiBold"/>
              <a:ea typeface="Montserrat SemiBold"/>
              <a:cs typeface="Montserrat SemiBold"/>
              <a:sym typeface="Montserrat SemiBold"/>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626"/>
        <p:cNvGrpSpPr/>
        <p:nvPr/>
      </p:nvGrpSpPr>
      <p:grpSpPr>
        <a:xfrm>
          <a:off x="0" y="0"/>
          <a:ext cx="0" cy="0"/>
          <a:chOff x="0" y="0"/>
          <a:chExt cx="0" cy="0"/>
        </a:xfrm>
      </p:grpSpPr>
      <p:sp>
        <p:nvSpPr>
          <p:cNvPr id="3627" name="Google Shape;3627;g3451a0c9f19_0_2854"/>
          <p:cNvSpPr txBox="1">
            <a:spLocks noGrp="1"/>
          </p:cNvSpPr>
          <p:nvPr>
            <p:ph type="title"/>
          </p:nvPr>
        </p:nvSpPr>
        <p:spPr>
          <a:xfrm>
            <a:off x="609600" y="205867"/>
            <a:ext cx="10363200" cy="14964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100"/>
              </a:spcAft>
              <a:buClr>
                <a:srgbClr val="FFC000"/>
              </a:buClr>
              <a:buSzPts val="3200"/>
              <a:buFont typeface="Helvetica Neue"/>
              <a:buNone/>
            </a:pPr>
            <a:r>
              <a:rPr lang="en-US"/>
              <a:t>The En-ROADS Climate Ambassador Program</a:t>
            </a:r>
            <a:endParaRPr/>
          </a:p>
        </p:txBody>
      </p:sp>
      <p:pic>
        <p:nvPicPr>
          <p:cNvPr id="3628" name="Google Shape;3628;g3451a0c9f19_0_2854"/>
          <p:cNvPicPr preferRelativeResize="0"/>
          <p:nvPr/>
        </p:nvPicPr>
        <p:blipFill rotWithShape="1">
          <a:blip r:embed="rId3">
            <a:alphaModFix/>
          </a:blip>
          <a:srcRect/>
          <a:stretch/>
        </p:blipFill>
        <p:spPr>
          <a:xfrm>
            <a:off x="459696" y="2122015"/>
            <a:ext cx="3931330" cy="4068926"/>
          </a:xfrm>
          <a:prstGeom prst="rect">
            <a:avLst/>
          </a:prstGeom>
          <a:noFill/>
          <a:ln>
            <a:noFill/>
          </a:ln>
        </p:spPr>
      </p:pic>
      <p:sp>
        <p:nvSpPr>
          <p:cNvPr id="3629" name="Google Shape;3629;g3451a0c9f19_0_2854"/>
          <p:cNvSpPr txBox="1"/>
          <p:nvPr/>
        </p:nvSpPr>
        <p:spPr>
          <a:xfrm>
            <a:off x="4391033" y="2346400"/>
            <a:ext cx="7559700" cy="8619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None/>
            </a:pPr>
            <a:r>
              <a:rPr lang="en-US" sz="2000">
                <a:solidFill>
                  <a:schemeClr val="accent1"/>
                </a:solidFill>
                <a:latin typeface="Oswald Medium"/>
                <a:ea typeface="Oswald Medium"/>
                <a:cs typeface="Oswald Medium"/>
                <a:sym typeface="Oswald Medium"/>
              </a:rPr>
              <a:t>A unique leadership opportunity to become a climate leader in your field, for those who complete the En-ROADS training.  </a:t>
            </a:r>
            <a:endParaRPr sz="2000">
              <a:solidFill>
                <a:schemeClr val="accent1"/>
              </a:solidFill>
              <a:latin typeface="Oswald Medium"/>
              <a:ea typeface="Oswald Medium"/>
              <a:cs typeface="Oswald Medium"/>
              <a:sym typeface="Oswald Medium"/>
            </a:endParaRPr>
          </a:p>
        </p:txBody>
      </p:sp>
      <p:sp>
        <p:nvSpPr>
          <p:cNvPr id="3630" name="Google Shape;3630;g3451a0c9f19_0_2854"/>
          <p:cNvSpPr txBox="1">
            <a:spLocks noGrp="1"/>
          </p:cNvSpPr>
          <p:nvPr>
            <p:ph type="title" idx="3"/>
          </p:nvPr>
        </p:nvSpPr>
        <p:spPr>
          <a:xfrm>
            <a:off x="4532567" y="3365867"/>
            <a:ext cx="5791200" cy="1581300"/>
          </a:xfrm>
          <a:prstGeom prst="rect">
            <a:avLst/>
          </a:prstGeom>
        </p:spPr>
        <p:txBody>
          <a:bodyPr spcFirstLastPara="1" wrap="square" lIns="0" tIns="0" rIns="0" bIns="0" anchor="t" anchorCtr="0">
            <a:noAutofit/>
          </a:bodyPr>
          <a:lstStyle/>
          <a:p>
            <a:pPr marL="0" marR="0" lvl="0" indent="0" algn="l" rtl="0">
              <a:lnSpc>
                <a:spcPct val="90000"/>
              </a:lnSpc>
              <a:spcBef>
                <a:spcPts val="0"/>
              </a:spcBef>
              <a:spcAft>
                <a:spcPts val="0"/>
              </a:spcAft>
              <a:buNone/>
            </a:pPr>
            <a:r>
              <a:rPr lang="en-US" sz="3900">
                <a:solidFill>
                  <a:schemeClr val="accent2"/>
                </a:solidFill>
              </a:rPr>
              <a:t>950</a:t>
            </a:r>
            <a:r>
              <a:rPr lang="en-US" sz="3900" b="0">
                <a:solidFill>
                  <a:schemeClr val="accent2"/>
                </a:solidFill>
                <a:latin typeface="Bebas Neue"/>
                <a:ea typeface="Bebas Neue"/>
                <a:cs typeface="Bebas Neue"/>
                <a:sym typeface="Bebas Neue"/>
              </a:rPr>
              <a:t>+</a:t>
            </a:r>
            <a:r>
              <a:rPr lang="en-US" sz="3600" b="0">
                <a:latin typeface="Bebas Neue"/>
                <a:ea typeface="Bebas Neue"/>
                <a:cs typeface="Bebas Neue"/>
                <a:sym typeface="Bebas Neue"/>
              </a:rPr>
              <a:t> En-ROADS Climate Ambassadors</a:t>
            </a:r>
            <a:endParaRPr sz="3600" b="0">
              <a:latin typeface="Bebas Neue"/>
              <a:ea typeface="Bebas Neue"/>
              <a:cs typeface="Bebas Neue"/>
              <a:sym typeface="Bebas Neue"/>
            </a:endParaRPr>
          </a:p>
          <a:p>
            <a:pPr marL="0" marR="0" lvl="0" indent="0" algn="l" rtl="0">
              <a:lnSpc>
                <a:spcPct val="90000"/>
              </a:lnSpc>
              <a:spcBef>
                <a:spcPts val="100"/>
              </a:spcBef>
              <a:spcAft>
                <a:spcPts val="0"/>
              </a:spcAft>
              <a:buNone/>
            </a:pPr>
            <a:r>
              <a:rPr lang="en-US" sz="3900">
                <a:solidFill>
                  <a:schemeClr val="accent2"/>
                </a:solidFill>
              </a:rPr>
              <a:t>92+</a:t>
            </a:r>
            <a:r>
              <a:rPr lang="en-US" sz="3600" b="0">
                <a:latin typeface="Bebas Neue"/>
                <a:ea typeface="Bebas Neue"/>
                <a:cs typeface="Bebas Neue"/>
                <a:sym typeface="Bebas Neue"/>
              </a:rPr>
              <a:t> Countries</a:t>
            </a:r>
            <a:endParaRPr sz="3600" b="0">
              <a:latin typeface="Bebas Neue"/>
              <a:ea typeface="Bebas Neue"/>
              <a:cs typeface="Bebas Neue"/>
              <a:sym typeface="Bebas Neue"/>
            </a:endParaRPr>
          </a:p>
          <a:p>
            <a:pPr marL="0" marR="0" lvl="0" indent="0" algn="l" rtl="0">
              <a:lnSpc>
                <a:spcPct val="90000"/>
              </a:lnSpc>
              <a:spcBef>
                <a:spcPts val="100"/>
              </a:spcBef>
              <a:spcAft>
                <a:spcPts val="100"/>
              </a:spcAft>
              <a:buNone/>
            </a:pPr>
            <a:r>
              <a:rPr lang="en-US" sz="3900">
                <a:solidFill>
                  <a:schemeClr val="accent2"/>
                </a:solidFill>
              </a:rPr>
              <a:t>50+</a:t>
            </a:r>
            <a:r>
              <a:rPr lang="en-US" sz="3600" b="0">
                <a:latin typeface="Bebas Neue"/>
                <a:ea typeface="Bebas Neue"/>
                <a:cs typeface="Bebas Neue"/>
                <a:sym typeface="Bebas Neue"/>
              </a:rPr>
              <a:t> Languages</a:t>
            </a:r>
            <a:endParaRPr sz="1900" b="0">
              <a:solidFill>
                <a:schemeClr val="accent1"/>
              </a:solidFill>
              <a:latin typeface="Oswald Medium"/>
              <a:ea typeface="Oswald Medium"/>
              <a:cs typeface="Oswald Medium"/>
              <a:sym typeface="Oswald Medium"/>
            </a:endParaRPr>
          </a:p>
        </p:txBody>
      </p:sp>
      <p:sp>
        <p:nvSpPr>
          <p:cNvPr id="3631" name="Google Shape;3631;g3451a0c9f19_0_2854"/>
          <p:cNvSpPr txBox="1"/>
          <p:nvPr/>
        </p:nvSpPr>
        <p:spPr>
          <a:xfrm>
            <a:off x="4391033" y="5236000"/>
            <a:ext cx="7076400" cy="738900"/>
          </a:xfrm>
          <a:prstGeom prst="rect">
            <a:avLst/>
          </a:prstGeom>
          <a:noFill/>
          <a:ln>
            <a:noFill/>
          </a:ln>
        </p:spPr>
        <p:txBody>
          <a:bodyPr spcFirstLastPara="1" wrap="square" lIns="121900" tIns="121900" rIns="121900" bIns="121900" anchor="ctr" anchorCtr="0">
            <a:spAutoFit/>
          </a:bodyPr>
          <a:lstStyle/>
          <a:p>
            <a:pPr marL="0" lvl="0" indent="0" algn="l" rtl="0">
              <a:spcBef>
                <a:spcPts val="0"/>
              </a:spcBef>
              <a:spcAft>
                <a:spcPts val="0"/>
              </a:spcAft>
              <a:buNone/>
            </a:pPr>
            <a:r>
              <a:rPr lang="en-US" sz="1600">
                <a:solidFill>
                  <a:schemeClr val="dk1"/>
                </a:solidFill>
                <a:latin typeface="Montserrat"/>
                <a:ea typeface="Montserrat"/>
                <a:cs typeface="Montserrat"/>
                <a:sym typeface="Montserrat"/>
              </a:rPr>
              <a:t>From all walks of life: professors, business leaders, entrepreneurs,  artists, activists, engineers, scientists, students, lawyers, &amp; beyond</a:t>
            </a:r>
            <a:endParaRPr sz="1900">
              <a:solidFill>
                <a:schemeClr val="accent1"/>
              </a:solidFill>
              <a:latin typeface="Oswald Medium"/>
              <a:ea typeface="Oswald Medium"/>
              <a:cs typeface="Oswald Medium"/>
              <a:sym typeface="Oswald Medium"/>
            </a:endParaRPr>
          </a:p>
        </p:txBody>
      </p:sp>
      <p:sp>
        <p:nvSpPr>
          <p:cNvPr id="3632" name="Google Shape;3632;g3451a0c9f19_0_2854"/>
          <p:cNvSpPr txBox="1"/>
          <p:nvPr/>
        </p:nvSpPr>
        <p:spPr>
          <a:xfrm>
            <a:off x="4874233" y="6263733"/>
            <a:ext cx="7076400" cy="430800"/>
          </a:xfrm>
          <a:prstGeom prst="rect">
            <a:avLst/>
          </a:prstGeom>
          <a:noFill/>
          <a:ln>
            <a:noFill/>
          </a:ln>
        </p:spPr>
        <p:txBody>
          <a:bodyPr spcFirstLastPara="1" wrap="square" lIns="121900" tIns="121900" rIns="121900" bIns="121900" anchor="ctr" anchorCtr="0">
            <a:spAutoFit/>
          </a:bodyPr>
          <a:lstStyle/>
          <a:p>
            <a:pPr marL="0" lvl="0" indent="0" algn="r" rtl="0">
              <a:spcBef>
                <a:spcPts val="0"/>
              </a:spcBef>
              <a:spcAft>
                <a:spcPts val="0"/>
              </a:spcAft>
              <a:buNone/>
            </a:pPr>
            <a:r>
              <a:rPr lang="en-US" sz="1200">
                <a:solidFill>
                  <a:schemeClr val="dk1"/>
                </a:solidFill>
                <a:latin typeface="Montserrat"/>
                <a:ea typeface="Montserrat"/>
                <a:cs typeface="Montserrat"/>
                <a:sym typeface="Montserrat"/>
              </a:rPr>
              <a:t>Metrics as of January 31, 2026</a:t>
            </a:r>
            <a:endParaRPr sz="1200">
              <a:solidFill>
                <a:schemeClr val="dk1"/>
              </a:solidFill>
              <a:latin typeface="Montserrat"/>
              <a:ea typeface="Montserrat"/>
              <a:cs typeface="Montserrat"/>
              <a:sym typeface="Montserrat"/>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636"/>
        <p:cNvGrpSpPr/>
        <p:nvPr/>
      </p:nvGrpSpPr>
      <p:grpSpPr>
        <a:xfrm>
          <a:off x="0" y="0"/>
          <a:ext cx="0" cy="0"/>
          <a:chOff x="0" y="0"/>
          <a:chExt cx="0" cy="0"/>
        </a:xfrm>
      </p:grpSpPr>
      <p:sp>
        <p:nvSpPr>
          <p:cNvPr id="3637" name="Google Shape;3637;g3451a0c9f19_0_3558"/>
          <p:cNvSpPr txBox="1">
            <a:spLocks noGrp="1"/>
          </p:cNvSpPr>
          <p:nvPr>
            <p:ph type="title"/>
          </p:nvPr>
        </p:nvSpPr>
        <p:spPr>
          <a:xfrm>
            <a:off x="609600" y="914400"/>
            <a:ext cx="5181600" cy="788100"/>
          </a:xfrm>
          <a:prstGeom prst="rect">
            <a:avLst/>
          </a:prstGeom>
        </p:spPr>
        <p:txBody>
          <a:bodyPr spcFirstLastPara="1" wrap="square" lIns="0" tIns="0" rIns="0" bIns="0" anchor="t" anchorCtr="0">
            <a:normAutofit fontScale="90000"/>
          </a:bodyPr>
          <a:lstStyle/>
          <a:p>
            <a:pPr marL="0" lvl="0" indent="0" algn="l" rtl="0">
              <a:lnSpc>
                <a:spcPct val="90000"/>
              </a:lnSpc>
              <a:spcBef>
                <a:spcPts val="0"/>
              </a:spcBef>
              <a:spcAft>
                <a:spcPts val="100"/>
              </a:spcAft>
              <a:buClr>
                <a:schemeClr val="dk1"/>
              </a:buClr>
              <a:buSzPct val="31250"/>
              <a:buFont typeface="Arial"/>
              <a:buNone/>
            </a:pPr>
            <a:r>
              <a:rPr lang="en-US"/>
              <a:t>The En-ROADS Training Program</a:t>
            </a:r>
            <a:endParaRPr/>
          </a:p>
        </p:txBody>
      </p:sp>
      <p:sp>
        <p:nvSpPr>
          <p:cNvPr id="3638" name="Google Shape;3638;g3451a0c9f19_0_3558"/>
          <p:cNvSpPr txBox="1">
            <a:spLocks noGrp="1"/>
          </p:cNvSpPr>
          <p:nvPr>
            <p:ph type="body" idx="1"/>
          </p:nvPr>
        </p:nvSpPr>
        <p:spPr>
          <a:xfrm>
            <a:off x="6095999" y="1146727"/>
            <a:ext cx="5807033" cy="2797500"/>
          </a:xfrm>
          <a:prstGeom prst="rect">
            <a:avLst/>
          </a:prstGeom>
        </p:spPr>
        <p:txBody>
          <a:bodyPr spcFirstLastPara="1" wrap="square" lIns="0" tIns="0" rIns="0" bIns="0" anchor="t" anchorCtr="0">
            <a:noAutofit/>
          </a:bodyPr>
          <a:lstStyle/>
          <a:p>
            <a:pPr marL="0" lvl="0" indent="0" algn="l" rtl="0">
              <a:spcBef>
                <a:spcPts val="700"/>
              </a:spcBef>
              <a:spcAft>
                <a:spcPts val="0"/>
              </a:spcAft>
              <a:buClr>
                <a:schemeClr val="dk1"/>
              </a:buClr>
              <a:buSzPts val="1500"/>
              <a:buFont typeface="Arial"/>
              <a:buNone/>
            </a:pPr>
            <a:r>
              <a:rPr lang="en-US" sz="1900" b="1" dirty="0">
                <a:solidFill>
                  <a:schemeClr val="accent1"/>
                </a:solidFill>
              </a:rPr>
              <a:t>Join this free, self-paced online course to…</a:t>
            </a:r>
            <a:endParaRPr sz="1900" b="1" dirty="0">
              <a:solidFill>
                <a:schemeClr val="accent1"/>
              </a:solidFill>
            </a:endParaRPr>
          </a:p>
          <a:p>
            <a:pPr marL="609600" lvl="0" indent="-406400" algn="l" rtl="0">
              <a:spcBef>
                <a:spcPts val="700"/>
              </a:spcBef>
              <a:spcAft>
                <a:spcPts val="0"/>
              </a:spcAft>
              <a:buSzPts val="1600"/>
              <a:buChar char="●"/>
            </a:pPr>
            <a:r>
              <a:rPr lang="en-US" dirty="0"/>
              <a:t>Learn more about the En-ROADS simulator.</a:t>
            </a:r>
            <a:endParaRPr dirty="0"/>
          </a:p>
          <a:p>
            <a:pPr marL="609600" lvl="0" indent="-406400" algn="l" rtl="0">
              <a:spcBef>
                <a:spcPts val="700"/>
              </a:spcBef>
              <a:spcAft>
                <a:spcPts val="0"/>
              </a:spcAft>
              <a:buSzPts val="1600"/>
              <a:buChar char="●"/>
            </a:pPr>
            <a:r>
              <a:rPr lang="en-US" dirty="0"/>
              <a:t>Facilitate engaging events to spark climate action – both online and in-person.</a:t>
            </a:r>
            <a:endParaRPr dirty="0"/>
          </a:p>
          <a:p>
            <a:pPr marL="609600" lvl="0" indent="-406400" algn="l" rtl="0">
              <a:spcBef>
                <a:spcPts val="700"/>
              </a:spcBef>
              <a:spcAft>
                <a:spcPts val="0"/>
              </a:spcAft>
              <a:buSzPts val="1600"/>
              <a:buChar char="●"/>
            </a:pPr>
            <a:r>
              <a:rPr lang="en-US" dirty="0"/>
              <a:t>Gain valuable insights on systems thinking, </a:t>
            </a:r>
            <a:r>
              <a:rPr lang="en-US" dirty="0" err="1"/>
              <a:t>Multisolving</a:t>
            </a:r>
            <a:r>
              <a:rPr lang="en-US" dirty="0"/>
              <a:t>, and advanced facilitation tips.</a:t>
            </a:r>
            <a:endParaRPr dirty="0"/>
          </a:p>
          <a:p>
            <a:pPr marL="609600" lvl="0" indent="-406400" algn="l" rtl="0">
              <a:spcBef>
                <a:spcPts val="700"/>
              </a:spcBef>
              <a:spcAft>
                <a:spcPts val="0"/>
              </a:spcAft>
              <a:buSzPts val="1600"/>
              <a:buChar char="●"/>
            </a:pPr>
            <a:r>
              <a:rPr lang="en-US" dirty="0"/>
              <a:t>Begin your journey as an En-ROADS Climate Ambassador.</a:t>
            </a:r>
            <a:endParaRPr dirty="0"/>
          </a:p>
          <a:p>
            <a:pPr marL="0" lvl="0" indent="0" algn="l" rtl="0">
              <a:spcBef>
                <a:spcPts val="700"/>
              </a:spcBef>
              <a:spcAft>
                <a:spcPts val="700"/>
              </a:spcAft>
              <a:buClr>
                <a:schemeClr val="dk1"/>
              </a:buClr>
              <a:buSzPts val="1500"/>
              <a:buFont typeface="Arial"/>
              <a:buNone/>
            </a:pPr>
            <a:endParaRPr dirty="0"/>
          </a:p>
        </p:txBody>
      </p:sp>
      <p:pic>
        <p:nvPicPr>
          <p:cNvPr id="3639" name="Google Shape;3639;g3451a0c9f19_0_3558" title="Tobit_Abao_STI_College_General_Santos_City_Philippines_Dec2024_1 copy.jpg"/>
          <p:cNvPicPr preferRelativeResize="0">
            <a:picLocks noGrp="1"/>
          </p:cNvPicPr>
          <p:nvPr>
            <p:ph type="pic" idx="2"/>
          </p:nvPr>
        </p:nvPicPr>
        <p:blipFill rotWithShape="1">
          <a:blip r:embed="rId3">
            <a:alphaModFix/>
          </a:blip>
          <a:srcRect l="3755" r="3746"/>
          <a:stretch/>
        </p:blipFill>
        <p:spPr>
          <a:xfrm>
            <a:off x="609600" y="3340767"/>
            <a:ext cx="4572001" cy="3517199"/>
          </a:xfrm>
          <a:prstGeom prst="rect">
            <a:avLst/>
          </a:prstGeom>
          <a:ln>
            <a:noFill/>
          </a:ln>
        </p:spPr>
      </p:pic>
      <p:sp>
        <p:nvSpPr>
          <p:cNvPr id="3640" name="Google Shape;3640;g3451a0c9f19_0_3558"/>
          <p:cNvSpPr txBox="1">
            <a:spLocks noGrp="1"/>
          </p:cNvSpPr>
          <p:nvPr>
            <p:ph type="subTitle" idx="3"/>
          </p:nvPr>
        </p:nvSpPr>
        <p:spPr>
          <a:xfrm>
            <a:off x="609600" y="609600"/>
            <a:ext cx="4094100" cy="3753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TRAINING</a:t>
            </a:r>
            <a:endParaRPr/>
          </a:p>
        </p:txBody>
      </p:sp>
      <p:sp>
        <p:nvSpPr>
          <p:cNvPr id="3641" name="Google Shape;3641;g3451a0c9f19_0_3558"/>
          <p:cNvSpPr txBox="1"/>
          <p:nvPr/>
        </p:nvSpPr>
        <p:spPr>
          <a:xfrm>
            <a:off x="5475533" y="5399333"/>
            <a:ext cx="6427500" cy="11544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2800" b="1">
                <a:solidFill>
                  <a:schemeClr val="lt1"/>
                </a:solidFill>
                <a:latin typeface="Helvetica Neue"/>
                <a:ea typeface="Helvetica Neue"/>
                <a:cs typeface="Helvetica Neue"/>
                <a:sym typeface="Helvetica Neue"/>
              </a:rPr>
              <a:t>Register at: </a:t>
            </a:r>
            <a:r>
              <a:rPr lang="en-US" sz="3100" b="1" u="sng">
                <a:solidFill>
                  <a:schemeClr val="lt2"/>
                </a:solidFill>
                <a:latin typeface="Helvetica Neue"/>
                <a:ea typeface="Helvetica Neue"/>
                <a:cs typeface="Helvetica Neue"/>
                <a:sym typeface="Helvetica Neue"/>
                <a:hlinkClick r:id="rId4">
                  <a:extLst>
                    <a:ext uri="{A12FA001-AC4F-418D-AE19-62706E023703}">
                      <ahyp:hlinkClr xmlns:ahyp="http://schemas.microsoft.com/office/drawing/2018/hyperlinkcolor" val="tx"/>
                    </a:ext>
                  </a:extLst>
                </a:hlinkClick>
              </a:rPr>
              <a:t>learn.climateinteractive.org</a:t>
            </a:r>
            <a:endParaRPr sz="3100" b="1" u="sng">
              <a:solidFill>
                <a:schemeClr val="lt2"/>
              </a:solidFill>
              <a:latin typeface="Helvetica Neue Light"/>
              <a:ea typeface="Helvetica Neue Light"/>
              <a:cs typeface="Helvetica Neue Light"/>
              <a:sym typeface="Helvetica Neue Light"/>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645"/>
        <p:cNvGrpSpPr/>
        <p:nvPr/>
      </p:nvGrpSpPr>
      <p:grpSpPr>
        <a:xfrm>
          <a:off x="0" y="0"/>
          <a:ext cx="0" cy="0"/>
          <a:chOff x="0" y="0"/>
          <a:chExt cx="0" cy="0"/>
        </a:xfrm>
      </p:grpSpPr>
      <p:sp>
        <p:nvSpPr>
          <p:cNvPr id="3646" name="Google Shape;3646;g3451a0c9f19_0_4597"/>
          <p:cNvSpPr txBox="1">
            <a:spLocks noGrp="1"/>
          </p:cNvSpPr>
          <p:nvPr>
            <p:ph type="title"/>
          </p:nvPr>
        </p:nvSpPr>
        <p:spPr>
          <a:xfrm>
            <a:off x="609600" y="428400"/>
            <a:ext cx="10363200" cy="7881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4800"/>
              <a:buNone/>
            </a:pPr>
            <a:r>
              <a:rPr lang="en-US"/>
              <a:t>Big Picture Insights </a:t>
            </a:r>
            <a:endParaRPr/>
          </a:p>
          <a:p>
            <a:pPr marL="0" lvl="0" indent="0" algn="l" rtl="0">
              <a:lnSpc>
                <a:spcPct val="90000"/>
              </a:lnSpc>
              <a:spcBef>
                <a:spcPts val="100"/>
              </a:spcBef>
              <a:spcAft>
                <a:spcPts val="100"/>
              </a:spcAft>
              <a:buSzPts val="4800"/>
              <a:buNone/>
            </a:pPr>
            <a:endParaRPr/>
          </a:p>
        </p:txBody>
      </p:sp>
      <p:sp>
        <p:nvSpPr>
          <p:cNvPr id="3647" name="Google Shape;3647;g3451a0c9f19_0_4597"/>
          <p:cNvSpPr txBox="1">
            <a:spLocks noGrp="1"/>
          </p:cNvSpPr>
          <p:nvPr>
            <p:ph type="body" idx="2"/>
          </p:nvPr>
        </p:nvSpPr>
        <p:spPr>
          <a:xfrm>
            <a:off x="609600" y="1687400"/>
            <a:ext cx="10972800" cy="4267200"/>
          </a:xfrm>
          <a:prstGeom prst="rect">
            <a:avLst/>
          </a:prstGeom>
          <a:noFill/>
          <a:ln>
            <a:noFill/>
          </a:ln>
        </p:spPr>
        <p:txBody>
          <a:bodyPr spcFirstLastPara="1" wrap="square" lIns="0" tIns="0" rIns="0" bIns="0" anchor="t" anchorCtr="0">
            <a:noAutofit/>
          </a:bodyPr>
          <a:lstStyle/>
          <a:p>
            <a:pPr marL="609600" lvl="0" indent="-425450" algn="l" rtl="0">
              <a:lnSpc>
                <a:spcPct val="115000"/>
              </a:lnSpc>
              <a:spcBef>
                <a:spcPts val="1300"/>
              </a:spcBef>
              <a:spcAft>
                <a:spcPts val="0"/>
              </a:spcAft>
              <a:buSzPts val="1900"/>
              <a:buAutoNum type="arabicPeriod"/>
            </a:pPr>
            <a:r>
              <a:rPr lang="en-US" b="1"/>
              <a:t>A combination of solutions is needed</a:t>
            </a:r>
            <a:r>
              <a:rPr lang="en-US"/>
              <a:t> to address climate change: “It takes more than one seed to plant a garden.” </a:t>
            </a:r>
            <a:endParaRPr/>
          </a:p>
          <a:p>
            <a:pPr marL="609600" lvl="0" indent="-425450" algn="l" rtl="0">
              <a:lnSpc>
                <a:spcPct val="115000"/>
              </a:lnSpc>
              <a:spcBef>
                <a:spcPts val="1300"/>
              </a:spcBef>
              <a:spcAft>
                <a:spcPts val="0"/>
              </a:spcAft>
              <a:buSzPts val="1900"/>
              <a:buAutoNum type="arabicPeriod"/>
            </a:pPr>
            <a:r>
              <a:rPr lang="en-US"/>
              <a:t>Keeping climate change to well below 2°C, and limiting it to 1.5°C, is possible. </a:t>
            </a:r>
            <a:r>
              <a:rPr lang="en-US" b="1"/>
              <a:t>We can still avoid the worst-case scenarios — it is still physically and technologically possible.</a:t>
            </a:r>
            <a:endParaRPr b="1"/>
          </a:p>
          <a:p>
            <a:pPr marL="609600" lvl="0" indent="-425450" algn="l" rtl="0">
              <a:lnSpc>
                <a:spcPct val="115000"/>
              </a:lnSpc>
              <a:spcBef>
                <a:spcPts val="1300"/>
              </a:spcBef>
              <a:spcAft>
                <a:spcPts val="0"/>
              </a:spcAft>
              <a:buSzPts val="1900"/>
              <a:buAutoNum type="arabicPeriod"/>
            </a:pPr>
            <a:r>
              <a:rPr lang="en-US"/>
              <a:t>All successful scenarios significantly </a:t>
            </a:r>
            <a:r>
              <a:rPr lang="en-US" b="1"/>
              <a:t>cut burning of coal, oil, and gas in the next 10-20 years.</a:t>
            </a:r>
            <a:endParaRPr b="1"/>
          </a:p>
          <a:p>
            <a:pPr marL="609600" lvl="0" indent="-425450" algn="l" rtl="0">
              <a:lnSpc>
                <a:spcPct val="115000"/>
              </a:lnSpc>
              <a:spcBef>
                <a:spcPts val="1300"/>
              </a:spcBef>
              <a:spcAft>
                <a:spcPts val="0"/>
              </a:spcAft>
              <a:buSzPts val="1900"/>
              <a:buAutoNum type="arabicPeriod"/>
            </a:pPr>
            <a:r>
              <a:rPr lang="en-US"/>
              <a:t>There are </a:t>
            </a:r>
            <a:r>
              <a:rPr lang="en-US" b="1"/>
              <a:t>many lower-leverage actions</a:t>
            </a:r>
            <a:r>
              <a:rPr lang="en-US"/>
              <a:t> that help address climate change globally but which are not as </a:t>
            </a:r>
            <a:r>
              <a:rPr lang="en-US" b="1"/>
              <a:t>high of a priority as reducing fossil fuel use.</a:t>
            </a:r>
            <a:endParaRPr b="1"/>
          </a:p>
          <a:p>
            <a:pPr marL="609600" lvl="0" indent="-425450" algn="l" rtl="0">
              <a:lnSpc>
                <a:spcPct val="115000"/>
              </a:lnSpc>
              <a:spcBef>
                <a:spcPts val="1300"/>
              </a:spcBef>
              <a:spcAft>
                <a:spcPts val="0"/>
              </a:spcAft>
              <a:buSzPts val="1900"/>
              <a:buAutoNum type="arabicPeriod"/>
            </a:pPr>
            <a:r>
              <a:rPr lang="en-US"/>
              <a:t>There are many opportunities to </a:t>
            </a:r>
            <a:r>
              <a:rPr lang="en-US" b="1"/>
              <a:t>increase equity </a:t>
            </a:r>
            <a:r>
              <a:rPr lang="en-US"/>
              <a:t>as we take these actions.</a:t>
            </a:r>
            <a:endParaRPr/>
          </a:p>
          <a:p>
            <a:pPr marL="0" lvl="0" indent="0" algn="l" rtl="0">
              <a:lnSpc>
                <a:spcPct val="115000"/>
              </a:lnSpc>
              <a:spcBef>
                <a:spcPts val="1300"/>
              </a:spcBef>
              <a:spcAft>
                <a:spcPts val="1600"/>
              </a:spcAft>
              <a:buSzPts val="1900"/>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4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4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4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4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51"/>
        <p:cNvGrpSpPr/>
        <p:nvPr/>
      </p:nvGrpSpPr>
      <p:grpSpPr>
        <a:xfrm>
          <a:off x="0" y="0"/>
          <a:ext cx="0" cy="0"/>
          <a:chOff x="0" y="0"/>
          <a:chExt cx="0" cy="0"/>
        </a:xfrm>
      </p:grpSpPr>
      <p:sp>
        <p:nvSpPr>
          <p:cNvPr id="3652" name="Google Shape;3652;g3451a0c9f19_0_5269"/>
          <p:cNvSpPr txBox="1">
            <a:spLocks noGrp="1"/>
          </p:cNvSpPr>
          <p:nvPr>
            <p:ph type="title"/>
          </p:nvPr>
        </p:nvSpPr>
        <p:spPr>
          <a:xfrm>
            <a:off x="370600" y="332567"/>
            <a:ext cx="10363200" cy="7881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4800"/>
              <a:buNone/>
            </a:pPr>
            <a:r>
              <a:rPr lang="en-US"/>
              <a:t>More Insights from En-ROADS</a:t>
            </a:r>
            <a:endParaRPr/>
          </a:p>
          <a:p>
            <a:pPr marL="0" lvl="0" indent="0" algn="l" rtl="0">
              <a:lnSpc>
                <a:spcPct val="90000"/>
              </a:lnSpc>
              <a:spcBef>
                <a:spcPts val="100"/>
              </a:spcBef>
              <a:spcAft>
                <a:spcPts val="100"/>
              </a:spcAft>
              <a:buSzPts val="4800"/>
              <a:buNone/>
            </a:pPr>
            <a:endParaRPr/>
          </a:p>
        </p:txBody>
      </p:sp>
      <p:sp>
        <p:nvSpPr>
          <p:cNvPr id="3653" name="Google Shape;3653;g3451a0c9f19_0_5269"/>
          <p:cNvSpPr txBox="1">
            <a:spLocks noGrp="1"/>
          </p:cNvSpPr>
          <p:nvPr>
            <p:ph type="body" idx="2"/>
          </p:nvPr>
        </p:nvSpPr>
        <p:spPr>
          <a:xfrm>
            <a:off x="370600" y="1219600"/>
            <a:ext cx="11477100" cy="5638500"/>
          </a:xfrm>
          <a:prstGeom prst="rect">
            <a:avLst/>
          </a:prstGeom>
          <a:noFill/>
          <a:ln>
            <a:noFill/>
          </a:ln>
        </p:spPr>
        <p:txBody>
          <a:bodyPr spcFirstLastPara="1" wrap="square" lIns="0" tIns="0" rIns="0" bIns="0" anchor="t" anchorCtr="0">
            <a:noAutofit/>
          </a:bodyPr>
          <a:lstStyle/>
          <a:p>
            <a:pPr marL="609600" lvl="0" indent="-419100" algn="l" rtl="0">
              <a:lnSpc>
                <a:spcPct val="115000"/>
              </a:lnSpc>
              <a:spcBef>
                <a:spcPts val="0"/>
              </a:spcBef>
              <a:spcAft>
                <a:spcPts val="0"/>
              </a:spcAft>
              <a:buSzPts val="1800"/>
              <a:buChar char="●"/>
            </a:pPr>
            <a:r>
              <a:rPr lang="en-US" sz="1800"/>
              <a:t>The </a:t>
            </a:r>
            <a:r>
              <a:rPr lang="en-US" sz="1800" b="1"/>
              <a:t>transition</a:t>
            </a:r>
            <a:r>
              <a:rPr lang="en-US" sz="1800"/>
              <a:t> from high-carbon to low-carbon energy takes </a:t>
            </a:r>
            <a:r>
              <a:rPr lang="en-US" sz="1800" b="1"/>
              <a:t>decades</a:t>
            </a:r>
            <a:r>
              <a:rPr lang="en-US" sz="1800"/>
              <a:t> due to the </a:t>
            </a:r>
            <a:r>
              <a:rPr lang="en-US" sz="1800" b="1"/>
              <a:t>long lifetime of fossil fuel capital infrastructure.</a:t>
            </a:r>
            <a:endParaRPr sz="1800" b="1"/>
          </a:p>
          <a:p>
            <a:pPr marL="609600" lvl="0" indent="-419100" algn="l" rtl="0">
              <a:lnSpc>
                <a:spcPct val="115000"/>
              </a:lnSpc>
              <a:spcBef>
                <a:spcPts val="500"/>
              </a:spcBef>
              <a:spcAft>
                <a:spcPts val="0"/>
              </a:spcAft>
              <a:buSzPts val="1800"/>
              <a:buChar char="●"/>
            </a:pPr>
            <a:r>
              <a:rPr lang="en-US" sz="1800"/>
              <a:t>A </a:t>
            </a:r>
            <a:r>
              <a:rPr lang="en-US" sz="1800" b="1"/>
              <a:t>new zero-carbon</a:t>
            </a:r>
            <a:r>
              <a:rPr lang="en-US" sz="1800"/>
              <a:t> energy source takes </a:t>
            </a:r>
            <a:r>
              <a:rPr lang="en-US" sz="1800" b="1"/>
              <a:t>too long</a:t>
            </a:r>
            <a:r>
              <a:rPr lang="en-US" sz="1800"/>
              <a:t> to scale up to contribute much on its own.</a:t>
            </a:r>
            <a:endParaRPr sz="1800"/>
          </a:p>
          <a:p>
            <a:pPr marL="609600" lvl="0" indent="-419100" algn="l" rtl="0">
              <a:lnSpc>
                <a:spcPct val="115000"/>
              </a:lnSpc>
              <a:spcBef>
                <a:spcPts val="500"/>
              </a:spcBef>
              <a:spcAft>
                <a:spcPts val="0"/>
              </a:spcAft>
              <a:buSzPts val="1800"/>
              <a:buChar char="●"/>
            </a:pPr>
            <a:r>
              <a:rPr lang="en-US" sz="1800"/>
              <a:t>Even when low-carbon energy sources are encouraged, we still burn </a:t>
            </a:r>
            <a:r>
              <a:rPr lang="en-US" sz="1800" b="1"/>
              <a:t>fossil fuels </a:t>
            </a:r>
            <a:r>
              <a:rPr lang="en-US" sz="1800"/>
              <a:t>unless they are </a:t>
            </a:r>
            <a:r>
              <a:rPr lang="en-US" sz="1800" b="1"/>
              <a:t>actively discouraged</a:t>
            </a:r>
            <a:r>
              <a:rPr lang="en-US" sz="1800"/>
              <a:t>.</a:t>
            </a:r>
            <a:endParaRPr sz="1800"/>
          </a:p>
          <a:p>
            <a:pPr marL="609600" lvl="0" indent="-419100" algn="l" rtl="0">
              <a:lnSpc>
                <a:spcPct val="115000"/>
              </a:lnSpc>
              <a:spcBef>
                <a:spcPts val="500"/>
              </a:spcBef>
              <a:spcAft>
                <a:spcPts val="0"/>
              </a:spcAft>
              <a:buSzPts val="1800"/>
              <a:buChar char="●"/>
            </a:pPr>
            <a:r>
              <a:rPr lang="en-US" sz="1800"/>
              <a:t>Reducing other greenhouse gas emissions—</a:t>
            </a:r>
            <a:r>
              <a:rPr lang="en-US" sz="1800" b="1"/>
              <a:t>methane, N</a:t>
            </a:r>
            <a:r>
              <a:rPr lang="en-US" sz="1800" b="1" baseline="-25000"/>
              <a:t>2</a:t>
            </a:r>
            <a:r>
              <a:rPr lang="en-US" sz="1800" b="1"/>
              <a:t>O, F-gases</a:t>
            </a:r>
            <a:r>
              <a:rPr lang="en-US" sz="1800"/>
              <a:t>—reduces temperature quite a bit.</a:t>
            </a:r>
            <a:endParaRPr sz="1800"/>
          </a:p>
          <a:p>
            <a:pPr marL="609600" lvl="0" indent="-419100" algn="l" rtl="0">
              <a:lnSpc>
                <a:spcPct val="115000"/>
              </a:lnSpc>
              <a:spcBef>
                <a:spcPts val="500"/>
              </a:spcBef>
              <a:spcAft>
                <a:spcPts val="0"/>
              </a:spcAft>
              <a:buSzPts val="1800"/>
              <a:buChar char="●"/>
            </a:pPr>
            <a:r>
              <a:rPr lang="en-US" sz="1800"/>
              <a:t>A </a:t>
            </a:r>
            <a:r>
              <a:rPr lang="en-US" sz="1800" b="1"/>
              <a:t>carbon price is high leverage</a:t>
            </a:r>
            <a:r>
              <a:rPr lang="en-US" sz="1800"/>
              <a:t> because it changes the fuel mix and reduces energy demand.</a:t>
            </a:r>
            <a:endParaRPr sz="1800"/>
          </a:p>
          <a:p>
            <a:pPr marL="609600" lvl="0" indent="-419100" algn="l" rtl="0">
              <a:lnSpc>
                <a:spcPct val="115000"/>
              </a:lnSpc>
              <a:spcBef>
                <a:spcPts val="500"/>
              </a:spcBef>
              <a:spcAft>
                <a:spcPts val="0"/>
              </a:spcAft>
              <a:buSzPts val="1800"/>
              <a:buChar char="●"/>
            </a:pPr>
            <a:r>
              <a:rPr lang="en-US" sz="1800"/>
              <a:t>New technologies grow via </a:t>
            </a:r>
            <a:r>
              <a:rPr lang="en-US" sz="1800" b="1"/>
              <a:t>reinforcing “learning” feedback loops</a:t>
            </a:r>
            <a:r>
              <a:rPr lang="en-US" sz="1800"/>
              <a:t>.</a:t>
            </a:r>
            <a:endParaRPr sz="1800"/>
          </a:p>
          <a:p>
            <a:pPr marL="609600" lvl="0" indent="-419100" algn="l" rtl="0">
              <a:lnSpc>
                <a:spcPct val="115000"/>
              </a:lnSpc>
              <a:spcBef>
                <a:spcPts val="500"/>
              </a:spcBef>
              <a:spcAft>
                <a:spcPts val="0"/>
              </a:spcAft>
              <a:buSzPts val="1800"/>
              <a:buChar char="●"/>
            </a:pPr>
            <a:r>
              <a:rPr lang="en-US" sz="1800"/>
              <a:t>In a scenario in which many actions that limit fossil fuel demand have already been taken, more nuclear, or new zero-carbon energy, or renewables just </a:t>
            </a:r>
            <a:r>
              <a:rPr lang="en-US" sz="1800" b="1"/>
              <a:t>displaces the other low-carbon sources</a:t>
            </a:r>
            <a:r>
              <a:rPr lang="en-US" sz="1800"/>
              <a:t> (a dynamic known as “crowding out”).</a:t>
            </a:r>
            <a:endParaRPr sz="1800"/>
          </a:p>
          <a:p>
            <a:pPr marL="609600" lvl="0" indent="-419100" algn="l" rtl="0">
              <a:lnSpc>
                <a:spcPct val="115000"/>
              </a:lnSpc>
              <a:spcBef>
                <a:spcPts val="500"/>
              </a:spcBef>
              <a:spcAft>
                <a:spcPts val="500"/>
              </a:spcAft>
              <a:buSzPts val="1800"/>
              <a:buChar char="●"/>
            </a:pPr>
            <a:r>
              <a:rPr lang="en-US" sz="1800" b="1"/>
              <a:t>Afforestation is lower leverage than many expect</a:t>
            </a:r>
            <a:r>
              <a:rPr lang="en-US" sz="1800"/>
              <a:t>, because its carbon removal potential is </a:t>
            </a:r>
            <a:r>
              <a:rPr lang="en-US" sz="1800" b="1"/>
              <a:t>delayed</a:t>
            </a:r>
            <a:r>
              <a:rPr lang="en-US" sz="1800"/>
              <a:t> and much </a:t>
            </a:r>
            <a:r>
              <a:rPr lang="en-US" sz="1800" b="1"/>
              <a:t>smaller</a:t>
            </a:r>
            <a:r>
              <a:rPr lang="en-US" sz="1800"/>
              <a:t> </a:t>
            </a:r>
            <a:r>
              <a:rPr lang="en-US" sz="1800" b="1"/>
              <a:t>than</a:t>
            </a:r>
            <a:r>
              <a:rPr lang="en-US" sz="1800"/>
              <a:t> the greenhouse gas emissions that come from burning fossil fuels.</a:t>
            </a:r>
            <a:endParaRPr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5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5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5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5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5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5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5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65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657"/>
        <p:cNvGrpSpPr/>
        <p:nvPr/>
      </p:nvGrpSpPr>
      <p:grpSpPr>
        <a:xfrm>
          <a:off x="0" y="0"/>
          <a:ext cx="0" cy="0"/>
          <a:chOff x="0" y="0"/>
          <a:chExt cx="0" cy="0"/>
        </a:xfrm>
      </p:grpSpPr>
      <p:sp>
        <p:nvSpPr>
          <p:cNvPr id="3658" name="Google Shape;3658;g3451a0c9f19_0_6617"/>
          <p:cNvSpPr txBox="1">
            <a:spLocks noGrp="1"/>
          </p:cNvSpPr>
          <p:nvPr>
            <p:ph type="title"/>
          </p:nvPr>
        </p:nvSpPr>
        <p:spPr>
          <a:xfrm>
            <a:off x="339796" y="292698"/>
            <a:ext cx="10363200" cy="7881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4800"/>
              <a:buNone/>
            </a:pPr>
            <a:r>
              <a:rPr lang="en-US" dirty="0"/>
              <a:t>System Dynamics in En-ROADS</a:t>
            </a:r>
            <a:endParaRPr dirty="0"/>
          </a:p>
          <a:p>
            <a:pPr marL="0" lvl="0" indent="0" algn="l" rtl="0">
              <a:lnSpc>
                <a:spcPct val="90000"/>
              </a:lnSpc>
              <a:spcBef>
                <a:spcPts val="100"/>
              </a:spcBef>
              <a:spcAft>
                <a:spcPts val="100"/>
              </a:spcAft>
              <a:buSzPts val="4800"/>
              <a:buNone/>
            </a:pPr>
            <a:endParaRPr dirty="0"/>
          </a:p>
        </p:txBody>
      </p:sp>
      <p:sp>
        <p:nvSpPr>
          <p:cNvPr id="3659" name="Google Shape;3659;g3451a0c9f19_0_6617"/>
          <p:cNvSpPr txBox="1">
            <a:spLocks noGrp="1"/>
          </p:cNvSpPr>
          <p:nvPr>
            <p:ph type="body" idx="2"/>
          </p:nvPr>
        </p:nvSpPr>
        <p:spPr>
          <a:xfrm>
            <a:off x="339796" y="1673503"/>
            <a:ext cx="11512500" cy="4606800"/>
          </a:xfrm>
          <a:prstGeom prst="rect">
            <a:avLst/>
          </a:prstGeom>
          <a:noFill/>
          <a:ln>
            <a:noFill/>
          </a:ln>
        </p:spPr>
        <p:txBody>
          <a:bodyPr spcFirstLastPara="1" wrap="square" lIns="91425" tIns="45700" rIns="91425" bIns="45700" anchor="ctr" anchorCtr="0">
            <a:noAutofit/>
          </a:bodyPr>
          <a:lstStyle/>
          <a:p>
            <a:pPr marL="609600" marR="0" lvl="0" indent="-425450" algn="l" rtl="0">
              <a:lnSpc>
                <a:spcPct val="115000"/>
              </a:lnSpc>
              <a:spcBef>
                <a:spcPts val="1300"/>
              </a:spcBef>
              <a:spcAft>
                <a:spcPts val="0"/>
              </a:spcAft>
              <a:buClr>
                <a:schemeClr val="dk1"/>
              </a:buClr>
              <a:buSzPts val="1900"/>
              <a:buChar char="●"/>
            </a:pPr>
            <a:r>
              <a:rPr lang="en-US" b="1">
                <a:solidFill>
                  <a:schemeClr val="dk1"/>
                </a:solidFill>
              </a:rPr>
              <a:t>Capital Stock Turnover</a:t>
            </a:r>
            <a:r>
              <a:rPr lang="en-US"/>
              <a:t>:</a:t>
            </a:r>
            <a:r>
              <a:rPr lang="en-US">
                <a:solidFill>
                  <a:schemeClr val="dk1"/>
                </a:solidFill>
              </a:rPr>
              <a:t> Changes to infrastructure take time.</a:t>
            </a:r>
            <a:endParaRPr>
              <a:solidFill>
                <a:schemeClr val="dk1"/>
              </a:solidFill>
            </a:endParaRPr>
          </a:p>
          <a:p>
            <a:pPr marL="609600" marR="0" lvl="0" indent="-425450" algn="l" rtl="0">
              <a:lnSpc>
                <a:spcPct val="115000"/>
              </a:lnSpc>
              <a:spcBef>
                <a:spcPts val="1300"/>
              </a:spcBef>
              <a:spcAft>
                <a:spcPts val="0"/>
              </a:spcAft>
              <a:buClr>
                <a:schemeClr val="dk1"/>
              </a:buClr>
              <a:buSzPts val="1900"/>
              <a:buChar char="●"/>
            </a:pPr>
            <a:r>
              <a:rPr lang="en-US" b="1">
                <a:solidFill>
                  <a:schemeClr val="dk1"/>
                </a:solidFill>
              </a:rPr>
              <a:t>Price-Demand Feedback</a:t>
            </a:r>
            <a:r>
              <a:rPr lang="en-US"/>
              <a:t>:</a:t>
            </a:r>
            <a:r>
              <a:rPr lang="en-US">
                <a:solidFill>
                  <a:schemeClr val="dk1"/>
                </a:solidFill>
              </a:rPr>
              <a:t> Price, demand, and supply are linked. </a:t>
            </a:r>
            <a:endParaRPr>
              <a:solidFill>
                <a:schemeClr val="dk1"/>
              </a:solidFill>
            </a:endParaRPr>
          </a:p>
          <a:p>
            <a:pPr marL="609600" marR="0" lvl="0" indent="-425450" algn="l" rtl="0">
              <a:lnSpc>
                <a:spcPct val="115000"/>
              </a:lnSpc>
              <a:spcBef>
                <a:spcPts val="1300"/>
              </a:spcBef>
              <a:spcAft>
                <a:spcPts val="0"/>
              </a:spcAft>
              <a:buClr>
                <a:schemeClr val="dk1"/>
              </a:buClr>
              <a:buSzPts val="1900"/>
              <a:buChar char="●"/>
            </a:pPr>
            <a:r>
              <a:rPr lang="en-US" b="1">
                <a:solidFill>
                  <a:schemeClr val="dk1"/>
                </a:solidFill>
              </a:rPr>
              <a:t>Crowding Out</a:t>
            </a:r>
            <a:r>
              <a:rPr lang="en-US"/>
              <a:t>:</a:t>
            </a:r>
            <a:r>
              <a:rPr lang="en-US">
                <a:solidFill>
                  <a:schemeClr val="dk1"/>
                </a:solidFill>
              </a:rPr>
              <a:t> Low-carbon supplies compete for long-term market share.</a:t>
            </a:r>
            <a:endParaRPr>
              <a:solidFill>
                <a:schemeClr val="dk1"/>
              </a:solidFill>
            </a:endParaRPr>
          </a:p>
          <a:p>
            <a:pPr marL="609600" marR="0" lvl="0" indent="-425450" algn="l" rtl="0">
              <a:lnSpc>
                <a:spcPct val="115000"/>
              </a:lnSpc>
              <a:spcBef>
                <a:spcPts val="1300"/>
              </a:spcBef>
              <a:spcAft>
                <a:spcPts val="0"/>
              </a:spcAft>
              <a:buClr>
                <a:schemeClr val="dk1"/>
              </a:buClr>
              <a:buSzPts val="1900"/>
              <a:buChar char="●"/>
            </a:pPr>
            <a:r>
              <a:rPr lang="en-US" b="1">
                <a:solidFill>
                  <a:schemeClr val="dk1"/>
                </a:solidFill>
              </a:rPr>
              <a:t>Squeezing the Balloon</a:t>
            </a:r>
            <a:r>
              <a:rPr lang="en-US"/>
              <a:t>:</a:t>
            </a:r>
            <a:r>
              <a:rPr lang="en-US">
                <a:solidFill>
                  <a:schemeClr val="dk1"/>
                </a:solidFill>
              </a:rPr>
              <a:t> If one energy source is limited, another will grow via a compensating feedback.</a:t>
            </a:r>
            <a:endParaRPr>
              <a:solidFill>
                <a:schemeClr val="dk1"/>
              </a:solidFill>
            </a:endParaRPr>
          </a:p>
          <a:p>
            <a:pPr marL="609600" marR="0" lvl="0" indent="-425450" algn="l" rtl="0">
              <a:lnSpc>
                <a:spcPct val="115000"/>
              </a:lnSpc>
              <a:spcBef>
                <a:spcPts val="1300"/>
              </a:spcBef>
              <a:spcAft>
                <a:spcPts val="0"/>
              </a:spcAft>
              <a:buClr>
                <a:schemeClr val="dk1"/>
              </a:buClr>
              <a:buSzPts val="1900"/>
              <a:buChar char="●"/>
            </a:pPr>
            <a:r>
              <a:rPr lang="en-US" b="1">
                <a:solidFill>
                  <a:schemeClr val="dk1"/>
                </a:solidFill>
              </a:rPr>
              <a:t>Economies of Scale and Learning</a:t>
            </a:r>
            <a:r>
              <a:rPr lang="en-US"/>
              <a:t>:</a:t>
            </a:r>
            <a:r>
              <a:rPr lang="en-US">
                <a:solidFill>
                  <a:schemeClr val="dk1"/>
                </a:solidFill>
              </a:rPr>
              <a:t> Increasing capacity drives down costs.</a:t>
            </a:r>
            <a:endParaRPr>
              <a:solidFill>
                <a:schemeClr val="dk1"/>
              </a:solidFill>
            </a:endParaRPr>
          </a:p>
          <a:p>
            <a:pPr marL="609600" marR="0" lvl="0" indent="-425450" algn="l" rtl="0">
              <a:lnSpc>
                <a:spcPct val="115000"/>
              </a:lnSpc>
              <a:spcBef>
                <a:spcPts val="1300"/>
              </a:spcBef>
              <a:spcAft>
                <a:spcPts val="0"/>
              </a:spcAft>
              <a:buClr>
                <a:schemeClr val="dk1"/>
              </a:buClr>
              <a:buSzPts val="1900"/>
              <a:buChar char="●"/>
            </a:pPr>
            <a:r>
              <a:rPr lang="en-US" b="1">
                <a:solidFill>
                  <a:schemeClr val="dk1"/>
                </a:solidFill>
              </a:rPr>
              <a:t>Economic Damage from Climate Change</a:t>
            </a:r>
            <a:r>
              <a:rPr lang="en-US"/>
              <a:t>:</a:t>
            </a:r>
            <a:r>
              <a:rPr lang="en-US">
                <a:solidFill>
                  <a:schemeClr val="dk1"/>
                </a:solidFill>
              </a:rPr>
              <a:t> Climate change reduces GDP growth and energy consumption, balancing climate change impacts.</a:t>
            </a:r>
            <a:endParaRPr>
              <a:solidFill>
                <a:schemeClr val="dk1"/>
              </a:solidFill>
            </a:endParaRPr>
          </a:p>
          <a:p>
            <a:pPr marL="609600" marR="0" lvl="0" indent="-425450" algn="l" rtl="0">
              <a:lnSpc>
                <a:spcPct val="115000"/>
              </a:lnSpc>
              <a:spcBef>
                <a:spcPts val="1300"/>
              </a:spcBef>
              <a:spcAft>
                <a:spcPts val="0"/>
              </a:spcAft>
              <a:buClr>
                <a:schemeClr val="dk1"/>
              </a:buClr>
              <a:buSzPts val="1900"/>
              <a:buChar char="●"/>
            </a:pPr>
            <a:r>
              <a:rPr lang="en-US" b="1">
                <a:solidFill>
                  <a:schemeClr val="dk1"/>
                </a:solidFill>
              </a:rPr>
              <a:t>Drivers of Growth</a:t>
            </a:r>
            <a:r>
              <a:rPr lang="en-US"/>
              <a:t>:</a:t>
            </a:r>
            <a:r>
              <a:rPr lang="en-US">
                <a:solidFill>
                  <a:schemeClr val="dk1"/>
                </a:solidFill>
              </a:rPr>
              <a:t> Population and GDP growth drive emissions.</a:t>
            </a:r>
            <a:endParaRPr>
              <a:solidFill>
                <a:schemeClr val="dk1"/>
              </a:solidFill>
            </a:endParaRPr>
          </a:p>
          <a:p>
            <a:pPr marL="609600" marR="0" lvl="0" indent="-425450" algn="l" rtl="0">
              <a:lnSpc>
                <a:spcPct val="115000"/>
              </a:lnSpc>
              <a:spcBef>
                <a:spcPts val="1300"/>
              </a:spcBef>
              <a:spcAft>
                <a:spcPts val="500"/>
              </a:spcAft>
              <a:buClr>
                <a:schemeClr val="dk1"/>
              </a:buClr>
              <a:buSzPts val="1900"/>
              <a:buChar char="●"/>
            </a:pPr>
            <a:r>
              <a:rPr lang="en-US" b="1">
                <a:solidFill>
                  <a:schemeClr val="dk1"/>
                </a:solidFill>
              </a:rPr>
              <a:t>Bathtub Dynamics</a:t>
            </a:r>
            <a:r>
              <a:rPr lang="en-US"/>
              <a:t>:</a:t>
            </a:r>
            <a:r>
              <a:rPr lang="en-US">
                <a:solidFill>
                  <a:schemeClr val="dk1"/>
                </a:solidFill>
              </a:rPr>
              <a:t> CO</a:t>
            </a:r>
            <a:r>
              <a:rPr lang="en-US" baseline="-25000">
                <a:solidFill>
                  <a:schemeClr val="dk1"/>
                </a:solidFill>
              </a:rPr>
              <a:t>2</a:t>
            </a:r>
            <a:r>
              <a:rPr lang="en-US">
                <a:solidFill>
                  <a:schemeClr val="dk1"/>
                </a:solidFill>
              </a:rPr>
              <a:t> emissions must be lower than removals for CO</a:t>
            </a:r>
            <a:r>
              <a:rPr lang="en-US" baseline="-25000"/>
              <a:t>2</a:t>
            </a:r>
            <a:r>
              <a:rPr lang="en-US">
                <a:solidFill>
                  <a:schemeClr val="dk1"/>
                </a:solidFill>
              </a:rPr>
              <a:t> concentration and temperature to stop rising.</a:t>
            </a:r>
            <a:endParaRPr>
              <a:solidFill>
                <a:schemeClr val="dk1"/>
              </a:solidFill>
            </a:endParaRPr>
          </a:p>
        </p:txBody>
      </p:sp>
      <p:sp>
        <p:nvSpPr>
          <p:cNvPr id="3660" name="Google Shape;3660;g3451a0c9f19_0_6617"/>
          <p:cNvSpPr txBox="1"/>
          <p:nvPr/>
        </p:nvSpPr>
        <p:spPr>
          <a:xfrm>
            <a:off x="4874233" y="6263733"/>
            <a:ext cx="7076400" cy="430800"/>
          </a:xfrm>
          <a:prstGeom prst="rect">
            <a:avLst/>
          </a:prstGeom>
          <a:noFill/>
          <a:ln>
            <a:noFill/>
          </a:ln>
        </p:spPr>
        <p:txBody>
          <a:bodyPr spcFirstLastPara="1" wrap="square" lIns="121900" tIns="121900" rIns="121900" bIns="121900" anchor="ctr" anchorCtr="0">
            <a:spAutoFit/>
          </a:bodyPr>
          <a:lstStyle/>
          <a:p>
            <a:pPr marL="0" lvl="0" indent="0" algn="r" rtl="0">
              <a:spcBef>
                <a:spcPts val="0"/>
              </a:spcBef>
              <a:spcAft>
                <a:spcPts val="0"/>
              </a:spcAft>
              <a:buNone/>
            </a:pPr>
            <a:r>
              <a:rPr lang="en-US" sz="1200" i="1">
                <a:solidFill>
                  <a:schemeClr val="dk1"/>
                </a:solidFill>
                <a:latin typeface="Montserrat"/>
                <a:ea typeface="Montserrat"/>
                <a:cs typeface="Montserrat"/>
                <a:sym typeface="Montserrat"/>
              </a:rPr>
              <a:t>Learn more in the </a:t>
            </a:r>
            <a:r>
              <a:rPr lang="en-US" sz="1200" i="1" u="sng">
                <a:solidFill>
                  <a:schemeClr val="hlink"/>
                </a:solidFill>
                <a:latin typeface="Montserrat"/>
                <a:ea typeface="Montserrat"/>
                <a:cs typeface="Montserrat"/>
                <a:sym typeface="Montserrat"/>
                <a:hlinkClick r:id="rId3"/>
              </a:rPr>
              <a:t>En-ROADS User Guide</a:t>
            </a:r>
            <a:endParaRPr sz="1200" i="1">
              <a:solidFill>
                <a:schemeClr val="dk1"/>
              </a:solidFill>
              <a:latin typeface="Montserrat"/>
              <a:ea typeface="Montserrat"/>
              <a:cs typeface="Montserrat"/>
              <a:sym typeface="Montserr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5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5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5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5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65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3664"/>
        <p:cNvGrpSpPr/>
        <p:nvPr/>
      </p:nvGrpSpPr>
      <p:grpSpPr>
        <a:xfrm>
          <a:off x="0" y="0"/>
          <a:ext cx="0" cy="0"/>
          <a:chOff x="0" y="0"/>
          <a:chExt cx="0" cy="0"/>
        </a:xfrm>
      </p:grpSpPr>
      <p:sp>
        <p:nvSpPr>
          <p:cNvPr id="3665" name="Google Shape;3665;g3451a0c9f19_0_7320"/>
          <p:cNvSpPr txBox="1">
            <a:spLocks noGrp="1"/>
          </p:cNvSpPr>
          <p:nvPr>
            <p:ph type="body" idx="4294967295"/>
          </p:nvPr>
        </p:nvSpPr>
        <p:spPr>
          <a:xfrm>
            <a:off x="7823200" y="1284600"/>
            <a:ext cx="4134300" cy="5703300"/>
          </a:xfrm>
          <a:prstGeom prst="rect">
            <a:avLst/>
          </a:prstGeom>
        </p:spPr>
        <p:txBody>
          <a:bodyPr spcFirstLastPara="1" wrap="square" lIns="0" tIns="0" rIns="0" bIns="0" anchor="t" anchorCtr="0">
            <a:noAutofit/>
          </a:bodyPr>
          <a:lstStyle/>
          <a:p>
            <a:pPr marL="0" lvl="0" indent="0" algn="l" rtl="0">
              <a:lnSpc>
                <a:spcPct val="120000"/>
              </a:lnSpc>
              <a:spcBef>
                <a:spcPts val="1300"/>
              </a:spcBef>
              <a:spcAft>
                <a:spcPts val="0"/>
              </a:spcAft>
              <a:buNone/>
            </a:pPr>
            <a:r>
              <a:rPr lang="en-US" sz="1700" b="1">
                <a:solidFill>
                  <a:schemeClr val="accent1"/>
                </a:solidFill>
              </a:rPr>
              <a:t>Transparent.</a:t>
            </a:r>
            <a:br>
              <a:rPr lang="en-US" sz="1700" b="1">
                <a:solidFill>
                  <a:schemeClr val="accent1"/>
                </a:solidFill>
              </a:rPr>
            </a:br>
            <a:r>
              <a:rPr lang="en-US" sz="1700"/>
              <a:t>All equations and structure are available in the Reference Guide.</a:t>
            </a:r>
            <a:endParaRPr sz="1700" b="1">
              <a:solidFill>
                <a:schemeClr val="accent1"/>
              </a:solidFill>
            </a:endParaRPr>
          </a:p>
          <a:p>
            <a:pPr marL="0" lvl="0" indent="0" algn="l" rtl="0">
              <a:lnSpc>
                <a:spcPct val="120000"/>
              </a:lnSpc>
              <a:spcBef>
                <a:spcPts val="1600"/>
              </a:spcBef>
              <a:spcAft>
                <a:spcPts val="0"/>
              </a:spcAft>
              <a:buNone/>
            </a:pPr>
            <a:r>
              <a:rPr lang="en-US" sz="1700" b="1">
                <a:solidFill>
                  <a:schemeClr val="accent1"/>
                </a:solidFill>
              </a:rPr>
              <a:t>Flexible. </a:t>
            </a:r>
            <a:br>
              <a:rPr lang="en-US" sz="1700" b="1">
                <a:solidFill>
                  <a:schemeClr val="accent1"/>
                </a:solidFill>
              </a:rPr>
            </a:br>
            <a:r>
              <a:rPr lang="en-US" sz="1700"/>
              <a:t>Assumptions are adjustable.</a:t>
            </a:r>
            <a:endParaRPr sz="1700"/>
          </a:p>
          <a:p>
            <a:pPr marL="0" lvl="0" indent="0" algn="l" rtl="0">
              <a:lnSpc>
                <a:spcPct val="120000"/>
              </a:lnSpc>
              <a:spcBef>
                <a:spcPts val="1600"/>
              </a:spcBef>
              <a:spcAft>
                <a:spcPts val="0"/>
              </a:spcAft>
              <a:buNone/>
            </a:pPr>
            <a:r>
              <a:rPr lang="en-US" sz="1700" b="1">
                <a:solidFill>
                  <a:schemeClr val="accent1"/>
                </a:solidFill>
              </a:rPr>
              <a:t>Globally aggregated to be fast. </a:t>
            </a:r>
            <a:r>
              <a:rPr lang="en-US" sz="1700"/>
              <a:t>Designed to complement, not replace, other Integrated Assessment Models used by the IPCC.</a:t>
            </a:r>
            <a:endParaRPr sz="1700"/>
          </a:p>
          <a:p>
            <a:pPr marL="0" lvl="0" indent="0" algn="l" rtl="0">
              <a:lnSpc>
                <a:spcPct val="120000"/>
              </a:lnSpc>
              <a:spcBef>
                <a:spcPts val="1600"/>
              </a:spcBef>
              <a:spcAft>
                <a:spcPts val="1600"/>
              </a:spcAft>
              <a:buNone/>
            </a:pPr>
            <a:r>
              <a:rPr lang="en-US" sz="1700" b="1">
                <a:solidFill>
                  <a:schemeClr val="accent1"/>
                </a:solidFill>
              </a:rPr>
              <a:t>Supports learning and strategy discussions, grounded in real data and science.</a:t>
            </a:r>
            <a:br>
              <a:rPr lang="en-US" sz="1700" b="1">
                <a:solidFill>
                  <a:schemeClr val="accent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3"/>
                  </a:ext>
                </a:extLst>
              </a:rPr>
            </a:br>
            <a:r>
              <a:rPr lang="en-US" sz="1700"/>
              <a:t>However, not intended to make predictions, as the future is dependent on behavioral variables.</a:t>
            </a:r>
            <a:endParaRPr sz="1700" b="1">
              <a:solidFill>
                <a:schemeClr val="accent1"/>
              </a:solidFill>
            </a:endParaRPr>
          </a:p>
        </p:txBody>
      </p:sp>
      <p:pic>
        <p:nvPicPr>
          <p:cNvPr id="3666" name="Google Shape;3666;g3451a0c9f19_0_7320" title="DSC03341.jpg"/>
          <p:cNvPicPr preferRelativeResize="0">
            <a:picLocks noGrp="1"/>
          </p:cNvPicPr>
          <p:nvPr>
            <p:ph type="pic" idx="2"/>
          </p:nvPr>
        </p:nvPicPr>
        <p:blipFill rotWithShape="1">
          <a:blip r:embed="rId3">
            <a:alphaModFix/>
          </a:blip>
          <a:srcRect l="22922" r="43428"/>
          <a:stretch/>
        </p:blipFill>
        <p:spPr>
          <a:xfrm>
            <a:off x="4261200" y="854933"/>
            <a:ext cx="3026232" cy="6002798"/>
          </a:xfrm>
          <a:prstGeom prst="rect">
            <a:avLst/>
          </a:prstGeom>
        </p:spPr>
      </p:pic>
      <p:sp>
        <p:nvSpPr>
          <p:cNvPr id="3667" name="Google Shape;3667;g3451a0c9f19_0_7320"/>
          <p:cNvSpPr txBox="1">
            <a:spLocks noGrp="1"/>
          </p:cNvSpPr>
          <p:nvPr>
            <p:ph type="title"/>
          </p:nvPr>
        </p:nvSpPr>
        <p:spPr>
          <a:xfrm>
            <a:off x="406400" y="845457"/>
            <a:ext cx="3962400" cy="5486400"/>
          </a:xfrm>
          <a:prstGeom prst="rect">
            <a:avLst/>
          </a:prstGeom>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1500"/>
              <a:buFont typeface="Arial"/>
              <a:buNone/>
            </a:pPr>
            <a:r>
              <a:rPr lang="en-US"/>
              <a:t>Features of En-ROADS</a:t>
            </a:r>
            <a:endParaRPr/>
          </a:p>
          <a:p>
            <a:pPr marL="0" lvl="0" indent="0" algn="l" rtl="0">
              <a:lnSpc>
                <a:spcPct val="90000"/>
              </a:lnSpc>
              <a:spcBef>
                <a:spcPts val="100"/>
              </a:spcBef>
              <a:spcAft>
                <a:spcPts val="0"/>
              </a:spcAft>
              <a:buClr>
                <a:schemeClr val="dk1"/>
              </a:buClr>
              <a:buSzPts val="1500"/>
              <a:buFont typeface="Arial"/>
              <a:buNone/>
            </a:pPr>
            <a:endParaRPr/>
          </a:p>
          <a:p>
            <a:pPr marL="0" lvl="0" indent="0" algn="l" rtl="0">
              <a:spcBef>
                <a:spcPts val="100"/>
              </a:spcBef>
              <a:spcAft>
                <a:spcPts val="100"/>
              </a:spcAft>
              <a:buClr>
                <a:schemeClr val="dk1"/>
              </a:buClr>
              <a:buSzPts val="1500"/>
              <a:buFont typeface="Arial"/>
              <a:buNone/>
            </a:pPr>
            <a:endParaRPr sz="4700" b="1">
              <a:solidFill>
                <a:schemeClr val="lt1"/>
              </a:solidFill>
              <a:latin typeface="Montserrat"/>
              <a:ea typeface="Montserrat"/>
              <a:cs typeface="Montserrat"/>
              <a:sym typeface="Montserrat"/>
            </a:endParaRPr>
          </a:p>
        </p:txBody>
      </p:sp>
      <p:grpSp>
        <p:nvGrpSpPr>
          <p:cNvPr id="3668" name="Google Shape;3668;g3451a0c9f19_0_7320"/>
          <p:cNvGrpSpPr/>
          <p:nvPr/>
        </p:nvGrpSpPr>
        <p:grpSpPr>
          <a:xfrm>
            <a:off x="6893712" y="3418244"/>
            <a:ext cx="729182" cy="729182"/>
            <a:chOff x="5627650" y="1192050"/>
            <a:chExt cx="546900" cy="546900"/>
          </a:xfrm>
        </p:grpSpPr>
        <p:sp>
          <p:nvSpPr>
            <p:cNvPr id="3669" name="Google Shape;3669;g3451a0c9f19_0_7320"/>
            <p:cNvSpPr/>
            <p:nvPr/>
          </p:nvSpPr>
          <p:spPr>
            <a:xfrm>
              <a:off x="5627650" y="1192050"/>
              <a:ext cx="546900" cy="5469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pic>
          <p:nvPicPr>
            <p:cNvPr id="3670" name="Google Shape;3670;g3451a0c9f19_0_7320" title="CI_icons-07.png"/>
            <p:cNvPicPr preferRelativeResize="0"/>
            <p:nvPr/>
          </p:nvPicPr>
          <p:blipFill>
            <a:blip r:embed="rId4">
              <a:alphaModFix/>
            </a:blip>
            <a:stretch>
              <a:fillRect/>
            </a:stretch>
          </p:blipFill>
          <p:spPr>
            <a:xfrm>
              <a:off x="5664199" y="1232963"/>
              <a:ext cx="473800" cy="465075"/>
            </a:xfrm>
            <a:prstGeom prst="rect">
              <a:avLst/>
            </a:prstGeom>
            <a:noFill/>
            <a:ln>
              <a:noFill/>
            </a:ln>
          </p:spPr>
        </p:pic>
      </p:grpSp>
      <p:grpSp>
        <p:nvGrpSpPr>
          <p:cNvPr id="3671" name="Google Shape;3671;g3451a0c9f19_0_7320"/>
          <p:cNvGrpSpPr/>
          <p:nvPr/>
        </p:nvGrpSpPr>
        <p:grpSpPr>
          <a:xfrm>
            <a:off x="6900579" y="4468339"/>
            <a:ext cx="729182" cy="729182"/>
            <a:chOff x="5627650" y="1874942"/>
            <a:chExt cx="546900" cy="546900"/>
          </a:xfrm>
        </p:grpSpPr>
        <p:sp>
          <p:nvSpPr>
            <p:cNvPr id="3672" name="Google Shape;3672;g3451a0c9f19_0_7320"/>
            <p:cNvSpPr/>
            <p:nvPr/>
          </p:nvSpPr>
          <p:spPr>
            <a:xfrm>
              <a:off x="5627650" y="1874942"/>
              <a:ext cx="546900" cy="5469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pic>
          <p:nvPicPr>
            <p:cNvPr id="3673" name="Google Shape;3673;g3451a0c9f19_0_7320" title="CI_icons-21.png"/>
            <p:cNvPicPr preferRelativeResize="0"/>
            <p:nvPr/>
          </p:nvPicPr>
          <p:blipFill>
            <a:blip r:embed="rId5">
              <a:alphaModFix/>
            </a:blip>
            <a:stretch>
              <a:fillRect/>
            </a:stretch>
          </p:blipFill>
          <p:spPr>
            <a:xfrm>
              <a:off x="5664192" y="1915858"/>
              <a:ext cx="473800" cy="465080"/>
            </a:xfrm>
            <a:prstGeom prst="rect">
              <a:avLst/>
            </a:prstGeom>
            <a:noFill/>
            <a:ln>
              <a:noFill/>
            </a:ln>
          </p:spPr>
        </p:pic>
      </p:grpSp>
      <p:grpSp>
        <p:nvGrpSpPr>
          <p:cNvPr id="3674" name="Google Shape;3674;g3451a0c9f19_0_7320"/>
          <p:cNvGrpSpPr/>
          <p:nvPr/>
        </p:nvGrpSpPr>
        <p:grpSpPr>
          <a:xfrm>
            <a:off x="6886893" y="2368094"/>
            <a:ext cx="742845" cy="729182"/>
            <a:chOff x="5165312" y="2225152"/>
            <a:chExt cx="557148" cy="546900"/>
          </a:xfrm>
        </p:grpSpPr>
        <p:sp>
          <p:nvSpPr>
            <p:cNvPr id="3675" name="Google Shape;3675;g3451a0c9f19_0_7320"/>
            <p:cNvSpPr/>
            <p:nvPr/>
          </p:nvSpPr>
          <p:spPr>
            <a:xfrm>
              <a:off x="5170450" y="2225152"/>
              <a:ext cx="546900" cy="5469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pic>
          <p:nvPicPr>
            <p:cNvPr id="3676" name="Google Shape;3676;g3451a0c9f19_0_7320" title="CI_icons-25.png"/>
            <p:cNvPicPr preferRelativeResize="0"/>
            <p:nvPr/>
          </p:nvPicPr>
          <p:blipFill>
            <a:blip r:embed="rId6">
              <a:alphaModFix/>
            </a:blip>
            <a:stretch>
              <a:fillRect/>
            </a:stretch>
          </p:blipFill>
          <p:spPr>
            <a:xfrm>
              <a:off x="5165312" y="2225152"/>
              <a:ext cx="557148" cy="546900"/>
            </a:xfrm>
            <a:prstGeom prst="rect">
              <a:avLst/>
            </a:prstGeom>
            <a:noFill/>
            <a:ln>
              <a:noFill/>
            </a:ln>
          </p:spPr>
        </p:pic>
      </p:grpSp>
      <p:grpSp>
        <p:nvGrpSpPr>
          <p:cNvPr id="3677" name="Google Shape;3677;g3451a0c9f19_0_7320"/>
          <p:cNvGrpSpPr/>
          <p:nvPr/>
        </p:nvGrpSpPr>
        <p:grpSpPr>
          <a:xfrm>
            <a:off x="6893728" y="1284468"/>
            <a:ext cx="729182" cy="729182"/>
            <a:chOff x="5170450" y="3586391"/>
            <a:chExt cx="546900" cy="546900"/>
          </a:xfrm>
        </p:grpSpPr>
        <p:sp>
          <p:nvSpPr>
            <p:cNvPr id="3678" name="Google Shape;3678;g3451a0c9f19_0_7320"/>
            <p:cNvSpPr/>
            <p:nvPr/>
          </p:nvSpPr>
          <p:spPr>
            <a:xfrm>
              <a:off x="5170450" y="3586391"/>
              <a:ext cx="546900" cy="5469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pic>
          <p:nvPicPr>
            <p:cNvPr id="3679" name="Google Shape;3679;g3451a0c9f19_0_7320" title="CI_icons-16.png"/>
            <p:cNvPicPr preferRelativeResize="0"/>
            <p:nvPr/>
          </p:nvPicPr>
          <p:blipFill>
            <a:blip r:embed="rId7">
              <a:alphaModFix/>
            </a:blip>
            <a:stretch>
              <a:fillRect/>
            </a:stretch>
          </p:blipFill>
          <p:spPr>
            <a:xfrm>
              <a:off x="5206991" y="3627294"/>
              <a:ext cx="473800" cy="465080"/>
            </a:xfrm>
            <a:prstGeom prst="rect">
              <a:avLst/>
            </a:prstGeom>
            <a:noFill/>
            <a:ln>
              <a:noFill/>
            </a:ln>
          </p:spPr>
        </p:pic>
      </p:gr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3683"/>
        <p:cNvGrpSpPr/>
        <p:nvPr/>
      </p:nvGrpSpPr>
      <p:grpSpPr>
        <a:xfrm>
          <a:off x="0" y="0"/>
          <a:ext cx="0" cy="0"/>
          <a:chOff x="0" y="0"/>
          <a:chExt cx="0" cy="0"/>
        </a:xfrm>
      </p:grpSpPr>
      <p:sp>
        <p:nvSpPr>
          <p:cNvPr id="3684" name="Google Shape;3684;g3451a0c9f19_0_8382"/>
          <p:cNvSpPr txBox="1">
            <a:spLocks noGrp="1"/>
          </p:cNvSpPr>
          <p:nvPr>
            <p:ph type="title"/>
          </p:nvPr>
        </p:nvSpPr>
        <p:spPr>
          <a:xfrm>
            <a:off x="609600" y="711200"/>
            <a:ext cx="10363200" cy="788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Bathtub Dynamics</a:t>
            </a:r>
            <a:endParaRPr/>
          </a:p>
          <a:p>
            <a:pPr marL="0" lvl="0" indent="0" algn="l" rtl="0">
              <a:spcBef>
                <a:spcPts val="100"/>
              </a:spcBef>
              <a:spcAft>
                <a:spcPts val="100"/>
              </a:spcAft>
              <a:buNone/>
            </a:pPr>
            <a:endParaRPr/>
          </a:p>
        </p:txBody>
      </p:sp>
      <p:grpSp>
        <p:nvGrpSpPr>
          <p:cNvPr id="3685" name="Google Shape;3685;g3451a0c9f19_0_8382"/>
          <p:cNvGrpSpPr/>
          <p:nvPr/>
        </p:nvGrpSpPr>
        <p:grpSpPr>
          <a:xfrm>
            <a:off x="2046429" y="1600833"/>
            <a:ext cx="8098841" cy="5100818"/>
            <a:chOff x="0" y="963075"/>
            <a:chExt cx="9144000" cy="5660658"/>
          </a:xfrm>
        </p:grpSpPr>
        <p:pic>
          <p:nvPicPr>
            <p:cNvPr id="3686" name="Google Shape;3686;g3451a0c9f19_0_8382"/>
            <p:cNvPicPr preferRelativeResize="0"/>
            <p:nvPr/>
          </p:nvPicPr>
          <p:blipFill rotWithShape="1">
            <a:blip r:embed="rId3">
              <a:alphaModFix/>
            </a:blip>
            <a:srcRect/>
            <a:stretch/>
          </p:blipFill>
          <p:spPr>
            <a:xfrm>
              <a:off x="0" y="963075"/>
              <a:ext cx="9144000" cy="5660658"/>
            </a:xfrm>
            <a:prstGeom prst="rect">
              <a:avLst/>
            </a:prstGeom>
            <a:noFill/>
            <a:ln>
              <a:noFill/>
            </a:ln>
          </p:spPr>
        </p:pic>
        <p:sp>
          <p:nvSpPr>
            <p:cNvPr id="3687" name="Google Shape;3687;g3451a0c9f19_0_8382"/>
            <p:cNvSpPr/>
            <p:nvPr/>
          </p:nvSpPr>
          <p:spPr>
            <a:xfrm>
              <a:off x="849086" y="5377543"/>
              <a:ext cx="2514600" cy="696600"/>
            </a:xfrm>
            <a:prstGeom prst="rect">
              <a:avLst/>
            </a:prstGeom>
            <a:solidFill>
              <a:schemeClr val="lt1"/>
            </a:solidFill>
            <a:ln>
              <a:noFill/>
            </a:ln>
          </p:spPr>
          <p:txBody>
            <a:bodyPr spcFirstLastPara="1" wrap="square" lIns="82100" tIns="41025" rIns="82100" bIns="41025" anchor="ctr" anchorCtr="0">
              <a:noAutofit/>
            </a:bodyPr>
            <a:lstStyle/>
            <a:p>
              <a:pPr marL="0" marR="0" lvl="0" indent="0" algn="ctr" rtl="0">
                <a:spcBef>
                  <a:spcPts val="0"/>
                </a:spcBef>
                <a:spcAft>
                  <a:spcPts val="0"/>
                </a:spcAft>
                <a:buNone/>
              </a:pPr>
              <a:endParaRPr sz="1700">
                <a:solidFill>
                  <a:schemeClr val="lt1"/>
                </a:solidFill>
                <a:latin typeface="Calibri"/>
                <a:ea typeface="Calibri"/>
                <a:cs typeface="Calibri"/>
                <a:sym typeface="Calibri"/>
              </a:endParaRPr>
            </a:p>
          </p:txBody>
        </p:sp>
      </p:gr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3692"/>
        <p:cNvGrpSpPr/>
        <p:nvPr/>
      </p:nvGrpSpPr>
      <p:grpSpPr>
        <a:xfrm>
          <a:off x="0" y="0"/>
          <a:ext cx="0" cy="0"/>
          <a:chOff x="0" y="0"/>
          <a:chExt cx="0" cy="0"/>
        </a:xfrm>
      </p:grpSpPr>
      <p:pic>
        <p:nvPicPr>
          <p:cNvPr id="3693" name="Google Shape;3693;g1ff7371ec3a_1_1292"/>
          <p:cNvPicPr preferRelativeResize="0"/>
          <p:nvPr/>
        </p:nvPicPr>
        <p:blipFill>
          <a:blip r:embed="rId3">
            <a:alphaModFix/>
          </a:blip>
          <a:stretch>
            <a:fillRect/>
          </a:stretch>
        </p:blipFill>
        <p:spPr>
          <a:xfrm>
            <a:off x="2164881" y="1253565"/>
            <a:ext cx="7862233" cy="4992567"/>
          </a:xfrm>
          <a:prstGeom prst="rect">
            <a:avLst/>
          </a:prstGeom>
          <a:noFill/>
          <a:ln>
            <a:noFill/>
          </a:ln>
        </p:spPr>
      </p:pic>
      <p:sp>
        <p:nvSpPr>
          <p:cNvPr id="3694" name="Google Shape;3694;g1ff7371ec3a_1_1292"/>
          <p:cNvSpPr txBox="1"/>
          <p:nvPr/>
        </p:nvSpPr>
        <p:spPr>
          <a:xfrm>
            <a:off x="1049400" y="6257100"/>
            <a:ext cx="10093200" cy="453900"/>
          </a:xfrm>
          <a:prstGeom prst="rect">
            <a:avLst/>
          </a:prstGeom>
          <a:noFill/>
          <a:ln>
            <a:noFill/>
          </a:ln>
        </p:spPr>
        <p:txBody>
          <a:bodyPr spcFirstLastPara="1" wrap="square" lIns="121900" tIns="121900" rIns="121900" bIns="121900" anchor="t" anchorCtr="0">
            <a:spAutoFit/>
          </a:bodyPr>
          <a:lstStyle/>
          <a:p>
            <a:pPr marL="0" lvl="0" indent="0" algn="ctr" rtl="0">
              <a:lnSpc>
                <a:spcPct val="90000"/>
              </a:lnSpc>
              <a:spcBef>
                <a:spcPts val="1100"/>
              </a:spcBef>
              <a:spcAft>
                <a:spcPts val="0"/>
              </a:spcAft>
              <a:buNone/>
            </a:pPr>
            <a:r>
              <a:rPr lang="en-US" sz="1500">
                <a:solidFill>
                  <a:schemeClr val="dk1"/>
                </a:solidFill>
                <a:latin typeface="Helvetica Neue"/>
                <a:ea typeface="Helvetica Neue"/>
                <a:cs typeface="Helvetica Neue"/>
                <a:sym typeface="Helvetica Neue"/>
              </a:rPr>
              <a:t>See the full model structure in the En-ROADS Reference Guide at:</a:t>
            </a:r>
            <a:r>
              <a:rPr lang="en-US" sz="1500">
                <a:solidFill>
                  <a:srgbClr val="154892"/>
                </a:solidFill>
                <a:latin typeface="Helvetica Neue"/>
                <a:ea typeface="Helvetica Neue"/>
                <a:cs typeface="Helvetica Neue"/>
                <a:sym typeface="Helvetica Neue"/>
              </a:rPr>
              <a:t> </a:t>
            </a:r>
            <a:r>
              <a:rPr lang="en-US" sz="1500" u="sng">
                <a:solidFill>
                  <a:srgbClr val="2998E3"/>
                </a:solidFill>
                <a:latin typeface="Helvetica Neue"/>
                <a:ea typeface="Helvetica Neue"/>
                <a:cs typeface="Helvetica Neue"/>
                <a:sym typeface="Helvetica Neue"/>
                <a:hlinkClick r:id="rId4">
                  <a:extLst>
                    <a:ext uri="{A12FA001-AC4F-418D-AE19-62706E023703}">
                      <ahyp:hlinkClr xmlns:ahyp="http://schemas.microsoft.com/office/drawing/2018/hyperlinkcolor" val="tx"/>
                    </a:ext>
                  </a:extLst>
                </a:hlinkClick>
              </a:rPr>
              <a:t>climateinteractive.org/en-roads-reference-guide</a:t>
            </a:r>
            <a:endParaRPr sz="1500">
              <a:solidFill>
                <a:srgbClr val="00B0F0"/>
              </a:solidFill>
              <a:latin typeface="Helvetica Neue"/>
              <a:ea typeface="Helvetica Neue"/>
              <a:cs typeface="Helvetica Neue"/>
              <a:sym typeface="Helvetica Neue"/>
            </a:endParaRPr>
          </a:p>
        </p:txBody>
      </p:sp>
      <p:sp>
        <p:nvSpPr>
          <p:cNvPr id="3695" name="Google Shape;3695;g1ff7371ec3a_1_1292"/>
          <p:cNvSpPr txBox="1">
            <a:spLocks noGrp="1"/>
          </p:cNvSpPr>
          <p:nvPr>
            <p:ph type="title"/>
          </p:nvPr>
        </p:nvSpPr>
        <p:spPr>
          <a:xfrm>
            <a:off x="609600" y="379233"/>
            <a:ext cx="10363200" cy="788100"/>
          </a:xfrm>
          <a:prstGeom prst="rect">
            <a:avLst/>
          </a:prstGeom>
          <a:noFill/>
        </p:spPr>
        <p:txBody>
          <a:bodyPr spcFirstLastPara="1" wrap="square" lIns="0" tIns="0" rIns="0" bIns="0" anchor="t" anchorCtr="0">
            <a:noAutofit/>
          </a:bodyPr>
          <a:lstStyle/>
          <a:p>
            <a:pPr marL="0" lvl="0" indent="0" algn="l" rtl="0">
              <a:spcBef>
                <a:spcPts val="0"/>
              </a:spcBef>
              <a:spcAft>
                <a:spcPts val="100"/>
              </a:spcAft>
              <a:buNone/>
            </a:pPr>
            <a:r>
              <a:rPr lang="en-US"/>
              <a:t>En-ROADS Core Structure</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3699"/>
        <p:cNvGrpSpPr/>
        <p:nvPr/>
      </p:nvGrpSpPr>
      <p:grpSpPr>
        <a:xfrm>
          <a:off x="0" y="0"/>
          <a:ext cx="0" cy="0"/>
          <a:chOff x="0" y="0"/>
          <a:chExt cx="0" cy="0"/>
        </a:xfrm>
      </p:grpSpPr>
      <p:sp>
        <p:nvSpPr>
          <p:cNvPr id="3700" name="Google Shape;3700;g3ccaff64ba1_0_1636"/>
          <p:cNvSpPr txBox="1"/>
          <p:nvPr/>
        </p:nvSpPr>
        <p:spPr>
          <a:xfrm>
            <a:off x="1460000" y="2081700"/>
            <a:ext cx="9644100" cy="1347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8000"/>
              <a:buFont typeface="Noto Sans Symbols"/>
              <a:buNone/>
            </a:pPr>
            <a:r>
              <a:rPr lang="en-US" sz="6000" i="1">
                <a:solidFill>
                  <a:schemeClr val="lt1"/>
                </a:solidFill>
                <a:latin typeface="Montserrat ExtraBold"/>
                <a:ea typeface="Montserrat ExtraBold"/>
                <a:cs typeface="Montserrat ExtraBold"/>
                <a:sym typeface="Montserrat ExtraBold"/>
              </a:rPr>
              <a:t>Impacts at different levels of warming</a:t>
            </a:r>
            <a:endParaRPr sz="6000" b="0" i="0" u="none" strike="noStrike" cap="none">
              <a:solidFill>
                <a:srgbClr val="000000"/>
              </a:solidFill>
              <a:latin typeface="Montserrat ExtraBold"/>
              <a:ea typeface="Montserrat ExtraBold"/>
              <a:cs typeface="Montserrat ExtraBold"/>
              <a:sym typeface="Montserrat ExtraBold"/>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3705"/>
        <p:cNvGrpSpPr/>
        <p:nvPr/>
      </p:nvGrpSpPr>
      <p:grpSpPr>
        <a:xfrm>
          <a:off x="0" y="0"/>
          <a:ext cx="0" cy="0"/>
          <a:chOff x="0" y="0"/>
          <a:chExt cx="0" cy="0"/>
        </a:xfrm>
      </p:grpSpPr>
      <p:sp>
        <p:nvSpPr>
          <p:cNvPr id="3706" name="Google Shape;3706;g3ccaff64ba1_0_1560"/>
          <p:cNvSpPr txBox="1"/>
          <p:nvPr/>
        </p:nvSpPr>
        <p:spPr>
          <a:xfrm>
            <a:off x="420340" y="431507"/>
            <a:ext cx="11261700" cy="5241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FC000"/>
              </a:buClr>
              <a:buSzPts val="3200"/>
              <a:buFont typeface="Helvetica Neue"/>
              <a:buNone/>
            </a:pPr>
            <a:r>
              <a:rPr lang="en-US" sz="3200" b="1" i="0" u="none" strike="noStrike" cap="none">
                <a:solidFill>
                  <a:schemeClr val="dk2"/>
                </a:solidFill>
                <a:latin typeface="Montserrat"/>
                <a:ea typeface="Montserrat"/>
                <a:cs typeface="Montserrat"/>
                <a:sym typeface="Montserra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4"/>
                  </a:ext>
                </a:extLst>
              </a:rPr>
              <a:t>What would +3°C (or +5.</a:t>
            </a:r>
            <a:r>
              <a:rPr lang="en-US" sz="3200" b="1">
                <a:solidFill>
                  <a:schemeClr val="dk2"/>
                </a:solidFill>
                <a:latin typeface="Montserrat"/>
                <a:ea typeface="Montserrat"/>
                <a:cs typeface="Montserrat"/>
                <a:sym typeface="Montserra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5"/>
                  </a:ext>
                </a:extLst>
              </a:rPr>
              <a:t>3</a:t>
            </a:r>
            <a:r>
              <a:rPr lang="en-US" sz="3200" b="1" i="0" u="none" strike="noStrike" cap="none">
                <a:solidFill>
                  <a:schemeClr val="dk2"/>
                </a:solidFill>
                <a:latin typeface="Montserrat"/>
                <a:ea typeface="Montserrat"/>
                <a:cs typeface="Montserrat"/>
                <a:sym typeface="Montserra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6"/>
                  </a:ext>
                </a:extLst>
              </a:rPr>
              <a:t>°F) of warming mean?</a:t>
            </a:r>
            <a:endParaRPr sz="1500" b="1" i="0" u="none" strike="noStrike" cap="none">
              <a:solidFill>
                <a:schemeClr val="dk2"/>
              </a:solidFill>
              <a:latin typeface="Montserrat"/>
              <a:ea typeface="Montserrat"/>
              <a:cs typeface="Montserrat"/>
              <a:sym typeface="Montserrat"/>
            </a:endParaRPr>
          </a:p>
        </p:txBody>
      </p:sp>
      <p:sp>
        <p:nvSpPr>
          <p:cNvPr id="3707" name="Google Shape;3707;g3ccaff64ba1_0_1560"/>
          <p:cNvSpPr txBox="1"/>
          <p:nvPr/>
        </p:nvSpPr>
        <p:spPr>
          <a:xfrm>
            <a:off x="2164400" y="6472900"/>
            <a:ext cx="7863300" cy="323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1" u="none" strike="noStrike" cap="none">
                <a:solidFill>
                  <a:srgbClr val="004992"/>
                </a:solidFill>
                <a:latin typeface="Montserrat Medium"/>
                <a:ea typeface="Montserrat Medium"/>
                <a:cs typeface="Montserrat Medium"/>
                <a:sym typeface="Montserrat Medium"/>
              </a:rPr>
              <a:t>See the impacts of your scenario in the Impacts graph section of En-ROADS.</a:t>
            </a:r>
            <a:endParaRPr sz="1100" b="0" i="0" u="none" strike="noStrike" cap="none">
              <a:solidFill>
                <a:srgbClr val="004992"/>
              </a:solidFill>
              <a:latin typeface="Montserrat Medium"/>
              <a:ea typeface="Montserrat Medium"/>
              <a:cs typeface="Montserrat Medium"/>
              <a:sym typeface="Montserrat Medium"/>
            </a:endParaRPr>
          </a:p>
        </p:txBody>
      </p:sp>
      <p:grpSp>
        <p:nvGrpSpPr>
          <p:cNvPr id="3708" name="Google Shape;3708;g3ccaff64ba1_0_1560"/>
          <p:cNvGrpSpPr/>
          <p:nvPr/>
        </p:nvGrpSpPr>
        <p:grpSpPr>
          <a:xfrm>
            <a:off x="347505" y="1112439"/>
            <a:ext cx="11496697" cy="5215803"/>
            <a:chOff x="348900" y="834350"/>
            <a:chExt cx="8622738" cy="3911950"/>
          </a:xfrm>
        </p:grpSpPr>
        <p:sp>
          <p:nvSpPr>
            <p:cNvPr id="3709" name="Google Shape;3709;g3ccaff64ba1_0_1560"/>
            <p:cNvSpPr/>
            <p:nvPr/>
          </p:nvSpPr>
          <p:spPr>
            <a:xfrm>
              <a:off x="348900" y="3817800"/>
              <a:ext cx="8622600" cy="928500"/>
            </a:xfrm>
            <a:prstGeom prst="roundRect">
              <a:avLst>
                <a:gd name="adj" fmla="val 16667"/>
              </a:avLst>
            </a:prstGeom>
            <a:solidFill>
              <a:schemeClr val="dk2"/>
            </a:solidFill>
            <a:ln w="127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3710" name="Google Shape;3710;g3ccaff64ba1_0_1560"/>
            <p:cNvSpPr/>
            <p:nvPr/>
          </p:nvSpPr>
          <p:spPr>
            <a:xfrm>
              <a:off x="348900" y="2829300"/>
              <a:ext cx="8622600" cy="928500"/>
            </a:xfrm>
            <a:prstGeom prst="roundRect">
              <a:avLst>
                <a:gd name="adj" fmla="val 16667"/>
              </a:avLst>
            </a:prstGeom>
            <a:solidFill>
              <a:schemeClr val="dk2"/>
            </a:solidFill>
            <a:ln w="127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3711" name="Google Shape;3711;g3ccaff64ba1_0_1560"/>
            <p:cNvSpPr/>
            <p:nvPr/>
          </p:nvSpPr>
          <p:spPr>
            <a:xfrm>
              <a:off x="348900" y="1828875"/>
              <a:ext cx="8622600" cy="928500"/>
            </a:xfrm>
            <a:prstGeom prst="roundRect">
              <a:avLst>
                <a:gd name="adj" fmla="val 16667"/>
              </a:avLst>
            </a:prstGeom>
            <a:solidFill>
              <a:schemeClr val="dk2"/>
            </a:solidFill>
            <a:ln w="127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3712" name="Google Shape;3712;g3ccaff64ba1_0_1560"/>
            <p:cNvSpPr/>
            <p:nvPr/>
          </p:nvSpPr>
          <p:spPr>
            <a:xfrm>
              <a:off x="348900" y="834350"/>
              <a:ext cx="8622600" cy="928500"/>
            </a:xfrm>
            <a:prstGeom prst="roundRect">
              <a:avLst>
                <a:gd name="adj" fmla="val 16667"/>
              </a:avLst>
            </a:prstGeom>
            <a:solidFill>
              <a:schemeClr val="dk2"/>
            </a:solidFill>
            <a:ln w="127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3713" name="Google Shape;3713;g3ccaff64ba1_0_1560"/>
            <p:cNvSpPr txBox="1"/>
            <p:nvPr/>
          </p:nvSpPr>
          <p:spPr>
            <a:xfrm>
              <a:off x="2256738" y="834650"/>
              <a:ext cx="6714900" cy="906900"/>
            </a:xfrm>
            <a:prstGeom prst="rect">
              <a:avLst/>
            </a:prstGeom>
            <a:noFill/>
            <a:ln>
              <a:noFill/>
            </a:ln>
          </p:spPr>
          <p:txBody>
            <a:bodyPr spcFirstLastPara="1" wrap="square" lIns="114300" tIns="114300" rIns="114300" bIns="114300" anchor="ctr" anchorCtr="0">
              <a:noAutofit/>
            </a:bodyPr>
            <a:lstStyle/>
            <a:p>
              <a:pPr marL="0" marR="0" lvl="0" indent="0" algn="l" rtl="0">
                <a:lnSpc>
                  <a:spcPct val="90000"/>
                </a:lnSpc>
                <a:spcBef>
                  <a:spcPts val="0"/>
                </a:spcBef>
                <a:spcAft>
                  <a:spcPts val="0"/>
                </a:spcAft>
                <a:buClr>
                  <a:srgbClr val="FFC000"/>
                </a:buClr>
                <a:buSzPts val="3100"/>
                <a:buFont typeface="Calibri"/>
                <a:buNone/>
              </a:pPr>
              <a:r>
                <a:rPr lang="en-US" sz="2300">
                  <a:solidFill>
                    <a:schemeClr val="lt1"/>
                  </a:solidFill>
                  <a:latin typeface="Montserrat SemiBold"/>
                  <a:ea typeface="Montserrat SemiBold"/>
                  <a:cs typeface="Montserrat SemiBold"/>
                  <a:sym typeface="Montserrat SemiBold"/>
                </a:rPr>
                <a:t>Outdoor workers lose</a:t>
              </a:r>
              <a:r>
                <a:rPr lang="en-US" sz="2300">
                  <a:solidFill>
                    <a:schemeClr val="accent6"/>
                  </a:solidFill>
                  <a:latin typeface="Montserrat SemiBold"/>
                  <a:ea typeface="Montserrat SemiBold"/>
                  <a:cs typeface="Montserrat SemiBold"/>
                  <a:sym typeface="Montserrat SemiBold"/>
                </a:rPr>
                <a:t> </a:t>
              </a:r>
              <a:r>
                <a:rPr lang="en-US" sz="2300" u="sng">
                  <a:solidFill>
                    <a:schemeClr val="accent6"/>
                  </a:solidFill>
                  <a:latin typeface="Montserrat SemiBold"/>
                  <a:ea typeface="Montserrat SemiBold"/>
                  <a:cs typeface="Montserrat SemiBold"/>
                  <a:sym typeface="Montserrat SemiBold"/>
                  <a:hlinkClick r:id="rId3">
                    <a:extLst>
                      <a:ext uri="{A12FA001-AC4F-418D-AE19-62706E023703}">
                        <ahyp:hlinkClr xmlns:ahyp="http://schemas.microsoft.com/office/drawing/2018/hyperlinkcolor" val="tx"/>
                      </a:ext>
                    </a:extLst>
                  </a:hlinkClick>
                </a:rPr>
                <a:t>nearly a month</a:t>
              </a:r>
              <a:r>
                <a:rPr lang="en-US" sz="2300">
                  <a:solidFill>
                    <a:schemeClr val="lt1"/>
                  </a:solidFill>
                  <a:latin typeface="Montserrat SemiBold"/>
                  <a:ea typeface="Montserrat SemiBold"/>
                  <a:cs typeface="Montserrat SemiBold"/>
                  <a:sym typeface="Montserrat SemiBold"/>
                </a:rPr>
                <a:t> of work to extreme heat.</a:t>
              </a:r>
              <a:r>
                <a:rPr lang="en-US" sz="2300" b="0" i="0" u="none" strike="noStrike" cap="none" baseline="30000">
                  <a:solidFill>
                    <a:schemeClr val="lt1"/>
                  </a:solidFill>
                  <a:latin typeface="Montserrat SemiBold"/>
                  <a:ea typeface="Montserrat SemiBold"/>
                  <a:cs typeface="Montserrat SemiBold"/>
                  <a:sym typeface="Montserrat SemiBold"/>
                </a:rPr>
                <a:t>1</a:t>
              </a:r>
              <a:endParaRPr sz="1900" b="0" i="0" u="none" strike="noStrike" cap="none">
                <a:solidFill>
                  <a:schemeClr val="lt1"/>
                </a:solidFill>
                <a:latin typeface="Montserrat SemiBold"/>
                <a:ea typeface="Montserrat SemiBold"/>
                <a:cs typeface="Montserrat SemiBold"/>
                <a:sym typeface="Montserrat SemiBold"/>
              </a:endParaRPr>
            </a:p>
            <a:p>
              <a:pPr marL="0" lvl="0" indent="0" algn="l" rtl="0">
                <a:lnSpc>
                  <a:spcPct val="90000"/>
                </a:lnSpc>
                <a:spcBef>
                  <a:spcPts val="900"/>
                </a:spcBef>
                <a:spcAft>
                  <a:spcPts val="0"/>
                </a:spcAft>
                <a:buClr>
                  <a:schemeClr val="lt1"/>
                </a:buClr>
                <a:buSzPts val="2700"/>
                <a:buFont typeface="Calibri"/>
                <a:buNone/>
              </a:pPr>
              <a:r>
                <a:rPr lang="en-US" sz="1300" i="1">
                  <a:solidFill>
                    <a:schemeClr val="lt1"/>
                  </a:solidFill>
                  <a:latin typeface="Montserrat Medium"/>
                  <a:ea typeface="Montserrat Medium"/>
                  <a:cs typeface="Montserrat Medium"/>
                  <a:sym typeface="Montserrat Medium"/>
                </a:rPr>
                <a:t>Annually</a:t>
              </a:r>
              <a:endParaRPr sz="2300" baseline="30000">
                <a:solidFill>
                  <a:schemeClr val="lt1"/>
                </a:solidFill>
                <a:latin typeface="Montserrat SemiBold"/>
                <a:ea typeface="Montserrat SemiBold"/>
                <a:cs typeface="Montserrat SemiBold"/>
                <a:sym typeface="Montserrat SemiBold"/>
              </a:endParaRPr>
            </a:p>
          </p:txBody>
        </p:sp>
        <p:sp>
          <p:nvSpPr>
            <p:cNvPr id="3714" name="Google Shape;3714;g3ccaff64ba1_0_1560"/>
            <p:cNvSpPr txBox="1"/>
            <p:nvPr/>
          </p:nvSpPr>
          <p:spPr>
            <a:xfrm>
              <a:off x="2256725" y="1832225"/>
              <a:ext cx="6714900" cy="906900"/>
            </a:xfrm>
            <a:prstGeom prst="rect">
              <a:avLst/>
            </a:prstGeom>
            <a:noFill/>
            <a:ln>
              <a:noFill/>
            </a:ln>
          </p:spPr>
          <p:txBody>
            <a:bodyPr spcFirstLastPara="1" wrap="square" lIns="114300" tIns="114300" rIns="114300" bIns="114300" anchor="ctr" anchorCtr="0">
              <a:noAutofit/>
            </a:bodyPr>
            <a:lstStyle/>
            <a:p>
              <a:pPr marL="0" lvl="0" indent="0" algn="l" rtl="0">
                <a:lnSpc>
                  <a:spcPct val="90000"/>
                </a:lnSpc>
                <a:spcBef>
                  <a:spcPts val="0"/>
                </a:spcBef>
                <a:spcAft>
                  <a:spcPts val="0"/>
                </a:spcAft>
                <a:buClr>
                  <a:srgbClr val="FFC000"/>
                </a:buClr>
                <a:buSzPts val="3100"/>
                <a:buFont typeface="Calibri"/>
                <a:buNone/>
              </a:pPr>
              <a:r>
                <a:rPr lang="en-US" sz="2300">
                  <a:solidFill>
                    <a:schemeClr val="lt1"/>
                  </a:solidFill>
                  <a:latin typeface="Montserrat SemiBold"/>
                  <a:ea typeface="Montserrat SemiBold"/>
                  <a:cs typeface="Montserrat SemiBold"/>
                  <a:sym typeface="Montserrat SemiBold"/>
                </a:rPr>
                <a:t>Over</a:t>
              </a:r>
              <a:r>
                <a:rPr lang="en-US" sz="1900"/>
                <a:t> </a:t>
              </a:r>
              <a:r>
                <a:rPr lang="en-US" sz="2300" u="sng">
                  <a:solidFill>
                    <a:schemeClr val="accent6"/>
                  </a:solidFill>
                  <a:latin typeface="Montserrat SemiBold"/>
                  <a:ea typeface="Montserrat SemiBold"/>
                  <a:cs typeface="Montserrat SemiBold"/>
                  <a:sym typeface="Montserrat SemiBold"/>
                  <a:hlinkClick r:id="rId4">
                    <a:extLst>
                      <a:ext uri="{A12FA001-AC4F-418D-AE19-62706E023703}">
                        <ahyp:hlinkClr xmlns:ahyp="http://schemas.microsoft.com/office/drawing/2018/hyperlinkcolor" val="tx"/>
                      </a:ext>
                    </a:extLst>
                  </a:hlinkClick>
                </a:rPr>
                <a:t>40%</a:t>
              </a:r>
              <a:r>
                <a:rPr lang="en-US" sz="2300">
                  <a:solidFill>
                    <a:srgbClr val="FFC000"/>
                  </a:solidFill>
                  <a:latin typeface="Montserrat SemiBold"/>
                  <a:ea typeface="Montserrat SemiBold"/>
                  <a:cs typeface="Montserrat SemiBold"/>
                  <a:sym typeface="Montserrat SemiBold"/>
                </a:rPr>
                <a:t> </a:t>
              </a:r>
              <a:r>
                <a:rPr lang="en-US" sz="2300">
                  <a:solidFill>
                    <a:schemeClr val="lt1"/>
                  </a:solidFill>
                  <a:latin typeface="Montserrat SemiBold"/>
                  <a:ea typeface="Montserrat SemiBold"/>
                  <a:cs typeface="Montserrat SemiBold"/>
                  <a:sym typeface="Montserrat SemiBold"/>
                </a:rPr>
                <a:t>of insect species lose &gt;50% of their habitat.</a:t>
              </a:r>
              <a:r>
                <a:rPr lang="en-US" sz="2300" baseline="30000">
                  <a:solidFill>
                    <a:schemeClr val="lt1"/>
                  </a:solidFill>
                  <a:latin typeface="Montserrat SemiBold"/>
                  <a:ea typeface="Montserrat SemiBold"/>
                  <a:cs typeface="Montserrat SemiBold"/>
                  <a:sym typeface="Montserrat SemiBold"/>
                </a:rPr>
                <a:t>2 </a:t>
              </a:r>
              <a:endParaRPr sz="2300">
                <a:solidFill>
                  <a:srgbClr val="FFC000"/>
                </a:solidFill>
                <a:latin typeface="Montserrat SemiBold"/>
                <a:ea typeface="Montserrat SemiBold"/>
                <a:cs typeface="Montserrat SemiBold"/>
                <a:sym typeface="Montserrat SemiBold"/>
              </a:endParaRPr>
            </a:p>
          </p:txBody>
        </p:sp>
        <p:sp>
          <p:nvSpPr>
            <p:cNvPr id="3715" name="Google Shape;3715;g3ccaff64ba1_0_1560"/>
            <p:cNvSpPr txBox="1"/>
            <p:nvPr/>
          </p:nvSpPr>
          <p:spPr>
            <a:xfrm>
              <a:off x="2256713" y="2847731"/>
              <a:ext cx="6539700" cy="906900"/>
            </a:xfrm>
            <a:prstGeom prst="rect">
              <a:avLst/>
            </a:prstGeom>
            <a:noFill/>
            <a:ln>
              <a:noFill/>
            </a:ln>
          </p:spPr>
          <p:txBody>
            <a:bodyPr spcFirstLastPara="1" wrap="square" lIns="114300" tIns="114300" rIns="114300" bIns="114300" anchor="ctr" anchorCtr="0">
              <a:noAutofit/>
            </a:bodyPr>
            <a:lstStyle/>
            <a:p>
              <a:pPr marL="0" marR="0" lvl="0" indent="0" algn="l" rtl="0">
                <a:lnSpc>
                  <a:spcPct val="90000"/>
                </a:lnSpc>
                <a:spcBef>
                  <a:spcPts val="0"/>
                </a:spcBef>
                <a:spcAft>
                  <a:spcPts val="0"/>
                </a:spcAft>
                <a:buClr>
                  <a:srgbClr val="FFC000"/>
                </a:buClr>
                <a:buSzPts val="3100"/>
                <a:buFont typeface="Calibri"/>
                <a:buNone/>
              </a:pPr>
              <a:r>
                <a:rPr lang="en-US" sz="2300">
                  <a:solidFill>
                    <a:schemeClr val="lt1"/>
                  </a:solidFill>
                  <a:latin typeface="Montserrat SemiBold"/>
                  <a:ea typeface="Montserrat SemiBold"/>
                  <a:cs typeface="Montserrat SemiBold"/>
                  <a:sym typeface="Montserrat SemiBold"/>
                </a:rPr>
                <a:t>Likelihood of drought in central Spain </a:t>
              </a:r>
              <a:r>
                <a:rPr lang="en-US" sz="2300" u="sng">
                  <a:solidFill>
                    <a:schemeClr val="accent6"/>
                  </a:solidFill>
                  <a:latin typeface="Montserrat SemiBold"/>
                  <a:ea typeface="Montserrat SemiBold"/>
                  <a:cs typeface="Montserrat SemiBold"/>
                  <a:sym typeface="Montserrat SemiBold"/>
                  <a:hlinkClick r:id="rId5">
                    <a:extLst>
                      <a:ext uri="{A12FA001-AC4F-418D-AE19-62706E023703}">
                        <ahyp:hlinkClr xmlns:ahyp="http://schemas.microsoft.com/office/drawing/2018/hyperlinkcolor" val="tx"/>
                      </a:ext>
                    </a:extLst>
                  </a:hlinkClick>
                </a:rPr>
                <a:t>doubles</a:t>
              </a:r>
              <a:r>
                <a:rPr lang="en-US" sz="2300">
                  <a:solidFill>
                    <a:schemeClr val="lt1"/>
                  </a:solidFill>
                  <a:latin typeface="Montserrat SemiBold"/>
                  <a:ea typeface="Montserrat SemiBold"/>
                  <a:cs typeface="Montserrat SemiBold"/>
                  <a:sym typeface="Montserrat SemiBold"/>
                </a:rPr>
                <a:t>.</a:t>
              </a:r>
              <a:r>
                <a:rPr lang="en-US" sz="2300" baseline="30000">
                  <a:solidFill>
                    <a:schemeClr val="lt1"/>
                  </a:solidFill>
                  <a:latin typeface="Montserrat SemiBold"/>
                  <a:ea typeface="Montserrat SemiBold"/>
                  <a:cs typeface="Montserrat SemiBold"/>
                  <a:sym typeface="Montserrat SemiBold"/>
                </a:rPr>
                <a:t>3 </a:t>
              </a:r>
              <a:endParaRPr sz="2300">
                <a:solidFill>
                  <a:schemeClr val="lt1"/>
                </a:solidFill>
                <a:latin typeface="Montserrat SemiBold"/>
                <a:ea typeface="Montserrat SemiBold"/>
                <a:cs typeface="Montserrat SemiBold"/>
                <a:sym typeface="Montserrat SemiBold"/>
              </a:endParaRPr>
            </a:p>
            <a:p>
              <a:pPr marL="0" lvl="0" indent="0" algn="l" rtl="0">
                <a:lnSpc>
                  <a:spcPct val="90000"/>
                </a:lnSpc>
                <a:spcBef>
                  <a:spcPts val="900"/>
                </a:spcBef>
                <a:spcAft>
                  <a:spcPts val="0"/>
                </a:spcAft>
                <a:buClr>
                  <a:schemeClr val="lt1"/>
                </a:buClr>
                <a:buSzPts val="2700"/>
                <a:buFont typeface="Calibri"/>
                <a:buNone/>
              </a:pPr>
              <a:r>
                <a:rPr lang="en-US" sz="1300" i="1">
                  <a:solidFill>
                    <a:schemeClr val="lt1"/>
                  </a:solidFill>
                  <a:latin typeface="Montserrat Medium"/>
                  <a:ea typeface="Montserrat Medium"/>
                  <a:cs typeface="Montserrat Medium"/>
                  <a:sym typeface="Montserrat Medium"/>
                </a:rPr>
                <a:t>Compared to today</a:t>
              </a:r>
              <a:endParaRPr sz="1900"/>
            </a:p>
          </p:txBody>
        </p:sp>
        <p:sp>
          <p:nvSpPr>
            <p:cNvPr id="3716" name="Google Shape;3716;g3ccaff64ba1_0_1560"/>
            <p:cNvSpPr txBox="1"/>
            <p:nvPr/>
          </p:nvSpPr>
          <p:spPr>
            <a:xfrm>
              <a:off x="2256725" y="3918100"/>
              <a:ext cx="6714900" cy="725700"/>
            </a:xfrm>
            <a:prstGeom prst="rect">
              <a:avLst/>
            </a:prstGeom>
            <a:noFill/>
            <a:ln>
              <a:noFill/>
            </a:ln>
          </p:spPr>
          <p:txBody>
            <a:bodyPr spcFirstLastPara="1" wrap="square" lIns="102875" tIns="102875" rIns="102875" bIns="102875" anchor="ctr" anchorCtr="0">
              <a:noAutofit/>
            </a:bodyPr>
            <a:lstStyle/>
            <a:p>
              <a:pPr marL="0" marR="0" lvl="0" indent="0" algn="l" rtl="0">
                <a:lnSpc>
                  <a:spcPct val="90000"/>
                </a:lnSpc>
                <a:spcBef>
                  <a:spcPts val="0"/>
                </a:spcBef>
                <a:spcAft>
                  <a:spcPts val="0"/>
                </a:spcAft>
                <a:buClr>
                  <a:srgbClr val="FFC000"/>
                </a:buClr>
                <a:buSzPts val="2700"/>
                <a:buFont typeface="Calibri"/>
                <a:buNone/>
              </a:pPr>
              <a:r>
                <a:rPr lang="en-US" sz="2300">
                  <a:solidFill>
                    <a:schemeClr val="lt1"/>
                  </a:solidFill>
                  <a:latin typeface="Montserrat SemiBold"/>
                  <a:ea typeface="Montserrat SemiBold"/>
                  <a:cs typeface="Montserrat SemiBold"/>
                  <a:sym typeface="Montserrat SemiBold"/>
                </a:rPr>
                <a:t>Number of wildfire danger days in Hunan, China </a:t>
              </a:r>
              <a:r>
                <a:rPr lang="en-US" sz="2300" u="sng">
                  <a:solidFill>
                    <a:schemeClr val="accent6"/>
                  </a:solidFill>
                  <a:latin typeface="Montserrat SemiBold"/>
                  <a:ea typeface="Montserrat SemiBold"/>
                  <a:cs typeface="Montserrat SemiBold"/>
                  <a:sym typeface="Montserrat SemiBold"/>
                  <a:hlinkClick r:id="rId6">
                    <a:extLst>
                      <a:ext uri="{A12FA001-AC4F-418D-AE19-62706E023703}">
                        <ahyp:hlinkClr xmlns:ahyp="http://schemas.microsoft.com/office/drawing/2018/hyperlinkcolor" val="tx"/>
                      </a:ext>
                    </a:extLst>
                  </a:hlinkClick>
                </a:rPr>
                <a:t>triples</a:t>
              </a:r>
              <a:r>
                <a:rPr lang="en-US" sz="2300">
                  <a:solidFill>
                    <a:schemeClr val="lt1"/>
                  </a:solidFill>
                  <a:latin typeface="Montserrat SemiBold"/>
                  <a:ea typeface="Montserrat SemiBold"/>
                  <a:cs typeface="Montserrat SemiBold"/>
                  <a:sym typeface="Montserrat SemiBold"/>
                </a:rPr>
                <a:t>.</a:t>
              </a:r>
              <a:r>
                <a:rPr lang="en-US" sz="2300" b="0" i="0" u="none" strike="noStrike" cap="none" baseline="30000">
                  <a:solidFill>
                    <a:schemeClr val="lt1"/>
                  </a:solidFill>
                  <a:latin typeface="Montserrat SemiBold"/>
                  <a:ea typeface="Montserrat SemiBold"/>
                  <a:cs typeface="Montserrat SemiBold"/>
                  <a:sym typeface="Montserrat SemiBold"/>
                </a:rPr>
                <a:t>4 </a:t>
              </a:r>
              <a:endParaRPr sz="23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90000"/>
                </a:lnSpc>
                <a:spcBef>
                  <a:spcPts val="900"/>
                </a:spcBef>
                <a:spcAft>
                  <a:spcPts val="0"/>
                </a:spcAft>
                <a:buClr>
                  <a:schemeClr val="lt1"/>
                </a:buClr>
                <a:buSzPts val="2700"/>
                <a:buFont typeface="Calibri"/>
                <a:buNone/>
              </a:pPr>
              <a:r>
                <a:rPr lang="en-US" sz="1300" b="0" i="1" u="none" strike="noStrike" cap="none">
                  <a:solidFill>
                    <a:schemeClr val="lt1"/>
                  </a:solidFill>
                  <a:latin typeface="Montserrat Medium"/>
                  <a:ea typeface="Montserrat Medium"/>
                  <a:cs typeface="Montserrat Medium"/>
                  <a:sym typeface="Montserrat Medium"/>
                </a:rPr>
                <a:t>Compared to today</a:t>
              </a:r>
              <a:endParaRPr sz="1300" b="0" i="1" u="none" strike="noStrike" cap="none" baseline="30000">
                <a:solidFill>
                  <a:schemeClr val="lt1"/>
                </a:solidFill>
                <a:latin typeface="Montserrat Medium"/>
                <a:ea typeface="Montserrat Medium"/>
                <a:cs typeface="Montserrat Medium"/>
                <a:sym typeface="Montserrat Medium"/>
              </a:endParaRPr>
            </a:p>
          </p:txBody>
        </p:sp>
        <p:pic>
          <p:nvPicPr>
            <p:cNvPr id="3717" name="Google Shape;3717;g3ccaff64ba1_0_1560" title="farmer-5989944_1280.jpg"/>
            <p:cNvPicPr preferRelativeResize="0"/>
            <p:nvPr/>
          </p:nvPicPr>
          <p:blipFill rotWithShape="1">
            <a:blip r:embed="rId7">
              <a:alphaModFix/>
            </a:blip>
            <a:srcRect t="14301" b="14301"/>
            <a:stretch/>
          </p:blipFill>
          <p:spPr>
            <a:xfrm>
              <a:off x="422375" y="906700"/>
              <a:ext cx="1659600" cy="783600"/>
            </a:xfrm>
            <a:prstGeom prst="roundRect">
              <a:avLst>
                <a:gd name="adj" fmla="val 16667"/>
              </a:avLst>
            </a:prstGeom>
            <a:noFill/>
            <a:ln w="12700" cap="flat" cmpd="sng">
              <a:solidFill>
                <a:schemeClr val="lt1"/>
              </a:solidFill>
              <a:prstDash val="solid"/>
              <a:round/>
              <a:headEnd type="none" w="sm" len="sm"/>
              <a:tailEnd type="none" w="sm" len="sm"/>
            </a:ln>
          </p:spPr>
        </p:pic>
        <p:pic>
          <p:nvPicPr>
            <p:cNvPr id="3718" name="Google Shape;3718;g3ccaff64ba1_0_1560" title="bee-4243850_1280.jpg"/>
            <p:cNvPicPr preferRelativeResize="0"/>
            <p:nvPr/>
          </p:nvPicPr>
          <p:blipFill rotWithShape="1">
            <a:blip r:embed="rId8">
              <a:alphaModFix/>
            </a:blip>
            <a:srcRect b="29229"/>
            <a:stretch/>
          </p:blipFill>
          <p:spPr>
            <a:xfrm>
              <a:off x="422375" y="1901431"/>
              <a:ext cx="1659600" cy="783600"/>
            </a:xfrm>
            <a:prstGeom prst="roundRect">
              <a:avLst>
                <a:gd name="adj" fmla="val 16667"/>
              </a:avLst>
            </a:prstGeom>
            <a:noFill/>
            <a:ln w="12700" cap="flat" cmpd="sng">
              <a:solidFill>
                <a:schemeClr val="lt1"/>
              </a:solidFill>
              <a:prstDash val="solid"/>
              <a:round/>
              <a:headEnd type="none" w="sm" len="sm"/>
              <a:tailEnd type="none" w="sm" len="sm"/>
            </a:ln>
          </p:spPr>
        </p:pic>
        <p:pic>
          <p:nvPicPr>
            <p:cNvPr id="3719" name="Google Shape;3719;g3ccaff64ba1_0_1560" title="wood-3524716_1280.jpg"/>
            <p:cNvPicPr preferRelativeResize="0"/>
            <p:nvPr/>
          </p:nvPicPr>
          <p:blipFill rotWithShape="1">
            <a:blip r:embed="rId9">
              <a:alphaModFix/>
            </a:blip>
            <a:srcRect t="14574" b="14574"/>
            <a:stretch/>
          </p:blipFill>
          <p:spPr>
            <a:xfrm>
              <a:off x="422375" y="2901731"/>
              <a:ext cx="1659600" cy="783600"/>
            </a:xfrm>
            <a:prstGeom prst="roundRect">
              <a:avLst>
                <a:gd name="adj" fmla="val 16667"/>
              </a:avLst>
            </a:prstGeom>
            <a:noFill/>
            <a:ln w="12700" cap="flat" cmpd="sng">
              <a:solidFill>
                <a:schemeClr val="lt1"/>
              </a:solidFill>
              <a:prstDash val="solid"/>
              <a:round/>
              <a:headEnd type="none" w="sm" len="sm"/>
              <a:tailEnd type="none" w="sm" len="sm"/>
            </a:ln>
          </p:spPr>
        </p:pic>
        <p:pic>
          <p:nvPicPr>
            <p:cNvPr id="3720" name="Google Shape;3720;g3ccaff64ba1_0_1560" title="29034137667_381b154dfb_c.jpg"/>
            <p:cNvPicPr preferRelativeResize="0"/>
            <p:nvPr/>
          </p:nvPicPr>
          <p:blipFill rotWithShape="1">
            <a:blip r:embed="rId10">
              <a:alphaModFix/>
            </a:blip>
            <a:srcRect t="14609" b="14609"/>
            <a:stretch/>
          </p:blipFill>
          <p:spPr>
            <a:xfrm>
              <a:off x="422375" y="3890250"/>
              <a:ext cx="1659600" cy="783600"/>
            </a:xfrm>
            <a:prstGeom prst="roundRect">
              <a:avLst>
                <a:gd name="adj" fmla="val 16667"/>
              </a:avLst>
            </a:prstGeom>
            <a:noFill/>
            <a:ln w="12700" cap="flat" cmpd="sng">
              <a:solidFill>
                <a:schemeClr val="lt1"/>
              </a:solidFill>
              <a:prstDash val="solid"/>
              <a:round/>
              <a:headEnd type="none" w="sm" len="sm"/>
              <a:tailEnd type="none" w="sm" len="sm"/>
            </a:ln>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31"/>
        <p:cNvGrpSpPr/>
        <p:nvPr/>
      </p:nvGrpSpPr>
      <p:grpSpPr>
        <a:xfrm>
          <a:off x="0" y="0"/>
          <a:ext cx="0" cy="0"/>
          <a:chOff x="0" y="0"/>
          <a:chExt cx="0" cy="0"/>
        </a:xfrm>
      </p:grpSpPr>
      <p:sp>
        <p:nvSpPr>
          <p:cNvPr id="3132" name="Google Shape;3132;p3"/>
          <p:cNvSpPr txBox="1"/>
          <p:nvPr/>
        </p:nvSpPr>
        <p:spPr>
          <a:xfrm>
            <a:off x="2395350" y="2201425"/>
            <a:ext cx="7401300" cy="1347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8000"/>
              <a:buFont typeface="Noto Sans Symbols"/>
              <a:buNone/>
            </a:pPr>
            <a:r>
              <a:rPr lang="en-US" sz="8000" b="0" i="1" u="none" strike="noStrike" cap="none">
                <a:solidFill>
                  <a:schemeClr val="lt1"/>
                </a:solidFill>
                <a:latin typeface="Montserrat ExtraBold"/>
                <a:ea typeface="Montserrat ExtraBold"/>
                <a:cs typeface="Montserrat ExtraBold"/>
                <a:sym typeface="Montserrat ExtraBold"/>
              </a:rPr>
              <a:t>Introduction to the game</a:t>
            </a:r>
            <a:endParaRPr sz="8000" b="0" i="0" u="none" strike="noStrike" cap="none">
              <a:solidFill>
                <a:srgbClr val="000000"/>
              </a:solidFill>
              <a:latin typeface="Montserrat ExtraBold"/>
              <a:ea typeface="Montserrat ExtraBold"/>
              <a:cs typeface="Montserrat ExtraBold"/>
              <a:sym typeface="Montserrat ExtraBold"/>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3725"/>
        <p:cNvGrpSpPr/>
        <p:nvPr/>
      </p:nvGrpSpPr>
      <p:grpSpPr>
        <a:xfrm>
          <a:off x="0" y="0"/>
          <a:ext cx="0" cy="0"/>
          <a:chOff x="0" y="0"/>
          <a:chExt cx="0" cy="0"/>
        </a:xfrm>
      </p:grpSpPr>
      <p:sp>
        <p:nvSpPr>
          <p:cNvPr id="3726" name="Google Shape;3726;g3ccaff64ba1_0_1579"/>
          <p:cNvSpPr txBox="1"/>
          <p:nvPr/>
        </p:nvSpPr>
        <p:spPr>
          <a:xfrm>
            <a:off x="420340" y="431507"/>
            <a:ext cx="11261700" cy="5241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FC000"/>
              </a:buClr>
              <a:buSzPts val="3200"/>
              <a:buFont typeface="Helvetica Neue"/>
              <a:buNone/>
            </a:pPr>
            <a:r>
              <a:rPr lang="en-US" sz="3200" b="1" i="0" u="none" strike="noStrike" cap="none">
                <a:solidFill>
                  <a:schemeClr val="dk2"/>
                </a:solidFill>
                <a:latin typeface="Montserrat"/>
                <a:ea typeface="Montserrat"/>
                <a:cs typeface="Montserrat"/>
                <a:sym typeface="Montserrat"/>
              </a:rPr>
              <a:t>What would +</a:t>
            </a:r>
            <a:r>
              <a:rPr lang="en-US" sz="3200" b="1">
                <a:solidFill>
                  <a:schemeClr val="dk2"/>
                </a:solidFill>
                <a:latin typeface="Montserrat"/>
                <a:ea typeface="Montserrat"/>
                <a:cs typeface="Montserrat"/>
                <a:sym typeface="Montserrat"/>
              </a:rPr>
              <a:t>2</a:t>
            </a:r>
            <a:r>
              <a:rPr lang="en-US" sz="3200" b="1" i="0" u="none" strike="noStrike" cap="none">
                <a:solidFill>
                  <a:schemeClr val="dk2"/>
                </a:solidFill>
                <a:latin typeface="Montserrat"/>
                <a:ea typeface="Montserrat"/>
                <a:cs typeface="Montserrat"/>
                <a:sym typeface="Montserrat"/>
              </a:rPr>
              <a:t>°C (or +</a:t>
            </a:r>
            <a:r>
              <a:rPr lang="en-US" sz="3200" b="1">
                <a:solidFill>
                  <a:schemeClr val="dk2"/>
                </a:solidFill>
                <a:latin typeface="Montserrat"/>
                <a:ea typeface="Montserrat"/>
                <a:cs typeface="Montserrat"/>
                <a:sym typeface="Montserrat"/>
              </a:rPr>
              <a:t>3.6</a:t>
            </a:r>
            <a:r>
              <a:rPr lang="en-US" sz="3200" b="1" i="0" u="none" strike="noStrike" cap="none">
                <a:solidFill>
                  <a:schemeClr val="dk2"/>
                </a:solidFill>
                <a:latin typeface="Montserrat"/>
                <a:ea typeface="Montserrat"/>
                <a:cs typeface="Montserrat"/>
                <a:sym typeface="Montserrat"/>
              </a:rPr>
              <a:t>°F) of warming mean?</a:t>
            </a:r>
            <a:endParaRPr sz="1500" b="1" i="0" u="none" strike="noStrike" cap="none">
              <a:solidFill>
                <a:schemeClr val="dk2"/>
              </a:solidFill>
              <a:latin typeface="Montserrat"/>
              <a:ea typeface="Montserrat"/>
              <a:cs typeface="Montserrat"/>
              <a:sym typeface="Montserrat"/>
            </a:endParaRPr>
          </a:p>
        </p:txBody>
      </p:sp>
      <p:sp>
        <p:nvSpPr>
          <p:cNvPr id="3727" name="Google Shape;3727;g3ccaff64ba1_0_1579"/>
          <p:cNvSpPr txBox="1"/>
          <p:nvPr/>
        </p:nvSpPr>
        <p:spPr>
          <a:xfrm>
            <a:off x="2164400" y="6472900"/>
            <a:ext cx="7863300" cy="323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1" u="none" strike="noStrike" cap="none">
                <a:solidFill>
                  <a:srgbClr val="004992"/>
                </a:solidFill>
                <a:latin typeface="Montserrat Medium"/>
                <a:ea typeface="Montserrat Medium"/>
                <a:cs typeface="Montserrat Medium"/>
                <a:sym typeface="Montserrat Medium"/>
              </a:rPr>
              <a:t>See the impacts of your scenario in the Impacts graph section of En-ROADS.</a:t>
            </a:r>
            <a:endParaRPr sz="1100" b="0" i="0" u="none" strike="noStrike" cap="none">
              <a:solidFill>
                <a:srgbClr val="004992"/>
              </a:solidFill>
              <a:latin typeface="Montserrat Medium"/>
              <a:ea typeface="Montserrat Medium"/>
              <a:cs typeface="Montserrat Medium"/>
              <a:sym typeface="Montserrat Medium"/>
            </a:endParaRPr>
          </a:p>
        </p:txBody>
      </p:sp>
      <p:grpSp>
        <p:nvGrpSpPr>
          <p:cNvPr id="3728" name="Google Shape;3728;g3ccaff64ba1_0_1579"/>
          <p:cNvGrpSpPr/>
          <p:nvPr/>
        </p:nvGrpSpPr>
        <p:grpSpPr>
          <a:xfrm>
            <a:off x="347505" y="1112439"/>
            <a:ext cx="11496697" cy="5215803"/>
            <a:chOff x="348900" y="834350"/>
            <a:chExt cx="8622738" cy="3911950"/>
          </a:xfrm>
        </p:grpSpPr>
        <p:sp>
          <p:nvSpPr>
            <p:cNvPr id="3729" name="Google Shape;3729;g3ccaff64ba1_0_1579"/>
            <p:cNvSpPr/>
            <p:nvPr/>
          </p:nvSpPr>
          <p:spPr>
            <a:xfrm>
              <a:off x="348900" y="3817800"/>
              <a:ext cx="8622600" cy="928500"/>
            </a:xfrm>
            <a:prstGeom prst="roundRect">
              <a:avLst>
                <a:gd name="adj" fmla="val 16667"/>
              </a:avLst>
            </a:prstGeom>
            <a:solidFill>
              <a:schemeClr val="dk2"/>
            </a:solidFill>
            <a:ln w="127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3730" name="Google Shape;3730;g3ccaff64ba1_0_1579"/>
            <p:cNvSpPr/>
            <p:nvPr/>
          </p:nvSpPr>
          <p:spPr>
            <a:xfrm>
              <a:off x="348900" y="2829300"/>
              <a:ext cx="8622600" cy="928500"/>
            </a:xfrm>
            <a:prstGeom prst="roundRect">
              <a:avLst>
                <a:gd name="adj" fmla="val 16667"/>
              </a:avLst>
            </a:prstGeom>
            <a:solidFill>
              <a:schemeClr val="dk2"/>
            </a:solidFill>
            <a:ln w="127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3731" name="Google Shape;3731;g3ccaff64ba1_0_1579"/>
            <p:cNvSpPr/>
            <p:nvPr/>
          </p:nvSpPr>
          <p:spPr>
            <a:xfrm>
              <a:off x="348900" y="1828875"/>
              <a:ext cx="8622600" cy="928500"/>
            </a:xfrm>
            <a:prstGeom prst="roundRect">
              <a:avLst>
                <a:gd name="adj" fmla="val 16667"/>
              </a:avLst>
            </a:prstGeom>
            <a:solidFill>
              <a:schemeClr val="dk2"/>
            </a:solidFill>
            <a:ln w="127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3732" name="Google Shape;3732;g3ccaff64ba1_0_1579"/>
            <p:cNvSpPr/>
            <p:nvPr/>
          </p:nvSpPr>
          <p:spPr>
            <a:xfrm>
              <a:off x="348900" y="834350"/>
              <a:ext cx="8622600" cy="928500"/>
            </a:xfrm>
            <a:prstGeom prst="roundRect">
              <a:avLst>
                <a:gd name="adj" fmla="val 16667"/>
              </a:avLst>
            </a:prstGeom>
            <a:solidFill>
              <a:schemeClr val="dk2"/>
            </a:solidFill>
            <a:ln w="127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3733" name="Google Shape;3733;g3ccaff64ba1_0_1579"/>
            <p:cNvSpPr txBox="1"/>
            <p:nvPr/>
          </p:nvSpPr>
          <p:spPr>
            <a:xfrm>
              <a:off x="2256738" y="834650"/>
              <a:ext cx="6714900" cy="906900"/>
            </a:xfrm>
            <a:prstGeom prst="rect">
              <a:avLst/>
            </a:prstGeom>
            <a:noFill/>
            <a:ln>
              <a:noFill/>
            </a:ln>
          </p:spPr>
          <p:txBody>
            <a:bodyPr spcFirstLastPara="1" wrap="square" lIns="114300" tIns="114300" rIns="114300" bIns="114300" anchor="ctr" anchorCtr="0">
              <a:noAutofit/>
            </a:bodyPr>
            <a:lstStyle/>
            <a:p>
              <a:pPr marL="0" marR="0" lvl="0" indent="0" algn="l" rtl="0">
                <a:lnSpc>
                  <a:spcPct val="90000"/>
                </a:lnSpc>
                <a:spcBef>
                  <a:spcPts val="0"/>
                </a:spcBef>
                <a:spcAft>
                  <a:spcPts val="0"/>
                </a:spcAft>
                <a:buClr>
                  <a:srgbClr val="FFC000"/>
                </a:buClr>
                <a:buSzPts val="3100"/>
                <a:buFont typeface="Calibri"/>
                <a:buNone/>
              </a:pPr>
              <a:r>
                <a:rPr lang="en-US" sz="2300" u="sng">
                  <a:solidFill>
                    <a:schemeClr val="accent6"/>
                  </a:solidFill>
                  <a:latin typeface="Montserrat SemiBold"/>
                  <a:ea typeface="Montserrat SemiBold"/>
                  <a:cs typeface="Montserrat SemiBold"/>
                  <a:sym typeface="Montserrat SemiBold"/>
                  <a:hlinkClick r:id="rId3">
                    <a:extLst>
                      <a:ext uri="{A12FA001-AC4F-418D-AE19-62706E023703}">
                        <ahyp:hlinkClr xmlns:ahyp="http://schemas.microsoft.com/office/drawing/2018/hyperlinkcolor" val="tx"/>
                      </a:ext>
                    </a:extLst>
                  </a:hlinkClick>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8"/>
                    </a:ext>
                  </a:extLst>
                </a:rPr>
                <a:t>4</a:t>
              </a:r>
              <a:r>
                <a:rPr lang="en-US" sz="2300" u="sng">
                  <a:solidFill>
                    <a:schemeClr val="accent6"/>
                  </a:solidFill>
                  <a:latin typeface="Montserrat SemiBold"/>
                  <a:ea typeface="Montserrat SemiBold"/>
                  <a:cs typeface="Montserrat SemiBold"/>
                  <a:sym typeface="Montserrat SemiBold"/>
                  <a:hlinkClick r:id="rId3">
                    <a:extLst>
                      <a:ext uri="{A12FA001-AC4F-418D-AE19-62706E023703}">
                        <ahyp:hlinkClr xmlns:ahyp="http://schemas.microsoft.com/office/drawing/2018/hyperlinkcolor" val="tx"/>
                      </a:ext>
                    </a:extLst>
                  </a:hlinkClick>
                </a:rPr>
                <a:t>0+ million</a:t>
              </a:r>
              <a:r>
                <a:rPr lang="en-US" sz="2300">
                  <a:solidFill>
                    <a:schemeClr val="lt1"/>
                  </a:solidFill>
                  <a:latin typeface="Montserrat SemiBold"/>
                  <a:ea typeface="Montserrat SemiBold"/>
                  <a:cs typeface="Montserrat SemiBold"/>
                  <a:sym typeface="Montserrat SemiBold"/>
                </a:rPr>
                <a:t> more people at risk of river flooding.</a:t>
              </a:r>
              <a:r>
                <a:rPr lang="en-US" sz="2300" baseline="30000">
                  <a:solidFill>
                    <a:schemeClr val="lt1"/>
                  </a:solidFill>
                  <a:latin typeface="Montserrat SemiBold"/>
                  <a:ea typeface="Montserrat SemiBold"/>
                  <a:cs typeface="Montserrat SemiBold"/>
                  <a:sym typeface="Montserrat SemiBold"/>
                </a:rPr>
                <a:t>1</a:t>
              </a:r>
              <a:endParaRPr sz="2300" baseline="30000">
                <a:solidFill>
                  <a:schemeClr val="lt1"/>
                </a:solidFill>
                <a:latin typeface="Montserrat SemiBold"/>
                <a:ea typeface="Montserrat SemiBold"/>
                <a:cs typeface="Montserrat SemiBold"/>
                <a:sym typeface="Montserrat SemiBold"/>
              </a:endParaRPr>
            </a:p>
            <a:p>
              <a:pPr marL="0" lvl="0" indent="0" algn="l" rtl="0">
                <a:lnSpc>
                  <a:spcPct val="90000"/>
                </a:lnSpc>
                <a:spcBef>
                  <a:spcPts val="900"/>
                </a:spcBef>
                <a:spcAft>
                  <a:spcPts val="0"/>
                </a:spcAft>
                <a:buClr>
                  <a:schemeClr val="lt1"/>
                </a:buClr>
                <a:buSzPts val="2700"/>
                <a:buFont typeface="Calibri"/>
                <a:buNone/>
              </a:pPr>
              <a:r>
                <a:rPr lang="en-US" sz="1300" i="1">
                  <a:solidFill>
                    <a:schemeClr val="lt1"/>
                  </a:solidFill>
                  <a:latin typeface="Montserrat Medium"/>
                  <a:ea typeface="Montserrat Medium"/>
                  <a:cs typeface="Montserrat Medium"/>
                  <a:sym typeface="Montserrat Medium"/>
                </a:rPr>
                <a:t>Compared to today</a:t>
              </a:r>
              <a:endParaRPr sz="2300" baseline="30000">
                <a:solidFill>
                  <a:schemeClr val="lt1"/>
                </a:solidFill>
                <a:latin typeface="Montserrat SemiBold"/>
                <a:ea typeface="Montserrat SemiBold"/>
                <a:cs typeface="Montserrat SemiBold"/>
                <a:sym typeface="Montserrat SemiBold"/>
              </a:endParaRPr>
            </a:p>
          </p:txBody>
        </p:sp>
        <p:sp>
          <p:nvSpPr>
            <p:cNvPr id="3734" name="Google Shape;3734;g3ccaff64ba1_0_1579"/>
            <p:cNvSpPr txBox="1"/>
            <p:nvPr/>
          </p:nvSpPr>
          <p:spPr>
            <a:xfrm>
              <a:off x="2256725" y="1832225"/>
              <a:ext cx="6714900" cy="906900"/>
            </a:xfrm>
            <a:prstGeom prst="rect">
              <a:avLst/>
            </a:prstGeom>
            <a:noFill/>
            <a:ln>
              <a:noFill/>
            </a:ln>
          </p:spPr>
          <p:txBody>
            <a:bodyPr spcFirstLastPara="1" wrap="square" lIns="114300" tIns="114300" rIns="114300" bIns="114300" anchor="ctr" anchorCtr="0">
              <a:noAutofit/>
            </a:bodyPr>
            <a:lstStyle/>
            <a:p>
              <a:pPr marL="0" lvl="0" indent="0" algn="l" rtl="0">
                <a:lnSpc>
                  <a:spcPct val="90000"/>
                </a:lnSpc>
                <a:spcBef>
                  <a:spcPts val="0"/>
                </a:spcBef>
                <a:spcAft>
                  <a:spcPts val="0"/>
                </a:spcAft>
                <a:buClr>
                  <a:srgbClr val="FFC000"/>
                </a:buClr>
                <a:buSzPts val="3100"/>
                <a:buFont typeface="Calibri"/>
                <a:buNone/>
              </a:pPr>
              <a:r>
                <a:rPr lang="en-US" sz="2300">
                  <a:solidFill>
                    <a:schemeClr val="lt1"/>
                  </a:solidFill>
                  <a:latin typeface="Montserrat SemiBold"/>
                  <a:ea typeface="Montserrat SemiBold"/>
                  <a:cs typeface="Montserrat SemiBold"/>
                  <a:sym typeface="Montserrat SemiBold"/>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9"/>
                    </a:ext>
                  </a:extLst>
                </a:rPr>
                <a:t>An </a:t>
              </a:r>
              <a:r>
                <a:rPr lang="en-US" sz="2300" u="sng">
                  <a:solidFill>
                    <a:schemeClr val="accent6"/>
                  </a:solidFill>
                  <a:latin typeface="Montserrat SemiBold"/>
                  <a:ea typeface="Montserrat SemiBold"/>
                  <a:cs typeface="Montserrat SemiBold"/>
                  <a:sym typeface="Montserrat SemiBold"/>
                  <a:hlinkClick r:id="rId4">
                    <a:extLst>
                      <a:ext uri="{A12FA001-AC4F-418D-AE19-62706E023703}">
                        <ahyp:hlinkClr xmlns:ahyp="http://schemas.microsoft.com/office/drawing/2018/hyperlinkcolor" val="tx"/>
                      </a:ext>
                    </a:extLst>
                  </a:hlinkClick>
                </a:rPr>
                <a:t>additional week</a:t>
              </a:r>
              <a:r>
                <a:rPr lang="en-US" sz="2300">
                  <a:solidFill>
                    <a:schemeClr val="lt1"/>
                  </a:solidFill>
                  <a:latin typeface="Montserrat SemiBold"/>
                  <a:ea typeface="Montserrat SemiBold"/>
                  <a:cs typeface="Montserrat SemiBold"/>
                  <a:sym typeface="Montserrat SemiBold"/>
                </a:rPr>
                <a:t> above 32°C (90°F) each year in Mumbai, India.</a:t>
              </a:r>
              <a:r>
                <a:rPr lang="en-US" sz="2300" baseline="30000">
                  <a:solidFill>
                    <a:schemeClr val="lt1"/>
                  </a:solidFill>
                  <a:latin typeface="Montserrat SemiBold"/>
                  <a:ea typeface="Montserrat SemiBold"/>
                  <a:cs typeface="Montserrat SemiBold"/>
                  <a:sym typeface="Montserrat SemiBold"/>
                </a:rPr>
                <a:t>2</a:t>
              </a:r>
              <a:endParaRPr sz="2300">
                <a:solidFill>
                  <a:schemeClr val="lt1"/>
                </a:solidFill>
                <a:latin typeface="Montserrat SemiBold"/>
                <a:ea typeface="Montserrat SemiBold"/>
                <a:cs typeface="Montserrat SemiBold"/>
                <a:sym typeface="Montserrat SemiBold"/>
              </a:endParaRPr>
            </a:p>
            <a:p>
              <a:pPr marL="0" lvl="0" indent="0" algn="l" rtl="0">
                <a:lnSpc>
                  <a:spcPct val="90000"/>
                </a:lnSpc>
                <a:spcBef>
                  <a:spcPts val="900"/>
                </a:spcBef>
                <a:spcAft>
                  <a:spcPts val="0"/>
                </a:spcAft>
                <a:buClr>
                  <a:schemeClr val="lt1"/>
                </a:buClr>
                <a:buSzPts val="2700"/>
                <a:buFont typeface="Calibri"/>
                <a:buNone/>
              </a:pPr>
              <a:r>
                <a:rPr lang="en-US" sz="1300" i="1">
                  <a:solidFill>
                    <a:schemeClr val="lt1"/>
                  </a:solidFill>
                  <a:latin typeface="Montserrat Medium"/>
                  <a:ea typeface="Montserrat Medium"/>
                  <a:cs typeface="Montserrat Medium"/>
                  <a:sym typeface="Montserrat Medium"/>
                </a:rPr>
                <a:t>Compared to today</a:t>
              </a:r>
              <a:endParaRPr sz="2300">
                <a:solidFill>
                  <a:schemeClr val="lt1"/>
                </a:solidFill>
                <a:latin typeface="Montserrat SemiBold"/>
                <a:ea typeface="Montserrat SemiBold"/>
                <a:cs typeface="Montserrat SemiBold"/>
                <a:sym typeface="Montserrat SemiBold"/>
              </a:endParaRPr>
            </a:p>
          </p:txBody>
        </p:sp>
        <p:sp>
          <p:nvSpPr>
            <p:cNvPr id="3735" name="Google Shape;3735;g3ccaff64ba1_0_1579"/>
            <p:cNvSpPr txBox="1"/>
            <p:nvPr/>
          </p:nvSpPr>
          <p:spPr>
            <a:xfrm>
              <a:off x="2256713" y="2847731"/>
              <a:ext cx="6539700" cy="906900"/>
            </a:xfrm>
            <a:prstGeom prst="rect">
              <a:avLst/>
            </a:prstGeom>
            <a:noFill/>
            <a:ln>
              <a:noFill/>
            </a:ln>
          </p:spPr>
          <p:txBody>
            <a:bodyPr spcFirstLastPara="1" wrap="square" lIns="114300" tIns="114300" rIns="114300" bIns="114300" anchor="ctr" anchorCtr="0">
              <a:noAutofit/>
            </a:bodyPr>
            <a:lstStyle/>
            <a:p>
              <a:pPr marL="0" lvl="0" indent="0" algn="l" rtl="0">
                <a:lnSpc>
                  <a:spcPct val="90000"/>
                </a:lnSpc>
                <a:spcBef>
                  <a:spcPts val="0"/>
                </a:spcBef>
                <a:spcAft>
                  <a:spcPts val="0"/>
                </a:spcAft>
                <a:buClr>
                  <a:srgbClr val="FFC000"/>
                </a:buClr>
                <a:buSzPts val="3100"/>
                <a:buFont typeface="Calibri"/>
                <a:buNone/>
              </a:pPr>
              <a:r>
                <a:rPr lang="en-US" sz="2300">
                  <a:solidFill>
                    <a:schemeClr val="lt1"/>
                  </a:solidFill>
                  <a:latin typeface="Montserrat SemiBold"/>
                  <a:ea typeface="Montserrat SemiBold"/>
                  <a:cs typeface="Montserrat SemiBold"/>
                  <a:sym typeface="Montserrat SemiBold"/>
                </a:rPr>
                <a:t>An area about the </a:t>
              </a:r>
              <a:r>
                <a:rPr lang="en-US" sz="2300" u="sng">
                  <a:solidFill>
                    <a:schemeClr val="accent6"/>
                  </a:solidFill>
                  <a:latin typeface="Montserrat SemiBold"/>
                  <a:ea typeface="Montserrat SemiBold"/>
                  <a:cs typeface="Montserrat SemiBold"/>
                  <a:sym typeface="Montserrat SemiBold"/>
                  <a:hlinkClick r:id="rId5">
                    <a:extLst>
                      <a:ext uri="{A12FA001-AC4F-418D-AE19-62706E023703}">
                        <ahyp:hlinkClr xmlns:ahyp="http://schemas.microsoft.com/office/drawing/2018/hyperlinkcolor" val="tx"/>
                      </a:ext>
                    </a:extLst>
                  </a:hlinkClick>
                </a:rPr>
                <a:t>size of Mongolia</a:t>
              </a:r>
              <a:r>
                <a:rPr lang="en-US" sz="2300">
                  <a:solidFill>
                    <a:schemeClr val="lt1"/>
                  </a:solidFill>
                  <a:latin typeface="Montserrat SemiBold"/>
                  <a:ea typeface="Montserrat SemiBold"/>
                  <a:cs typeface="Montserrat SemiBold"/>
                  <a:sym typeface="Montserrat SemiBold"/>
                </a:rPr>
                <a:t> becomes arid.</a:t>
              </a:r>
              <a:r>
                <a:rPr lang="en-US" sz="2300" baseline="30000">
                  <a:solidFill>
                    <a:schemeClr val="lt1"/>
                  </a:solidFill>
                  <a:latin typeface="Montserrat SemiBold"/>
                  <a:ea typeface="Montserrat SemiBold"/>
                  <a:cs typeface="Montserrat SemiBold"/>
                  <a:sym typeface="Montserrat SemiBold"/>
                </a:rPr>
                <a:t>3</a:t>
              </a:r>
              <a:endParaRPr sz="2300">
                <a:solidFill>
                  <a:schemeClr val="lt1"/>
                </a:solidFill>
                <a:latin typeface="Montserrat SemiBold"/>
                <a:ea typeface="Montserrat SemiBold"/>
                <a:cs typeface="Montserrat SemiBold"/>
                <a:sym typeface="Montserrat SemiBold"/>
              </a:endParaRPr>
            </a:p>
            <a:p>
              <a:pPr marL="0" lvl="0" indent="0" algn="l" rtl="0">
                <a:lnSpc>
                  <a:spcPct val="90000"/>
                </a:lnSpc>
                <a:spcBef>
                  <a:spcPts val="900"/>
                </a:spcBef>
                <a:spcAft>
                  <a:spcPts val="0"/>
                </a:spcAft>
                <a:buClr>
                  <a:schemeClr val="lt1"/>
                </a:buClr>
                <a:buSzPts val="2700"/>
                <a:buFont typeface="Calibri"/>
                <a:buNone/>
              </a:pPr>
              <a:r>
                <a:rPr lang="en-US" sz="1300" i="1">
                  <a:solidFill>
                    <a:schemeClr val="lt1"/>
                  </a:solidFill>
                  <a:latin typeface="Montserrat Medium"/>
                  <a:ea typeface="Montserrat Medium"/>
                  <a:cs typeface="Montserrat Medium"/>
                  <a:sym typeface="Montserrat Medium"/>
                </a:rPr>
                <a:t>Compared to today</a:t>
              </a:r>
              <a:endParaRPr sz="2300">
                <a:solidFill>
                  <a:schemeClr val="lt1"/>
                </a:solidFill>
                <a:latin typeface="Montserrat SemiBold"/>
                <a:ea typeface="Montserrat SemiBold"/>
                <a:cs typeface="Montserrat SemiBold"/>
                <a:sym typeface="Montserrat SemiBold"/>
              </a:endParaRPr>
            </a:p>
          </p:txBody>
        </p:sp>
        <p:sp>
          <p:nvSpPr>
            <p:cNvPr id="3736" name="Google Shape;3736;g3ccaff64ba1_0_1579"/>
            <p:cNvSpPr txBox="1"/>
            <p:nvPr/>
          </p:nvSpPr>
          <p:spPr>
            <a:xfrm>
              <a:off x="2256725" y="3918100"/>
              <a:ext cx="6714900" cy="725700"/>
            </a:xfrm>
            <a:prstGeom prst="rect">
              <a:avLst/>
            </a:prstGeom>
            <a:noFill/>
            <a:ln>
              <a:noFill/>
            </a:ln>
          </p:spPr>
          <p:txBody>
            <a:bodyPr spcFirstLastPara="1" wrap="square" lIns="102875" tIns="102875" rIns="102875" bIns="102875" anchor="ctr" anchorCtr="0">
              <a:noAutofit/>
            </a:bodyPr>
            <a:lstStyle/>
            <a:p>
              <a:pPr marL="0" lvl="0" indent="0" algn="l" rtl="0">
                <a:lnSpc>
                  <a:spcPct val="90000"/>
                </a:lnSpc>
                <a:spcBef>
                  <a:spcPts val="0"/>
                </a:spcBef>
                <a:spcAft>
                  <a:spcPts val="0"/>
                </a:spcAft>
                <a:buClr>
                  <a:srgbClr val="FFC000"/>
                </a:buClr>
                <a:buSzPts val="3100"/>
                <a:buFont typeface="Calibri"/>
                <a:buNone/>
              </a:pPr>
              <a:r>
                <a:rPr lang="en-US" sz="2300">
                  <a:solidFill>
                    <a:schemeClr val="lt1"/>
                  </a:solidFill>
                  <a:latin typeface="Montserrat SemiBold"/>
                  <a:ea typeface="Montserrat SemiBold"/>
                  <a:cs typeface="Montserrat SemiBold"/>
                  <a:sym typeface="Montserrat SemiBold"/>
                </a:rPr>
                <a:t>Sea levels rise by </a:t>
              </a:r>
              <a:r>
                <a:rPr lang="en-US" sz="2300" u="sng">
                  <a:solidFill>
                    <a:schemeClr val="accent6"/>
                  </a:solidFill>
                  <a:latin typeface="Montserrat SemiBold"/>
                  <a:ea typeface="Montserrat SemiBold"/>
                  <a:cs typeface="Montserrat SemiBold"/>
                  <a:sym typeface="Montserrat SemiBold"/>
                  <a:hlinkClick r:id="rId6">
                    <a:extLst>
                      <a:ext uri="{A12FA001-AC4F-418D-AE19-62706E023703}">
                        <ahyp:hlinkClr xmlns:ahyp="http://schemas.microsoft.com/office/drawing/2018/hyperlinkcolor" val="tx"/>
                      </a:ext>
                    </a:extLst>
                  </a:hlinkClick>
                </a:rPr>
                <a:t>half a meter (1.5 feet)</a:t>
              </a:r>
              <a:r>
                <a:rPr lang="en-US" sz="2300">
                  <a:solidFill>
                    <a:schemeClr val="lt1"/>
                  </a:solidFill>
                  <a:latin typeface="Montserrat SemiBold"/>
                  <a:ea typeface="Montserrat SemiBold"/>
                  <a:cs typeface="Montserrat SemiBold"/>
                  <a:sym typeface="Montserrat SemiBold"/>
                </a:rPr>
                <a:t> over the next 75 years, and continue to rise beyond 2100.</a:t>
              </a:r>
              <a:r>
                <a:rPr lang="en-US" sz="2300" baseline="30000">
                  <a:solidFill>
                    <a:schemeClr val="lt1"/>
                  </a:solidFill>
                  <a:latin typeface="Montserrat SemiBold"/>
                  <a:ea typeface="Montserrat SemiBold"/>
                  <a:cs typeface="Montserrat SemiBold"/>
                  <a:sym typeface="Montserrat SemiBold"/>
                </a:rPr>
                <a:t>4</a:t>
              </a:r>
              <a:endParaRPr sz="2300">
                <a:solidFill>
                  <a:schemeClr val="lt1"/>
                </a:solidFill>
                <a:latin typeface="Montserrat SemiBold"/>
                <a:ea typeface="Montserrat SemiBold"/>
                <a:cs typeface="Montserrat SemiBold"/>
                <a:sym typeface="Montserrat SemiBold"/>
              </a:endParaRPr>
            </a:p>
          </p:txBody>
        </p:sp>
        <p:pic>
          <p:nvPicPr>
            <p:cNvPr id="3737" name="Google Shape;3737;g3ccaff64ba1_0_1579" title="flood-7411908_1280.jpg"/>
            <p:cNvPicPr preferRelativeResize="0"/>
            <p:nvPr/>
          </p:nvPicPr>
          <p:blipFill rotWithShape="1">
            <a:blip r:embed="rId7">
              <a:alphaModFix/>
            </a:blip>
            <a:srcRect t="14574" b="14574"/>
            <a:stretch/>
          </p:blipFill>
          <p:spPr>
            <a:xfrm>
              <a:off x="422375" y="906700"/>
              <a:ext cx="1659600" cy="783600"/>
            </a:xfrm>
            <a:prstGeom prst="roundRect">
              <a:avLst>
                <a:gd name="adj" fmla="val 16667"/>
              </a:avLst>
            </a:prstGeom>
            <a:noFill/>
            <a:ln w="12700" cap="flat" cmpd="sng">
              <a:solidFill>
                <a:schemeClr val="lt1"/>
              </a:solidFill>
              <a:prstDash val="solid"/>
              <a:round/>
              <a:headEnd type="none" w="sm" len="sm"/>
              <a:tailEnd type="none" w="sm" len="sm"/>
            </a:ln>
          </p:spPr>
        </p:pic>
        <p:pic>
          <p:nvPicPr>
            <p:cNvPr id="3738" name="Google Shape;3738;g3ccaff64ba1_0_1579" title="eve-7366081_1280.jpg"/>
            <p:cNvPicPr preferRelativeResize="0"/>
            <p:nvPr/>
          </p:nvPicPr>
          <p:blipFill rotWithShape="1">
            <a:blip r:embed="rId8">
              <a:alphaModFix/>
            </a:blip>
            <a:srcRect t="14574" b="14574"/>
            <a:stretch/>
          </p:blipFill>
          <p:spPr>
            <a:xfrm>
              <a:off x="422375" y="1901431"/>
              <a:ext cx="1659600" cy="783600"/>
            </a:xfrm>
            <a:prstGeom prst="roundRect">
              <a:avLst>
                <a:gd name="adj" fmla="val 16667"/>
              </a:avLst>
            </a:prstGeom>
            <a:noFill/>
            <a:ln w="12700" cap="flat" cmpd="sng">
              <a:solidFill>
                <a:schemeClr val="lt1"/>
              </a:solidFill>
              <a:prstDash val="solid"/>
              <a:round/>
              <a:headEnd type="none" w="sm" len="sm"/>
              <a:tailEnd type="none" w="sm" len="sm"/>
            </a:ln>
          </p:spPr>
        </p:pic>
        <p:pic>
          <p:nvPicPr>
            <p:cNvPr id="3739" name="Google Shape;3739;g3ccaff64ba1_0_1579" title="joshua-woroniecki--L9Ek3MS_rc-unsplash.jpg"/>
            <p:cNvPicPr preferRelativeResize="0"/>
            <p:nvPr/>
          </p:nvPicPr>
          <p:blipFill rotWithShape="1">
            <a:blip r:embed="rId9">
              <a:alphaModFix/>
            </a:blip>
            <a:srcRect t="12754" b="12747"/>
            <a:stretch/>
          </p:blipFill>
          <p:spPr>
            <a:xfrm>
              <a:off x="422375" y="2891809"/>
              <a:ext cx="1659600" cy="783600"/>
            </a:xfrm>
            <a:prstGeom prst="roundRect">
              <a:avLst>
                <a:gd name="adj" fmla="val 16667"/>
              </a:avLst>
            </a:prstGeom>
            <a:noFill/>
            <a:ln w="12700" cap="flat" cmpd="sng">
              <a:solidFill>
                <a:schemeClr val="lt1"/>
              </a:solidFill>
              <a:prstDash val="solid"/>
              <a:round/>
              <a:headEnd type="none" w="sm" len="sm"/>
              <a:tailEnd type="none" w="sm" len="sm"/>
            </a:ln>
          </p:spPr>
        </p:pic>
        <p:pic>
          <p:nvPicPr>
            <p:cNvPr id="3740" name="Google Shape;3740;g3ccaff64ba1_0_1579" title="faith-crabtree-GDBjxZDYrq8-unsplash.jpg"/>
            <p:cNvPicPr preferRelativeResize="0"/>
            <p:nvPr/>
          </p:nvPicPr>
          <p:blipFill rotWithShape="1">
            <a:blip r:embed="rId10">
              <a:alphaModFix/>
            </a:blip>
            <a:srcRect l="-600" t="40643" r="600" b="27888"/>
            <a:stretch/>
          </p:blipFill>
          <p:spPr>
            <a:xfrm>
              <a:off x="422375" y="3890250"/>
              <a:ext cx="1659600" cy="783600"/>
            </a:xfrm>
            <a:prstGeom prst="roundRect">
              <a:avLst>
                <a:gd name="adj" fmla="val 16667"/>
              </a:avLst>
            </a:prstGeom>
            <a:noFill/>
            <a:ln w="12700" cap="flat" cmpd="sng">
              <a:solidFill>
                <a:schemeClr val="lt1"/>
              </a:solidFill>
              <a:prstDash val="solid"/>
              <a:round/>
              <a:headEnd type="none" w="sm" len="sm"/>
              <a:tailEnd type="none" w="sm" len="sm"/>
            </a:ln>
          </p:spPr>
        </p:pic>
      </p:gr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3745"/>
        <p:cNvGrpSpPr/>
        <p:nvPr/>
      </p:nvGrpSpPr>
      <p:grpSpPr>
        <a:xfrm>
          <a:off x="0" y="0"/>
          <a:ext cx="0" cy="0"/>
          <a:chOff x="0" y="0"/>
          <a:chExt cx="0" cy="0"/>
        </a:xfrm>
      </p:grpSpPr>
      <p:sp>
        <p:nvSpPr>
          <p:cNvPr id="3746" name="Google Shape;3746;g3ccaff64ba1_0_1598"/>
          <p:cNvSpPr txBox="1"/>
          <p:nvPr/>
        </p:nvSpPr>
        <p:spPr>
          <a:xfrm>
            <a:off x="420340" y="431507"/>
            <a:ext cx="11261700" cy="5241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FC000"/>
              </a:buClr>
              <a:buSzPts val="3200"/>
              <a:buFont typeface="Helvetica Neue"/>
              <a:buNone/>
            </a:pPr>
            <a:r>
              <a:rPr lang="en-US" sz="3200" b="1" i="0" u="none" strike="noStrike" cap="none">
                <a:solidFill>
                  <a:schemeClr val="dk2"/>
                </a:solidFill>
                <a:latin typeface="Montserrat"/>
                <a:ea typeface="Montserrat"/>
                <a:cs typeface="Montserrat"/>
                <a:sym typeface="Montserrat"/>
              </a:rPr>
              <a:t>What would +</a:t>
            </a:r>
            <a:r>
              <a:rPr lang="en-US" sz="3200" b="1">
                <a:solidFill>
                  <a:schemeClr val="dk2"/>
                </a:solidFill>
                <a:latin typeface="Montserrat"/>
                <a:ea typeface="Montserrat"/>
                <a:cs typeface="Montserrat"/>
                <a:sym typeface="Montserrat"/>
              </a:rPr>
              <a:t>1.5</a:t>
            </a:r>
            <a:r>
              <a:rPr lang="en-US" sz="3200" b="1" i="0" u="none" strike="noStrike" cap="none">
                <a:solidFill>
                  <a:schemeClr val="dk2"/>
                </a:solidFill>
                <a:latin typeface="Montserrat"/>
                <a:ea typeface="Montserrat"/>
                <a:cs typeface="Montserrat"/>
                <a:sym typeface="Montserrat"/>
              </a:rPr>
              <a:t>°C (or +</a:t>
            </a:r>
            <a:r>
              <a:rPr lang="en-US" sz="3200" b="1">
                <a:solidFill>
                  <a:schemeClr val="dk2"/>
                </a:solidFill>
                <a:latin typeface="Montserrat"/>
                <a:ea typeface="Montserrat"/>
                <a:cs typeface="Montserrat"/>
                <a:sym typeface="Montserrat"/>
              </a:rPr>
              <a:t>2.7</a:t>
            </a:r>
            <a:r>
              <a:rPr lang="en-US" sz="3200" b="1" i="0" u="none" strike="noStrike" cap="none">
                <a:solidFill>
                  <a:schemeClr val="dk2"/>
                </a:solidFill>
                <a:latin typeface="Montserrat"/>
                <a:ea typeface="Montserrat"/>
                <a:cs typeface="Montserrat"/>
                <a:sym typeface="Montserrat"/>
              </a:rPr>
              <a:t>°F) of warming mean?</a:t>
            </a:r>
            <a:endParaRPr sz="1500" b="1" i="0" u="none" strike="noStrike" cap="none">
              <a:solidFill>
                <a:schemeClr val="dk2"/>
              </a:solidFill>
              <a:latin typeface="Montserrat"/>
              <a:ea typeface="Montserrat"/>
              <a:cs typeface="Montserrat"/>
              <a:sym typeface="Montserrat"/>
            </a:endParaRPr>
          </a:p>
        </p:txBody>
      </p:sp>
      <p:sp>
        <p:nvSpPr>
          <p:cNvPr id="3747" name="Google Shape;3747;g3ccaff64ba1_0_1598"/>
          <p:cNvSpPr txBox="1"/>
          <p:nvPr/>
        </p:nvSpPr>
        <p:spPr>
          <a:xfrm>
            <a:off x="2164400" y="6472900"/>
            <a:ext cx="7863300" cy="323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1" u="none" strike="noStrike" cap="none">
                <a:solidFill>
                  <a:srgbClr val="004992"/>
                </a:solidFill>
                <a:latin typeface="Montserrat Medium"/>
                <a:ea typeface="Montserrat Medium"/>
                <a:cs typeface="Montserrat Medium"/>
                <a:sym typeface="Montserrat Medium"/>
              </a:rPr>
              <a:t>See the impacts of your scenario in the Impacts graph section of En-ROADS.</a:t>
            </a:r>
            <a:endParaRPr sz="1100" b="0" i="0" u="none" strike="noStrike" cap="none">
              <a:solidFill>
                <a:srgbClr val="004992"/>
              </a:solidFill>
              <a:latin typeface="Montserrat Medium"/>
              <a:ea typeface="Montserrat Medium"/>
              <a:cs typeface="Montserrat Medium"/>
              <a:sym typeface="Montserrat Medium"/>
            </a:endParaRPr>
          </a:p>
        </p:txBody>
      </p:sp>
      <p:grpSp>
        <p:nvGrpSpPr>
          <p:cNvPr id="3748" name="Google Shape;3748;g3ccaff64ba1_0_1598"/>
          <p:cNvGrpSpPr/>
          <p:nvPr/>
        </p:nvGrpSpPr>
        <p:grpSpPr>
          <a:xfrm>
            <a:off x="347505" y="1112439"/>
            <a:ext cx="11496697" cy="5215803"/>
            <a:chOff x="348900" y="834350"/>
            <a:chExt cx="8622738" cy="3911950"/>
          </a:xfrm>
        </p:grpSpPr>
        <p:sp>
          <p:nvSpPr>
            <p:cNvPr id="3749" name="Google Shape;3749;g3ccaff64ba1_0_1598"/>
            <p:cNvSpPr/>
            <p:nvPr/>
          </p:nvSpPr>
          <p:spPr>
            <a:xfrm>
              <a:off x="348900" y="3817800"/>
              <a:ext cx="8622600" cy="928500"/>
            </a:xfrm>
            <a:prstGeom prst="roundRect">
              <a:avLst>
                <a:gd name="adj" fmla="val 16667"/>
              </a:avLst>
            </a:prstGeom>
            <a:solidFill>
              <a:schemeClr val="dk2"/>
            </a:solidFill>
            <a:ln w="127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3750" name="Google Shape;3750;g3ccaff64ba1_0_1598"/>
            <p:cNvSpPr/>
            <p:nvPr/>
          </p:nvSpPr>
          <p:spPr>
            <a:xfrm>
              <a:off x="348900" y="2829300"/>
              <a:ext cx="8622600" cy="928500"/>
            </a:xfrm>
            <a:prstGeom prst="roundRect">
              <a:avLst>
                <a:gd name="adj" fmla="val 16667"/>
              </a:avLst>
            </a:prstGeom>
            <a:solidFill>
              <a:schemeClr val="dk2"/>
            </a:solidFill>
            <a:ln w="127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3751" name="Google Shape;3751;g3ccaff64ba1_0_1598"/>
            <p:cNvSpPr/>
            <p:nvPr/>
          </p:nvSpPr>
          <p:spPr>
            <a:xfrm>
              <a:off x="348900" y="1828875"/>
              <a:ext cx="8622600" cy="928500"/>
            </a:xfrm>
            <a:prstGeom prst="roundRect">
              <a:avLst>
                <a:gd name="adj" fmla="val 16667"/>
              </a:avLst>
            </a:prstGeom>
            <a:solidFill>
              <a:schemeClr val="dk2"/>
            </a:solidFill>
            <a:ln w="127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3752" name="Google Shape;3752;g3ccaff64ba1_0_1598"/>
            <p:cNvSpPr/>
            <p:nvPr/>
          </p:nvSpPr>
          <p:spPr>
            <a:xfrm>
              <a:off x="348900" y="834350"/>
              <a:ext cx="8622600" cy="928500"/>
            </a:xfrm>
            <a:prstGeom prst="roundRect">
              <a:avLst>
                <a:gd name="adj" fmla="val 16667"/>
              </a:avLst>
            </a:prstGeom>
            <a:solidFill>
              <a:schemeClr val="dk2"/>
            </a:solidFill>
            <a:ln w="127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3753" name="Google Shape;3753;g3ccaff64ba1_0_1598"/>
            <p:cNvSpPr txBox="1"/>
            <p:nvPr/>
          </p:nvSpPr>
          <p:spPr>
            <a:xfrm>
              <a:off x="2256738" y="834650"/>
              <a:ext cx="6714900" cy="906900"/>
            </a:xfrm>
            <a:prstGeom prst="rect">
              <a:avLst/>
            </a:prstGeom>
            <a:noFill/>
            <a:ln>
              <a:noFill/>
            </a:ln>
          </p:spPr>
          <p:txBody>
            <a:bodyPr spcFirstLastPara="1" wrap="square" lIns="114300" tIns="114300" rIns="114300" bIns="114300" anchor="ctr" anchorCtr="0">
              <a:noAutofit/>
            </a:bodyPr>
            <a:lstStyle/>
            <a:p>
              <a:pPr marL="0" marR="0" lvl="0" indent="0" algn="l" rtl="0">
                <a:lnSpc>
                  <a:spcPct val="90000"/>
                </a:lnSpc>
                <a:spcBef>
                  <a:spcPts val="0"/>
                </a:spcBef>
                <a:spcAft>
                  <a:spcPts val="0"/>
                </a:spcAft>
                <a:buClr>
                  <a:srgbClr val="FFC000"/>
                </a:buClr>
                <a:buSzPts val="3100"/>
                <a:buFont typeface="Calibri"/>
                <a:buNone/>
              </a:pPr>
              <a:r>
                <a:rPr lang="en-US" sz="2300">
                  <a:solidFill>
                    <a:schemeClr val="lt1"/>
                  </a:solidFill>
                  <a:latin typeface="Montserrat SemiBold"/>
                  <a:ea typeface="Montserrat SemiBold"/>
                  <a:cs typeface="Montserrat SemiBold"/>
                  <a:sym typeface="Montserrat SemiBold"/>
                </a:rPr>
                <a:t>Increase of </a:t>
              </a:r>
              <a:r>
                <a:rPr lang="en-US" sz="2300" u="sng">
                  <a:solidFill>
                    <a:schemeClr val="accent6"/>
                  </a:solidFill>
                  <a:latin typeface="Montserrat SemiBold"/>
                  <a:ea typeface="Montserrat SemiBold"/>
                  <a:cs typeface="Montserrat SemiBold"/>
                  <a:sym typeface="Montserrat SemiBold"/>
                  <a:hlinkClick r:id="rId3">
                    <a:extLst>
                      <a:ext uri="{A12FA001-AC4F-418D-AE19-62706E023703}">
                        <ahyp:hlinkClr xmlns:ahyp="http://schemas.microsoft.com/office/drawing/2018/hyperlinkcolor" val="tx"/>
                      </a:ext>
                    </a:extLst>
                  </a:hlinkClick>
                </a:rPr>
                <a:t>3 – 5°C (5.4 – 9.4°F)</a:t>
              </a:r>
              <a:r>
                <a:rPr lang="en-US" sz="2300">
                  <a:solidFill>
                    <a:srgbClr val="FFC000"/>
                  </a:solidFill>
                  <a:latin typeface="Montserrat SemiBold"/>
                  <a:ea typeface="Montserrat SemiBold"/>
                  <a:cs typeface="Montserrat SemiBold"/>
                  <a:sym typeface="Montserrat SemiBold"/>
                </a:rPr>
                <a:t> </a:t>
              </a:r>
              <a:r>
                <a:rPr lang="en-US" sz="2300">
                  <a:solidFill>
                    <a:schemeClr val="lt1"/>
                  </a:solidFill>
                  <a:latin typeface="Montserrat SemiBold"/>
                  <a:ea typeface="Montserrat SemiBold"/>
                  <a:cs typeface="Montserrat SemiBold"/>
                  <a:sym typeface="Montserrat SemiBold"/>
                </a:rPr>
                <a:t>in extreme temperatures</a:t>
              </a:r>
              <a:r>
                <a:rPr lang="en-US" sz="2300">
                  <a:solidFill>
                    <a:srgbClr val="FFC000"/>
                  </a:solidFill>
                  <a:latin typeface="Montserrat SemiBold"/>
                  <a:ea typeface="Montserrat SemiBold"/>
                  <a:cs typeface="Montserrat SemiBold"/>
                  <a:sym typeface="Montserrat SemiBold"/>
                </a:rPr>
                <a:t> </a:t>
              </a:r>
              <a:r>
                <a:rPr lang="en-US" sz="2300">
                  <a:solidFill>
                    <a:schemeClr val="lt1"/>
                  </a:solidFill>
                  <a:latin typeface="Montserrat SemiBold"/>
                  <a:ea typeface="Montserrat SemiBold"/>
                  <a:cs typeface="Montserrat SemiBold"/>
                  <a:sym typeface="Montserrat SemiBold"/>
                </a:rPr>
                <a:t>in some regions.</a:t>
              </a:r>
              <a:r>
                <a:rPr lang="en-US" sz="2300" baseline="30000">
                  <a:solidFill>
                    <a:schemeClr val="lt1"/>
                  </a:solidFill>
                  <a:latin typeface="Montserrat SemiBold"/>
                  <a:ea typeface="Montserrat SemiBold"/>
                  <a:cs typeface="Montserrat SemiBold"/>
                  <a:sym typeface="Montserrat SemiBold"/>
                </a:rPr>
                <a:t>1</a:t>
              </a:r>
              <a:endParaRPr sz="2300" baseline="30000">
                <a:solidFill>
                  <a:schemeClr val="lt1"/>
                </a:solidFill>
                <a:latin typeface="Montserrat SemiBold"/>
                <a:ea typeface="Montserrat SemiBold"/>
                <a:cs typeface="Montserrat SemiBold"/>
                <a:sym typeface="Montserrat SemiBold"/>
              </a:endParaRPr>
            </a:p>
          </p:txBody>
        </p:sp>
        <p:sp>
          <p:nvSpPr>
            <p:cNvPr id="3754" name="Google Shape;3754;g3ccaff64ba1_0_1598"/>
            <p:cNvSpPr txBox="1"/>
            <p:nvPr/>
          </p:nvSpPr>
          <p:spPr>
            <a:xfrm>
              <a:off x="2256725" y="1832225"/>
              <a:ext cx="6714900" cy="906900"/>
            </a:xfrm>
            <a:prstGeom prst="rect">
              <a:avLst/>
            </a:prstGeom>
            <a:noFill/>
            <a:ln>
              <a:noFill/>
            </a:ln>
          </p:spPr>
          <p:txBody>
            <a:bodyPr spcFirstLastPara="1" wrap="square" lIns="114300" tIns="114300" rIns="114300" bIns="114300" anchor="ctr" anchorCtr="0">
              <a:noAutofit/>
            </a:bodyPr>
            <a:lstStyle/>
            <a:p>
              <a:pPr marL="0" lvl="0" indent="0" algn="l" rtl="0">
                <a:lnSpc>
                  <a:spcPct val="90000"/>
                </a:lnSpc>
                <a:spcBef>
                  <a:spcPts val="0"/>
                </a:spcBef>
                <a:spcAft>
                  <a:spcPts val="0"/>
                </a:spcAft>
                <a:buClr>
                  <a:srgbClr val="FFC000"/>
                </a:buClr>
                <a:buSzPts val="3100"/>
                <a:buFont typeface="Calibri"/>
                <a:buNone/>
              </a:pPr>
              <a:r>
                <a:rPr lang="en-US" sz="2300" u="sng">
                  <a:solidFill>
                    <a:schemeClr val="accent6"/>
                  </a:solidFill>
                  <a:latin typeface="Montserrat SemiBold"/>
                  <a:ea typeface="Montserrat SemiBold"/>
                  <a:cs typeface="Montserrat SemiBold"/>
                  <a:sym typeface="Montserrat SemiBold"/>
                  <a:hlinkClick r:id="rId4">
                    <a:extLst>
                      <a:ext uri="{A12FA001-AC4F-418D-AE19-62706E023703}">
                        <ahyp:hlinkClr xmlns:ahyp="http://schemas.microsoft.com/office/drawing/2018/hyperlinkcolor" val="tx"/>
                      </a:ext>
                    </a:extLst>
                  </a:hlinkClick>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0"/>
                    </a:ext>
                  </a:extLst>
                </a:rPr>
                <a:t>8</a:t>
              </a:r>
              <a:r>
                <a:rPr lang="en-US" sz="2300" u="sng">
                  <a:solidFill>
                    <a:schemeClr val="accent6"/>
                  </a:solidFill>
                  <a:latin typeface="Montserrat SemiBold"/>
                  <a:ea typeface="Montserrat SemiBold"/>
                  <a:cs typeface="Montserrat SemiBold"/>
                  <a:sym typeface="Montserrat SemiBold"/>
                  <a:hlinkClick r:id="rId4">
                    <a:extLst>
                      <a:ext uri="{A12FA001-AC4F-418D-AE19-62706E023703}">
                        <ahyp:hlinkClr xmlns:ahyp="http://schemas.microsoft.com/office/drawing/2018/hyperlinkcolor" val="tx"/>
                      </a:ext>
                    </a:extLst>
                  </a:hlinkClick>
                </a:rPr>
                <a:t>00+ million more people</a:t>
              </a:r>
              <a:r>
                <a:rPr lang="en-US" sz="2300">
                  <a:solidFill>
                    <a:schemeClr val="lt1"/>
                  </a:solidFill>
                  <a:latin typeface="Montserrat SemiBold"/>
                  <a:ea typeface="Montserrat SemiBold"/>
                  <a:cs typeface="Montserrat SemiBold"/>
                  <a:sym typeface="Montserrat SemiBold"/>
                </a:rPr>
                <a:t> exposed to dengue.</a:t>
              </a:r>
              <a:r>
                <a:rPr lang="en-US" sz="2300" baseline="30000">
                  <a:solidFill>
                    <a:schemeClr val="lt1"/>
                  </a:solidFill>
                  <a:latin typeface="Montserrat SemiBold"/>
                  <a:ea typeface="Montserrat SemiBold"/>
                  <a:cs typeface="Montserrat SemiBold"/>
                  <a:sym typeface="Montserrat SemiBold"/>
                </a:rPr>
                <a:t>2</a:t>
              </a:r>
              <a:endParaRPr sz="2300">
                <a:solidFill>
                  <a:schemeClr val="lt1"/>
                </a:solidFill>
                <a:latin typeface="Montserrat SemiBold"/>
                <a:ea typeface="Montserrat SemiBold"/>
                <a:cs typeface="Montserrat SemiBold"/>
                <a:sym typeface="Montserrat SemiBold"/>
              </a:endParaRPr>
            </a:p>
            <a:p>
              <a:pPr marL="0" lvl="0" indent="0" algn="l" rtl="0">
                <a:lnSpc>
                  <a:spcPct val="90000"/>
                </a:lnSpc>
                <a:spcBef>
                  <a:spcPts val="900"/>
                </a:spcBef>
                <a:spcAft>
                  <a:spcPts val="0"/>
                </a:spcAft>
                <a:buClr>
                  <a:schemeClr val="lt1"/>
                </a:buClr>
                <a:buSzPts val="2700"/>
                <a:buFont typeface="Calibri"/>
                <a:buNone/>
              </a:pPr>
              <a:r>
                <a:rPr lang="en-US" sz="1300" i="1">
                  <a:solidFill>
                    <a:schemeClr val="lt1"/>
                  </a:solidFill>
                  <a:latin typeface="Montserrat Medium"/>
                  <a:ea typeface="Montserrat Medium"/>
                  <a:cs typeface="Montserrat Medium"/>
                  <a:sym typeface="Montserrat Medium"/>
                </a:rPr>
                <a:t>Compared to a world without climate change</a:t>
              </a:r>
              <a:endParaRPr sz="2300">
                <a:solidFill>
                  <a:schemeClr val="lt1"/>
                </a:solidFill>
                <a:latin typeface="Montserrat SemiBold"/>
                <a:ea typeface="Montserrat SemiBold"/>
                <a:cs typeface="Montserrat SemiBold"/>
                <a:sym typeface="Montserrat SemiBold"/>
              </a:endParaRPr>
            </a:p>
          </p:txBody>
        </p:sp>
        <p:sp>
          <p:nvSpPr>
            <p:cNvPr id="3755" name="Google Shape;3755;g3ccaff64ba1_0_1598"/>
            <p:cNvSpPr txBox="1"/>
            <p:nvPr/>
          </p:nvSpPr>
          <p:spPr>
            <a:xfrm>
              <a:off x="2256713" y="2847731"/>
              <a:ext cx="6539700" cy="906900"/>
            </a:xfrm>
            <a:prstGeom prst="rect">
              <a:avLst/>
            </a:prstGeom>
            <a:noFill/>
            <a:ln>
              <a:noFill/>
            </a:ln>
          </p:spPr>
          <p:txBody>
            <a:bodyPr spcFirstLastPara="1" wrap="square" lIns="114300" tIns="114300" rIns="114300" bIns="114300" anchor="ctr" anchorCtr="0">
              <a:noAutofit/>
            </a:bodyPr>
            <a:lstStyle/>
            <a:p>
              <a:pPr marL="0" marR="0" lvl="0" indent="0" algn="l" rtl="0">
                <a:lnSpc>
                  <a:spcPct val="90000"/>
                </a:lnSpc>
                <a:spcBef>
                  <a:spcPts val="0"/>
                </a:spcBef>
                <a:spcAft>
                  <a:spcPts val="0"/>
                </a:spcAft>
                <a:buClr>
                  <a:srgbClr val="FFC000"/>
                </a:buClr>
                <a:buSzPts val="3100"/>
                <a:buFont typeface="Calibri"/>
                <a:buNone/>
              </a:pPr>
              <a:r>
                <a:rPr lang="en-US" sz="2300">
                  <a:solidFill>
                    <a:schemeClr val="lt1"/>
                  </a:solidFill>
                  <a:latin typeface="Montserrat SemiBold"/>
                  <a:ea typeface="Montserrat SemiBold"/>
                  <a:cs typeface="Montserrat SemiBold"/>
                  <a:sym typeface="Montserrat SemiBold"/>
                </a:rPr>
                <a:t>Most of </a:t>
              </a:r>
              <a:r>
                <a:rPr lang="en-US" sz="2300" u="sng">
                  <a:solidFill>
                    <a:schemeClr val="accent6"/>
                  </a:solidFill>
                  <a:latin typeface="Montserrat SemiBold"/>
                  <a:ea typeface="Montserrat SemiBold"/>
                  <a:cs typeface="Montserrat SemiBold"/>
                  <a:sym typeface="Montserrat SemiBold"/>
                  <a:hlinkClick r:id="rId5">
                    <a:extLst>
                      <a:ext uri="{A12FA001-AC4F-418D-AE19-62706E023703}">
                        <ahyp:hlinkClr xmlns:ahyp="http://schemas.microsoft.com/office/drawing/2018/hyperlinkcolor" val="tx"/>
                      </a:ext>
                    </a:extLst>
                  </a:hlinkClick>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1"/>
                    </a:ext>
                  </a:extLst>
                </a:rPr>
                <a:t>Alexandria (Egypt) and Miami (USA)</a:t>
              </a:r>
              <a:r>
                <a:rPr lang="en-US" sz="2300">
                  <a:solidFill>
                    <a:schemeClr val="lt1"/>
                  </a:solidFill>
                  <a:latin typeface="Montserrat SemiBold"/>
                  <a:ea typeface="Montserrat SemiBold"/>
                  <a:cs typeface="Montserrat SemiBold"/>
                  <a:sym typeface="Montserrat SemiBold"/>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2"/>
                    </a:ext>
                  </a:extLst>
                </a:rPr>
                <a:t> </a:t>
              </a:r>
              <a:r>
                <a:rPr lang="en-US" sz="2300">
                  <a:solidFill>
                    <a:schemeClr val="lt1"/>
                  </a:solidFill>
                  <a:latin typeface="Montserrat SemiBold"/>
                  <a:ea typeface="Montserrat SemiBold"/>
                  <a:cs typeface="Montserrat SemiBold"/>
                  <a:sym typeface="Montserrat SemiBold"/>
                </a:rPr>
                <a:t>below high tide level after several centuries.</a:t>
              </a:r>
              <a:r>
                <a:rPr lang="en-US" sz="2300" baseline="30000">
                  <a:solidFill>
                    <a:schemeClr val="lt1"/>
                  </a:solidFill>
                  <a:latin typeface="Montserrat SemiBold"/>
                  <a:ea typeface="Montserrat SemiBold"/>
                  <a:cs typeface="Montserrat SemiBold"/>
                  <a:sym typeface="Montserrat SemiBold"/>
                </a:rPr>
                <a:t>3 </a:t>
              </a:r>
              <a:endParaRPr sz="1900"/>
            </a:p>
          </p:txBody>
        </p:sp>
        <p:sp>
          <p:nvSpPr>
            <p:cNvPr id="3756" name="Google Shape;3756;g3ccaff64ba1_0_1598"/>
            <p:cNvSpPr txBox="1"/>
            <p:nvPr/>
          </p:nvSpPr>
          <p:spPr>
            <a:xfrm>
              <a:off x="2256725" y="3918100"/>
              <a:ext cx="6714900" cy="725700"/>
            </a:xfrm>
            <a:prstGeom prst="rect">
              <a:avLst/>
            </a:prstGeom>
            <a:noFill/>
            <a:ln>
              <a:noFill/>
            </a:ln>
          </p:spPr>
          <p:txBody>
            <a:bodyPr spcFirstLastPara="1" wrap="square" lIns="102875" tIns="102875" rIns="102875" bIns="102875" anchor="ctr" anchorCtr="0">
              <a:noAutofit/>
            </a:bodyPr>
            <a:lstStyle/>
            <a:p>
              <a:pPr marL="0" marR="0" lvl="0" indent="0" algn="l" rtl="0">
                <a:lnSpc>
                  <a:spcPct val="90000"/>
                </a:lnSpc>
                <a:spcBef>
                  <a:spcPts val="0"/>
                </a:spcBef>
                <a:spcAft>
                  <a:spcPts val="0"/>
                </a:spcAft>
                <a:buClr>
                  <a:srgbClr val="FFC000"/>
                </a:buClr>
                <a:buSzPts val="2700"/>
                <a:buFont typeface="Calibri"/>
                <a:buNone/>
              </a:pPr>
              <a:r>
                <a:rPr lang="en-US" sz="2300">
                  <a:solidFill>
                    <a:schemeClr val="lt1"/>
                  </a:solidFill>
                  <a:latin typeface="Montserrat SemiBold"/>
                  <a:ea typeface="Montserrat SemiBold"/>
                  <a:cs typeface="Montserrat SemiBold"/>
                  <a:sym typeface="Montserrat SemiBold"/>
                </a:rPr>
                <a:t>70% of coral reefs bleached.</a:t>
              </a:r>
              <a:r>
                <a:rPr lang="en-US" sz="2300" b="0" i="0" u="none" strike="noStrike" cap="none" baseline="30000">
                  <a:solidFill>
                    <a:schemeClr val="lt1"/>
                  </a:solidFill>
                  <a:latin typeface="Montserrat SemiBold"/>
                  <a:ea typeface="Montserrat SemiBold"/>
                  <a:cs typeface="Montserrat SemiBold"/>
                  <a:sym typeface="Montserrat SemiBold"/>
                </a:rPr>
                <a:t>4 </a:t>
              </a:r>
              <a:endParaRPr sz="1300" b="0" i="1" u="none" strike="noStrike" cap="none" baseline="30000">
                <a:solidFill>
                  <a:schemeClr val="lt1"/>
                </a:solidFill>
                <a:latin typeface="Montserrat Medium"/>
                <a:ea typeface="Montserrat Medium"/>
                <a:cs typeface="Montserrat Medium"/>
                <a:sym typeface="Montserrat Medium"/>
              </a:endParaRPr>
            </a:p>
          </p:txBody>
        </p:sp>
        <p:pic>
          <p:nvPicPr>
            <p:cNvPr id="3757" name="Google Shape;3757;g3ccaff64ba1_0_1598" title="thermometer-4767444_1280.jpg"/>
            <p:cNvPicPr preferRelativeResize="0"/>
            <p:nvPr/>
          </p:nvPicPr>
          <p:blipFill rotWithShape="1">
            <a:blip r:embed="rId6">
              <a:alphaModFix/>
            </a:blip>
            <a:srcRect t="14574" b="14574"/>
            <a:stretch/>
          </p:blipFill>
          <p:spPr>
            <a:xfrm>
              <a:off x="422375" y="906700"/>
              <a:ext cx="1659600" cy="783600"/>
            </a:xfrm>
            <a:prstGeom prst="roundRect">
              <a:avLst>
                <a:gd name="adj" fmla="val 16667"/>
              </a:avLst>
            </a:prstGeom>
            <a:noFill/>
            <a:ln w="12700" cap="flat" cmpd="sng">
              <a:solidFill>
                <a:schemeClr val="lt1"/>
              </a:solidFill>
              <a:prstDash val="solid"/>
              <a:round/>
              <a:headEnd type="none" w="sm" len="sm"/>
              <a:tailEnd type="none" w="sm" len="sm"/>
            </a:ln>
          </p:spPr>
        </p:pic>
        <p:pic>
          <p:nvPicPr>
            <p:cNvPr id="3758" name="Google Shape;3758;g3ccaff64ba1_0_1598" title="mosquito-49141_1280.jpg"/>
            <p:cNvPicPr preferRelativeResize="0"/>
            <p:nvPr/>
          </p:nvPicPr>
          <p:blipFill rotWithShape="1">
            <a:blip r:embed="rId7">
              <a:alphaModFix/>
            </a:blip>
            <a:srcRect t="14368" b="14361"/>
            <a:stretch/>
          </p:blipFill>
          <p:spPr>
            <a:xfrm>
              <a:off x="422375" y="1901431"/>
              <a:ext cx="1659600" cy="783600"/>
            </a:xfrm>
            <a:prstGeom prst="roundRect">
              <a:avLst>
                <a:gd name="adj" fmla="val 16667"/>
              </a:avLst>
            </a:prstGeom>
            <a:noFill/>
            <a:ln w="12700" cap="flat" cmpd="sng">
              <a:solidFill>
                <a:schemeClr val="lt1"/>
              </a:solidFill>
              <a:prstDash val="solid"/>
              <a:round/>
              <a:headEnd type="none" w="sm" len="sm"/>
              <a:tailEnd type="none" w="sm" len="sm"/>
            </a:ln>
          </p:spPr>
        </p:pic>
        <p:pic>
          <p:nvPicPr>
            <p:cNvPr id="3759" name="Google Shape;3759;g3ccaff64ba1_0_1598" title="new-orleans-81669_1280.jpg"/>
            <p:cNvPicPr preferRelativeResize="0"/>
            <p:nvPr/>
          </p:nvPicPr>
          <p:blipFill rotWithShape="1">
            <a:blip r:embed="rId8">
              <a:alphaModFix/>
            </a:blip>
            <a:srcRect t="14488" b="14495"/>
            <a:stretch/>
          </p:blipFill>
          <p:spPr>
            <a:xfrm>
              <a:off x="422375" y="2891809"/>
              <a:ext cx="1659600" cy="783600"/>
            </a:xfrm>
            <a:prstGeom prst="roundRect">
              <a:avLst>
                <a:gd name="adj" fmla="val 16667"/>
              </a:avLst>
            </a:prstGeom>
            <a:noFill/>
            <a:ln w="12700" cap="flat" cmpd="sng">
              <a:solidFill>
                <a:schemeClr val="lt1"/>
              </a:solidFill>
              <a:prstDash val="solid"/>
              <a:round/>
              <a:headEnd type="none" w="sm" len="sm"/>
              <a:tailEnd type="none" w="sm" len="sm"/>
            </a:ln>
          </p:spPr>
        </p:pic>
        <p:pic>
          <p:nvPicPr>
            <p:cNvPr id="3760" name="Google Shape;3760;g3ccaff64ba1_0_1598" title="coral.png"/>
            <p:cNvPicPr preferRelativeResize="0"/>
            <p:nvPr/>
          </p:nvPicPr>
          <p:blipFill rotWithShape="1">
            <a:blip r:embed="rId9">
              <a:alphaModFix/>
            </a:blip>
            <a:srcRect l="9082" r="15424"/>
            <a:stretch/>
          </p:blipFill>
          <p:spPr>
            <a:xfrm>
              <a:off x="422375" y="3890250"/>
              <a:ext cx="1659600" cy="783600"/>
            </a:xfrm>
            <a:prstGeom prst="roundRect">
              <a:avLst>
                <a:gd name="adj" fmla="val 16667"/>
              </a:avLst>
            </a:prstGeom>
            <a:noFill/>
            <a:ln w="12700" cap="flat" cmpd="sng">
              <a:solidFill>
                <a:schemeClr val="lt1"/>
              </a:solidFill>
              <a:prstDash val="solid"/>
              <a:round/>
              <a:headEnd type="none" w="sm" len="sm"/>
              <a:tailEnd type="none" w="sm" len="sm"/>
            </a:ln>
          </p:spPr>
        </p:pic>
      </p:gr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3765"/>
        <p:cNvGrpSpPr/>
        <p:nvPr/>
      </p:nvGrpSpPr>
      <p:grpSpPr>
        <a:xfrm>
          <a:off x="0" y="0"/>
          <a:ext cx="0" cy="0"/>
          <a:chOff x="0" y="0"/>
          <a:chExt cx="0" cy="0"/>
        </a:xfrm>
      </p:grpSpPr>
      <p:sp>
        <p:nvSpPr>
          <p:cNvPr id="3766" name="Google Shape;3766;g3ccaff64ba1_0_1617"/>
          <p:cNvSpPr txBox="1"/>
          <p:nvPr/>
        </p:nvSpPr>
        <p:spPr>
          <a:xfrm>
            <a:off x="420340" y="431507"/>
            <a:ext cx="11261700" cy="5241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FC000"/>
              </a:buClr>
              <a:buSzPts val="3200"/>
              <a:buFont typeface="Helvetica Neue"/>
              <a:buNone/>
            </a:pPr>
            <a:r>
              <a:rPr lang="en-US" sz="3200" b="1" i="0" u="none" strike="noStrike" cap="none">
                <a:solidFill>
                  <a:schemeClr val="dk2"/>
                </a:solidFill>
                <a:latin typeface="Montserrat"/>
                <a:ea typeface="Montserrat"/>
                <a:cs typeface="Montserrat"/>
                <a:sym typeface="Montserrat"/>
              </a:rPr>
              <a:t>What would +</a:t>
            </a:r>
            <a:r>
              <a:rPr lang="en-US" sz="3200" b="1">
                <a:solidFill>
                  <a:schemeClr val="dk2"/>
                </a:solidFill>
                <a:latin typeface="Montserrat"/>
                <a:ea typeface="Montserrat"/>
                <a:cs typeface="Montserrat"/>
                <a:sym typeface="Montserrat"/>
              </a:rPr>
              <a:t>4</a:t>
            </a:r>
            <a:r>
              <a:rPr lang="en-US" sz="3200" b="1" i="0" u="none" strike="noStrike" cap="none">
                <a:solidFill>
                  <a:schemeClr val="dk2"/>
                </a:solidFill>
                <a:latin typeface="Montserrat"/>
                <a:ea typeface="Montserrat"/>
                <a:cs typeface="Montserrat"/>
                <a:sym typeface="Montserrat"/>
              </a:rPr>
              <a:t>°C (or +</a:t>
            </a:r>
            <a:r>
              <a:rPr lang="en-US" sz="3200" b="1">
                <a:solidFill>
                  <a:schemeClr val="dk2"/>
                </a:solidFill>
                <a:latin typeface="Montserrat"/>
                <a:ea typeface="Montserrat"/>
                <a:cs typeface="Montserrat"/>
                <a:sym typeface="Montserrat"/>
              </a:rPr>
              <a:t>7.3</a:t>
            </a:r>
            <a:r>
              <a:rPr lang="en-US" sz="3200" b="1" i="0" u="none" strike="noStrike" cap="none">
                <a:solidFill>
                  <a:schemeClr val="dk2"/>
                </a:solidFill>
                <a:latin typeface="Montserrat"/>
                <a:ea typeface="Montserrat"/>
                <a:cs typeface="Montserrat"/>
                <a:sym typeface="Montserrat"/>
              </a:rPr>
              <a:t>°F) of warming mean?</a:t>
            </a:r>
            <a:endParaRPr sz="1500" b="1" i="0" u="none" strike="noStrike" cap="none">
              <a:solidFill>
                <a:schemeClr val="dk2"/>
              </a:solidFill>
              <a:latin typeface="Montserrat"/>
              <a:ea typeface="Montserrat"/>
              <a:cs typeface="Montserrat"/>
              <a:sym typeface="Montserrat"/>
            </a:endParaRPr>
          </a:p>
        </p:txBody>
      </p:sp>
      <p:sp>
        <p:nvSpPr>
          <p:cNvPr id="3767" name="Google Shape;3767;g3ccaff64ba1_0_1617"/>
          <p:cNvSpPr txBox="1"/>
          <p:nvPr/>
        </p:nvSpPr>
        <p:spPr>
          <a:xfrm>
            <a:off x="2164400" y="6472900"/>
            <a:ext cx="7863300" cy="323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1" u="none" strike="noStrike" cap="none">
                <a:solidFill>
                  <a:srgbClr val="004992"/>
                </a:solidFill>
                <a:latin typeface="Montserrat Medium"/>
                <a:ea typeface="Montserrat Medium"/>
                <a:cs typeface="Montserrat Medium"/>
                <a:sym typeface="Montserrat Medium"/>
              </a:rPr>
              <a:t>See the impacts of your scenario in the Impacts graph section of En-ROADS.</a:t>
            </a:r>
            <a:endParaRPr sz="1100" b="0" i="0" u="none" strike="noStrike" cap="none">
              <a:solidFill>
                <a:srgbClr val="004992"/>
              </a:solidFill>
              <a:latin typeface="Montserrat Medium"/>
              <a:ea typeface="Montserrat Medium"/>
              <a:cs typeface="Montserrat Medium"/>
              <a:sym typeface="Montserrat Medium"/>
            </a:endParaRPr>
          </a:p>
        </p:txBody>
      </p:sp>
      <p:grpSp>
        <p:nvGrpSpPr>
          <p:cNvPr id="3768" name="Google Shape;3768;g3ccaff64ba1_0_1617"/>
          <p:cNvGrpSpPr/>
          <p:nvPr/>
        </p:nvGrpSpPr>
        <p:grpSpPr>
          <a:xfrm>
            <a:off x="347505" y="1112439"/>
            <a:ext cx="11496697" cy="5215803"/>
            <a:chOff x="348900" y="834350"/>
            <a:chExt cx="8622738" cy="3911950"/>
          </a:xfrm>
        </p:grpSpPr>
        <p:sp>
          <p:nvSpPr>
            <p:cNvPr id="3769" name="Google Shape;3769;g3ccaff64ba1_0_1617"/>
            <p:cNvSpPr/>
            <p:nvPr/>
          </p:nvSpPr>
          <p:spPr>
            <a:xfrm>
              <a:off x="348900" y="3817800"/>
              <a:ext cx="8622600" cy="928500"/>
            </a:xfrm>
            <a:prstGeom prst="roundRect">
              <a:avLst>
                <a:gd name="adj" fmla="val 16667"/>
              </a:avLst>
            </a:prstGeom>
            <a:solidFill>
              <a:schemeClr val="dk2"/>
            </a:solidFill>
            <a:ln w="127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3770" name="Google Shape;3770;g3ccaff64ba1_0_1617"/>
            <p:cNvSpPr/>
            <p:nvPr/>
          </p:nvSpPr>
          <p:spPr>
            <a:xfrm>
              <a:off x="348900" y="2829300"/>
              <a:ext cx="8622600" cy="928500"/>
            </a:xfrm>
            <a:prstGeom prst="roundRect">
              <a:avLst>
                <a:gd name="adj" fmla="val 16667"/>
              </a:avLst>
            </a:prstGeom>
            <a:solidFill>
              <a:schemeClr val="dk2"/>
            </a:solidFill>
            <a:ln w="127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3771" name="Google Shape;3771;g3ccaff64ba1_0_1617"/>
            <p:cNvSpPr/>
            <p:nvPr/>
          </p:nvSpPr>
          <p:spPr>
            <a:xfrm>
              <a:off x="348900" y="1828875"/>
              <a:ext cx="8622600" cy="928500"/>
            </a:xfrm>
            <a:prstGeom prst="roundRect">
              <a:avLst>
                <a:gd name="adj" fmla="val 16667"/>
              </a:avLst>
            </a:prstGeom>
            <a:solidFill>
              <a:schemeClr val="dk2"/>
            </a:solidFill>
            <a:ln w="127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3772" name="Google Shape;3772;g3ccaff64ba1_0_1617"/>
            <p:cNvSpPr/>
            <p:nvPr/>
          </p:nvSpPr>
          <p:spPr>
            <a:xfrm>
              <a:off x="348900" y="834350"/>
              <a:ext cx="8622600" cy="928500"/>
            </a:xfrm>
            <a:prstGeom prst="roundRect">
              <a:avLst>
                <a:gd name="adj" fmla="val 16667"/>
              </a:avLst>
            </a:prstGeom>
            <a:solidFill>
              <a:schemeClr val="dk2"/>
            </a:solidFill>
            <a:ln w="127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Montserrat"/>
                <a:ea typeface="Montserrat"/>
                <a:cs typeface="Montserrat"/>
                <a:sym typeface="Montserrat"/>
              </a:endParaRPr>
            </a:p>
          </p:txBody>
        </p:sp>
        <p:sp>
          <p:nvSpPr>
            <p:cNvPr id="3773" name="Google Shape;3773;g3ccaff64ba1_0_1617"/>
            <p:cNvSpPr txBox="1"/>
            <p:nvPr/>
          </p:nvSpPr>
          <p:spPr>
            <a:xfrm>
              <a:off x="2256738" y="834650"/>
              <a:ext cx="6714900" cy="906900"/>
            </a:xfrm>
            <a:prstGeom prst="rect">
              <a:avLst/>
            </a:prstGeom>
            <a:noFill/>
            <a:ln>
              <a:noFill/>
            </a:ln>
          </p:spPr>
          <p:txBody>
            <a:bodyPr spcFirstLastPara="1" wrap="square" lIns="114300" tIns="114300" rIns="114300" bIns="114300" anchor="ctr" anchorCtr="0">
              <a:noAutofit/>
            </a:bodyPr>
            <a:lstStyle/>
            <a:p>
              <a:pPr marL="0" lvl="0" indent="0" algn="l" rtl="0">
                <a:lnSpc>
                  <a:spcPct val="90000"/>
                </a:lnSpc>
                <a:spcBef>
                  <a:spcPts val="0"/>
                </a:spcBef>
                <a:spcAft>
                  <a:spcPts val="0"/>
                </a:spcAft>
                <a:buClr>
                  <a:srgbClr val="FFC000"/>
                </a:buClr>
                <a:buSzPts val="3100"/>
                <a:buFont typeface="Calibri"/>
                <a:buNone/>
              </a:pPr>
              <a:r>
                <a:rPr lang="en-US" sz="2300" u="sng">
                  <a:solidFill>
                    <a:schemeClr val="accent6"/>
                  </a:solidFill>
                  <a:latin typeface="Montserrat SemiBold"/>
                  <a:ea typeface="Montserrat SemiBold"/>
                  <a:cs typeface="Montserrat SemiBold"/>
                  <a:sym typeface="Montserrat SemiBold"/>
                  <a:hlinkClick r:id="rId3">
                    <a:extLst>
                      <a:ext uri="{A12FA001-AC4F-418D-AE19-62706E023703}">
                        <ahyp:hlinkClr xmlns:ahyp="http://schemas.microsoft.com/office/drawing/2018/hyperlinkcolor" val="tx"/>
                      </a:ext>
                    </a:extLst>
                  </a:hlinkClick>
                </a:rPr>
                <a:t>Five times more deaths</a:t>
              </a:r>
              <a:r>
                <a:rPr lang="en-US" sz="2300">
                  <a:solidFill>
                    <a:schemeClr val="lt1"/>
                  </a:solidFill>
                  <a:latin typeface="Montserrat SemiBold"/>
                  <a:ea typeface="Montserrat SemiBold"/>
                  <a:cs typeface="Montserrat SemiBold"/>
                  <a:sym typeface="Montserrat SemiBold"/>
                </a:rPr>
                <a:t> from extreme heat.</a:t>
              </a:r>
              <a:r>
                <a:rPr lang="en-US" sz="2300" baseline="30000">
                  <a:solidFill>
                    <a:schemeClr val="lt1"/>
                  </a:solidFill>
                  <a:latin typeface="Montserrat SemiBold"/>
                  <a:ea typeface="Montserrat SemiBold"/>
                  <a:cs typeface="Montserrat SemiBold"/>
                  <a:sym typeface="Montserrat SemiBold"/>
                </a:rPr>
                <a:t>1</a:t>
              </a:r>
              <a:endParaRPr sz="2300">
                <a:solidFill>
                  <a:schemeClr val="lt1"/>
                </a:solidFill>
                <a:latin typeface="Montserrat SemiBold"/>
                <a:ea typeface="Montserrat SemiBold"/>
                <a:cs typeface="Montserrat SemiBold"/>
                <a:sym typeface="Montserrat SemiBold"/>
              </a:endParaRPr>
            </a:p>
            <a:p>
              <a:pPr marL="0" lvl="0" indent="0" algn="l" rtl="0">
                <a:lnSpc>
                  <a:spcPct val="90000"/>
                </a:lnSpc>
                <a:spcBef>
                  <a:spcPts val="900"/>
                </a:spcBef>
                <a:spcAft>
                  <a:spcPts val="0"/>
                </a:spcAft>
                <a:buClr>
                  <a:schemeClr val="lt1"/>
                </a:buClr>
                <a:buSzPts val="2700"/>
                <a:buFont typeface="Calibri"/>
                <a:buNone/>
              </a:pPr>
              <a:r>
                <a:rPr lang="en-US" sz="1300" i="1">
                  <a:solidFill>
                    <a:schemeClr val="lt1"/>
                  </a:solidFill>
                  <a:latin typeface="Montserrat Medium"/>
                  <a:ea typeface="Montserrat Medium"/>
                  <a:cs typeface="Montserrat Medium"/>
                  <a:sym typeface="Montserrat Medium"/>
                </a:rPr>
                <a:t>Compared to today</a:t>
              </a:r>
              <a:endParaRPr sz="2300">
                <a:solidFill>
                  <a:schemeClr val="lt1"/>
                </a:solidFill>
                <a:latin typeface="Montserrat SemiBold"/>
                <a:ea typeface="Montserrat SemiBold"/>
                <a:cs typeface="Montserrat SemiBold"/>
                <a:sym typeface="Montserrat SemiBold"/>
              </a:endParaRPr>
            </a:p>
          </p:txBody>
        </p:sp>
        <p:sp>
          <p:nvSpPr>
            <p:cNvPr id="3774" name="Google Shape;3774;g3ccaff64ba1_0_1617"/>
            <p:cNvSpPr txBox="1"/>
            <p:nvPr/>
          </p:nvSpPr>
          <p:spPr>
            <a:xfrm>
              <a:off x="2256713" y="2847731"/>
              <a:ext cx="6539700" cy="906900"/>
            </a:xfrm>
            <a:prstGeom prst="rect">
              <a:avLst/>
            </a:prstGeom>
            <a:noFill/>
            <a:ln>
              <a:noFill/>
            </a:ln>
          </p:spPr>
          <p:txBody>
            <a:bodyPr spcFirstLastPara="1" wrap="square" lIns="114300" tIns="114300" rIns="114300" bIns="114300" anchor="ctr" anchorCtr="0">
              <a:noAutofit/>
            </a:bodyPr>
            <a:lstStyle/>
            <a:p>
              <a:pPr marL="0" lvl="0" indent="0" algn="l" rtl="0">
                <a:lnSpc>
                  <a:spcPct val="90000"/>
                </a:lnSpc>
                <a:spcBef>
                  <a:spcPts val="0"/>
                </a:spcBef>
                <a:spcAft>
                  <a:spcPts val="0"/>
                </a:spcAft>
                <a:buClr>
                  <a:srgbClr val="FFC000"/>
                </a:buClr>
                <a:buSzPts val="3100"/>
                <a:buFont typeface="Calibri"/>
                <a:buNone/>
              </a:pPr>
              <a:r>
                <a:rPr lang="en-US" sz="2300">
                  <a:solidFill>
                    <a:schemeClr val="lt1"/>
                  </a:solidFill>
                  <a:latin typeface="Montserrat SemiBold"/>
                  <a:ea typeface="Montserrat SemiBold"/>
                  <a:cs typeface="Montserrat SemiBold"/>
                  <a:sym typeface="Montserrat SemiBold"/>
                </a:rPr>
                <a:t>More than two thirds of glaciers in the Himalaya Mountains melted.</a:t>
              </a:r>
              <a:r>
                <a:rPr lang="en-US" sz="2300" baseline="30000">
                  <a:solidFill>
                    <a:schemeClr val="lt1"/>
                  </a:solidFill>
                  <a:latin typeface="Montserrat SemiBold"/>
                  <a:ea typeface="Montserrat SemiBold"/>
                  <a:cs typeface="Montserrat SemiBold"/>
                  <a:sym typeface="Montserrat SemiBold"/>
                </a:rPr>
                <a:t>3</a:t>
              </a:r>
              <a:endParaRPr sz="2300">
                <a:solidFill>
                  <a:schemeClr val="lt1"/>
                </a:solidFill>
                <a:latin typeface="Montserrat SemiBold"/>
                <a:ea typeface="Montserrat SemiBold"/>
                <a:cs typeface="Montserrat SemiBold"/>
                <a:sym typeface="Montserrat SemiBold"/>
              </a:endParaRPr>
            </a:p>
          </p:txBody>
        </p:sp>
        <p:sp>
          <p:nvSpPr>
            <p:cNvPr id="3775" name="Google Shape;3775;g3ccaff64ba1_0_1617"/>
            <p:cNvSpPr txBox="1"/>
            <p:nvPr/>
          </p:nvSpPr>
          <p:spPr>
            <a:xfrm>
              <a:off x="2256725" y="3918100"/>
              <a:ext cx="6714900" cy="725700"/>
            </a:xfrm>
            <a:prstGeom prst="rect">
              <a:avLst/>
            </a:prstGeom>
            <a:noFill/>
            <a:ln>
              <a:noFill/>
            </a:ln>
          </p:spPr>
          <p:txBody>
            <a:bodyPr spcFirstLastPara="1" wrap="square" lIns="102875" tIns="102875" rIns="102875" bIns="102875" anchor="ctr" anchorCtr="0">
              <a:noAutofit/>
            </a:bodyPr>
            <a:lstStyle/>
            <a:p>
              <a:pPr marL="0" lvl="0" indent="0" algn="l" rtl="0">
                <a:lnSpc>
                  <a:spcPct val="90000"/>
                </a:lnSpc>
                <a:spcBef>
                  <a:spcPts val="0"/>
                </a:spcBef>
                <a:spcAft>
                  <a:spcPts val="0"/>
                </a:spcAft>
                <a:buClr>
                  <a:srgbClr val="FFC000"/>
                </a:buClr>
                <a:buSzPts val="3100"/>
                <a:buFont typeface="Calibri"/>
                <a:buNone/>
              </a:pPr>
              <a:r>
                <a:rPr lang="en-US" sz="2300">
                  <a:solidFill>
                    <a:schemeClr val="lt1"/>
                  </a:solidFill>
                  <a:latin typeface="Montserrat SemiBold"/>
                  <a:ea typeface="Montserrat SemiBold"/>
                  <a:cs typeface="Montserrat SemiBold"/>
                  <a:sym typeface="Montserrat SemiBold"/>
                </a:rPr>
                <a:t>An area </a:t>
              </a:r>
              <a:r>
                <a:rPr lang="en-US" sz="2300" u="sng">
                  <a:solidFill>
                    <a:schemeClr val="accent6"/>
                  </a:solidFill>
                  <a:latin typeface="Montserrat SemiBold"/>
                  <a:ea typeface="Montserrat SemiBold"/>
                  <a:cs typeface="Montserrat SemiBold"/>
                  <a:sym typeface="Montserrat SemiBold"/>
                  <a:hlinkClick r:id="rId4">
                    <a:extLst>
                      <a:ext uri="{A12FA001-AC4F-418D-AE19-62706E023703}">
                        <ahyp:hlinkClr xmlns:ahyp="http://schemas.microsoft.com/office/drawing/2018/hyperlinkcolor" val="tx"/>
                      </a:ext>
                    </a:extLst>
                  </a:hlinkClick>
                </a:rPr>
                <a:t>3x the size of Europe</a:t>
              </a:r>
              <a:r>
                <a:rPr lang="en-US" sz="2300">
                  <a:solidFill>
                    <a:schemeClr val="lt1"/>
                  </a:solidFill>
                  <a:latin typeface="Montserrat SemiBold"/>
                  <a:ea typeface="Montserrat SemiBold"/>
                  <a:cs typeface="Montserrat SemiBold"/>
                  <a:sym typeface="Montserrat SemiBold"/>
                </a:rPr>
                <a:t> undergoes ecosystem shifts.</a:t>
              </a:r>
              <a:r>
                <a:rPr lang="en-US" sz="2300" baseline="30000">
                  <a:solidFill>
                    <a:schemeClr val="lt1"/>
                  </a:solidFill>
                  <a:latin typeface="Montserrat SemiBold"/>
                  <a:ea typeface="Montserrat SemiBold"/>
                  <a:cs typeface="Montserrat SemiBold"/>
                  <a:sym typeface="Montserrat SemiBold"/>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3"/>
                    </a:ext>
                  </a:extLst>
                </a:rPr>
                <a:t>4</a:t>
              </a:r>
              <a:endParaRPr sz="2300" baseline="30000">
                <a:solidFill>
                  <a:schemeClr val="lt1"/>
                </a:solidFill>
                <a:latin typeface="Montserrat SemiBold"/>
                <a:ea typeface="Montserrat SemiBold"/>
                <a:cs typeface="Montserrat SemiBold"/>
                <a:sym typeface="Montserrat SemiBold"/>
              </a:endParaRPr>
            </a:p>
            <a:p>
              <a:pPr marL="0" lvl="0" indent="0" algn="l" rtl="0">
                <a:lnSpc>
                  <a:spcPct val="90000"/>
                </a:lnSpc>
                <a:spcBef>
                  <a:spcPts val="900"/>
                </a:spcBef>
                <a:spcAft>
                  <a:spcPts val="0"/>
                </a:spcAft>
                <a:buClr>
                  <a:schemeClr val="lt1"/>
                </a:buClr>
                <a:buSzPts val="2700"/>
                <a:buFont typeface="Calibri"/>
                <a:buNone/>
              </a:pPr>
              <a:r>
                <a:rPr lang="en-US" sz="1300" i="1">
                  <a:solidFill>
                    <a:schemeClr val="lt1"/>
                  </a:solidFill>
                  <a:latin typeface="Montserrat Medium"/>
                  <a:ea typeface="Montserrat Medium"/>
                  <a:cs typeface="Montserrat Medium"/>
                  <a:sym typeface="Montserrat Medium"/>
                </a:rPr>
                <a:t>Compared to today</a:t>
              </a:r>
              <a:endParaRPr sz="2300" baseline="30000">
                <a:solidFill>
                  <a:schemeClr val="lt1"/>
                </a:solidFill>
                <a:latin typeface="Montserrat SemiBold"/>
                <a:ea typeface="Montserrat SemiBold"/>
                <a:cs typeface="Montserrat SemiBold"/>
                <a:sym typeface="Montserrat SemiBold"/>
              </a:endParaRPr>
            </a:p>
          </p:txBody>
        </p:sp>
        <p:pic>
          <p:nvPicPr>
            <p:cNvPr id="3776" name="Google Shape;3776;g3ccaff64ba1_0_1617" title="cheung-yin-C6x7hBqBGSI-unsplash.jpg"/>
            <p:cNvPicPr preferRelativeResize="0"/>
            <p:nvPr/>
          </p:nvPicPr>
          <p:blipFill rotWithShape="1">
            <a:blip r:embed="rId5">
              <a:alphaModFix/>
            </a:blip>
            <a:srcRect t="18522" b="18522"/>
            <a:stretch/>
          </p:blipFill>
          <p:spPr>
            <a:xfrm>
              <a:off x="422375" y="906700"/>
              <a:ext cx="1659600" cy="783600"/>
            </a:xfrm>
            <a:prstGeom prst="roundRect">
              <a:avLst>
                <a:gd name="adj" fmla="val 16667"/>
              </a:avLst>
            </a:prstGeom>
            <a:noFill/>
            <a:ln w="12700" cap="flat" cmpd="sng">
              <a:solidFill>
                <a:schemeClr val="lt1"/>
              </a:solidFill>
              <a:prstDash val="solid"/>
              <a:round/>
              <a:headEnd type="none" w="sm" len="sm"/>
              <a:tailEnd type="none" w="sm" len="sm"/>
            </a:ln>
          </p:spPr>
        </p:pic>
        <p:pic>
          <p:nvPicPr>
            <p:cNvPr id="3777" name="Google Shape;3777;g3ccaff64ba1_0_1617" title="skeleton-433340_1280.jpg"/>
            <p:cNvPicPr preferRelativeResize="0"/>
            <p:nvPr/>
          </p:nvPicPr>
          <p:blipFill rotWithShape="1">
            <a:blip r:embed="rId6">
              <a:alphaModFix/>
            </a:blip>
            <a:srcRect t="3776" b="25372"/>
            <a:stretch/>
          </p:blipFill>
          <p:spPr>
            <a:xfrm>
              <a:off x="422375" y="1901431"/>
              <a:ext cx="1659600" cy="783600"/>
            </a:xfrm>
            <a:prstGeom prst="roundRect">
              <a:avLst>
                <a:gd name="adj" fmla="val 16667"/>
              </a:avLst>
            </a:prstGeom>
            <a:noFill/>
            <a:ln w="12700" cap="flat" cmpd="sng">
              <a:solidFill>
                <a:schemeClr val="lt1"/>
              </a:solidFill>
              <a:prstDash val="solid"/>
              <a:round/>
              <a:headEnd type="none" w="sm" len="sm"/>
              <a:tailEnd type="none" w="sm" len="sm"/>
            </a:ln>
          </p:spPr>
        </p:pic>
        <p:pic>
          <p:nvPicPr>
            <p:cNvPr id="3778" name="Google Shape;3778;g3ccaff64ba1_0_1617" title="mountains-276995_1280.jpg"/>
            <p:cNvPicPr preferRelativeResize="0"/>
            <p:nvPr/>
          </p:nvPicPr>
          <p:blipFill rotWithShape="1">
            <a:blip r:embed="rId7">
              <a:alphaModFix/>
            </a:blip>
            <a:srcRect l="22453" r="22448"/>
            <a:stretch/>
          </p:blipFill>
          <p:spPr>
            <a:xfrm>
              <a:off x="422375" y="2891809"/>
              <a:ext cx="1659600" cy="783600"/>
            </a:xfrm>
            <a:prstGeom prst="roundRect">
              <a:avLst>
                <a:gd name="adj" fmla="val 16667"/>
              </a:avLst>
            </a:prstGeom>
            <a:noFill/>
            <a:ln w="12700" cap="flat" cmpd="sng">
              <a:solidFill>
                <a:schemeClr val="lt1"/>
              </a:solidFill>
              <a:prstDash val="solid"/>
              <a:round/>
              <a:headEnd type="none" w="sm" len="sm"/>
              <a:tailEnd type="none" w="sm" len="sm"/>
            </a:ln>
          </p:spPr>
        </p:pic>
        <p:pic>
          <p:nvPicPr>
            <p:cNvPr id="3779" name="Google Shape;3779;g3ccaff64ba1_0_1617" title="hunt-er-stream-5627504_1920.jpg"/>
            <p:cNvPicPr preferRelativeResize="0"/>
            <p:nvPr/>
          </p:nvPicPr>
          <p:blipFill rotWithShape="1">
            <a:blip r:embed="rId8">
              <a:alphaModFix/>
            </a:blip>
            <a:srcRect t="14590" b="14583"/>
            <a:stretch/>
          </p:blipFill>
          <p:spPr>
            <a:xfrm>
              <a:off x="422375" y="3890250"/>
              <a:ext cx="1659600" cy="783600"/>
            </a:xfrm>
            <a:prstGeom prst="roundRect">
              <a:avLst>
                <a:gd name="adj" fmla="val 16667"/>
              </a:avLst>
            </a:prstGeom>
            <a:noFill/>
            <a:ln w="12700" cap="flat" cmpd="sng">
              <a:solidFill>
                <a:schemeClr val="lt1"/>
              </a:solidFill>
              <a:prstDash val="solid"/>
              <a:round/>
              <a:headEnd type="none" w="sm" len="sm"/>
              <a:tailEnd type="none" w="sm" len="sm"/>
            </a:ln>
          </p:spPr>
        </p:pic>
        <p:sp>
          <p:nvSpPr>
            <p:cNvPr id="3780" name="Google Shape;3780;g3ccaff64ba1_0_1617"/>
            <p:cNvSpPr txBox="1"/>
            <p:nvPr/>
          </p:nvSpPr>
          <p:spPr>
            <a:xfrm>
              <a:off x="2256725" y="1832225"/>
              <a:ext cx="6714900" cy="906900"/>
            </a:xfrm>
            <a:prstGeom prst="rect">
              <a:avLst/>
            </a:prstGeom>
            <a:noFill/>
            <a:ln>
              <a:noFill/>
            </a:ln>
          </p:spPr>
          <p:txBody>
            <a:bodyPr spcFirstLastPara="1" wrap="square" lIns="114300" tIns="114300" rIns="114300" bIns="114300" anchor="ctr" anchorCtr="0">
              <a:noAutofit/>
            </a:bodyPr>
            <a:lstStyle/>
            <a:p>
              <a:pPr marL="0" lvl="0" indent="0" algn="l" rtl="0">
                <a:lnSpc>
                  <a:spcPct val="90000"/>
                </a:lnSpc>
                <a:spcBef>
                  <a:spcPts val="0"/>
                </a:spcBef>
                <a:spcAft>
                  <a:spcPts val="0"/>
                </a:spcAft>
                <a:buClr>
                  <a:srgbClr val="FFC000"/>
                </a:buClr>
                <a:buSzPts val="3100"/>
                <a:buFont typeface="Calibri"/>
                <a:buNone/>
              </a:pPr>
              <a:r>
                <a:rPr lang="en-US" sz="2300">
                  <a:solidFill>
                    <a:schemeClr val="lt1"/>
                  </a:solidFill>
                  <a:latin typeface="Montserrat SemiBold"/>
                  <a:ea typeface="Montserrat SemiBold"/>
                  <a:cs typeface="Montserrat SemiBold"/>
                  <a:sym typeface="Montserrat SemiBold"/>
                </a:rPr>
                <a:t>One in six species could go extinct.</a:t>
              </a:r>
              <a:r>
                <a:rPr lang="en-US" sz="2300" baseline="30000">
                  <a:solidFill>
                    <a:schemeClr val="lt1"/>
                  </a:solidFill>
                  <a:latin typeface="Montserrat SemiBold"/>
                  <a:ea typeface="Montserrat SemiBold"/>
                  <a:cs typeface="Montserrat SemiBold"/>
                  <a:sym typeface="Montserrat SemiBold"/>
                </a:rPr>
                <a:t>2</a:t>
              </a:r>
              <a:endParaRPr sz="2300">
                <a:solidFill>
                  <a:schemeClr val="lt1"/>
                </a:solidFill>
                <a:latin typeface="Montserrat SemiBold"/>
                <a:ea typeface="Montserrat SemiBold"/>
                <a:cs typeface="Montserrat SemiBold"/>
                <a:sym typeface="Montserrat SemiBold"/>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37"/>
        <p:cNvGrpSpPr/>
        <p:nvPr/>
      </p:nvGrpSpPr>
      <p:grpSpPr>
        <a:xfrm>
          <a:off x="0" y="0"/>
          <a:ext cx="0" cy="0"/>
          <a:chOff x="0" y="0"/>
          <a:chExt cx="0" cy="0"/>
        </a:xfrm>
      </p:grpSpPr>
      <p:sp>
        <p:nvSpPr>
          <p:cNvPr id="3138" name="Google Shape;3138;g36335525d1a_0_840"/>
          <p:cNvSpPr txBox="1">
            <a:spLocks noGrp="1"/>
          </p:cNvSpPr>
          <p:nvPr>
            <p:ph type="subTitle" idx="3"/>
          </p:nvPr>
        </p:nvSpPr>
        <p:spPr>
          <a:xfrm>
            <a:off x="2136358" y="5216750"/>
            <a:ext cx="2438400" cy="3912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a:t>Real Data</a:t>
            </a:r>
            <a:endParaRPr/>
          </a:p>
        </p:txBody>
      </p:sp>
      <p:sp>
        <p:nvSpPr>
          <p:cNvPr id="3139" name="Google Shape;3139;g36335525d1a_0_840"/>
          <p:cNvSpPr txBox="1">
            <a:spLocks noGrp="1"/>
          </p:cNvSpPr>
          <p:nvPr>
            <p:ph type="title"/>
          </p:nvPr>
        </p:nvSpPr>
        <p:spPr>
          <a:xfrm>
            <a:off x="609600" y="1233675"/>
            <a:ext cx="10363200" cy="788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3800"/>
              <a:t>A group roleplaying game to explore solutions for mitigating climate change</a:t>
            </a:r>
            <a:endParaRPr sz="3800"/>
          </a:p>
          <a:p>
            <a:pPr marL="0" lvl="0" indent="0" algn="l" rtl="0">
              <a:spcBef>
                <a:spcPts val="100"/>
              </a:spcBef>
              <a:spcAft>
                <a:spcPts val="100"/>
              </a:spcAft>
              <a:buNone/>
            </a:pPr>
            <a:endParaRPr sz="3800"/>
          </a:p>
        </p:txBody>
      </p:sp>
      <p:sp>
        <p:nvSpPr>
          <p:cNvPr id="3140" name="Google Shape;3140;g36335525d1a_0_840"/>
          <p:cNvSpPr txBox="1">
            <a:spLocks noGrp="1"/>
          </p:cNvSpPr>
          <p:nvPr>
            <p:ph type="subTitle" idx="1"/>
          </p:nvPr>
        </p:nvSpPr>
        <p:spPr>
          <a:xfrm>
            <a:off x="609600" y="609600"/>
            <a:ext cx="5614800" cy="391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21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What is t</a:t>
            </a:r>
            <a:r>
              <a:rPr lang="en-US" sz="21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he Climate Action Simulation?</a:t>
            </a:r>
            <a:endParaRPr sz="2100"/>
          </a:p>
        </p:txBody>
      </p:sp>
      <p:sp>
        <p:nvSpPr>
          <p:cNvPr id="3141" name="Google Shape;3141;g36335525d1a_0_840"/>
          <p:cNvSpPr txBox="1">
            <a:spLocks noGrp="1"/>
          </p:cNvSpPr>
          <p:nvPr>
            <p:ph type="subTitle" idx="4"/>
          </p:nvPr>
        </p:nvSpPr>
        <p:spPr>
          <a:xfrm>
            <a:off x="4876803" y="5216750"/>
            <a:ext cx="2438400" cy="3912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a:t>Computer Simulator</a:t>
            </a:r>
            <a:endParaRPr/>
          </a:p>
        </p:txBody>
      </p:sp>
      <p:sp>
        <p:nvSpPr>
          <p:cNvPr id="3142" name="Google Shape;3142;g36335525d1a_0_840"/>
          <p:cNvSpPr txBox="1">
            <a:spLocks noGrp="1"/>
          </p:cNvSpPr>
          <p:nvPr>
            <p:ph type="subTitle" idx="5"/>
          </p:nvPr>
        </p:nvSpPr>
        <p:spPr>
          <a:xfrm>
            <a:off x="7617247" y="5216750"/>
            <a:ext cx="2438400" cy="3912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a:t>Mock UN Summit</a:t>
            </a:r>
            <a:endParaRPr/>
          </a:p>
        </p:txBody>
      </p:sp>
      <p:pic>
        <p:nvPicPr>
          <p:cNvPr id="3143" name="Google Shape;3143;g36335525d1a_0_840" title="data.png"/>
          <p:cNvPicPr preferRelativeResize="0"/>
          <p:nvPr/>
        </p:nvPicPr>
        <p:blipFill>
          <a:blip r:embed="rId3">
            <a:alphaModFix/>
          </a:blip>
          <a:stretch>
            <a:fillRect/>
          </a:stretch>
        </p:blipFill>
        <p:spPr>
          <a:xfrm>
            <a:off x="2125975" y="2945663"/>
            <a:ext cx="2373920" cy="2142650"/>
          </a:xfrm>
          <a:prstGeom prst="rect">
            <a:avLst/>
          </a:prstGeom>
          <a:noFill/>
          <a:ln>
            <a:noFill/>
          </a:ln>
        </p:spPr>
      </p:pic>
      <p:pic>
        <p:nvPicPr>
          <p:cNvPr id="3144" name="Google Shape;3144;g36335525d1a_0_840" title="sim.png"/>
          <p:cNvPicPr preferRelativeResize="0"/>
          <p:nvPr/>
        </p:nvPicPr>
        <p:blipFill>
          <a:blip r:embed="rId4">
            <a:alphaModFix/>
          </a:blip>
          <a:stretch>
            <a:fillRect/>
          </a:stretch>
        </p:blipFill>
        <p:spPr>
          <a:xfrm>
            <a:off x="4844557" y="3011950"/>
            <a:ext cx="2502872" cy="1815336"/>
          </a:xfrm>
          <a:prstGeom prst="rect">
            <a:avLst/>
          </a:prstGeom>
          <a:noFill/>
          <a:ln>
            <a:noFill/>
          </a:ln>
        </p:spPr>
      </p:pic>
      <p:pic>
        <p:nvPicPr>
          <p:cNvPr id="3145" name="Google Shape;3145;g36335525d1a_0_840" title="un.png"/>
          <p:cNvPicPr preferRelativeResize="0"/>
          <p:nvPr/>
        </p:nvPicPr>
        <p:blipFill>
          <a:blip r:embed="rId5">
            <a:alphaModFix/>
          </a:blip>
          <a:stretch>
            <a:fillRect/>
          </a:stretch>
        </p:blipFill>
        <p:spPr>
          <a:xfrm>
            <a:off x="7692072" y="2879400"/>
            <a:ext cx="2288752" cy="194787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150"/>
        <p:cNvGrpSpPr/>
        <p:nvPr/>
      </p:nvGrpSpPr>
      <p:grpSpPr>
        <a:xfrm>
          <a:off x="0" y="0"/>
          <a:ext cx="0" cy="0"/>
          <a:chOff x="0" y="0"/>
          <a:chExt cx="0" cy="0"/>
        </a:xfrm>
      </p:grpSpPr>
      <p:pic>
        <p:nvPicPr>
          <p:cNvPr id="3151" name="Google Shape;3151;g3766b9e6d2f_0_1" title="summit.jpg"/>
          <p:cNvPicPr preferRelativeResize="0">
            <a:picLocks noGrp="1"/>
          </p:cNvPicPr>
          <p:nvPr>
            <p:ph type="pic" idx="2"/>
          </p:nvPr>
        </p:nvPicPr>
        <p:blipFill rotWithShape="1">
          <a:blip r:embed="rId3">
            <a:alphaModFix/>
          </a:blip>
          <a:srcRect t="4454" b="4454"/>
          <a:stretch/>
        </p:blipFill>
        <p:spPr>
          <a:xfrm>
            <a:off x="23400" y="0"/>
            <a:ext cx="12191999" cy="4170900"/>
          </a:xfrm>
          <a:prstGeom prst="rect">
            <a:avLst/>
          </a:prstGeom>
        </p:spPr>
      </p:pic>
      <p:sp>
        <p:nvSpPr>
          <p:cNvPr id="3152" name="Google Shape;3152;g3766b9e6d2f_0_1"/>
          <p:cNvSpPr txBox="1">
            <a:spLocks noGrp="1"/>
          </p:cNvSpPr>
          <p:nvPr>
            <p:ph type="title"/>
          </p:nvPr>
        </p:nvSpPr>
        <p:spPr>
          <a:xfrm>
            <a:off x="569800" y="4554525"/>
            <a:ext cx="11219100" cy="1788300"/>
          </a:xfrm>
          <a:prstGeom prst="rect">
            <a:avLst/>
          </a:prstGeom>
        </p:spPr>
        <p:txBody>
          <a:bodyPr spcFirstLastPara="1" wrap="square" lIns="0" tIns="0" rIns="0" bIns="0" anchor="t" anchorCtr="0">
            <a:noAutofit/>
          </a:bodyPr>
          <a:lstStyle/>
          <a:p>
            <a:pPr marL="0" lvl="0" indent="0" algn="l" rtl="0">
              <a:spcBef>
                <a:spcPts val="0"/>
              </a:spcBef>
              <a:spcAft>
                <a:spcPts val="100"/>
              </a:spcAft>
              <a:buNone/>
            </a:pPr>
            <a:r>
              <a:rPr lang="en-US" sz="2900" b="0">
                <a:solidFill>
                  <a:schemeClr val="lt1"/>
                </a:solidFill>
              </a:rPr>
              <a:t>“Global leaders” from sectors across business, government, and civil society gather to negotiate a climate solutions plan to limit global warming to less than 2ºC and ideally 1.5ºC above pre-industrial levels.</a:t>
            </a:r>
            <a:endParaRPr sz="2900" b="0">
              <a:solidFill>
                <a:schemeClr val="lt1"/>
              </a:solidFill>
            </a:endParaRPr>
          </a:p>
        </p:txBody>
      </p:sp>
      <p:sp>
        <p:nvSpPr>
          <p:cNvPr id="3153" name="Google Shape;3153;g3766b9e6d2f_0_1"/>
          <p:cNvSpPr txBox="1">
            <a:spLocks noGrp="1"/>
          </p:cNvSpPr>
          <p:nvPr>
            <p:ph type="subTitle" idx="1"/>
          </p:nvPr>
        </p:nvSpPr>
        <p:spPr>
          <a:xfrm>
            <a:off x="609600" y="609600"/>
            <a:ext cx="10904400" cy="583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3000"/>
              <a:t>How the Climate Action Simulation game works…  </a:t>
            </a:r>
            <a:endParaRPr sz="3000"/>
          </a:p>
          <a:p>
            <a:pPr marL="0" lvl="0" indent="0" algn="l" rtl="0">
              <a:spcBef>
                <a:spcPts val="0"/>
              </a:spcBef>
              <a:spcAft>
                <a:spcPts val="0"/>
              </a:spcAft>
              <a:buNone/>
            </a:pPr>
            <a:endParaRPr sz="1400"/>
          </a:p>
        </p:txBody>
      </p:sp>
    </p:spTree>
  </p:cSld>
  <p:clrMapOvr>
    <a:masterClrMapping/>
  </p:clrMapOvr>
</p:sld>
</file>

<file path=ppt/theme/theme1.xml><?xml version="1.0" encoding="utf-8"?>
<a:theme xmlns:a="http://schemas.openxmlformats.org/drawingml/2006/main" name="Climate Interactive">
  <a:themeElements>
    <a:clrScheme name="Simple Light">
      <a:dk1>
        <a:srgbClr val="002B49"/>
      </a:dk1>
      <a:lt1>
        <a:srgbClr val="FFFFFF"/>
      </a:lt1>
      <a:dk2>
        <a:srgbClr val="002B49"/>
      </a:dk2>
      <a:lt2>
        <a:srgbClr val="BAD9E1"/>
      </a:lt2>
      <a:accent1>
        <a:srgbClr val="004C97"/>
      </a:accent1>
      <a:accent2>
        <a:srgbClr val="00859B"/>
      </a:accent2>
      <a:accent3>
        <a:srgbClr val="285C4D"/>
      </a:accent3>
      <a:accent4>
        <a:srgbClr val="7ACC00"/>
      </a:accent4>
      <a:accent5>
        <a:srgbClr val="F2A900"/>
      </a:accent5>
      <a:accent6>
        <a:srgbClr val="FFCD00"/>
      </a:accent6>
      <a:hlink>
        <a:srgbClr val="004C9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limate Interactive">
  <a:themeElements>
    <a:clrScheme name="Simple Light">
      <a:dk1>
        <a:srgbClr val="002B49"/>
      </a:dk1>
      <a:lt1>
        <a:srgbClr val="FFFFFF"/>
      </a:lt1>
      <a:dk2>
        <a:srgbClr val="002B49"/>
      </a:dk2>
      <a:lt2>
        <a:srgbClr val="BAD9E1"/>
      </a:lt2>
      <a:accent1>
        <a:srgbClr val="004C97"/>
      </a:accent1>
      <a:accent2>
        <a:srgbClr val="00859B"/>
      </a:accent2>
      <a:accent3>
        <a:srgbClr val="285C4D"/>
      </a:accent3>
      <a:accent4>
        <a:srgbClr val="7ACC00"/>
      </a:accent4>
      <a:accent5>
        <a:srgbClr val="F2A900"/>
      </a:accent5>
      <a:accent6>
        <a:srgbClr val="FFCD00"/>
      </a:accent6>
      <a:hlink>
        <a:srgbClr val="004C9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limate Interactive">
  <a:themeElements>
    <a:clrScheme name="Simple Light">
      <a:dk1>
        <a:srgbClr val="002B49"/>
      </a:dk1>
      <a:lt1>
        <a:srgbClr val="FFFFFF"/>
      </a:lt1>
      <a:dk2>
        <a:srgbClr val="002B49"/>
      </a:dk2>
      <a:lt2>
        <a:srgbClr val="BAD9E1"/>
      </a:lt2>
      <a:accent1>
        <a:srgbClr val="004C97"/>
      </a:accent1>
      <a:accent2>
        <a:srgbClr val="00859B"/>
      </a:accent2>
      <a:accent3>
        <a:srgbClr val="285C4D"/>
      </a:accent3>
      <a:accent4>
        <a:srgbClr val="7ACC00"/>
      </a:accent4>
      <a:accent5>
        <a:srgbClr val="F2A900"/>
      </a:accent5>
      <a:accent6>
        <a:srgbClr val="FFCD00"/>
      </a:accent6>
      <a:hlink>
        <a:srgbClr val="004C9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limate Interactive">
  <a:themeElements>
    <a:clrScheme name="Simple Light">
      <a:dk1>
        <a:srgbClr val="002B49"/>
      </a:dk1>
      <a:lt1>
        <a:srgbClr val="FFFFFF"/>
      </a:lt1>
      <a:dk2>
        <a:srgbClr val="002B49"/>
      </a:dk2>
      <a:lt2>
        <a:srgbClr val="BAD9E1"/>
      </a:lt2>
      <a:accent1>
        <a:srgbClr val="004C97"/>
      </a:accent1>
      <a:accent2>
        <a:srgbClr val="00859B"/>
      </a:accent2>
      <a:accent3>
        <a:srgbClr val="285C4D"/>
      </a:accent3>
      <a:accent4>
        <a:srgbClr val="7ACC00"/>
      </a:accent4>
      <a:accent5>
        <a:srgbClr val="F2A900"/>
      </a:accent5>
      <a:accent6>
        <a:srgbClr val="FFCD00"/>
      </a:accent6>
      <a:hlink>
        <a:srgbClr val="004C9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limate Interactive">
  <a:themeElements>
    <a:clrScheme name="Simple Light">
      <a:dk1>
        <a:srgbClr val="002B49"/>
      </a:dk1>
      <a:lt1>
        <a:srgbClr val="FFFFFF"/>
      </a:lt1>
      <a:dk2>
        <a:srgbClr val="002B49"/>
      </a:dk2>
      <a:lt2>
        <a:srgbClr val="BAD9E1"/>
      </a:lt2>
      <a:accent1>
        <a:srgbClr val="004C97"/>
      </a:accent1>
      <a:accent2>
        <a:srgbClr val="00859B"/>
      </a:accent2>
      <a:accent3>
        <a:srgbClr val="285C4D"/>
      </a:accent3>
      <a:accent4>
        <a:srgbClr val="7ACC00"/>
      </a:accent4>
      <a:accent5>
        <a:srgbClr val="F2A900"/>
      </a:accent5>
      <a:accent6>
        <a:srgbClr val="FFCD00"/>
      </a:accent6>
      <a:hlink>
        <a:srgbClr val="004C9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limate Interactive">
  <a:themeElements>
    <a:clrScheme name="Simple Light">
      <a:dk1>
        <a:srgbClr val="002B49"/>
      </a:dk1>
      <a:lt1>
        <a:srgbClr val="FFFFFF"/>
      </a:lt1>
      <a:dk2>
        <a:srgbClr val="002B49"/>
      </a:dk2>
      <a:lt2>
        <a:srgbClr val="BAD9E1"/>
      </a:lt2>
      <a:accent1>
        <a:srgbClr val="004C97"/>
      </a:accent1>
      <a:accent2>
        <a:srgbClr val="00859B"/>
      </a:accent2>
      <a:accent3>
        <a:srgbClr val="285C4D"/>
      </a:accent3>
      <a:accent4>
        <a:srgbClr val="7ACC00"/>
      </a:accent4>
      <a:accent5>
        <a:srgbClr val="F2A900"/>
      </a:accent5>
      <a:accent6>
        <a:srgbClr val="FFCD00"/>
      </a:accent6>
      <a:hlink>
        <a:srgbClr val="004C9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Climate Interactive">
  <a:themeElements>
    <a:clrScheme name="Simple Light">
      <a:dk1>
        <a:srgbClr val="002B49"/>
      </a:dk1>
      <a:lt1>
        <a:srgbClr val="FFFFFF"/>
      </a:lt1>
      <a:dk2>
        <a:srgbClr val="002B49"/>
      </a:dk2>
      <a:lt2>
        <a:srgbClr val="BAD9E1"/>
      </a:lt2>
      <a:accent1>
        <a:srgbClr val="004C97"/>
      </a:accent1>
      <a:accent2>
        <a:srgbClr val="00859B"/>
      </a:accent2>
      <a:accent3>
        <a:srgbClr val="285C4D"/>
      </a:accent3>
      <a:accent4>
        <a:srgbClr val="7ACC00"/>
      </a:accent4>
      <a:accent5>
        <a:srgbClr val="F2A900"/>
      </a:accent5>
      <a:accent6>
        <a:srgbClr val="FFCD00"/>
      </a:accent6>
      <a:hlink>
        <a:srgbClr val="004C9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Climate Interactive">
  <a:themeElements>
    <a:clrScheme name="Simple Light">
      <a:dk1>
        <a:srgbClr val="002B49"/>
      </a:dk1>
      <a:lt1>
        <a:srgbClr val="FFFFFF"/>
      </a:lt1>
      <a:dk2>
        <a:srgbClr val="002B49"/>
      </a:dk2>
      <a:lt2>
        <a:srgbClr val="BAD9E1"/>
      </a:lt2>
      <a:accent1>
        <a:srgbClr val="004C97"/>
      </a:accent1>
      <a:accent2>
        <a:srgbClr val="00859B"/>
      </a:accent2>
      <a:accent3>
        <a:srgbClr val="285C4D"/>
      </a:accent3>
      <a:accent4>
        <a:srgbClr val="7ACC00"/>
      </a:accent4>
      <a:accent5>
        <a:srgbClr val="F2A900"/>
      </a:accent5>
      <a:accent6>
        <a:srgbClr val="FFCD00"/>
      </a:accent6>
      <a:hlink>
        <a:srgbClr val="004C9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Climate Interactive">
  <a:themeElements>
    <a:clrScheme name="Simple Light">
      <a:dk1>
        <a:srgbClr val="002B49"/>
      </a:dk1>
      <a:lt1>
        <a:srgbClr val="FFFFFF"/>
      </a:lt1>
      <a:dk2>
        <a:srgbClr val="002B49"/>
      </a:dk2>
      <a:lt2>
        <a:srgbClr val="BAD9E1"/>
      </a:lt2>
      <a:accent1>
        <a:srgbClr val="004C97"/>
      </a:accent1>
      <a:accent2>
        <a:srgbClr val="00859B"/>
      </a:accent2>
      <a:accent3>
        <a:srgbClr val="285C4D"/>
      </a:accent3>
      <a:accent4>
        <a:srgbClr val="7ACC00"/>
      </a:accent4>
      <a:accent5>
        <a:srgbClr val="F2A900"/>
      </a:accent5>
      <a:accent6>
        <a:srgbClr val="FFCD00"/>
      </a:accent6>
      <a:hlink>
        <a:srgbClr val="004C9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7487</Words>
  <Application>Microsoft Macintosh PowerPoint</Application>
  <PresentationFormat>Panorámica</PresentationFormat>
  <Paragraphs>628</Paragraphs>
  <Slides>72</Slides>
  <Notes>72</Notes>
  <HiddenSlides>14</HiddenSlides>
  <MMClips>0</MMClips>
  <ScaleCrop>false</ScaleCrop>
  <HeadingPairs>
    <vt:vector size="6" baseType="variant">
      <vt:variant>
        <vt:lpstr>Fuentes usadas</vt:lpstr>
      </vt:variant>
      <vt:variant>
        <vt:i4>15</vt:i4>
      </vt:variant>
      <vt:variant>
        <vt:lpstr>Tema</vt:lpstr>
      </vt:variant>
      <vt:variant>
        <vt:i4>9</vt:i4>
      </vt:variant>
      <vt:variant>
        <vt:lpstr>Títulos de diapositiva</vt:lpstr>
      </vt:variant>
      <vt:variant>
        <vt:i4>72</vt:i4>
      </vt:variant>
    </vt:vector>
  </HeadingPairs>
  <TitlesOfParts>
    <vt:vector size="96" baseType="lpstr">
      <vt:lpstr>Montserrat Light</vt:lpstr>
      <vt:lpstr>Montserrat Medium</vt:lpstr>
      <vt:lpstr>Bebas Neue</vt:lpstr>
      <vt:lpstr>Montserrat</vt:lpstr>
      <vt:lpstr>Times</vt:lpstr>
      <vt:lpstr>Helvetica Neue Light</vt:lpstr>
      <vt:lpstr>Oswald</vt:lpstr>
      <vt:lpstr>Century Gothic</vt:lpstr>
      <vt:lpstr>Helvetica Neue</vt:lpstr>
      <vt:lpstr>Oswald Medium</vt:lpstr>
      <vt:lpstr>Calibri</vt:lpstr>
      <vt:lpstr>Montserrat SemiBold</vt:lpstr>
      <vt:lpstr>Montserrat ExtraBold</vt:lpstr>
      <vt:lpstr>Arial</vt:lpstr>
      <vt:lpstr>Noto Sans Symbols</vt:lpstr>
      <vt:lpstr>Climate Interactive</vt:lpstr>
      <vt:lpstr>Climate Interactive</vt:lpstr>
      <vt:lpstr>Climate Interactive</vt:lpstr>
      <vt:lpstr>Climate Interactive</vt:lpstr>
      <vt:lpstr>Climate Interactive</vt:lpstr>
      <vt:lpstr>Climate Interactive</vt:lpstr>
      <vt:lpstr>Climate Interactive</vt:lpstr>
      <vt:lpstr>Climate Interactive</vt:lpstr>
      <vt:lpstr>Climate Interactive</vt:lpstr>
      <vt:lpstr>Climate Action Simulation</vt:lpstr>
      <vt:lpstr>How to use these slides</vt:lpstr>
      <vt:lpstr>Roles in the game</vt:lpstr>
      <vt:lpstr>Roles in the game</vt:lpstr>
      <vt:lpstr>Presentación de PowerPoint</vt:lpstr>
      <vt:lpstr>Agenda</vt:lpstr>
      <vt:lpstr>Presentación de PowerPoint</vt:lpstr>
      <vt:lpstr>A group roleplaying game to explore solutions for mitigating climate change </vt:lpstr>
      <vt:lpstr>“Global leaders” from sectors across business, government, and civil society gather to negotiate a climate solutions plan to limit global warming to less than 2ºC and ideally 1.5ºC above pre-industrial levels.</vt:lpstr>
      <vt:lpstr>Presentación de PowerPoint</vt:lpstr>
      <vt:lpstr>Overall Process</vt:lpstr>
      <vt:lpstr>Guidelines for Respectful Roleplay</vt:lpstr>
      <vt:lpstr>Presentación de PowerPoint</vt:lpstr>
      <vt:lpstr>Role-playing begins</vt:lpstr>
      <vt:lpstr>Presentación de PowerPoint</vt:lpstr>
      <vt:lpstr>UN Secretary General Speech BEGINS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Co2 concentration in the atmosphere</vt:lpstr>
      <vt:lpstr>Annual global co2 emissions</vt:lpstr>
      <vt:lpstr>Annual global greenhouse gas emissions</vt:lpstr>
      <vt:lpstr>Global temperature change from pre-industrial (°C)</vt:lpstr>
      <vt:lpstr>Presentación de PowerPoint</vt:lpstr>
      <vt:lpstr>Flood risk from sea level rise</vt:lpstr>
      <vt:lpstr>Flood risk from sea level rise</vt:lpstr>
      <vt:lpstr>Presentación de PowerPoint</vt:lpstr>
      <vt:lpstr>Presentación de PowerPoint</vt:lpstr>
      <vt:lpstr>Presentación de PowerPoint</vt:lpstr>
      <vt:lpstr>UN Secretary General Speech ENDS</vt:lpstr>
      <vt:lpstr>Team Discussions &amp; Plenary Rounds</vt:lpstr>
      <vt:lpstr>Presentación de PowerPoint</vt:lpstr>
      <vt:lpstr>Team Meetings </vt:lpstr>
      <vt:lpstr>Plenary Presentations </vt:lpstr>
      <vt:lpstr>Team Meetings </vt:lpstr>
      <vt:lpstr>Round 2</vt:lpstr>
      <vt:lpstr>Role-playing ends, debriefing starts</vt:lpstr>
      <vt:lpstr>Presentación de PowerPoint</vt:lpstr>
      <vt:lpstr>Presentación de PowerPoint</vt:lpstr>
      <vt:lpstr>Presentación de PowerPoint</vt:lpstr>
      <vt:lpstr>Looking Ahead</vt:lpstr>
      <vt:lpstr>Large companies are taking action </vt:lpstr>
      <vt:lpstr>Carbon prices are being enacted around the world  </vt:lpstr>
      <vt:lpstr>Presentación de PowerPoint</vt:lpstr>
      <vt:lpstr>What can you do?</vt:lpstr>
      <vt:lpstr>Thank You!</vt:lpstr>
      <vt:lpstr>Presentación de PowerPoint</vt:lpstr>
      <vt:lpstr>In 168 countries  </vt:lpstr>
      <vt:lpstr>The En-ROADS Climate Ambassador Program</vt:lpstr>
      <vt:lpstr>The En-ROADS Training Program</vt:lpstr>
      <vt:lpstr>Big Picture Insights  </vt:lpstr>
      <vt:lpstr>More Insights from En-ROADS </vt:lpstr>
      <vt:lpstr>System Dynamics in En-ROADS </vt:lpstr>
      <vt:lpstr>Features of En-ROADS  </vt:lpstr>
      <vt:lpstr>Bathtub Dynamics </vt:lpstr>
      <vt:lpstr>En-ROADS Core Structure</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Caroline Reed</dc:creator>
  <cp:lastModifiedBy>Clara Maria Iglesias</cp:lastModifiedBy>
  <cp:revision>3</cp:revision>
  <dcterms:created xsi:type="dcterms:W3CDTF">2019-12-02T17:26:33Z</dcterms:created>
  <dcterms:modified xsi:type="dcterms:W3CDTF">2026-03-04T01:22:52Z</dcterms:modified>
</cp:coreProperties>
</file>