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sldIdLst>
    <p:sldId id="1815" r:id="rId2"/>
    <p:sldId id="1883" r:id="rId3"/>
    <p:sldId id="2121" r:id="rId4"/>
    <p:sldId id="2201" r:id="rId5"/>
    <p:sldId id="2661" r:id="rId6"/>
    <p:sldId id="2654" r:id="rId7"/>
    <p:sldId id="2655" r:id="rId8"/>
    <p:sldId id="2650" r:id="rId9"/>
    <p:sldId id="2651" r:id="rId10"/>
    <p:sldId id="2653" r:id="rId11"/>
    <p:sldId id="2658" r:id="rId12"/>
    <p:sldId id="2659" r:id="rId13"/>
    <p:sldId id="2678" r:id="rId14"/>
    <p:sldId id="2679" r:id="rId15"/>
    <p:sldId id="2656" r:id="rId16"/>
    <p:sldId id="2680" r:id="rId17"/>
    <p:sldId id="2663" r:id="rId18"/>
    <p:sldId id="2338" r:id="rId19"/>
    <p:sldId id="2293" r:id="rId20"/>
    <p:sldId id="2350" r:id="rId21"/>
    <p:sldId id="2351" r:id="rId22"/>
    <p:sldId id="2339" r:id="rId23"/>
    <p:sldId id="2340" r:id="rId24"/>
    <p:sldId id="2657" r:id="rId25"/>
    <p:sldId id="2666" r:id="rId26"/>
    <p:sldId id="2667" r:id="rId27"/>
    <p:sldId id="2668" r:id="rId28"/>
    <p:sldId id="2681" r:id="rId29"/>
    <p:sldId id="2611" r:id="rId30"/>
    <p:sldId id="2660" r:id="rId31"/>
    <p:sldId id="2672" r:id="rId32"/>
    <p:sldId id="2677" r:id="rId33"/>
    <p:sldId id="2676" r:id="rId34"/>
    <p:sldId id="2673" r:id="rId35"/>
    <p:sldId id="2670" r:id="rId36"/>
    <p:sldId id="2352" r:id="rId37"/>
    <p:sldId id="2683" r:id="rId38"/>
    <p:sldId id="2684" r:id="rId39"/>
    <p:sldId id="2685" r:id="rId40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ECCA"/>
          </a:solidFill>
        </a:fill>
      </a:tcStyle>
    </a:wholeTbl>
    <a:band2H>
      <a:tcTxStyle/>
      <a:tcStyle>
        <a:tcBdr/>
        <a:fill>
          <a:solidFill>
            <a:srgbClr val="FFF5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DDACD"/>
          </a:solidFill>
        </a:fill>
      </a:tcStyle>
    </a:wholeTbl>
    <a:band2H>
      <a:tcTxStyle/>
      <a:tcStyle>
        <a:tcBdr/>
        <a:fill>
          <a:solidFill>
            <a:srgbClr val="F6ED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D3D3"/>
          </a:solidFill>
        </a:fill>
      </a:tcStyle>
    </a:wholeTbl>
    <a:band2H>
      <a:tcTxStyle/>
      <a:tcStyle>
        <a:tcBdr/>
        <a:fill>
          <a:solidFill>
            <a:srgbClr val="EFEAEA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95"/>
    <p:restoredTop sz="94780"/>
  </p:normalViewPr>
  <p:slideViewPr>
    <p:cSldViewPr snapToGrid="0" snapToObjects="1">
      <p:cViewPr varScale="1">
        <p:scale>
          <a:sx n="120" d="100"/>
          <a:sy n="120" d="100"/>
        </p:scale>
        <p:origin x="32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oleObject" Target="file:////Users/janetchikofsky/Box/CI%20Shared/Programs/En-ROADS%20and%20Energy/En-ROADS%20Training%20&amp;%20Webinars/Mastering%20En-ROADS%20Course%202021/PPTs%20for%20training%202021/9%20-%20Confidence%20Building/Confidence%20Building%20Graphs/GHG%20and%20Temp%20all%20RFs/SSP2%20App%20Measures%20062321%20for%20GHG%20and%20Te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/>
              <a:t>SSP2 Greenhouse</a:t>
            </a:r>
            <a:r>
              <a:rPr lang="en-US" sz="1800" b="1" baseline="0" dirty="0"/>
              <a:t> Gas Net </a:t>
            </a:r>
            <a:r>
              <a:rPr lang="en-US" sz="1800" b="1" dirty="0"/>
              <a:t>Emissions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US"/>
        </a:p>
      </c:txPr>
    </c:title>
    <c:autoTitleDeleted val="0"/>
    <c:plotArea>
      <c:layout>
        <c:manualLayout>
          <c:layoutTarget val="inner"/>
          <c:xMode val="edge"/>
          <c:yMode val="edge"/>
          <c:x val="7.9930442862701859E-2"/>
          <c:y val="7.4682258902038806E-2"/>
          <c:w val="0.74118559850589671"/>
          <c:h val="0.89300090891090522"/>
        </c:manualLayout>
      </c:layout>
      <c:scatterChart>
        <c:scatterStyle val="smoothMarker"/>
        <c:varyColors val="0"/>
        <c:ser>
          <c:idx val="1"/>
          <c:order val="0"/>
          <c:tx>
            <c:strRef>
              <c:f>'[SSP2 App Measures 062321 for GHG and Temp SSP2 All RF Comparisons.xlsx]CO2eq Ouput'!$C$1</c:f>
              <c:strCache>
                <c:ptCount val="1"/>
                <c:pt idx="0">
                  <c:v>CI En-ROADS SSP2 Baseline (2021)</c:v>
                </c:pt>
              </c:strCache>
            </c:strRef>
          </c:tx>
          <c:spPr>
            <a:ln w="50800" cap="rnd">
              <a:solidFill>
                <a:srgbClr val="FF0000"/>
              </a:solidFill>
              <a:round/>
            </a:ln>
            <a:effectLst/>
          </c:spPr>
          <c:marker>
            <c:symbol val="none"/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Ouput'!$C$3:$C$113</c:f>
              <c:numCache>
                <c:formatCode>General</c:formatCode>
                <c:ptCount val="111"/>
                <c:pt idx="0">
                  <c:v>37.123670683061071</c:v>
                </c:pt>
                <c:pt idx="1">
                  <c:v>38.413110711681398</c:v>
                </c:pt>
                <c:pt idx="2">
                  <c:v>39.031538261722709</c:v>
                </c:pt>
                <c:pt idx="3">
                  <c:v>39.591572397062109</c:v>
                </c:pt>
                <c:pt idx="4">
                  <c:v>40.181150086244621</c:v>
                </c:pt>
                <c:pt idx="5">
                  <c:v>40.771761781112559</c:v>
                </c:pt>
                <c:pt idx="6">
                  <c:v>41.358025978841859</c:v>
                </c:pt>
                <c:pt idx="7">
                  <c:v>43.848373043534068</c:v>
                </c:pt>
                <c:pt idx="8">
                  <c:v>42.52236207500988</c:v>
                </c:pt>
                <c:pt idx="9">
                  <c:v>43.062912604498017</c:v>
                </c:pt>
                <c:pt idx="10">
                  <c:v>43.532427977750956</c:v>
                </c:pt>
                <c:pt idx="11">
                  <c:v>44.306578657213947</c:v>
                </c:pt>
                <c:pt idx="12">
                  <c:v>45.271170266118261</c:v>
                </c:pt>
                <c:pt idx="13">
                  <c:v>45.638601345305098</c:v>
                </c:pt>
                <c:pt idx="14">
                  <c:v>46.534483111142357</c:v>
                </c:pt>
                <c:pt idx="15">
                  <c:v>47.394811134660728</c:v>
                </c:pt>
                <c:pt idx="16">
                  <c:v>48.750499230446749</c:v>
                </c:pt>
                <c:pt idx="17">
                  <c:v>48.892500083685398</c:v>
                </c:pt>
                <c:pt idx="18">
                  <c:v>49.998108669406946</c:v>
                </c:pt>
                <c:pt idx="19">
                  <c:v>51.101122618926574</c:v>
                </c:pt>
                <c:pt idx="20">
                  <c:v>51.356876565503178</c:v>
                </c:pt>
                <c:pt idx="21">
                  <c:v>51.955004953150194</c:v>
                </c:pt>
                <c:pt idx="22">
                  <c:v>52.63089836765387</c:v>
                </c:pt>
                <c:pt idx="23">
                  <c:v>53.055765646770311</c:v>
                </c:pt>
                <c:pt idx="24">
                  <c:v>53.882307168489042</c:v>
                </c:pt>
                <c:pt idx="25">
                  <c:v>54.753690800631034</c:v>
                </c:pt>
                <c:pt idx="26">
                  <c:v>55.229000078665287</c:v>
                </c:pt>
                <c:pt idx="27">
                  <c:v>55.67137339321107</c:v>
                </c:pt>
                <c:pt idx="28">
                  <c:v>56.13780078801625</c:v>
                </c:pt>
                <c:pt idx="29">
                  <c:v>56.583006899961283</c:v>
                </c:pt>
                <c:pt idx="30">
                  <c:v>56.982035346138026</c:v>
                </c:pt>
                <c:pt idx="31">
                  <c:v>56.845093245122108</c:v>
                </c:pt>
                <c:pt idx="32">
                  <c:v>56.485003839537669</c:v>
                </c:pt>
                <c:pt idx="33">
                  <c:v>56.894071367644308</c:v>
                </c:pt>
                <c:pt idx="34">
                  <c:v>57.419178148790145</c:v>
                </c:pt>
                <c:pt idx="35">
                  <c:v>57.933593295178234</c:v>
                </c:pt>
                <c:pt idx="36">
                  <c:v>58.427250883870535</c:v>
                </c:pt>
                <c:pt idx="37">
                  <c:v>58.90787089234631</c:v>
                </c:pt>
                <c:pt idx="38">
                  <c:v>59.383274886701372</c:v>
                </c:pt>
                <c:pt idx="39">
                  <c:v>59.858408873077757</c:v>
                </c:pt>
                <c:pt idx="40">
                  <c:v>60.335507956375231</c:v>
                </c:pt>
                <c:pt idx="41">
                  <c:v>60.817343600783346</c:v>
                </c:pt>
                <c:pt idx="42">
                  <c:v>61.302879198123172</c:v>
                </c:pt>
                <c:pt idx="43">
                  <c:v>61.788971501289744</c:v>
                </c:pt>
                <c:pt idx="44">
                  <c:v>62.275495086818637</c:v>
                </c:pt>
                <c:pt idx="45">
                  <c:v>62.763986137180225</c:v>
                </c:pt>
                <c:pt idx="46">
                  <c:v>63.257136078099464</c:v>
                </c:pt>
                <c:pt idx="47">
                  <c:v>63.755651571375651</c:v>
                </c:pt>
                <c:pt idx="48">
                  <c:v>64.259746026003711</c:v>
                </c:pt>
                <c:pt idx="49">
                  <c:v>64.770126902640399</c:v>
                </c:pt>
                <c:pt idx="50">
                  <c:v>65.287392517538564</c:v>
                </c:pt>
                <c:pt idx="51">
                  <c:v>65.813669596339977</c:v>
                </c:pt>
                <c:pt idx="52">
                  <c:v>66.349165515977901</c:v>
                </c:pt>
                <c:pt idx="53">
                  <c:v>66.893545299330924</c:v>
                </c:pt>
                <c:pt idx="54">
                  <c:v>67.447048321093632</c:v>
                </c:pt>
                <c:pt idx="55">
                  <c:v>68.009738829784169</c:v>
                </c:pt>
                <c:pt idx="56">
                  <c:v>68.58153779314425</c:v>
                </c:pt>
                <c:pt idx="57">
                  <c:v>69.162248761442157</c:v>
                </c:pt>
                <c:pt idx="58">
                  <c:v>69.751504599016712</c:v>
                </c:pt>
                <c:pt idx="59">
                  <c:v>70.348787853927774</c:v>
                </c:pt>
                <c:pt idx="60">
                  <c:v>70.953457923472669</c:v>
                </c:pt>
                <c:pt idx="61">
                  <c:v>71.564800216004755</c:v>
                </c:pt>
                <c:pt idx="62">
                  <c:v>72.182067595729464</c:v>
                </c:pt>
                <c:pt idx="63">
                  <c:v>72.804504492200479</c:v>
                </c:pt>
                <c:pt idx="64">
                  <c:v>73.431379143020678</c:v>
                </c:pt>
                <c:pt idx="65">
                  <c:v>74.062081756328851</c:v>
                </c:pt>
                <c:pt idx="66">
                  <c:v>74.696131379015426</c:v>
                </c:pt>
                <c:pt idx="67">
                  <c:v>75.333122661140294</c:v>
                </c:pt>
                <c:pt idx="68">
                  <c:v>75.972855905952457</c:v>
                </c:pt>
                <c:pt idx="69">
                  <c:v>76.615270539544824</c:v>
                </c:pt>
                <c:pt idx="70">
                  <c:v>77.26033336301964</c:v>
                </c:pt>
                <c:pt idx="71">
                  <c:v>77.907953959622049</c:v>
                </c:pt>
                <c:pt idx="72">
                  <c:v>78.557985942863397</c:v>
                </c:pt>
                <c:pt idx="73">
                  <c:v>79.210339957525264</c:v>
                </c:pt>
                <c:pt idx="74">
                  <c:v>79.865048452079733</c:v>
                </c:pt>
                <c:pt idx="75">
                  <c:v>80.52223700308241</c:v>
                </c:pt>
                <c:pt idx="76">
                  <c:v>81.182067260624251</c:v>
                </c:pt>
                <c:pt idx="77">
                  <c:v>81.844696106041383</c:v>
                </c:pt>
                <c:pt idx="78">
                  <c:v>82.51023849721841</c:v>
                </c:pt>
                <c:pt idx="79">
                  <c:v>83.178753766600053</c:v>
                </c:pt>
                <c:pt idx="80">
                  <c:v>83.850256685960716</c:v>
                </c:pt>
                <c:pt idx="81">
                  <c:v>84.524767240662158</c:v>
                </c:pt>
                <c:pt idx="82">
                  <c:v>85.202347617327788</c:v>
                </c:pt>
                <c:pt idx="83">
                  <c:v>85.883062223252438</c:v>
                </c:pt>
                <c:pt idx="84">
                  <c:v>86.566930168368941</c:v>
                </c:pt>
                <c:pt idx="85">
                  <c:v>87.253946569682725</c:v>
                </c:pt>
                <c:pt idx="86">
                  <c:v>87.944136517023736</c:v>
                </c:pt>
                <c:pt idx="87">
                  <c:v>88.63757713540825</c:v>
                </c:pt>
                <c:pt idx="88">
                  <c:v>89.334370704126314</c:v>
                </c:pt>
                <c:pt idx="89">
                  <c:v>90.034624506236412</c:v>
                </c:pt>
                <c:pt idx="90">
                  <c:v>90.738466847645483</c:v>
                </c:pt>
                <c:pt idx="91">
                  <c:v>91.446049411477389</c:v>
                </c:pt>
                <c:pt idx="92">
                  <c:v>92.157554970872994</c:v>
                </c:pt>
                <c:pt idx="93">
                  <c:v>92.873235631705683</c:v>
                </c:pt>
                <c:pt idx="94">
                  <c:v>93.593442910584514</c:v>
                </c:pt>
                <c:pt idx="95">
                  <c:v>94.31858853960604</c:v>
                </c:pt>
                <c:pt idx="96">
                  <c:v>95.049061222005065</c:v>
                </c:pt>
                <c:pt idx="97">
                  <c:v>95.785169376161036</c:v>
                </c:pt>
                <c:pt idx="98">
                  <c:v>96.527184921743128</c:v>
                </c:pt>
                <c:pt idx="99">
                  <c:v>97.27538979119025</c:v>
                </c:pt>
                <c:pt idx="100">
                  <c:v>98.030063430518695</c:v>
                </c:pt>
                <c:pt idx="101">
                  <c:v>98.791445659203617</c:v>
                </c:pt>
                <c:pt idx="102">
                  <c:v>99.559711050505769</c:v>
                </c:pt>
                <c:pt idx="103">
                  <c:v>100.33496061906116</c:v>
                </c:pt>
                <c:pt idx="104">
                  <c:v>101.11721798563656</c:v>
                </c:pt>
                <c:pt idx="105">
                  <c:v>101.90643748047104</c:v>
                </c:pt>
                <c:pt idx="106">
                  <c:v>102.7025126741851</c:v>
                </c:pt>
                <c:pt idx="107">
                  <c:v>103.50527918920159</c:v>
                </c:pt>
                <c:pt idx="108">
                  <c:v>104.31451858366411</c:v>
                </c:pt>
                <c:pt idx="109">
                  <c:v>105.12997198020753</c:v>
                </c:pt>
                <c:pt idx="110">
                  <c:v>105.95147430270335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D7DE-624E-85A6-AA427E6E9417}"/>
            </c:ext>
          </c:extLst>
        </c:ser>
        <c:ser>
          <c:idx val="2"/>
          <c:order val="1"/>
          <c:tx>
            <c:strRef>
              <c:f>'[SSP2 App Measures 062321 for GHG and Temp SSP2 All RF Comparisons.xlsx]CO2eq Ouput'!$D$1</c:f>
              <c:strCache>
                <c:ptCount val="1"/>
                <c:pt idx="0">
                  <c:v>CI En-ROADS SSP2 60 (2021)</c:v>
                </c:pt>
              </c:strCache>
            </c:strRef>
          </c:tx>
          <c:spPr>
            <a:ln w="50800" cap="rnd">
              <a:solidFill>
                <a:srgbClr val="FF9300"/>
              </a:solidFill>
              <a:round/>
            </a:ln>
            <a:effectLst/>
          </c:spPr>
          <c:marker>
            <c:symbol val="none"/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Ouput'!$D$3:$D$113</c:f>
              <c:numCache>
                <c:formatCode>General</c:formatCode>
                <c:ptCount val="111"/>
                <c:pt idx="0">
                  <c:v>37.123670683061071</c:v>
                </c:pt>
                <c:pt idx="1">
                  <c:v>38.413110711681398</c:v>
                </c:pt>
                <c:pt idx="2">
                  <c:v>39.031538261722709</c:v>
                </c:pt>
                <c:pt idx="3">
                  <c:v>39.591572397062109</c:v>
                </c:pt>
                <c:pt idx="4">
                  <c:v>40.181150086244621</c:v>
                </c:pt>
                <c:pt idx="5">
                  <c:v>40.771761781112559</c:v>
                </c:pt>
                <c:pt idx="6">
                  <c:v>41.358025978841859</c:v>
                </c:pt>
                <c:pt idx="7">
                  <c:v>43.848373043534068</c:v>
                </c:pt>
                <c:pt idx="8">
                  <c:v>42.52236207500988</c:v>
                </c:pt>
                <c:pt idx="9">
                  <c:v>43.062912604498017</c:v>
                </c:pt>
                <c:pt idx="10">
                  <c:v>43.532427977750956</c:v>
                </c:pt>
                <c:pt idx="11">
                  <c:v>44.306578657213947</c:v>
                </c:pt>
                <c:pt idx="12">
                  <c:v>45.271170266118261</c:v>
                </c:pt>
                <c:pt idx="13">
                  <c:v>45.638601345305098</c:v>
                </c:pt>
                <c:pt idx="14">
                  <c:v>46.534483111142357</c:v>
                </c:pt>
                <c:pt idx="15">
                  <c:v>47.394811134660728</c:v>
                </c:pt>
                <c:pt idx="16">
                  <c:v>48.735105316097304</c:v>
                </c:pt>
                <c:pt idx="17">
                  <c:v>48.849067295710853</c:v>
                </c:pt>
                <c:pt idx="18">
                  <c:v>49.920522997089051</c:v>
                </c:pt>
                <c:pt idx="19">
                  <c:v>50.982035499680933</c:v>
                </c:pt>
                <c:pt idx="20">
                  <c:v>51.18891999147106</c:v>
                </c:pt>
                <c:pt idx="21">
                  <c:v>51.737652314832452</c:v>
                </c:pt>
                <c:pt idx="22">
                  <c:v>52.319310883960107</c:v>
                </c:pt>
                <c:pt idx="23">
                  <c:v>52.636102249550412</c:v>
                </c:pt>
                <c:pt idx="24">
                  <c:v>53.340437041275635</c:v>
                </c:pt>
                <c:pt idx="25">
                  <c:v>54.074006784262991</c:v>
                </c:pt>
                <c:pt idx="26">
                  <c:v>54.395222091767231</c:v>
                </c:pt>
                <c:pt idx="27">
                  <c:v>54.666743583822033</c:v>
                </c:pt>
                <c:pt idx="28">
                  <c:v>54.945696408097909</c:v>
                </c:pt>
                <c:pt idx="29">
                  <c:v>55.188705782723922</c:v>
                </c:pt>
                <c:pt idx="30">
                  <c:v>55.372027052930747</c:v>
                </c:pt>
                <c:pt idx="31">
                  <c:v>54.983060309337105</c:v>
                </c:pt>
                <c:pt idx="32">
                  <c:v>54.360382726539903</c:v>
                </c:pt>
                <c:pt idx="33">
                  <c:v>54.371265565427557</c:v>
                </c:pt>
                <c:pt idx="34">
                  <c:v>54.37877200886885</c:v>
                </c:pt>
                <c:pt idx="35">
                  <c:v>54.299849318270489</c:v>
                </c:pt>
                <c:pt idx="36">
                  <c:v>54.174538524347113</c:v>
                </c:pt>
                <c:pt idx="37">
                  <c:v>54.051053381518912</c:v>
                </c:pt>
                <c:pt idx="38">
                  <c:v>53.962562049883211</c:v>
                </c:pt>
                <c:pt idx="39">
                  <c:v>53.928089506647666</c:v>
                </c:pt>
                <c:pt idx="40">
                  <c:v>53.955629530310631</c:v>
                </c:pt>
                <c:pt idx="41">
                  <c:v>54.024012208472215</c:v>
                </c:pt>
                <c:pt idx="42">
                  <c:v>54.131609327389121</c:v>
                </c:pt>
                <c:pt idx="43">
                  <c:v>54.27395651483419</c:v>
                </c:pt>
                <c:pt idx="44">
                  <c:v>54.441534446050511</c:v>
                </c:pt>
                <c:pt idx="45">
                  <c:v>54.629707657372776</c:v>
                </c:pt>
                <c:pt idx="46">
                  <c:v>54.837322417393281</c:v>
                </c:pt>
                <c:pt idx="47">
                  <c:v>55.06245100136109</c:v>
                </c:pt>
                <c:pt idx="48">
                  <c:v>55.303536073755311</c:v>
                </c:pt>
                <c:pt idx="49">
                  <c:v>55.560190495712433</c:v>
                </c:pt>
                <c:pt idx="50">
                  <c:v>55.832481602853662</c:v>
                </c:pt>
                <c:pt idx="51">
                  <c:v>56.103269532186196</c:v>
                </c:pt>
                <c:pt idx="52">
                  <c:v>56.377439945782996</c:v>
                </c:pt>
                <c:pt idx="53">
                  <c:v>56.662261400098032</c:v>
                </c:pt>
                <c:pt idx="54">
                  <c:v>56.95679596863107</c:v>
                </c:pt>
                <c:pt idx="55">
                  <c:v>57.2599153607215</c:v>
                </c:pt>
                <c:pt idx="56">
                  <c:v>57.570696661653706</c:v>
                </c:pt>
                <c:pt idx="57">
                  <c:v>57.888328938711162</c:v>
                </c:pt>
                <c:pt idx="58">
                  <c:v>58.211996677583855</c:v>
                </c:pt>
                <c:pt idx="59">
                  <c:v>58.540828634258546</c:v>
                </c:pt>
                <c:pt idx="60">
                  <c:v>58.873929992302301</c:v>
                </c:pt>
                <c:pt idx="61">
                  <c:v>59.200084559607518</c:v>
                </c:pt>
                <c:pt idx="62">
                  <c:v>59.54634641191376</c:v>
                </c:pt>
                <c:pt idx="63">
                  <c:v>59.894575469358415</c:v>
                </c:pt>
                <c:pt idx="64">
                  <c:v>60.240047918545663</c:v>
                </c:pt>
                <c:pt idx="65">
                  <c:v>60.581809310680683</c:v>
                </c:pt>
                <c:pt idx="66">
                  <c:v>60.919165436316113</c:v>
                </c:pt>
                <c:pt idx="67">
                  <c:v>61.251584881278063</c:v>
                </c:pt>
                <c:pt idx="68">
                  <c:v>61.578726908367031</c:v>
                </c:pt>
                <c:pt idx="69">
                  <c:v>61.900522954441982</c:v>
                </c:pt>
                <c:pt idx="70">
                  <c:v>62.217124076597102</c:v>
                </c:pt>
                <c:pt idx="71">
                  <c:v>62.517630215759453</c:v>
                </c:pt>
                <c:pt idx="72">
                  <c:v>62.804953969033548</c:v>
                </c:pt>
                <c:pt idx="73">
                  <c:v>63.08387937186879</c:v>
                </c:pt>
                <c:pt idx="74">
                  <c:v>63.354236090617299</c:v>
                </c:pt>
                <c:pt idx="75">
                  <c:v>63.616003321158722</c:v>
                </c:pt>
                <c:pt idx="76">
                  <c:v>63.869490585330063</c:v>
                </c:pt>
                <c:pt idx="77">
                  <c:v>64.115570426314548</c:v>
                </c:pt>
                <c:pt idx="78">
                  <c:v>64.355845543329636</c:v>
                </c:pt>
                <c:pt idx="79">
                  <c:v>64.591500599025011</c:v>
                </c:pt>
                <c:pt idx="80">
                  <c:v>64.823004891147605</c:v>
                </c:pt>
                <c:pt idx="81">
                  <c:v>65.023003167257158</c:v>
                </c:pt>
                <c:pt idx="82">
                  <c:v>65.198131546239793</c:v>
                </c:pt>
                <c:pt idx="83">
                  <c:v>65.360077528708075</c:v>
                </c:pt>
                <c:pt idx="84">
                  <c:v>65.508098279750513</c:v>
                </c:pt>
                <c:pt idx="85">
                  <c:v>65.641810105469688</c:v>
                </c:pt>
                <c:pt idx="86">
                  <c:v>65.761614812738955</c:v>
                </c:pt>
                <c:pt idx="87">
                  <c:v>65.868332100849855</c:v>
                </c:pt>
                <c:pt idx="88">
                  <c:v>65.962976133953802</c:v>
                </c:pt>
                <c:pt idx="89">
                  <c:v>66.046665414054203</c:v>
                </c:pt>
                <c:pt idx="90">
                  <c:v>66.120582710397912</c:v>
                </c:pt>
                <c:pt idx="91">
                  <c:v>66.172754290170801</c:v>
                </c:pt>
                <c:pt idx="92">
                  <c:v>66.207392320116952</c:v>
                </c:pt>
                <c:pt idx="93">
                  <c:v>66.231195392267196</c:v>
                </c:pt>
                <c:pt idx="94">
                  <c:v>66.244762550702248</c:v>
                </c:pt>
                <c:pt idx="95">
                  <c:v>66.248894160789462</c:v>
                </c:pt>
                <c:pt idx="96">
                  <c:v>66.244737803385718</c:v>
                </c:pt>
                <c:pt idx="97">
                  <c:v>66.233537657289403</c:v>
                </c:pt>
                <c:pt idx="98">
                  <c:v>66.216554073976084</c:v>
                </c:pt>
                <c:pt idx="99">
                  <c:v>66.195055049604449</c:v>
                </c:pt>
                <c:pt idx="100">
                  <c:v>66.170282719398386</c:v>
                </c:pt>
                <c:pt idx="101">
                  <c:v>66.131353964574274</c:v>
                </c:pt>
                <c:pt idx="102">
                  <c:v>66.082139723486236</c:v>
                </c:pt>
                <c:pt idx="103">
                  <c:v>66.028591773725296</c:v>
                </c:pt>
                <c:pt idx="104">
                  <c:v>65.970869261769721</c:v>
                </c:pt>
                <c:pt idx="105">
                  <c:v>65.909278408427511</c:v>
                </c:pt>
                <c:pt idx="106">
                  <c:v>65.844493289728959</c:v>
                </c:pt>
                <c:pt idx="107">
                  <c:v>65.777346581334712</c:v>
                </c:pt>
                <c:pt idx="108">
                  <c:v>65.708694943847078</c:v>
                </c:pt>
                <c:pt idx="109">
                  <c:v>65.639359266904265</c:v>
                </c:pt>
                <c:pt idx="110">
                  <c:v>65.570093767888054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D7DE-624E-85A6-AA427E6E9417}"/>
            </c:ext>
          </c:extLst>
        </c:ser>
        <c:ser>
          <c:idx val="3"/>
          <c:order val="2"/>
          <c:tx>
            <c:strRef>
              <c:f>'[SSP2 App Measures 062321 for GHG and Temp SSP2 All RF Comparisons.xlsx]CO2eq Ouput'!$E$1</c:f>
              <c:strCache>
                <c:ptCount val="1"/>
                <c:pt idx="0">
                  <c:v>CI En-ROADS SSP2 45 (2021)</c:v>
                </c:pt>
              </c:strCache>
            </c:strRef>
          </c:tx>
          <c:spPr>
            <a:ln w="50800" cap="rnd">
              <a:solidFill>
                <a:srgbClr val="FFC000"/>
              </a:solidFill>
              <a:round/>
            </a:ln>
            <a:effectLst/>
          </c:spPr>
          <c:marker>
            <c:symbol val="none"/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Ouput'!$E$3:$E$113</c:f>
              <c:numCache>
                <c:formatCode>General</c:formatCode>
                <c:ptCount val="111"/>
                <c:pt idx="0">
                  <c:v>37.123670683061071</c:v>
                </c:pt>
                <c:pt idx="1">
                  <c:v>38.413110711681398</c:v>
                </c:pt>
                <c:pt idx="2">
                  <c:v>39.031538261722709</c:v>
                </c:pt>
                <c:pt idx="3">
                  <c:v>39.591572397062109</c:v>
                </c:pt>
                <c:pt idx="4">
                  <c:v>40.181150086244621</c:v>
                </c:pt>
                <c:pt idx="5">
                  <c:v>40.771761781112559</c:v>
                </c:pt>
                <c:pt idx="6">
                  <c:v>41.358025978841859</c:v>
                </c:pt>
                <c:pt idx="7">
                  <c:v>43.848373043534068</c:v>
                </c:pt>
                <c:pt idx="8">
                  <c:v>42.52236207500988</c:v>
                </c:pt>
                <c:pt idx="9">
                  <c:v>43.062912604498017</c:v>
                </c:pt>
                <c:pt idx="10">
                  <c:v>43.532427977750956</c:v>
                </c:pt>
                <c:pt idx="11">
                  <c:v>44.306578657213947</c:v>
                </c:pt>
                <c:pt idx="12">
                  <c:v>45.271170266118261</c:v>
                </c:pt>
                <c:pt idx="13">
                  <c:v>45.638601345305098</c:v>
                </c:pt>
                <c:pt idx="14">
                  <c:v>46.534483111142357</c:v>
                </c:pt>
                <c:pt idx="15">
                  <c:v>47.394811134660728</c:v>
                </c:pt>
                <c:pt idx="16">
                  <c:v>48.735105316097304</c:v>
                </c:pt>
                <c:pt idx="17">
                  <c:v>48.849067295710853</c:v>
                </c:pt>
                <c:pt idx="18">
                  <c:v>49.920522997089051</c:v>
                </c:pt>
                <c:pt idx="19">
                  <c:v>50.982035499680933</c:v>
                </c:pt>
                <c:pt idx="20">
                  <c:v>51.18891999147106</c:v>
                </c:pt>
                <c:pt idx="21">
                  <c:v>51.73505048982166</c:v>
                </c:pt>
                <c:pt idx="22">
                  <c:v>52.312257439272258</c:v>
                </c:pt>
                <c:pt idx="23">
                  <c:v>52.623830864944502</c:v>
                </c:pt>
                <c:pt idx="24">
                  <c:v>53.322051444443289</c:v>
                </c:pt>
                <c:pt idx="25">
                  <c:v>54.048478346389267</c:v>
                </c:pt>
                <c:pt idx="26">
                  <c:v>54.36146047862988</c:v>
                </c:pt>
                <c:pt idx="27">
                  <c:v>54.623631911029456</c:v>
                </c:pt>
                <c:pt idx="28">
                  <c:v>54.892136486148146</c:v>
                </c:pt>
                <c:pt idx="29">
                  <c:v>55.123632509290822</c:v>
                </c:pt>
                <c:pt idx="30">
                  <c:v>55.294428813136491</c:v>
                </c:pt>
                <c:pt idx="31">
                  <c:v>54.883426945024823</c:v>
                </c:pt>
                <c:pt idx="32">
                  <c:v>54.139976298452936</c:v>
                </c:pt>
                <c:pt idx="33">
                  <c:v>53.979113894774798</c:v>
                </c:pt>
                <c:pt idx="34">
                  <c:v>53.764778603205798</c:v>
                </c:pt>
                <c:pt idx="35">
                  <c:v>53.426138938904622</c:v>
                </c:pt>
                <c:pt idx="36">
                  <c:v>53.018508316187138</c:v>
                </c:pt>
                <c:pt idx="37">
                  <c:v>52.602822859092548</c:v>
                </c:pt>
                <c:pt idx="38">
                  <c:v>52.221269746477653</c:v>
                </c:pt>
                <c:pt idx="39">
                  <c:v>51.898389266183685</c:v>
                </c:pt>
                <c:pt idx="40">
                  <c:v>51.644965726365044</c:v>
                </c:pt>
                <c:pt idx="41">
                  <c:v>51.374682591469657</c:v>
                </c:pt>
                <c:pt idx="42">
                  <c:v>51.104758201227959</c:v>
                </c:pt>
                <c:pt idx="43">
                  <c:v>50.855620145612164</c:v>
                </c:pt>
                <c:pt idx="44">
                  <c:v>50.613067429640289</c:v>
                </c:pt>
                <c:pt idx="45">
                  <c:v>50.368042925280228</c:v>
                </c:pt>
                <c:pt idx="46">
                  <c:v>50.116686709742218</c:v>
                </c:pt>
                <c:pt idx="47">
                  <c:v>49.856183278050551</c:v>
                </c:pt>
                <c:pt idx="48">
                  <c:v>49.585439603771228</c:v>
                </c:pt>
                <c:pt idx="49">
                  <c:v>49.305373643344474</c:v>
                </c:pt>
                <c:pt idx="50">
                  <c:v>49.01783616721395</c:v>
                </c:pt>
                <c:pt idx="51">
                  <c:v>48.723973163234334</c:v>
                </c:pt>
                <c:pt idx="52">
                  <c:v>48.42651055669554</c:v>
                </c:pt>
                <c:pt idx="53">
                  <c:v>48.128009740341895</c:v>
                </c:pt>
                <c:pt idx="54">
                  <c:v>47.829929284232612</c:v>
                </c:pt>
                <c:pt idx="55">
                  <c:v>47.533044685690292</c:v>
                </c:pt>
                <c:pt idx="56">
                  <c:v>47.237554071229908</c:v>
                </c:pt>
                <c:pt idx="57">
                  <c:v>46.943557883921031</c:v>
                </c:pt>
                <c:pt idx="58">
                  <c:v>46.651955850590412</c:v>
                </c:pt>
                <c:pt idx="59">
                  <c:v>46.363493356804625</c:v>
                </c:pt>
                <c:pt idx="60">
                  <c:v>46.07800430546061</c:v>
                </c:pt>
                <c:pt idx="61">
                  <c:v>45.758286651817386</c:v>
                </c:pt>
                <c:pt idx="62">
                  <c:v>45.493316480833371</c:v>
                </c:pt>
                <c:pt idx="63">
                  <c:v>45.230553920273991</c:v>
                </c:pt>
                <c:pt idx="64">
                  <c:v>44.9578620122928</c:v>
                </c:pt>
                <c:pt idx="65">
                  <c:v>44.675225684578123</c:v>
                </c:pt>
                <c:pt idx="66">
                  <c:v>44.38341962584569</c:v>
                </c:pt>
                <c:pt idx="67">
                  <c:v>44.0834947165744</c:v>
                </c:pt>
                <c:pt idx="68">
                  <c:v>43.776642925950753</c:v>
                </c:pt>
                <c:pt idx="69">
                  <c:v>43.46418400737744</c:v>
                </c:pt>
                <c:pt idx="70">
                  <c:v>43.147503859299</c:v>
                </c:pt>
                <c:pt idx="71">
                  <c:v>42.807288745772759</c:v>
                </c:pt>
                <c:pt idx="72">
                  <c:v>42.452191984143113</c:v>
                </c:pt>
                <c:pt idx="73">
                  <c:v>42.09375853780034</c:v>
                </c:pt>
                <c:pt idx="74">
                  <c:v>41.732980425387908</c:v>
                </c:pt>
                <c:pt idx="75">
                  <c:v>41.370781513875784</c:v>
                </c:pt>
                <c:pt idx="76">
                  <c:v>41.008380421910516</c:v>
                </c:pt>
                <c:pt idx="77">
                  <c:v>40.647154001299924</c:v>
                </c:pt>
                <c:pt idx="78">
                  <c:v>40.288689726440097</c:v>
                </c:pt>
                <c:pt idx="79">
                  <c:v>39.934626572802308</c:v>
                </c:pt>
                <c:pt idx="80">
                  <c:v>39.586345558188341</c:v>
                </c:pt>
                <c:pt idx="81">
                  <c:v>39.225912486650358</c:v>
                </c:pt>
                <c:pt idx="82">
                  <c:v>38.861830461926942</c:v>
                </c:pt>
                <c:pt idx="83">
                  <c:v>38.504801181667013</c:v>
                </c:pt>
                <c:pt idx="84">
                  <c:v>38.155287000639646</c:v>
                </c:pt>
                <c:pt idx="85">
                  <c:v>37.813173569412122</c:v>
                </c:pt>
                <c:pt idx="86">
                  <c:v>37.478487496352002</c:v>
                </c:pt>
                <c:pt idx="87">
                  <c:v>37.151388606215676</c:v>
                </c:pt>
                <c:pt idx="88">
                  <c:v>36.832047538548252</c:v>
                </c:pt>
                <c:pt idx="89">
                  <c:v>36.520573756830515</c:v>
                </c:pt>
                <c:pt idx="90">
                  <c:v>36.217015303494115</c:v>
                </c:pt>
                <c:pt idx="91">
                  <c:v>35.925655614603116</c:v>
                </c:pt>
                <c:pt idx="92">
                  <c:v>35.645037606667884</c:v>
                </c:pt>
                <c:pt idx="93">
                  <c:v>35.373325804368257</c:v>
                </c:pt>
                <c:pt idx="94">
                  <c:v>35.109981412244593</c:v>
                </c:pt>
                <c:pt idx="95">
                  <c:v>34.85478622804321</c:v>
                </c:pt>
                <c:pt idx="96">
                  <c:v>34.607792227459058</c:v>
                </c:pt>
                <c:pt idx="97">
                  <c:v>34.369176499852763</c:v>
                </c:pt>
                <c:pt idx="98">
                  <c:v>34.139091406767449</c:v>
                </c:pt>
                <c:pt idx="99">
                  <c:v>33.917609601980374</c:v>
                </c:pt>
                <c:pt idx="100">
                  <c:v>33.704748273602235</c:v>
                </c:pt>
                <c:pt idx="101">
                  <c:v>33.507507735461502</c:v>
                </c:pt>
                <c:pt idx="102">
                  <c:v>33.323261861951359</c:v>
                </c:pt>
                <c:pt idx="103">
                  <c:v>33.148723435406168</c:v>
                </c:pt>
                <c:pt idx="104">
                  <c:v>32.983984768904669</c:v>
                </c:pt>
                <c:pt idx="105">
                  <c:v>32.829126641596034</c:v>
                </c:pt>
                <c:pt idx="106">
                  <c:v>32.684071191991876</c:v>
                </c:pt>
                <c:pt idx="107">
                  <c:v>32.548624170515581</c:v>
                </c:pt>
                <c:pt idx="108">
                  <c:v>32.422513758810567</c:v>
                </c:pt>
                <c:pt idx="109">
                  <c:v>32.305411087976012</c:v>
                </c:pt>
                <c:pt idx="110">
                  <c:v>32.19693800246813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D7DE-624E-85A6-AA427E6E9417}"/>
            </c:ext>
          </c:extLst>
        </c:ser>
        <c:ser>
          <c:idx val="4"/>
          <c:order val="3"/>
          <c:tx>
            <c:strRef>
              <c:f>'[SSP2 App Measures 062321 for GHG and Temp SSP2 All RF Comparisons.xlsx]CO2eq Ouput'!$F$1</c:f>
              <c:strCache>
                <c:ptCount val="1"/>
                <c:pt idx="0">
                  <c:v>CI En-ROADS SSP2 34 (2021)</c:v>
                </c:pt>
              </c:strCache>
            </c:strRef>
          </c:tx>
          <c:spPr>
            <a:ln w="50800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Ouput'!$F$3:$F$113</c:f>
              <c:numCache>
                <c:formatCode>General</c:formatCode>
                <c:ptCount val="111"/>
                <c:pt idx="0">
                  <c:v>37.123670683061071</c:v>
                </c:pt>
                <c:pt idx="1">
                  <c:v>38.413110711681398</c:v>
                </c:pt>
                <c:pt idx="2">
                  <c:v>39.031538261722709</c:v>
                </c:pt>
                <c:pt idx="3">
                  <c:v>39.591572397062109</c:v>
                </c:pt>
                <c:pt idx="4">
                  <c:v>40.181150086244621</c:v>
                </c:pt>
                <c:pt idx="5">
                  <c:v>40.771761781112559</c:v>
                </c:pt>
                <c:pt idx="6">
                  <c:v>41.358025978841859</c:v>
                </c:pt>
                <c:pt idx="7">
                  <c:v>43.848373043534068</c:v>
                </c:pt>
                <c:pt idx="8">
                  <c:v>42.52236207500988</c:v>
                </c:pt>
                <c:pt idx="9">
                  <c:v>43.062912604498017</c:v>
                </c:pt>
                <c:pt idx="10">
                  <c:v>43.532427977750956</c:v>
                </c:pt>
                <c:pt idx="11">
                  <c:v>44.306578657213947</c:v>
                </c:pt>
                <c:pt idx="12">
                  <c:v>45.271170266118261</c:v>
                </c:pt>
                <c:pt idx="13">
                  <c:v>45.638601345305098</c:v>
                </c:pt>
                <c:pt idx="14">
                  <c:v>46.534483111142357</c:v>
                </c:pt>
                <c:pt idx="15">
                  <c:v>47.394811134660728</c:v>
                </c:pt>
                <c:pt idx="16">
                  <c:v>48.735105316097304</c:v>
                </c:pt>
                <c:pt idx="17">
                  <c:v>48.849067295710853</c:v>
                </c:pt>
                <c:pt idx="18">
                  <c:v>49.920522997089051</c:v>
                </c:pt>
                <c:pt idx="19">
                  <c:v>50.982035499680933</c:v>
                </c:pt>
                <c:pt idx="20">
                  <c:v>51.18891999147106</c:v>
                </c:pt>
                <c:pt idx="21">
                  <c:v>51.730557484335947</c:v>
                </c:pt>
                <c:pt idx="22">
                  <c:v>52.300087614912428</c:v>
                </c:pt>
                <c:pt idx="23">
                  <c:v>52.602675651525487</c:v>
                </c:pt>
                <c:pt idx="24">
                  <c:v>53.290380412837493</c:v>
                </c:pt>
                <c:pt idx="25">
                  <c:v>54.004534601177014</c:v>
                </c:pt>
                <c:pt idx="26">
                  <c:v>54.303389933937069</c:v>
                </c:pt>
                <c:pt idx="27">
                  <c:v>54.549683096295702</c:v>
                </c:pt>
                <c:pt idx="28">
                  <c:v>54.800572421574678</c:v>
                </c:pt>
                <c:pt idx="29">
                  <c:v>55.012716732871041</c:v>
                </c:pt>
                <c:pt idx="30">
                  <c:v>55.162406819944081</c:v>
                </c:pt>
                <c:pt idx="31">
                  <c:v>54.691310650364407</c:v>
                </c:pt>
                <c:pt idx="32">
                  <c:v>53.823195697166192</c:v>
                </c:pt>
                <c:pt idx="33">
                  <c:v>53.480384878011485</c:v>
                </c:pt>
                <c:pt idx="34">
                  <c:v>53.023578606688318</c:v>
                </c:pt>
                <c:pt idx="35">
                  <c:v>52.392670010952827</c:v>
                </c:pt>
                <c:pt idx="36">
                  <c:v>51.657814988525615</c:v>
                </c:pt>
                <c:pt idx="37">
                  <c:v>50.893056471374038</c:v>
                </c:pt>
                <c:pt idx="38">
                  <c:v>50.150527650600303</c:v>
                </c:pt>
                <c:pt idx="39">
                  <c:v>49.461915059371179</c:v>
                </c:pt>
                <c:pt idx="40">
                  <c:v>48.842554436469349</c:v>
                </c:pt>
                <c:pt idx="41">
                  <c:v>48.164859741235432</c:v>
                </c:pt>
                <c:pt idx="42">
                  <c:v>47.463746919741709</c:v>
                </c:pt>
                <c:pt idx="43">
                  <c:v>46.782011172851185</c:v>
                </c:pt>
                <c:pt idx="44">
                  <c:v>46.107610106279289</c:v>
                </c:pt>
                <c:pt idx="45">
                  <c:v>45.433467673622339</c:v>
                </c:pt>
                <c:pt idx="46">
                  <c:v>44.75743595032516</c:v>
                </c:pt>
                <c:pt idx="47">
                  <c:v>44.078284654484143</c:v>
                </c:pt>
                <c:pt idx="48">
                  <c:v>43.396440918490654</c:v>
                </c:pt>
                <c:pt idx="49">
                  <c:v>42.714542870642511</c:v>
                </c:pt>
                <c:pt idx="50">
                  <c:v>42.035590157763096</c:v>
                </c:pt>
                <c:pt idx="51">
                  <c:v>41.37183261523694</c:v>
                </c:pt>
                <c:pt idx="52">
                  <c:v>40.720995000567548</c:v>
                </c:pt>
                <c:pt idx="53">
                  <c:v>40.078195902485881</c:v>
                </c:pt>
                <c:pt idx="54">
                  <c:v>39.443657511989265</c:v>
                </c:pt>
                <c:pt idx="55">
                  <c:v>38.817793218794463</c:v>
                </c:pt>
                <c:pt idx="56">
                  <c:v>38.201222871377553</c:v>
                </c:pt>
                <c:pt idx="57">
                  <c:v>37.594769022331306</c:v>
                </c:pt>
                <c:pt idx="58">
                  <c:v>36.999104250778863</c:v>
                </c:pt>
                <c:pt idx="59">
                  <c:v>36.414717772707128</c:v>
                </c:pt>
                <c:pt idx="60">
                  <c:v>35.841886970726918</c:v>
                </c:pt>
                <c:pt idx="61">
                  <c:v>35.244169035354226</c:v>
                </c:pt>
                <c:pt idx="62">
                  <c:v>34.725932958870288</c:v>
                </c:pt>
                <c:pt idx="63">
                  <c:v>34.229287862233271</c:v>
                </c:pt>
                <c:pt idx="64">
                  <c:v>33.741416681175117</c:v>
                </c:pt>
                <c:pt idx="65">
                  <c:v>33.261481325905734</c:v>
                </c:pt>
                <c:pt idx="66">
                  <c:v>32.789102296249041</c:v>
                </c:pt>
                <c:pt idx="67">
                  <c:v>32.324227841148016</c:v>
                </c:pt>
                <c:pt idx="68">
                  <c:v>31.866921766574048</c:v>
                </c:pt>
                <c:pt idx="69">
                  <c:v>31.417259524242034</c:v>
                </c:pt>
                <c:pt idx="70">
                  <c:v>30.975285356369497</c:v>
                </c:pt>
                <c:pt idx="71">
                  <c:v>30.541435682136903</c:v>
                </c:pt>
                <c:pt idx="72">
                  <c:v>30.115563976228486</c:v>
                </c:pt>
                <c:pt idx="73">
                  <c:v>29.697501186484303</c:v>
                </c:pt>
                <c:pt idx="74">
                  <c:v>29.287357707314548</c:v>
                </c:pt>
                <c:pt idx="75">
                  <c:v>28.885322974872729</c:v>
                </c:pt>
                <c:pt idx="76">
                  <c:v>28.491613368198333</c:v>
                </c:pt>
                <c:pt idx="77">
                  <c:v>28.106453620754898</c:v>
                </c:pt>
                <c:pt idx="78">
                  <c:v>27.730275726234723</c:v>
                </c:pt>
                <c:pt idx="79">
                  <c:v>27.363210746169891</c:v>
                </c:pt>
                <c:pt idx="80">
                  <c:v>27.005085865501783</c:v>
                </c:pt>
                <c:pt idx="81">
                  <c:v>26.592965615619207</c:v>
                </c:pt>
                <c:pt idx="82">
                  <c:v>26.152627895078609</c:v>
                </c:pt>
                <c:pt idx="83">
                  <c:v>25.715571492325836</c:v>
                </c:pt>
                <c:pt idx="84">
                  <c:v>25.281721450167936</c:v>
                </c:pt>
                <c:pt idx="85">
                  <c:v>24.85049762962197</c:v>
                </c:pt>
                <c:pt idx="86">
                  <c:v>24.422074436023806</c:v>
                </c:pt>
                <c:pt idx="87">
                  <c:v>23.997010757771882</c:v>
                </c:pt>
                <c:pt idx="88">
                  <c:v>23.575996901159449</c:v>
                </c:pt>
                <c:pt idx="89">
                  <c:v>23.159777238049713</c:v>
                </c:pt>
                <c:pt idx="90">
                  <c:v>22.74974284511643</c:v>
                </c:pt>
                <c:pt idx="91">
                  <c:v>22.333823866227839</c:v>
                </c:pt>
                <c:pt idx="92">
                  <c:v>21.917816829273072</c:v>
                </c:pt>
                <c:pt idx="93">
                  <c:v>21.508727969794787</c:v>
                </c:pt>
                <c:pt idx="94">
                  <c:v>21.106859393424472</c:v>
                </c:pt>
                <c:pt idx="95">
                  <c:v>20.712530379775927</c:v>
                </c:pt>
                <c:pt idx="96">
                  <c:v>20.326213040092171</c:v>
                </c:pt>
                <c:pt idx="97">
                  <c:v>19.948378791839215</c:v>
                </c:pt>
                <c:pt idx="98">
                  <c:v>19.579467686798566</c:v>
                </c:pt>
                <c:pt idx="99">
                  <c:v>19.219900047897802</c:v>
                </c:pt>
                <c:pt idx="100">
                  <c:v>18.870072291729365</c:v>
                </c:pt>
                <c:pt idx="101">
                  <c:v>18.53587015129358</c:v>
                </c:pt>
                <c:pt idx="102">
                  <c:v>18.215364012195302</c:v>
                </c:pt>
                <c:pt idx="103">
                  <c:v>17.906013826293265</c:v>
                </c:pt>
                <c:pt idx="104">
                  <c:v>17.607924044602928</c:v>
                </c:pt>
                <c:pt idx="105">
                  <c:v>17.32110231041155</c:v>
                </c:pt>
                <c:pt idx="106">
                  <c:v>17.045452741272527</c:v>
                </c:pt>
                <c:pt idx="107">
                  <c:v>16.780860759278006</c:v>
                </c:pt>
                <c:pt idx="108">
                  <c:v>16.52719892121322</c:v>
                </c:pt>
                <c:pt idx="109">
                  <c:v>16.284297166084251</c:v>
                </c:pt>
                <c:pt idx="110">
                  <c:v>16.051951161622299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D7DE-624E-85A6-AA427E6E9417}"/>
            </c:ext>
          </c:extLst>
        </c:ser>
        <c:ser>
          <c:idx val="5"/>
          <c:order val="4"/>
          <c:tx>
            <c:strRef>
              <c:f>'[SSP2 App Measures 062321 for GHG and Temp SSP2 All RF Comparisons.xlsx]CO2eq Ouput'!$G$1</c:f>
              <c:strCache>
                <c:ptCount val="1"/>
                <c:pt idx="0">
                  <c:v>CI En-ROADS SSP2 26 (2021)</c:v>
                </c:pt>
              </c:strCache>
            </c:strRef>
          </c:tx>
          <c:spPr>
            <a:ln w="50800" cap="rnd">
              <a:solidFill>
                <a:srgbClr val="92D050"/>
              </a:solidFill>
              <a:round/>
            </a:ln>
            <a:effectLst/>
          </c:spPr>
          <c:marker>
            <c:symbol val="none"/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Ouput'!$G$3:$G$113</c:f>
              <c:numCache>
                <c:formatCode>General</c:formatCode>
                <c:ptCount val="111"/>
                <c:pt idx="0">
                  <c:v>37.123670683061071</c:v>
                </c:pt>
                <c:pt idx="1">
                  <c:v>38.413110711681398</c:v>
                </c:pt>
                <c:pt idx="2">
                  <c:v>39.031538261722709</c:v>
                </c:pt>
                <c:pt idx="3">
                  <c:v>39.591572397062109</c:v>
                </c:pt>
                <c:pt idx="4">
                  <c:v>40.181150086244621</c:v>
                </c:pt>
                <c:pt idx="5">
                  <c:v>40.771761781112559</c:v>
                </c:pt>
                <c:pt idx="6">
                  <c:v>41.358025978841859</c:v>
                </c:pt>
                <c:pt idx="7">
                  <c:v>43.848373043534068</c:v>
                </c:pt>
                <c:pt idx="8">
                  <c:v>42.52236207500988</c:v>
                </c:pt>
                <c:pt idx="9">
                  <c:v>43.062912604498017</c:v>
                </c:pt>
                <c:pt idx="10">
                  <c:v>43.532427977750956</c:v>
                </c:pt>
                <c:pt idx="11">
                  <c:v>44.306578657213947</c:v>
                </c:pt>
                <c:pt idx="12">
                  <c:v>45.271170266118261</c:v>
                </c:pt>
                <c:pt idx="13">
                  <c:v>45.638601345305098</c:v>
                </c:pt>
                <c:pt idx="14">
                  <c:v>46.534483111142357</c:v>
                </c:pt>
                <c:pt idx="15">
                  <c:v>47.394811134660728</c:v>
                </c:pt>
                <c:pt idx="16">
                  <c:v>48.735105316097304</c:v>
                </c:pt>
                <c:pt idx="17">
                  <c:v>48.849067295710853</c:v>
                </c:pt>
                <c:pt idx="18">
                  <c:v>49.920522997089051</c:v>
                </c:pt>
                <c:pt idx="19">
                  <c:v>50.982035499680933</c:v>
                </c:pt>
                <c:pt idx="20">
                  <c:v>51.18891999147106</c:v>
                </c:pt>
                <c:pt idx="21">
                  <c:v>51.718960955610186</c:v>
                </c:pt>
                <c:pt idx="22">
                  <c:v>52.268738517884785</c:v>
                </c:pt>
                <c:pt idx="23">
                  <c:v>52.548282082979689</c:v>
                </c:pt>
                <c:pt idx="24">
                  <c:v>53.209128880695317</c:v>
                </c:pt>
                <c:pt idx="25">
                  <c:v>53.892652423996864</c:v>
                </c:pt>
                <c:pt idx="26">
                  <c:v>54.157574260744312</c:v>
                </c:pt>
                <c:pt idx="27">
                  <c:v>54.367334160770575</c:v>
                </c:pt>
                <c:pt idx="28">
                  <c:v>54.579508507300517</c:v>
                </c:pt>
                <c:pt idx="29">
                  <c:v>54.750685765610086</c:v>
                </c:pt>
                <c:pt idx="30">
                  <c:v>54.856490508959126</c:v>
                </c:pt>
                <c:pt idx="31">
                  <c:v>54.240097377070313</c:v>
                </c:pt>
                <c:pt idx="32">
                  <c:v>53.145299905544256</c:v>
                </c:pt>
                <c:pt idx="33">
                  <c:v>52.432968500811057</c:v>
                </c:pt>
                <c:pt idx="34">
                  <c:v>51.451201810362463</c:v>
                </c:pt>
                <c:pt idx="35">
                  <c:v>50.17476609913485</c:v>
                </c:pt>
                <c:pt idx="36">
                  <c:v>48.720255225651236</c:v>
                </c:pt>
                <c:pt idx="37">
                  <c:v>47.201551898958925</c:v>
                </c:pt>
                <c:pt idx="38">
                  <c:v>45.699355661160489</c:v>
                </c:pt>
                <c:pt idx="39">
                  <c:v>44.263476720755641</c:v>
                </c:pt>
                <c:pt idx="40">
                  <c:v>42.920379129863669</c:v>
                </c:pt>
                <c:pt idx="41">
                  <c:v>41.423638245304048</c:v>
                </c:pt>
                <c:pt idx="42">
                  <c:v>39.883194584492891</c:v>
                </c:pt>
                <c:pt idx="43">
                  <c:v>38.419551026771025</c:v>
                </c:pt>
                <c:pt idx="44">
                  <c:v>37.017878912057604</c:v>
                </c:pt>
                <c:pt idx="45">
                  <c:v>35.667677296609121</c:v>
                </c:pt>
                <c:pt idx="46">
                  <c:v>34.36572719108861</c:v>
                </c:pt>
                <c:pt idx="47">
                  <c:v>33.109426424727658</c:v>
                </c:pt>
                <c:pt idx="48">
                  <c:v>31.896370214182795</c:v>
                </c:pt>
                <c:pt idx="49">
                  <c:v>30.725541189349187</c:v>
                </c:pt>
                <c:pt idx="50">
                  <c:v>29.595133768554938</c:v>
                </c:pt>
                <c:pt idx="51">
                  <c:v>28.528099266874062</c:v>
                </c:pt>
                <c:pt idx="52">
                  <c:v>27.512459388214307</c:v>
                </c:pt>
                <c:pt idx="53">
                  <c:v>26.531396468164786</c:v>
                </c:pt>
                <c:pt idx="54">
                  <c:v>25.5829903279188</c:v>
                </c:pt>
                <c:pt idx="55">
                  <c:v>24.666186259493202</c:v>
                </c:pt>
                <c:pt idx="56">
                  <c:v>23.779721132836933</c:v>
                </c:pt>
                <c:pt idx="57">
                  <c:v>22.922008510853868</c:v>
                </c:pt>
                <c:pt idx="58">
                  <c:v>22.09107274253612</c:v>
                </c:pt>
                <c:pt idx="59">
                  <c:v>21.284857018951961</c:v>
                </c:pt>
                <c:pt idx="60">
                  <c:v>20.501306074839206</c:v>
                </c:pt>
                <c:pt idx="61">
                  <c:v>19.68688558024202</c:v>
                </c:pt>
                <c:pt idx="62">
                  <c:v>18.951133692539365</c:v>
                </c:pt>
                <c:pt idx="63">
                  <c:v>18.243905563599451</c:v>
                </c:pt>
                <c:pt idx="64">
                  <c:v>17.551636983539531</c:v>
                </c:pt>
                <c:pt idx="65">
                  <c:v>16.872730832303144</c:v>
                </c:pt>
                <c:pt idx="66">
                  <c:v>16.206320625311339</c:v>
                </c:pt>
                <c:pt idx="67">
                  <c:v>15.552131770979539</c:v>
                </c:pt>
                <c:pt idx="68">
                  <c:v>14.910278895480538</c:v>
                </c:pt>
                <c:pt idx="69">
                  <c:v>14.281216792578864</c:v>
                </c:pt>
                <c:pt idx="70">
                  <c:v>13.665622633811402</c:v>
                </c:pt>
                <c:pt idx="71">
                  <c:v>13.075416841345412</c:v>
                </c:pt>
                <c:pt idx="72">
                  <c:v>12.506715627220256</c:v>
                </c:pt>
                <c:pt idx="73">
                  <c:v>11.953955140706633</c:v>
                </c:pt>
                <c:pt idx="74">
                  <c:v>11.417538152064452</c:v>
                </c:pt>
                <c:pt idx="75">
                  <c:v>10.897917317738859</c:v>
                </c:pt>
                <c:pt idx="76">
                  <c:v>10.39531698478633</c:v>
                </c:pt>
                <c:pt idx="77">
                  <c:v>9.9098076595590605</c:v>
                </c:pt>
                <c:pt idx="78">
                  <c:v>9.4413591103912182</c:v>
                </c:pt>
                <c:pt idx="79">
                  <c:v>8.9898855590851348</c:v>
                </c:pt>
                <c:pt idx="80">
                  <c:v>8.5552208202615923</c:v>
                </c:pt>
                <c:pt idx="81">
                  <c:v>8.1218522313439117</c:v>
                </c:pt>
                <c:pt idx="82">
                  <c:v>7.6957988529958143</c:v>
                </c:pt>
                <c:pt idx="83">
                  <c:v>7.2847766516409571</c:v>
                </c:pt>
                <c:pt idx="84">
                  <c:v>6.8887243094836563</c:v>
                </c:pt>
                <c:pt idx="85">
                  <c:v>6.5074950223314723</c:v>
                </c:pt>
                <c:pt idx="86">
                  <c:v>6.1409819193968325</c:v>
                </c:pt>
                <c:pt idx="87">
                  <c:v>5.7891722528742804</c:v>
                </c:pt>
                <c:pt idx="88">
                  <c:v>5.4521390226751336</c:v>
                </c:pt>
                <c:pt idx="89">
                  <c:v>5.1299512118282635</c:v>
                </c:pt>
                <c:pt idx="90">
                  <c:v>4.8226518627646904</c:v>
                </c:pt>
                <c:pt idx="91">
                  <c:v>4.5212183080182378</c:v>
                </c:pt>
                <c:pt idx="92">
                  <c:v>4.2295807552040827</c:v>
                </c:pt>
                <c:pt idx="93">
                  <c:v>3.9524709893249224</c:v>
                </c:pt>
                <c:pt idx="94">
                  <c:v>3.6902074798420159</c:v>
                </c:pt>
                <c:pt idx="95">
                  <c:v>3.4430808437507778</c:v>
                </c:pt>
                <c:pt idx="96">
                  <c:v>3.2112251925458324</c:v>
                </c:pt>
                <c:pt idx="97">
                  <c:v>2.9945152062069127</c:v>
                </c:pt>
                <c:pt idx="98">
                  <c:v>2.7927059527298326</c:v>
                </c:pt>
                <c:pt idx="99">
                  <c:v>2.6055344935491895</c:v>
                </c:pt>
                <c:pt idx="100">
                  <c:v>2.4327261496559487</c:v>
                </c:pt>
                <c:pt idx="101">
                  <c:v>2.2637267954337474</c:v>
                </c:pt>
                <c:pt idx="102">
                  <c:v>2.1028829919612164</c:v>
                </c:pt>
                <c:pt idx="103">
                  <c:v>1.9554979224383224</c:v>
                </c:pt>
                <c:pt idx="104">
                  <c:v>1.821745068157103</c:v>
                </c:pt>
                <c:pt idx="105">
                  <c:v>1.7014887627079744</c:v>
                </c:pt>
                <c:pt idx="106">
                  <c:v>1.5944721886736879</c:v>
                </c:pt>
                <c:pt idx="107">
                  <c:v>1.5003838439612771</c:v>
                </c:pt>
                <c:pt idx="108">
                  <c:v>1.4188984990635909</c:v>
                </c:pt>
                <c:pt idx="109">
                  <c:v>1.3496837809025664</c:v>
                </c:pt>
                <c:pt idx="110">
                  <c:v>1.2924068855789912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4-D7DE-624E-85A6-AA427E6E9417}"/>
            </c:ext>
          </c:extLst>
        </c:ser>
        <c:ser>
          <c:idx val="6"/>
          <c:order val="5"/>
          <c:tx>
            <c:strRef>
              <c:f>'[SSP2 App Measures 062321 for GHG and Temp SSP2 All RF Comparisons.xlsx]CO2eq Ouput'!$H$1</c:f>
              <c:strCache>
                <c:ptCount val="1"/>
                <c:pt idx="0">
                  <c:v>CI En-ROADS SSP2 19 (2021)</c:v>
                </c:pt>
              </c:strCache>
            </c:strRef>
          </c:tx>
          <c:spPr>
            <a:ln w="50800" cap="rnd">
              <a:solidFill>
                <a:srgbClr val="4E8F00"/>
              </a:solidFill>
              <a:round/>
            </a:ln>
            <a:effectLst/>
          </c:spPr>
          <c:marker>
            <c:symbol val="none"/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Ouput'!$H$3:$H$113</c:f>
              <c:numCache>
                <c:formatCode>General</c:formatCode>
                <c:ptCount val="111"/>
                <c:pt idx="0">
                  <c:v>37.123670683061071</c:v>
                </c:pt>
                <c:pt idx="1">
                  <c:v>38.413110711681398</c:v>
                </c:pt>
                <c:pt idx="2">
                  <c:v>39.031538261722709</c:v>
                </c:pt>
                <c:pt idx="3">
                  <c:v>39.591572397062109</c:v>
                </c:pt>
                <c:pt idx="4">
                  <c:v>40.181150086244621</c:v>
                </c:pt>
                <c:pt idx="5">
                  <c:v>40.771761781112559</c:v>
                </c:pt>
                <c:pt idx="6">
                  <c:v>41.358025978841859</c:v>
                </c:pt>
                <c:pt idx="7">
                  <c:v>43.848373043534068</c:v>
                </c:pt>
                <c:pt idx="8">
                  <c:v>42.52236207500988</c:v>
                </c:pt>
                <c:pt idx="9">
                  <c:v>43.062912604498017</c:v>
                </c:pt>
                <c:pt idx="10">
                  <c:v>43.532427977750956</c:v>
                </c:pt>
                <c:pt idx="11">
                  <c:v>44.306578657213947</c:v>
                </c:pt>
                <c:pt idx="12">
                  <c:v>45.271170266118261</c:v>
                </c:pt>
                <c:pt idx="13">
                  <c:v>45.638601345305098</c:v>
                </c:pt>
                <c:pt idx="14">
                  <c:v>46.534483111142357</c:v>
                </c:pt>
                <c:pt idx="15">
                  <c:v>47.394811134660728</c:v>
                </c:pt>
                <c:pt idx="16">
                  <c:v>48.743181540712754</c:v>
                </c:pt>
                <c:pt idx="17">
                  <c:v>48.871835256358324</c:v>
                </c:pt>
                <c:pt idx="18">
                  <c:v>49.961157688594994</c:v>
                </c:pt>
                <c:pt idx="19">
                  <c:v>51.044334448547005</c:v>
                </c:pt>
                <c:pt idx="20">
                  <c:v>51.276682372399321</c:v>
                </c:pt>
                <c:pt idx="21">
                  <c:v>51.796240672610843</c:v>
                </c:pt>
                <c:pt idx="22">
                  <c:v>52.328114776118326</c:v>
                </c:pt>
                <c:pt idx="23">
                  <c:v>52.585399355285688</c:v>
                </c:pt>
                <c:pt idx="24">
                  <c:v>53.218853752272402</c:v>
                </c:pt>
                <c:pt idx="25">
                  <c:v>53.870308962642483</c:v>
                </c:pt>
                <c:pt idx="26">
                  <c:v>54.098387791804726</c:v>
                </c:pt>
                <c:pt idx="27">
                  <c:v>54.266607912733861</c:v>
                </c:pt>
                <c:pt idx="28">
                  <c:v>54.432704072719865</c:v>
                </c:pt>
                <c:pt idx="29">
                  <c:v>54.55369593347173</c:v>
                </c:pt>
                <c:pt idx="30">
                  <c:v>54.605770730628443</c:v>
                </c:pt>
                <c:pt idx="31">
                  <c:v>53.323413141229814</c:v>
                </c:pt>
                <c:pt idx="32">
                  <c:v>51.30399167328283</c:v>
                </c:pt>
                <c:pt idx="33">
                  <c:v>49.647251553523411</c:v>
                </c:pt>
                <c:pt idx="34">
                  <c:v>47.720706571464554</c:v>
                </c:pt>
                <c:pt idx="35">
                  <c:v>45.503888007973515</c:v>
                </c:pt>
                <c:pt idx="36">
                  <c:v>43.126106353968709</c:v>
                </c:pt>
                <c:pt idx="37">
                  <c:v>40.718595627651062</c:v>
                </c:pt>
                <c:pt idx="38">
                  <c:v>38.375694194723941</c:v>
                </c:pt>
                <c:pt idx="39">
                  <c:v>36.154725305656321</c:v>
                </c:pt>
                <c:pt idx="40">
                  <c:v>34.083692099511737</c:v>
                </c:pt>
                <c:pt idx="41">
                  <c:v>32.06181927785326</c:v>
                </c:pt>
                <c:pt idx="42">
                  <c:v>30.138937792051628</c:v>
                </c:pt>
                <c:pt idx="43">
                  <c:v>28.35791878325012</c:v>
                </c:pt>
                <c:pt idx="44">
                  <c:v>26.696224562216543</c:v>
                </c:pt>
                <c:pt idx="45">
                  <c:v>25.135261638415145</c:v>
                </c:pt>
                <c:pt idx="46">
                  <c:v>23.66396543218525</c:v>
                </c:pt>
                <c:pt idx="47">
                  <c:v>22.272381596092465</c:v>
                </c:pt>
                <c:pt idx="48">
                  <c:v>20.951241287043494</c:v>
                </c:pt>
                <c:pt idx="49">
                  <c:v>19.693167279969579</c:v>
                </c:pt>
                <c:pt idx="50">
                  <c:v>18.491815469217194</c:v>
                </c:pt>
                <c:pt idx="51">
                  <c:v>17.348791480695901</c:v>
                </c:pt>
                <c:pt idx="52">
                  <c:v>16.256104291869988</c:v>
                </c:pt>
                <c:pt idx="53">
                  <c:v>15.203412408538933</c:v>
                </c:pt>
                <c:pt idx="54">
                  <c:v>14.18553098299633</c:v>
                </c:pt>
                <c:pt idx="55">
                  <c:v>13.198712770495897</c:v>
                </c:pt>
                <c:pt idx="56">
                  <c:v>12.240499566350397</c:v>
                </c:pt>
                <c:pt idx="57">
                  <c:v>11.309393974424129</c:v>
                </c:pt>
                <c:pt idx="58">
                  <c:v>10.404606924009084</c:v>
                </c:pt>
                <c:pt idx="59">
                  <c:v>9.525968303736029</c:v>
                </c:pt>
                <c:pt idx="60">
                  <c:v>8.6736635718912609</c:v>
                </c:pt>
                <c:pt idx="61">
                  <c:v>7.8102202182723524</c:v>
                </c:pt>
                <c:pt idx="62">
                  <c:v>7.0519579702790196</c:v>
                </c:pt>
                <c:pt idx="63">
                  <c:v>6.3392129501404604</c:v>
                </c:pt>
                <c:pt idx="64">
                  <c:v>5.6596469098289006</c:v>
                </c:pt>
                <c:pt idx="65">
                  <c:v>5.0127466061604551</c:v>
                </c:pt>
                <c:pt idx="66">
                  <c:v>4.3975570362976164</c:v>
                </c:pt>
                <c:pt idx="67">
                  <c:v>3.8128199868811485</c:v>
                </c:pt>
                <c:pt idx="68">
                  <c:v>3.2570098438135346</c:v>
                </c:pt>
                <c:pt idx="69">
                  <c:v>2.7284162958312095</c:v>
                </c:pt>
                <c:pt idx="70">
                  <c:v>2.225240005272525</c:v>
                </c:pt>
                <c:pt idx="71">
                  <c:v>1.7468143566920951</c:v>
                </c:pt>
                <c:pt idx="72">
                  <c:v>1.2907510791056822</c:v>
                </c:pt>
                <c:pt idx="73">
                  <c:v>0.85472869114914474</c:v>
                </c:pt>
                <c:pt idx="74">
                  <c:v>0.43752979976655482</c:v>
                </c:pt>
                <c:pt idx="75">
                  <c:v>3.8389435762002933E-2</c:v>
                </c:pt>
                <c:pt idx="76">
                  <c:v>-0.34304635962741159</c:v>
                </c:pt>
                <c:pt idx="77">
                  <c:v>-0.70684065790909045</c:v>
                </c:pt>
                <c:pt idx="78">
                  <c:v>-1.0528430448756829</c:v>
                </c:pt>
                <c:pt idx="79">
                  <c:v>-1.3807310998817712</c:v>
                </c:pt>
                <c:pt idx="80">
                  <c:v>-1.6901438921184173</c:v>
                </c:pt>
                <c:pt idx="81">
                  <c:v>-1.9899749448299033</c:v>
                </c:pt>
                <c:pt idx="82">
                  <c:v>-2.2757280981959624</c:v>
                </c:pt>
                <c:pt idx="83">
                  <c:v>-2.5420441080586613</c:v>
                </c:pt>
                <c:pt idx="84">
                  <c:v>-2.7887764466220126</c:v>
                </c:pt>
                <c:pt idx="85">
                  <c:v>-3.0163557982341089</c:v>
                </c:pt>
                <c:pt idx="86">
                  <c:v>-3.2254399411130485</c:v>
                </c:pt>
                <c:pt idx="87">
                  <c:v>-3.4163100834659694</c:v>
                </c:pt>
                <c:pt idx="88">
                  <c:v>-3.5889285463924594</c:v>
                </c:pt>
                <c:pt idx="89">
                  <c:v>-3.7445211349338727</c:v>
                </c:pt>
                <c:pt idx="90">
                  <c:v>-3.8843148735321016</c:v>
                </c:pt>
                <c:pt idx="91">
                  <c:v>-4.0135501539005531</c:v>
                </c:pt>
                <c:pt idx="92">
                  <c:v>-4.1306042412997925</c:v>
                </c:pt>
                <c:pt idx="93">
                  <c:v>-4.2335526672440338</c:v>
                </c:pt>
                <c:pt idx="94">
                  <c:v>-4.3227187216045628</c:v>
                </c:pt>
                <c:pt idx="95">
                  <c:v>-4.39842580028904</c:v>
                </c:pt>
                <c:pt idx="96">
                  <c:v>-4.4609063940099603</c:v>
                </c:pt>
                <c:pt idx="97">
                  <c:v>-4.5103318674228632</c:v>
                </c:pt>
                <c:pt idx="98">
                  <c:v>-4.5468550826488574</c:v>
                </c:pt>
                <c:pt idx="99">
                  <c:v>-4.5706503034868682</c:v>
                </c:pt>
                <c:pt idx="100">
                  <c:v>-4.5819468125707346</c:v>
                </c:pt>
                <c:pt idx="101">
                  <c:v>-4.5836707666988836</c:v>
                </c:pt>
                <c:pt idx="102">
                  <c:v>-4.5746670458129479</c:v>
                </c:pt>
                <c:pt idx="103">
                  <c:v>-4.5537519829875919</c:v>
                </c:pt>
                <c:pt idx="104">
                  <c:v>-4.5213987881659392</c:v>
                </c:pt>
                <c:pt idx="105">
                  <c:v>-4.4783117095374649</c:v>
                </c:pt>
                <c:pt idx="106">
                  <c:v>-4.4252739794107043</c:v>
                </c:pt>
                <c:pt idx="107">
                  <c:v>-4.3630921093440485</c:v>
                </c:pt>
                <c:pt idx="108">
                  <c:v>-4.292558024714868</c:v>
                </c:pt>
                <c:pt idx="109">
                  <c:v>-4.2144209724817507</c:v>
                </c:pt>
                <c:pt idx="110">
                  <c:v>-4.1293669286711356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5-D7DE-624E-85A6-AA427E6E9417}"/>
            </c:ext>
          </c:extLst>
        </c:ser>
        <c:ser>
          <c:idx val="7"/>
          <c:order val="6"/>
          <c:tx>
            <c:strRef>
              <c:f>'[SSP2 App Measures 062321 for GHG and Temp SSP2 All RF Comparisons.xlsx]CO2eq Ouput'!$I$1</c:f>
              <c:strCache>
                <c:ptCount val="1"/>
                <c:pt idx="0">
                  <c:v>PBL IMAGE SSP2 Baseline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square"/>
            <c:size val="5"/>
            <c:spPr>
              <a:noFill/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Ouput'!$I$3:$I$113</c:f>
              <c:numCache>
                <c:formatCode>General</c:formatCode>
                <c:ptCount val="111"/>
                <c:pt idx="15">
                  <c:v>44.544090270996094</c:v>
                </c:pt>
                <c:pt idx="16">
                  <c:v>45.260993957519531</c:v>
                </c:pt>
                <c:pt idx="17">
                  <c:v>45.977893829345703</c:v>
                </c:pt>
                <c:pt idx="18">
                  <c:v>46.694797515869141</c:v>
                </c:pt>
                <c:pt idx="19">
                  <c:v>47.411697387695312</c:v>
                </c:pt>
                <c:pt idx="20">
                  <c:v>48.12860107421875</c:v>
                </c:pt>
                <c:pt idx="21">
                  <c:v>49.159774780273438</c:v>
                </c:pt>
                <c:pt idx="22">
                  <c:v>50.190944671630859</c:v>
                </c:pt>
                <c:pt idx="23">
                  <c:v>51.222118377685547</c:v>
                </c:pt>
                <c:pt idx="24">
                  <c:v>52.253288269042969</c:v>
                </c:pt>
                <c:pt idx="25">
                  <c:v>53.284461975097656</c:v>
                </c:pt>
                <c:pt idx="26">
                  <c:v>54.315631866455078</c:v>
                </c:pt>
                <c:pt idx="27">
                  <c:v>55.346805572509766</c:v>
                </c:pt>
                <c:pt idx="28">
                  <c:v>56.377975463867188</c:v>
                </c:pt>
                <c:pt idx="29">
                  <c:v>57.409149169921875</c:v>
                </c:pt>
                <c:pt idx="30">
                  <c:v>58.440319061279297</c:v>
                </c:pt>
                <c:pt idx="31">
                  <c:v>59.215621948242188</c:v>
                </c:pt>
                <c:pt idx="32">
                  <c:v>59.990924835205078</c:v>
                </c:pt>
                <c:pt idx="33">
                  <c:v>60.766231536865234</c:v>
                </c:pt>
                <c:pt idx="34">
                  <c:v>61.541534423828125</c:v>
                </c:pt>
                <c:pt idx="35">
                  <c:v>62.316837310791016</c:v>
                </c:pt>
                <c:pt idx="36">
                  <c:v>63.092140197753906</c:v>
                </c:pt>
                <c:pt idx="37">
                  <c:v>63.867443084716797</c:v>
                </c:pt>
                <c:pt idx="38">
                  <c:v>64.642745971679688</c:v>
                </c:pt>
                <c:pt idx="39">
                  <c:v>65.418045043945312</c:v>
                </c:pt>
                <c:pt idx="40">
                  <c:v>66.193351745605469</c:v>
                </c:pt>
                <c:pt idx="41">
                  <c:v>66.659698486328125</c:v>
                </c:pt>
                <c:pt idx="42">
                  <c:v>67.126045227050781</c:v>
                </c:pt>
                <c:pt idx="43">
                  <c:v>67.592391967773438</c:v>
                </c:pt>
                <c:pt idx="44">
                  <c:v>68.058738708496094</c:v>
                </c:pt>
                <c:pt idx="45">
                  <c:v>68.52508544921875</c:v>
                </c:pt>
                <c:pt idx="46">
                  <c:v>68.991432189941406</c:v>
                </c:pt>
                <c:pt idx="47">
                  <c:v>69.457778930664062</c:v>
                </c:pt>
                <c:pt idx="48">
                  <c:v>69.924125671386719</c:v>
                </c:pt>
                <c:pt idx="49">
                  <c:v>70.390472412109375</c:v>
                </c:pt>
                <c:pt idx="50">
                  <c:v>70.856819152832031</c:v>
                </c:pt>
                <c:pt idx="51">
                  <c:v>71.259239196777344</c:v>
                </c:pt>
                <c:pt idx="52">
                  <c:v>71.661659240722656</c:v>
                </c:pt>
                <c:pt idx="53">
                  <c:v>72.064079284667969</c:v>
                </c:pt>
                <c:pt idx="54">
                  <c:v>72.466499328613281</c:v>
                </c:pt>
                <c:pt idx="55">
                  <c:v>72.868919372558594</c:v>
                </c:pt>
                <c:pt idx="56">
                  <c:v>73.271339416503906</c:v>
                </c:pt>
                <c:pt idx="57">
                  <c:v>73.673759460449219</c:v>
                </c:pt>
                <c:pt idx="58">
                  <c:v>74.076179504394531</c:v>
                </c:pt>
                <c:pt idx="59">
                  <c:v>74.478599548339844</c:v>
                </c:pt>
                <c:pt idx="60">
                  <c:v>74.881027221679688</c:v>
                </c:pt>
                <c:pt idx="61">
                  <c:v>75.068252563476562</c:v>
                </c:pt>
                <c:pt idx="62">
                  <c:v>75.255477905273438</c:v>
                </c:pt>
                <c:pt idx="63">
                  <c:v>75.442710876464844</c:v>
                </c:pt>
                <c:pt idx="64">
                  <c:v>75.629936218261719</c:v>
                </c:pt>
                <c:pt idx="65">
                  <c:v>75.817169189453125</c:v>
                </c:pt>
                <c:pt idx="66">
                  <c:v>76.00439453125</c:v>
                </c:pt>
                <c:pt idx="67">
                  <c:v>76.191627502441406</c:v>
                </c:pt>
                <c:pt idx="68">
                  <c:v>76.378852844238281</c:v>
                </c:pt>
                <c:pt idx="69">
                  <c:v>76.566085815429688</c:v>
                </c:pt>
                <c:pt idx="70">
                  <c:v>76.753311157226562</c:v>
                </c:pt>
                <c:pt idx="71">
                  <c:v>77.132217407226562</c:v>
                </c:pt>
                <c:pt idx="72">
                  <c:v>77.511131286621094</c:v>
                </c:pt>
                <c:pt idx="73">
                  <c:v>77.890037536621094</c:v>
                </c:pt>
                <c:pt idx="74">
                  <c:v>78.268943786621094</c:v>
                </c:pt>
                <c:pt idx="75">
                  <c:v>78.647857666015625</c:v>
                </c:pt>
                <c:pt idx="76">
                  <c:v>79.026763916015625</c:v>
                </c:pt>
                <c:pt idx="77">
                  <c:v>79.405670166015625</c:v>
                </c:pt>
                <c:pt idx="78">
                  <c:v>79.784584045410156</c:v>
                </c:pt>
                <c:pt idx="79">
                  <c:v>80.163490295410156</c:v>
                </c:pt>
                <c:pt idx="80">
                  <c:v>80.542396545410156</c:v>
                </c:pt>
                <c:pt idx="81">
                  <c:v>80.954338073730469</c:v>
                </c:pt>
                <c:pt idx="82">
                  <c:v>81.36627197265625</c:v>
                </c:pt>
                <c:pt idx="83">
                  <c:v>81.778213500976562</c:v>
                </c:pt>
                <c:pt idx="84">
                  <c:v>82.190155029296875</c:v>
                </c:pt>
                <c:pt idx="85">
                  <c:v>82.602088928222656</c:v>
                </c:pt>
                <c:pt idx="86">
                  <c:v>83.014030456542969</c:v>
                </c:pt>
                <c:pt idx="87">
                  <c:v>83.42596435546875</c:v>
                </c:pt>
                <c:pt idx="88">
                  <c:v>83.837905883789062</c:v>
                </c:pt>
                <c:pt idx="89">
                  <c:v>84.249839782714844</c:v>
                </c:pt>
                <c:pt idx="90">
                  <c:v>84.661781311035156</c:v>
                </c:pt>
                <c:pt idx="91">
                  <c:v>85.053352355957031</c:v>
                </c:pt>
                <c:pt idx="92">
                  <c:v>85.444915771484375</c:v>
                </c:pt>
                <c:pt idx="93">
                  <c:v>85.83648681640625</c:v>
                </c:pt>
                <c:pt idx="94">
                  <c:v>86.228057861328125</c:v>
                </c:pt>
                <c:pt idx="95">
                  <c:v>86.619621276855469</c:v>
                </c:pt>
                <c:pt idx="96">
                  <c:v>87.011192321777344</c:v>
                </c:pt>
                <c:pt idx="97">
                  <c:v>87.402763366699219</c:v>
                </c:pt>
                <c:pt idx="98">
                  <c:v>87.794334411621094</c:v>
                </c:pt>
                <c:pt idx="99">
                  <c:v>88.185897827148438</c:v>
                </c:pt>
                <c:pt idx="100">
                  <c:v>88.577468872070312</c:v>
                </c:pt>
                <c:pt idx="101">
                  <c:v>89.148345947265625</c:v>
                </c:pt>
                <c:pt idx="102">
                  <c:v>89.719230651855469</c:v>
                </c:pt>
                <c:pt idx="103">
                  <c:v>90.290107727050781</c:v>
                </c:pt>
                <c:pt idx="104">
                  <c:v>90.860992431640625</c:v>
                </c:pt>
                <c:pt idx="105">
                  <c:v>91.431869506835938</c:v>
                </c:pt>
                <c:pt idx="106">
                  <c:v>92.002754211425781</c:v>
                </c:pt>
                <c:pt idx="107">
                  <c:v>92.573631286621094</c:v>
                </c:pt>
                <c:pt idx="108">
                  <c:v>93.144515991210938</c:v>
                </c:pt>
                <c:pt idx="109">
                  <c:v>93.71539306640625</c:v>
                </c:pt>
                <c:pt idx="110">
                  <c:v>94.286270141601562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6-D7DE-624E-85A6-AA427E6E9417}"/>
            </c:ext>
          </c:extLst>
        </c:ser>
        <c:ser>
          <c:idx val="8"/>
          <c:order val="7"/>
          <c:tx>
            <c:strRef>
              <c:f>'[SSP2 App Measures 062321 for GHG and Temp SSP2 All RF Comparisons.xlsx]CO2eq Ouput'!$J$1</c:f>
              <c:strCache>
                <c:ptCount val="1"/>
                <c:pt idx="0">
                  <c:v>IIASA MESSAGE-GLOBIOM SSP2 Baseline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diamond"/>
            <c:size val="5"/>
            <c:spPr>
              <a:noFill/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Ouput'!$J$3:$J$113</c:f>
              <c:numCache>
                <c:formatCode>General</c:formatCode>
                <c:ptCount val="111"/>
                <c:pt idx="15">
                  <c:v>49.031681060791016</c:v>
                </c:pt>
                <c:pt idx="16">
                  <c:v>49.587566375732422</c:v>
                </c:pt>
                <c:pt idx="17">
                  <c:v>50.143451690673828</c:v>
                </c:pt>
                <c:pt idx="18">
                  <c:v>50.6993408203125</c:v>
                </c:pt>
                <c:pt idx="19">
                  <c:v>51.255226135253906</c:v>
                </c:pt>
                <c:pt idx="20">
                  <c:v>51.811111450195312</c:v>
                </c:pt>
                <c:pt idx="21">
                  <c:v>52.160449981689453</c:v>
                </c:pt>
                <c:pt idx="22">
                  <c:v>52.509788513183594</c:v>
                </c:pt>
                <c:pt idx="23">
                  <c:v>52.859123229980469</c:v>
                </c:pt>
                <c:pt idx="24">
                  <c:v>53.208461761474609</c:v>
                </c:pt>
                <c:pt idx="25">
                  <c:v>53.55780029296875</c:v>
                </c:pt>
                <c:pt idx="26">
                  <c:v>53.907135009765625</c:v>
                </c:pt>
                <c:pt idx="27">
                  <c:v>54.256473541259766</c:v>
                </c:pt>
                <c:pt idx="28">
                  <c:v>54.605808258056641</c:v>
                </c:pt>
                <c:pt idx="29">
                  <c:v>54.955146789550781</c:v>
                </c:pt>
                <c:pt idx="30">
                  <c:v>55.304485321044922</c:v>
                </c:pt>
                <c:pt idx="31">
                  <c:v>55.901939392089844</c:v>
                </c:pt>
                <c:pt idx="32">
                  <c:v>56.499393463134766</c:v>
                </c:pt>
                <c:pt idx="33">
                  <c:v>57.096851348876953</c:v>
                </c:pt>
                <c:pt idx="34">
                  <c:v>57.694305419921875</c:v>
                </c:pt>
                <c:pt idx="35">
                  <c:v>58.291763305664062</c:v>
                </c:pt>
                <c:pt idx="36">
                  <c:v>58.889217376708984</c:v>
                </c:pt>
                <c:pt idx="37">
                  <c:v>59.486671447753906</c:v>
                </c:pt>
                <c:pt idx="38">
                  <c:v>60.084129333496094</c:v>
                </c:pt>
                <c:pt idx="39">
                  <c:v>60.681583404541016</c:v>
                </c:pt>
                <c:pt idx="40">
                  <c:v>61.279037475585938</c:v>
                </c:pt>
                <c:pt idx="41">
                  <c:v>61.892303466796875</c:v>
                </c:pt>
                <c:pt idx="42">
                  <c:v>62.505569458007812</c:v>
                </c:pt>
                <c:pt idx="43">
                  <c:v>63.11883544921875</c:v>
                </c:pt>
                <c:pt idx="44">
                  <c:v>63.732101440429688</c:v>
                </c:pt>
                <c:pt idx="45">
                  <c:v>64.345367431640625</c:v>
                </c:pt>
                <c:pt idx="46">
                  <c:v>64.958633422851562</c:v>
                </c:pt>
                <c:pt idx="47">
                  <c:v>65.5718994140625</c:v>
                </c:pt>
                <c:pt idx="48">
                  <c:v>66.185165405273438</c:v>
                </c:pt>
                <c:pt idx="49">
                  <c:v>66.798431396484375</c:v>
                </c:pt>
                <c:pt idx="50">
                  <c:v>67.411697387695312</c:v>
                </c:pt>
                <c:pt idx="51">
                  <c:v>68.030158996582031</c:v>
                </c:pt>
                <c:pt idx="52">
                  <c:v>68.64862060546875</c:v>
                </c:pt>
                <c:pt idx="53">
                  <c:v>69.26708984375</c:v>
                </c:pt>
                <c:pt idx="54">
                  <c:v>69.885551452636719</c:v>
                </c:pt>
                <c:pt idx="55">
                  <c:v>70.504013061523438</c:v>
                </c:pt>
                <c:pt idx="56">
                  <c:v>71.122482299804688</c:v>
                </c:pt>
                <c:pt idx="57">
                  <c:v>71.740943908691406</c:v>
                </c:pt>
                <c:pt idx="58">
                  <c:v>72.359405517578125</c:v>
                </c:pt>
                <c:pt idx="59">
                  <c:v>72.977874755859375</c:v>
                </c:pt>
                <c:pt idx="60">
                  <c:v>73.596336364746094</c:v>
                </c:pt>
                <c:pt idx="61">
                  <c:v>74.16961669921875</c:v>
                </c:pt>
                <c:pt idx="62">
                  <c:v>74.742889404296875</c:v>
                </c:pt>
                <c:pt idx="63">
                  <c:v>75.316169738769531</c:v>
                </c:pt>
                <c:pt idx="64">
                  <c:v>75.889442443847656</c:v>
                </c:pt>
                <c:pt idx="65">
                  <c:v>76.462722778320312</c:v>
                </c:pt>
                <c:pt idx="66">
                  <c:v>77.036003112792969</c:v>
                </c:pt>
                <c:pt idx="67">
                  <c:v>77.609275817871094</c:v>
                </c:pt>
                <c:pt idx="68">
                  <c:v>78.18255615234375</c:v>
                </c:pt>
                <c:pt idx="69">
                  <c:v>78.755828857421875</c:v>
                </c:pt>
                <c:pt idx="70">
                  <c:v>79.329109191894531</c:v>
                </c:pt>
                <c:pt idx="71">
                  <c:v>79.880455017089844</c:v>
                </c:pt>
                <c:pt idx="72">
                  <c:v>80.431800842285156</c:v>
                </c:pt>
                <c:pt idx="73">
                  <c:v>80.983146667480469</c:v>
                </c:pt>
                <c:pt idx="74">
                  <c:v>81.534492492675781</c:v>
                </c:pt>
                <c:pt idx="75">
                  <c:v>82.085838317871094</c:v>
                </c:pt>
                <c:pt idx="76">
                  <c:v>82.637184143066406</c:v>
                </c:pt>
                <c:pt idx="77">
                  <c:v>83.188529968261719</c:v>
                </c:pt>
                <c:pt idx="78">
                  <c:v>83.739875793457031</c:v>
                </c:pt>
                <c:pt idx="79">
                  <c:v>84.291221618652344</c:v>
                </c:pt>
                <c:pt idx="80">
                  <c:v>84.842567443847656</c:v>
                </c:pt>
                <c:pt idx="81">
                  <c:v>85.743507385253906</c:v>
                </c:pt>
                <c:pt idx="82">
                  <c:v>86.644454956054688</c:v>
                </c:pt>
                <c:pt idx="83">
                  <c:v>87.545394897460938</c:v>
                </c:pt>
                <c:pt idx="84">
                  <c:v>88.446334838867188</c:v>
                </c:pt>
                <c:pt idx="85">
                  <c:v>89.347274780273438</c:v>
                </c:pt>
                <c:pt idx="86">
                  <c:v>90.248214721679688</c:v>
                </c:pt>
                <c:pt idx="87">
                  <c:v>91.149154663085938</c:v>
                </c:pt>
                <c:pt idx="88">
                  <c:v>92.050094604492188</c:v>
                </c:pt>
                <c:pt idx="89">
                  <c:v>92.951034545898438</c:v>
                </c:pt>
                <c:pt idx="90">
                  <c:v>93.851974487304688</c:v>
                </c:pt>
                <c:pt idx="91">
                  <c:v>94.621490478515625</c:v>
                </c:pt>
                <c:pt idx="92">
                  <c:v>95.391006469726562</c:v>
                </c:pt>
                <c:pt idx="93">
                  <c:v>96.1605224609375</c:v>
                </c:pt>
                <c:pt idx="94">
                  <c:v>96.930038452148438</c:v>
                </c:pt>
                <c:pt idx="95">
                  <c:v>97.699562072753906</c:v>
                </c:pt>
                <c:pt idx="96">
                  <c:v>98.469078063964844</c:v>
                </c:pt>
                <c:pt idx="97">
                  <c:v>99.238594055175781</c:v>
                </c:pt>
                <c:pt idx="98">
                  <c:v>100.00811004638672</c:v>
                </c:pt>
                <c:pt idx="99">
                  <c:v>100.77762603759766</c:v>
                </c:pt>
                <c:pt idx="100">
                  <c:v>101.54714202880859</c:v>
                </c:pt>
                <c:pt idx="101">
                  <c:v>102.07030487060547</c:v>
                </c:pt>
                <c:pt idx="102">
                  <c:v>102.59346771240234</c:v>
                </c:pt>
                <c:pt idx="103">
                  <c:v>103.11663055419922</c:v>
                </c:pt>
                <c:pt idx="104">
                  <c:v>103.63979339599609</c:v>
                </c:pt>
                <c:pt idx="105">
                  <c:v>104.16295623779297</c:v>
                </c:pt>
                <c:pt idx="106">
                  <c:v>104.68611907958984</c:v>
                </c:pt>
                <c:pt idx="107">
                  <c:v>105.20928192138672</c:v>
                </c:pt>
                <c:pt idx="108">
                  <c:v>105.73243713378906</c:v>
                </c:pt>
                <c:pt idx="109">
                  <c:v>106.25559997558594</c:v>
                </c:pt>
                <c:pt idx="110">
                  <c:v>106.77876281738281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7-D7DE-624E-85A6-AA427E6E9417}"/>
            </c:ext>
          </c:extLst>
        </c:ser>
        <c:ser>
          <c:idx val="9"/>
          <c:order val="8"/>
          <c:tx>
            <c:strRef>
              <c:f>'[SSP2 App Measures 062321 for GHG and Temp SSP2 All RF Comparisons.xlsx]CO2eq Ouput'!$K$1</c:f>
              <c:strCache>
                <c:ptCount val="1"/>
                <c:pt idx="0">
                  <c:v>NIES AIM/CGE SSP2 Baseline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triangle"/>
            <c:size val="5"/>
            <c:spPr>
              <a:noFill/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Ouput'!$K$3:$K$113</c:f>
              <c:numCache>
                <c:formatCode>General</c:formatCode>
                <c:ptCount val="111"/>
                <c:pt idx="15">
                  <c:v>46.330333709716797</c:v>
                </c:pt>
                <c:pt idx="16">
                  <c:v>47.328357696533203</c:v>
                </c:pt>
                <c:pt idx="17">
                  <c:v>48.326385498046875</c:v>
                </c:pt>
                <c:pt idx="18">
                  <c:v>49.324413299560547</c:v>
                </c:pt>
                <c:pt idx="19">
                  <c:v>50.322441101074219</c:v>
                </c:pt>
                <c:pt idx="20">
                  <c:v>51.320468902587891</c:v>
                </c:pt>
                <c:pt idx="21">
                  <c:v>52.268680572509766</c:v>
                </c:pt>
                <c:pt idx="22">
                  <c:v>53.216896057128906</c:v>
                </c:pt>
                <c:pt idx="23">
                  <c:v>54.165111541748047</c:v>
                </c:pt>
                <c:pt idx="24">
                  <c:v>55.113323211669922</c:v>
                </c:pt>
                <c:pt idx="25">
                  <c:v>56.061538696289062</c:v>
                </c:pt>
                <c:pt idx="26">
                  <c:v>57.009750366210938</c:v>
                </c:pt>
                <c:pt idx="27">
                  <c:v>57.957965850830078</c:v>
                </c:pt>
                <c:pt idx="28">
                  <c:v>58.906177520751953</c:v>
                </c:pt>
                <c:pt idx="29">
                  <c:v>59.854393005371094</c:v>
                </c:pt>
                <c:pt idx="30">
                  <c:v>60.802604675292969</c:v>
                </c:pt>
                <c:pt idx="31">
                  <c:v>61.572586059570312</c:v>
                </c:pt>
                <c:pt idx="32">
                  <c:v>62.342567443847656</c:v>
                </c:pt>
                <c:pt idx="33">
                  <c:v>63.112548828125</c:v>
                </c:pt>
                <c:pt idx="34">
                  <c:v>63.882530212402344</c:v>
                </c:pt>
                <c:pt idx="35">
                  <c:v>64.652511596679688</c:v>
                </c:pt>
                <c:pt idx="36">
                  <c:v>65.422492980957031</c:v>
                </c:pt>
                <c:pt idx="37">
                  <c:v>66.192474365234375</c:v>
                </c:pt>
                <c:pt idx="38">
                  <c:v>66.962455749511719</c:v>
                </c:pt>
                <c:pt idx="39">
                  <c:v>67.732429504394531</c:v>
                </c:pt>
                <c:pt idx="40">
                  <c:v>68.502410888671875</c:v>
                </c:pt>
                <c:pt idx="41">
                  <c:v>69.163650512695312</c:v>
                </c:pt>
                <c:pt idx="42">
                  <c:v>69.82489013671875</c:v>
                </c:pt>
                <c:pt idx="43">
                  <c:v>70.486137390136719</c:v>
                </c:pt>
                <c:pt idx="44">
                  <c:v>71.147377014160156</c:v>
                </c:pt>
                <c:pt idx="45">
                  <c:v>71.808616638183594</c:v>
                </c:pt>
                <c:pt idx="46">
                  <c:v>72.469856262207031</c:v>
                </c:pt>
                <c:pt idx="47">
                  <c:v>73.131095886230469</c:v>
                </c:pt>
                <c:pt idx="48">
                  <c:v>73.792335510253906</c:v>
                </c:pt>
                <c:pt idx="49">
                  <c:v>74.453575134277344</c:v>
                </c:pt>
                <c:pt idx="50">
                  <c:v>75.114814758300781</c:v>
                </c:pt>
                <c:pt idx="51">
                  <c:v>75.576560974121094</c:v>
                </c:pt>
                <c:pt idx="52">
                  <c:v>76.038307189941406</c:v>
                </c:pt>
                <c:pt idx="53">
                  <c:v>76.500053405761719</c:v>
                </c:pt>
                <c:pt idx="54">
                  <c:v>76.961799621582031</c:v>
                </c:pt>
                <c:pt idx="55">
                  <c:v>77.423545837402344</c:v>
                </c:pt>
                <c:pt idx="56">
                  <c:v>77.885292053222656</c:v>
                </c:pt>
                <c:pt idx="57">
                  <c:v>78.347038269042969</c:v>
                </c:pt>
                <c:pt idx="58">
                  <c:v>78.808784484863281</c:v>
                </c:pt>
                <c:pt idx="59">
                  <c:v>79.270530700683594</c:v>
                </c:pt>
                <c:pt idx="60">
                  <c:v>79.732276916503906</c:v>
                </c:pt>
                <c:pt idx="61">
                  <c:v>80.0706787109375</c:v>
                </c:pt>
                <c:pt idx="62">
                  <c:v>80.409088134765625</c:v>
                </c:pt>
                <c:pt idx="63">
                  <c:v>80.747489929199219</c:v>
                </c:pt>
                <c:pt idx="64">
                  <c:v>81.085891723632812</c:v>
                </c:pt>
                <c:pt idx="65">
                  <c:v>81.424301147460938</c:v>
                </c:pt>
                <c:pt idx="66">
                  <c:v>81.762702941894531</c:v>
                </c:pt>
                <c:pt idx="67">
                  <c:v>82.101112365722656</c:v>
                </c:pt>
                <c:pt idx="68">
                  <c:v>82.43951416015625</c:v>
                </c:pt>
                <c:pt idx="69">
                  <c:v>82.777923583984375</c:v>
                </c:pt>
                <c:pt idx="70">
                  <c:v>83.116325378417969</c:v>
                </c:pt>
                <c:pt idx="71">
                  <c:v>83.423393249511719</c:v>
                </c:pt>
                <c:pt idx="72">
                  <c:v>83.730453491210938</c:v>
                </c:pt>
                <c:pt idx="73">
                  <c:v>84.037513732910156</c:v>
                </c:pt>
                <c:pt idx="74">
                  <c:v>84.344573974609375</c:v>
                </c:pt>
                <c:pt idx="75">
                  <c:v>84.651634216308594</c:v>
                </c:pt>
                <c:pt idx="76">
                  <c:v>84.958702087402344</c:v>
                </c:pt>
                <c:pt idx="77">
                  <c:v>85.265762329101562</c:v>
                </c:pt>
                <c:pt idx="78">
                  <c:v>85.572822570800781</c:v>
                </c:pt>
                <c:pt idx="79">
                  <c:v>85.8798828125</c:v>
                </c:pt>
                <c:pt idx="80">
                  <c:v>86.186943054199219</c:v>
                </c:pt>
                <c:pt idx="81">
                  <c:v>86.48321533203125</c:v>
                </c:pt>
                <c:pt idx="82">
                  <c:v>86.77947998046875</c:v>
                </c:pt>
                <c:pt idx="83">
                  <c:v>87.07574462890625</c:v>
                </c:pt>
                <c:pt idx="84">
                  <c:v>87.37200927734375</c:v>
                </c:pt>
                <c:pt idx="85">
                  <c:v>87.66827392578125</c:v>
                </c:pt>
                <c:pt idx="86">
                  <c:v>87.964546203613281</c:v>
                </c:pt>
                <c:pt idx="87">
                  <c:v>88.260810852050781</c:v>
                </c:pt>
                <c:pt idx="88">
                  <c:v>88.557075500488281</c:v>
                </c:pt>
                <c:pt idx="89">
                  <c:v>88.853340148925781</c:v>
                </c:pt>
                <c:pt idx="90">
                  <c:v>89.149612426757812</c:v>
                </c:pt>
                <c:pt idx="91">
                  <c:v>89.498855590820312</c:v>
                </c:pt>
                <c:pt idx="92">
                  <c:v>89.848098754882812</c:v>
                </c:pt>
                <c:pt idx="93">
                  <c:v>90.197341918945312</c:v>
                </c:pt>
                <c:pt idx="94">
                  <c:v>90.546585083007812</c:v>
                </c:pt>
                <c:pt idx="95">
                  <c:v>90.895828247070312</c:v>
                </c:pt>
                <c:pt idx="96">
                  <c:v>91.245071411132812</c:v>
                </c:pt>
                <c:pt idx="97">
                  <c:v>91.594314575195312</c:v>
                </c:pt>
                <c:pt idx="98">
                  <c:v>91.943557739257812</c:v>
                </c:pt>
                <c:pt idx="99">
                  <c:v>92.292800903320312</c:v>
                </c:pt>
                <c:pt idx="100">
                  <c:v>92.642044067382812</c:v>
                </c:pt>
                <c:pt idx="101">
                  <c:v>92.9461669921875</c:v>
                </c:pt>
                <c:pt idx="102">
                  <c:v>93.250282287597656</c:v>
                </c:pt>
                <c:pt idx="103">
                  <c:v>93.554397583007812</c:v>
                </c:pt>
                <c:pt idx="104">
                  <c:v>93.858512878417969</c:v>
                </c:pt>
                <c:pt idx="105">
                  <c:v>94.162635803222656</c:v>
                </c:pt>
                <c:pt idx="106">
                  <c:v>94.466751098632812</c:v>
                </c:pt>
                <c:pt idx="107">
                  <c:v>94.770866394042969</c:v>
                </c:pt>
                <c:pt idx="108">
                  <c:v>95.074981689453125</c:v>
                </c:pt>
                <c:pt idx="109">
                  <c:v>95.379104614257812</c:v>
                </c:pt>
                <c:pt idx="110">
                  <c:v>95.683219909667969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8-D7DE-624E-85A6-AA427E6E9417}"/>
            </c:ext>
          </c:extLst>
        </c:ser>
        <c:ser>
          <c:idx val="10"/>
          <c:order val="9"/>
          <c:tx>
            <c:strRef>
              <c:f>'[SSP2 App Measures 062321 for GHG and Temp SSP2 All RF Comparisons.xlsx]CO2eq Ouput'!$L$1</c:f>
              <c:strCache>
                <c:ptCount val="1"/>
                <c:pt idx="0">
                  <c:v>PNNL GCAM4 SSP2 Baseline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circle"/>
            <c:size val="5"/>
            <c:spPr>
              <a:noFill/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Ouput'!$L$3:$L$113</c:f>
              <c:numCache>
                <c:formatCode>General</c:formatCode>
                <c:ptCount val="111"/>
                <c:pt idx="20">
                  <c:v>46.013996124267578</c:v>
                </c:pt>
                <c:pt idx="21">
                  <c:v>47.037368774414062</c:v>
                </c:pt>
                <c:pt idx="22">
                  <c:v>48.060745239257812</c:v>
                </c:pt>
                <c:pt idx="23">
                  <c:v>49.084117889404297</c:v>
                </c:pt>
                <c:pt idx="24">
                  <c:v>50.107490539550781</c:v>
                </c:pt>
                <c:pt idx="25">
                  <c:v>51.130867004394531</c:v>
                </c:pt>
                <c:pt idx="26">
                  <c:v>52.154239654541016</c:v>
                </c:pt>
                <c:pt idx="27">
                  <c:v>53.1776123046875</c:v>
                </c:pt>
                <c:pt idx="28">
                  <c:v>54.200984954833984</c:v>
                </c:pt>
                <c:pt idx="29">
                  <c:v>55.224361419677734</c:v>
                </c:pt>
                <c:pt idx="30">
                  <c:v>56.247734069824219</c:v>
                </c:pt>
                <c:pt idx="31">
                  <c:v>57.435634613037109</c:v>
                </c:pt>
                <c:pt idx="32">
                  <c:v>58.62353515625</c:v>
                </c:pt>
                <c:pt idx="33">
                  <c:v>59.811435699462891</c:v>
                </c:pt>
                <c:pt idx="34">
                  <c:v>60.999336242675781</c:v>
                </c:pt>
                <c:pt idx="35">
                  <c:v>62.187232971191406</c:v>
                </c:pt>
                <c:pt idx="36">
                  <c:v>63.375133514404297</c:v>
                </c:pt>
                <c:pt idx="37">
                  <c:v>64.563034057617188</c:v>
                </c:pt>
                <c:pt idx="38">
                  <c:v>65.750930786132812</c:v>
                </c:pt>
                <c:pt idx="39">
                  <c:v>66.938835144042969</c:v>
                </c:pt>
                <c:pt idx="40">
                  <c:v>68.126731872558594</c:v>
                </c:pt>
                <c:pt idx="41">
                  <c:v>68.947891235351562</c:v>
                </c:pt>
                <c:pt idx="42">
                  <c:v>69.769050598144531</c:v>
                </c:pt>
                <c:pt idx="43">
                  <c:v>70.590202331542969</c:v>
                </c:pt>
                <c:pt idx="44">
                  <c:v>71.411361694335938</c:v>
                </c:pt>
                <c:pt idx="45">
                  <c:v>72.232513427734375</c:v>
                </c:pt>
                <c:pt idx="46">
                  <c:v>73.053672790527344</c:v>
                </c:pt>
                <c:pt idx="47">
                  <c:v>73.874824523925781</c:v>
                </c:pt>
                <c:pt idx="48">
                  <c:v>74.69598388671875</c:v>
                </c:pt>
                <c:pt idx="49">
                  <c:v>75.517143249511719</c:v>
                </c:pt>
                <c:pt idx="50">
                  <c:v>76.338294982910156</c:v>
                </c:pt>
                <c:pt idx="51">
                  <c:v>77.022842407226562</c:v>
                </c:pt>
                <c:pt idx="52">
                  <c:v>77.707382202148438</c:v>
                </c:pt>
                <c:pt idx="53">
                  <c:v>78.391929626464844</c:v>
                </c:pt>
                <c:pt idx="54">
                  <c:v>79.076469421386719</c:v>
                </c:pt>
                <c:pt idx="55">
                  <c:v>79.761016845703125</c:v>
                </c:pt>
                <c:pt idx="56">
                  <c:v>80.445556640625</c:v>
                </c:pt>
                <c:pt idx="57">
                  <c:v>81.130104064941406</c:v>
                </c:pt>
                <c:pt idx="58">
                  <c:v>81.814643859863281</c:v>
                </c:pt>
                <c:pt idx="59">
                  <c:v>82.499191284179688</c:v>
                </c:pt>
                <c:pt idx="60">
                  <c:v>83.183731079101562</c:v>
                </c:pt>
                <c:pt idx="61">
                  <c:v>83.8602294921875</c:v>
                </c:pt>
                <c:pt idx="62">
                  <c:v>84.536720275878906</c:v>
                </c:pt>
                <c:pt idx="63">
                  <c:v>85.213218688964844</c:v>
                </c:pt>
                <c:pt idx="64">
                  <c:v>85.88970947265625</c:v>
                </c:pt>
                <c:pt idx="65">
                  <c:v>86.566207885742188</c:v>
                </c:pt>
                <c:pt idx="66">
                  <c:v>87.242698669433594</c:v>
                </c:pt>
                <c:pt idx="67">
                  <c:v>87.919197082519531</c:v>
                </c:pt>
                <c:pt idx="68">
                  <c:v>88.595687866210938</c:v>
                </c:pt>
                <c:pt idx="69">
                  <c:v>89.272186279296875</c:v>
                </c:pt>
                <c:pt idx="70">
                  <c:v>89.948677062988281</c:v>
                </c:pt>
                <c:pt idx="71">
                  <c:v>90.532936096191406</c:v>
                </c:pt>
                <c:pt idx="72">
                  <c:v>91.117195129394531</c:v>
                </c:pt>
                <c:pt idx="73">
                  <c:v>91.701454162597656</c:v>
                </c:pt>
                <c:pt idx="74">
                  <c:v>92.28570556640625</c:v>
                </c:pt>
                <c:pt idx="75">
                  <c:v>92.869964599609375</c:v>
                </c:pt>
                <c:pt idx="76">
                  <c:v>93.4542236328125</c:v>
                </c:pt>
                <c:pt idx="77">
                  <c:v>94.038482666015625</c:v>
                </c:pt>
                <c:pt idx="78">
                  <c:v>94.622734069824219</c:v>
                </c:pt>
                <c:pt idx="79">
                  <c:v>95.206993103027344</c:v>
                </c:pt>
                <c:pt idx="80">
                  <c:v>95.791252136230469</c:v>
                </c:pt>
                <c:pt idx="81">
                  <c:v>96.096641540527344</c:v>
                </c:pt>
                <c:pt idx="82">
                  <c:v>96.402030944824219</c:v>
                </c:pt>
                <c:pt idx="83">
                  <c:v>96.707420349121094</c:v>
                </c:pt>
                <c:pt idx="84">
                  <c:v>97.012809753417969</c:v>
                </c:pt>
                <c:pt idx="85">
                  <c:v>97.318191528320312</c:v>
                </c:pt>
                <c:pt idx="86">
                  <c:v>97.623580932617188</c:v>
                </c:pt>
                <c:pt idx="87">
                  <c:v>97.928970336914062</c:v>
                </c:pt>
                <c:pt idx="88">
                  <c:v>98.234359741210938</c:v>
                </c:pt>
                <c:pt idx="89">
                  <c:v>98.539749145507812</c:v>
                </c:pt>
                <c:pt idx="90">
                  <c:v>98.845138549804688</c:v>
                </c:pt>
                <c:pt idx="91">
                  <c:v>99.10931396484375</c:v>
                </c:pt>
                <c:pt idx="92">
                  <c:v>99.373481750488281</c:v>
                </c:pt>
                <c:pt idx="93">
                  <c:v>99.637657165527344</c:v>
                </c:pt>
                <c:pt idx="94">
                  <c:v>99.901824951171875</c:v>
                </c:pt>
                <c:pt idx="95">
                  <c:v>100.16599273681641</c:v>
                </c:pt>
                <c:pt idx="96">
                  <c:v>100.43016815185547</c:v>
                </c:pt>
                <c:pt idx="97">
                  <c:v>100.6943359375</c:v>
                </c:pt>
                <c:pt idx="98">
                  <c:v>100.95851135253906</c:v>
                </c:pt>
                <c:pt idx="99">
                  <c:v>101.22267913818359</c:v>
                </c:pt>
                <c:pt idx="100">
                  <c:v>101.48685455322266</c:v>
                </c:pt>
                <c:pt idx="101">
                  <c:v>101.69932556152344</c:v>
                </c:pt>
                <c:pt idx="102">
                  <c:v>101.91179656982422</c:v>
                </c:pt>
                <c:pt idx="103">
                  <c:v>102.12427520751953</c:v>
                </c:pt>
                <c:pt idx="104">
                  <c:v>102.33674621582031</c:v>
                </c:pt>
                <c:pt idx="105">
                  <c:v>102.54921722412109</c:v>
                </c:pt>
                <c:pt idx="106">
                  <c:v>102.76169586181641</c:v>
                </c:pt>
                <c:pt idx="107">
                  <c:v>102.97416687011719</c:v>
                </c:pt>
                <c:pt idx="108">
                  <c:v>103.18663787841797</c:v>
                </c:pt>
                <c:pt idx="109">
                  <c:v>103.39910888671875</c:v>
                </c:pt>
                <c:pt idx="110">
                  <c:v>103.61158752441406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9-D7DE-624E-85A6-AA427E6E9417}"/>
            </c:ext>
          </c:extLst>
        </c:ser>
        <c:ser>
          <c:idx val="11"/>
          <c:order val="10"/>
          <c:tx>
            <c:strRef>
              <c:f>'[SSP2 App Measures 062321 for GHG and Temp SSP2 All RF Comparisons.xlsx]CO2eq Ouput'!$M$1</c:f>
              <c:strCache>
                <c:ptCount val="1"/>
                <c:pt idx="0">
                  <c:v>PIK REMIND-MAGPIE SSP2 Baseline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x"/>
            <c:size val="5"/>
            <c:spPr>
              <a:noFill/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Ouput'!$M$3:$M$113</c:f>
              <c:numCache>
                <c:formatCode>General</c:formatCode>
                <c:ptCount val="111"/>
                <c:pt idx="15">
                  <c:v>47.369998931884766</c:v>
                </c:pt>
                <c:pt idx="16">
                  <c:v>48.004001617431641</c:v>
                </c:pt>
                <c:pt idx="17">
                  <c:v>48.63800048828125</c:v>
                </c:pt>
                <c:pt idx="18">
                  <c:v>49.271999359130859</c:v>
                </c:pt>
                <c:pt idx="19">
                  <c:v>49.905998229980469</c:v>
                </c:pt>
                <c:pt idx="20">
                  <c:v>50.540000915527344</c:v>
                </c:pt>
                <c:pt idx="21">
                  <c:v>51.354000091552734</c:v>
                </c:pt>
                <c:pt idx="22">
                  <c:v>52.167999267578125</c:v>
                </c:pt>
                <c:pt idx="23">
                  <c:v>52.981998443603516</c:v>
                </c:pt>
                <c:pt idx="24">
                  <c:v>53.796001434326172</c:v>
                </c:pt>
                <c:pt idx="25">
                  <c:v>54.610000610351562</c:v>
                </c:pt>
                <c:pt idx="26">
                  <c:v>55.423999786376953</c:v>
                </c:pt>
                <c:pt idx="27">
                  <c:v>56.237998962402344</c:v>
                </c:pt>
                <c:pt idx="28">
                  <c:v>57.051998138427734</c:v>
                </c:pt>
                <c:pt idx="29">
                  <c:v>57.866001129150391</c:v>
                </c:pt>
                <c:pt idx="30">
                  <c:v>58.680000305175781</c:v>
                </c:pt>
                <c:pt idx="31">
                  <c:v>59.360000610351562</c:v>
                </c:pt>
                <c:pt idx="32">
                  <c:v>60.040000915527344</c:v>
                </c:pt>
                <c:pt idx="33">
                  <c:v>60.720001220703125</c:v>
                </c:pt>
                <c:pt idx="34">
                  <c:v>61.400001525878906</c:v>
                </c:pt>
                <c:pt idx="35">
                  <c:v>62.080001831054688</c:v>
                </c:pt>
                <c:pt idx="36">
                  <c:v>62.759998321533203</c:v>
                </c:pt>
                <c:pt idx="37">
                  <c:v>63.439998626708984</c:v>
                </c:pt>
                <c:pt idx="38">
                  <c:v>64.120002746582031</c:v>
                </c:pt>
                <c:pt idx="39">
                  <c:v>64.800003051757812</c:v>
                </c:pt>
                <c:pt idx="40">
                  <c:v>65.480003356933594</c:v>
                </c:pt>
                <c:pt idx="41">
                  <c:v>66.432998657226562</c:v>
                </c:pt>
                <c:pt idx="42">
                  <c:v>67.386001586914062</c:v>
                </c:pt>
                <c:pt idx="43">
                  <c:v>68.338996887207031</c:v>
                </c:pt>
                <c:pt idx="44">
                  <c:v>69.291999816894531</c:v>
                </c:pt>
                <c:pt idx="45">
                  <c:v>70.245002746582031</c:v>
                </c:pt>
                <c:pt idx="46">
                  <c:v>71.197998046875</c:v>
                </c:pt>
                <c:pt idx="47">
                  <c:v>72.1510009765625</c:v>
                </c:pt>
                <c:pt idx="48">
                  <c:v>73.103996276855469</c:v>
                </c:pt>
                <c:pt idx="49">
                  <c:v>74.056999206542969</c:v>
                </c:pt>
                <c:pt idx="50">
                  <c:v>75.010002136230469</c:v>
                </c:pt>
                <c:pt idx="51">
                  <c:v>75.550003051757812</c:v>
                </c:pt>
                <c:pt idx="52">
                  <c:v>76.089996337890625</c:v>
                </c:pt>
                <c:pt idx="53">
                  <c:v>76.629997253417969</c:v>
                </c:pt>
                <c:pt idx="54">
                  <c:v>77.169998168945312</c:v>
                </c:pt>
                <c:pt idx="55">
                  <c:v>77.709999084472656</c:v>
                </c:pt>
                <c:pt idx="56">
                  <c:v>78.25</c:v>
                </c:pt>
                <c:pt idx="57">
                  <c:v>78.790000915527344</c:v>
                </c:pt>
                <c:pt idx="58">
                  <c:v>79.330001831054688</c:v>
                </c:pt>
                <c:pt idx="59">
                  <c:v>79.870002746582031</c:v>
                </c:pt>
                <c:pt idx="60">
                  <c:v>80.410003662109375</c:v>
                </c:pt>
                <c:pt idx="61">
                  <c:v>81.211997985839844</c:v>
                </c:pt>
                <c:pt idx="62">
                  <c:v>82.013999938964844</c:v>
                </c:pt>
                <c:pt idx="63">
                  <c:v>82.816001892089844</c:v>
                </c:pt>
                <c:pt idx="64">
                  <c:v>83.617996215820312</c:v>
                </c:pt>
                <c:pt idx="65">
                  <c:v>84.419998168945312</c:v>
                </c:pt>
                <c:pt idx="66">
                  <c:v>85.222000122070312</c:v>
                </c:pt>
                <c:pt idx="67">
                  <c:v>86.024002075195312</c:v>
                </c:pt>
                <c:pt idx="68">
                  <c:v>86.825996398925781</c:v>
                </c:pt>
                <c:pt idx="69">
                  <c:v>87.627998352050781</c:v>
                </c:pt>
                <c:pt idx="70">
                  <c:v>88.430000305175781</c:v>
                </c:pt>
                <c:pt idx="71">
                  <c:v>88.782997131347656</c:v>
                </c:pt>
                <c:pt idx="72">
                  <c:v>89.136001586914062</c:v>
                </c:pt>
                <c:pt idx="73">
                  <c:v>89.488998413085938</c:v>
                </c:pt>
                <c:pt idx="74">
                  <c:v>89.842002868652344</c:v>
                </c:pt>
                <c:pt idx="75">
                  <c:v>90.194999694824219</c:v>
                </c:pt>
                <c:pt idx="76">
                  <c:v>90.547996520996094</c:v>
                </c:pt>
                <c:pt idx="77">
                  <c:v>90.9010009765625</c:v>
                </c:pt>
                <c:pt idx="78">
                  <c:v>91.253997802734375</c:v>
                </c:pt>
                <c:pt idx="79">
                  <c:v>91.607002258300781</c:v>
                </c:pt>
                <c:pt idx="80">
                  <c:v>91.959999084472656</c:v>
                </c:pt>
                <c:pt idx="81">
                  <c:v>92.175003051757812</c:v>
                </c:pt>
                <c:pt idx="82">
                  <c:v>92.389999389648438</c:v>
                </c:pt>
                <c:pt idx="83">
                  <c:v>92.605003356933594</c:v>
                </c:pt>
                <c:pt idx="84">
                  <c:v>92.819999694824219</c:v>
                </c:pt>
                <c:pt idx="85">
                  <c:v>93.035003662109375</c:v>
                </c:pt>
                <c:pt idx="86">
                  <c:v>93.25</c:v>
                </c:pt>
                <c:pt idx="87">
                  <c:v>93.464996337890625</c:v>
                </c:pt>
                <c:pt idx="88">
                  <c:v>93.680000305175781</c:v>
                </c:pt>
                <c:pt idx="89">
                  <c:v>93.894996643066406</c:v>
                </c:pt>
                <c:pt idx="90">
                  <c:v>94.110000610351562</c:v>
                </c:pt>
                <c:pt idx="91">
                  <c:v>93.775001525878906</c:v>
                </c:pt>
                <c:pt idx="92">
                  <c:v>93.44000244140625</c:v>
                </c:pt>
                <c:pt idx="93">
                  <c:v>93.105003356933594</c:v>
                </c:pt>
                <c:pt idx="94">
                  <c:v>92.769996643066406</c:v>
                </c:pt>
                <c:pt idx="95">
                  <c:v>92.43499755859375</c:v>
                </c:pt>
                <c:pt idx="96">
                  <c:v>92.099998474121094</c:v>
                </c:pt>
                <c:pt idx="97">
                  <c:v>91.764999389648438</c:v>
                </c:pt>
                <c:pt idx="98">
                  <c:v>91.430000305175781</c:v>
                </c:pt>
                <c:pt idx="99">
                  <c:v>91.095001220703125</c:v>
                </c:pt>
                <c:pt idx="100">
                  <c:v>90.760002136230469</c:v>
                </c:pt>
                <c:pt idx="101">
                  <c:v>90.186996459960938</c:v>
                </c:pt>
                <c:pt idx="102">
                  <c:v>89.613998413085938</c:v>
                </c:pt>
                <c:pt idx="103">
                  <c:v>89.041000366210938</c:v>
                </c:pt>
                <c:pt idx="104">
                  <c:v>88.468002319335938</c:v>
                </c:pt>
                <c:pt idx="105">
                  <c:v>87.894996643066406</c:v>
                </c:pt>
                <c:pt idx="106">
                  <c:v>87.321998596191406</c:v>
                </c:pt>
                <c:pt idx="107">
                  <c:v>86.749000549316406</c:v>
                </c:pt>
                <c:pt idx="108">
                  <c:v>86.176002502441406</c:v>
                </c:pt>
                <c:pt idx="109">
                  <c:v>85.602996826171875</c:v>
                </c:pt>
                <c:pt idx="110">
                  <c:v>85.029998779296875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A-D7DE-624E-85A6-AA427E6E9417}"/>
            </c:ext>
          </c:extLst>
        </c:ser>
        <c:ser>
          <c:idx val="12"/>
          <c:order val="11"/>
          <c:tx>
            <c:strRef>
              <c:f>'[SSP2 App Measures 062321 for GHG and Temp SSP2 All RF Comparisons.xlsx]CO2eq Ouput'!$N$1</c:f>
              <c:strCache>
                <c:ptCount val="1"/>
                <c:pt idx="0">
                  <c:v>EIEE WITCH-GLOBIOM SSP2 Baseline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plus"/>
            <c:size val="5"/>
            <c:spPr>
              <a:noFill/>
              <a:ln w="9525">
                <a:solidFill>
                  <a:srgbClr val="FF00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Ouput'!$N$3:$N$113</c:f>
              <c:numCache>
                <c:formatCode>General</c:formatCode>
                <c:ptCount val="111"/>
                <c:pt idx="15">
                  <c:v>44.138317108154297</c:v>
                </c:pt>
                <c:pt idx="16">
                  <c:v>44.982120513916016</c:v>
                </c:pt>
                <c:pt idx="17">
                  <c:v>45.825923919677734</c:v>
                </c:pt>
                <c:pt idx="18">
                  <c:v>46.669727325439453</c:v>
                </c:pt>
                <c:pt idx="19">
                  <c:v>47.513530731201172</c:v>
                </c:pt>
                <c:pt idx="20">
                  <c:v>48.357330322265625</c:v>
                </c:pt>
                <c:pt idx="21">
                  <c:v>49.480522155761719</c:v>
                </c:pt>
                <c:pt idx="22">
                  <c:v>50.603713989257812</c:v>
                </c:pt>
                <c:pt idx="23">
                  <c:v>51.726905822753906</c:v>
                </c:pt>
                <c:pt idx="24">
                  <c:v>52.85009765625</c:v>
                </c:pt>
                <c:pt idx="25">
                  <c:v>53.973285675048828</c:v>
                </c:pt>
                <c:pt idx="26">
                  <c:v>55.096477508544922</c:v>
                </c:pt>
                <c:pt idx="27">
                  <c:v>56.219669342041016</c:v>
                </c:pt>
                <c:pt idx="28">
                  <c:v>57.342861175537109</c:v>
                </c:pt>
                <c:pt idx="29">
                  <c:v>58.466053009033203</c:v>
                </c:pt>
                <c:pt idx="30">
                  <c:v>59.589241027832031</c:v>
                </c:pt>
                <c:pt idx="31">
                  <c:v>60.631893157958984</c:v>
                </c:pt>
                <c:pt idx="32">
                  <c:v>61.674545288085938</c:v>
                </c:pt>
                <c:pt idx="33">
                  <c:v>62.717193603515625</c:v>
                </c:pt>
                <c:pt idx="34">
                  <c:v>63.759845733642578</c:v>
                </c:pt>
                <c:pt idx="35">
                  <c:v>64.802497863769531</c:v>
                </c:pt>
                <c:pt idx="36">
                  <c:v>65.845146179199219</c:v>
                </c:pt>
                <c:pt idx="37">
                  <c:v>66.887794494628906</c:v>
                </c:pt>
                <c:pt idx="38">
                  <c:v>67.930450439453125</c:v>
                </c:pt>
                <c:pt idx="39">
                  <c:v>68.973098754882812</c:v>
                </c:pt>
                <c:pt idx="40">
                  <c:v>70.0157470703125</c:v>
                </c:pt>
                <c:pt idx="41">
                  <c:v>70.805473327636719</c:v>
                </c:pt>
                <c:pt idx="42">
                  <c:v>71.595191955566406</c:v>
                </c:pt>
                <c:pt idx="43">
                  <c:v>72.384918212890625</c:v>
                </c:pt>
                <c:pt idx="44">
                  <c:v>73.174636840820312</c:v>
                </c:pt>
                <c:pt idx="45">
                  <c:v>73.964363098144531</c:v>
                </c:pt>
                <c:pt idx="46">
                  <c:v>74.75408935546875</c:v>
                </c:pt>
                <c:pt idx="47">
                  <c:v>75.543807983398438</c:v>
                </c:pt>
                <c:pt idx="48">
                  <c:v>76.333534240722656</c:v>
                </c:pt>
                <c:pt idx="49">
                  <c:v>77.123252868652344</c:v>
                </c:pt>
                <c:pt idx="50">
                  <c:v>77.912979125976562</c:v>
                </c:pt>
                <c:pt idx="51">
                  <c:v>78.504196166992188</c:v>
                </c:pt>
                <c:pt idx="52">
                  <c:v>79.095420837402344</c:v>
                </c:pt>
                <c:pt idx="53">
                  <c:v>79.6866455078125</c:v>
                </c:pt>
                <c:pt idx="54">
                  <c:v>80.277870178222656</c:v>
                </c:pt>
                <c:pt idx="55">
                  <c:v>80.869087219238281</c:v>
                </c:pt>
                <c:pt idx="56">
                  <c:v>81.460311889648438</c:v>
                </c:pt>
                <c:pt idx="57">
                  <c:v>82.051536560058594</c:v>
                </c:pt>
                <c:pt idx="58">
                  <c:v>82.64276123046875</c:v>
                </c:pt>
                <c:pt idx="59">
                  <c:v>83.233978271484375</c:v>
                </c:pt>
                <c:pt idx="60">
                  <c:v>83.825202941894531</c:v>
                </c:pt>
                <c:pt idx="61">
                  <c:v>84.315567016601562</c:v>
                </c:pt>
                <c:pt idx="62">
                  <c:v>84.805938720703125</c:v>
                </c:pt>
                <c:pt idx="63">
                  <c:v>85.296302795410156</c:v>
                </c:pt>
                <c:pt idx="64">
                  <c:v>85.786666870117188</c:v>
                </c:pt>
                <c:pt idx="65">
                  <c:v>86.27703857421875</c:v>
                </c:pt>
                <c:pt idx="66">
                  <c:v>86.767402648925781</c:v>
                </c:pt>
                <c:pt idx="67">
                  <c:v>87.257766723632812</c:v>
                </c:pt>
                <c:pt idx="68">
                  <c:v>87.748130798339844</c:v>
                </c:pt>
                <c:pt idx="69">
                  <c:v>88.238502502441406</c:v>
                </c:pt>
                <c:pt idx="70">
                  <c:v>88.728866577148438</c:v>
                </c:pt>
                <c:pt idx="71">
                  <c:v>89.250289916992188</c:v>
                </c:pt>
                <c:pt idx="72">
                  <c:v>89.771720886230469</c:v>
                </c:pt>
                <c:pt idx="73">
                  <c:v>90.293144226074219</c:v>
                </c:pt>
                <c:pt idx="74">
                  <c:v>90.814567565917969</c:v>
                </c:pt>
                <c:pt idx="75">
                  <c:v>91.335990905761719</c:v>
                </c:pt>
                <c:pt idx="76">
                  <c:v>91.857414245605469</c:v>
                </c:pt>
                <c:pt idx="77">
                  <c:v>92.37884521484375</c:v>
                </c:pt>
                <c:pt idx="78">
                  <c:v>92.9002685546875</c:v>
                </c:pt>
                <c:pt idx="79">
                  <c:v>93.42169189453125</c:v>
                </c:pt>
                <c:pt idx="80">
                  <c:v>93.943115234375</c:v>
                </c:pt>
                <c:pt idx="81">
                  <c:v>94.358489990234375</c:v>
                </c:pt>
                <c:pt idx="82">
                  <c:v>94.773857116699219</c:v>
                </c:pt>
                <c:pt idx="83">
                  <c:v>95.189231872558594</c:v>
                </c:pt>
                <c:pt idx="84">
                  <c:v>95.604598999023438</c:v>
                </c:pt>
                <c:pt idx="85">
                  <c:v>96.019966125488281</c:v>
                </c:pt>
                <c:pt idx="86">
                  <c:v>96.435340881347656</c:v>
                </c:pt>
                <c:pt idx="87">
                  <c:v>96.8507080078125</c:v>
                </c:pt>
                <c:pt idx="88">
                  <c:v>97.266082763671875</c:v>
                </c:pt>
                <c:pt idx="89">
                  <c:v>97.681449890136719</c:v>
                </c:pt>
                <c:pt idx="90">
                  <c:v>98.096817016601562</c:v>
                </c:pt>
                <c:pt idx="91">
                  <c:v>98.372962951660156</c:v>
                </c:pt>
                <c:pt idx="92">
                  <c:v>98.64910888671875</c:v>
                </c:pt>
                <c:pt idx="93">
                  <c:v>98.925247192382812</c:v>
                </c:pt>
                <c:pt idx="94">
                  <c:v>99.201393127441406</c:v>
                </c:pt>
                <c:pt idx="95">
                  <c:v>99.477531433105469</c:v>
                </c:pt>
                <c:pt idx="96">
                  <c:v>99.753677368164062</c:v>
                </c:pt>
                <c:pt idx="97">
                  <c:v>100.02982330322266</c:v>
                </c:pt>
                <c:pt idx="98">
                  <c:v>100.30596160888672</c:v>
                </c:pt>
                <c:pt idx="99">
                  <c:v>100.58210754394531</c:v>
                </c:pt>
                <c:pt idx="100">
                  <c:v>100.85825347900391</c:v>
                </c:pt>
                <c:pt idx="101">
                  <c:v>100.33493804931641</c:v>
                </c:pt>
                <c:pt idx="102">
                  <c:v>99.811630249023438</c:v>
                </c:pt>
                <c:pt idx="103">
                  <c:v>99.288314819335938</c:v>
                </c:pt>
                <c:pt idx="104">
                  <c:v>98.765007019042969</c:v>
                </c:pt>
                <c:pt idx="105">
                  <c:v>98.241691589355469</c:v>
                </c:pt>
                <c:pt idx="106">
                  <c:v>97.7183837890625</c:v>
                </c:pt>
                <c:pt idx="107">
                  <c:v>97.195075988769531</c:v>
                </c:pt>
                <c:pt idx="108">
                  <c:v>96.671760559082031</c:v>
                </c:pt>
                <c:pt idx="109">
                  <c:v>96.148452758789062</c:v>
                </c:pt>
                <c:pt idx="110">
                  <c:v>95.625137329101562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B-D7DE-624E-85A6-AA427E6E9417}"/>
            </c:ext>
          </c:extLst>
        </c:ser>
        <c:ser>
          <c:idx val="13"/>
          <c:order val="12"/>
          <c:tx>
            <c:strRef>
              <c:f>'[SSP2 App Measures 062321 for GHG and Temp SSP2 All RF Comparisons.xlsx]CO2eq Ouput'!$O$1</c:f>
              <c:strCache>
                <c:ptCount val="1"/>
                <c:pt idx="0">
                  <c:v>PBL IMAGE SSP2 60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square"/>
            <c:size val="5"/>
            <c:spPr>
              <a:noFill/>
              <a:ln w="9525">
                <a:solidFill>
                  <a:srgbClr val="FF93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Ouput'!$O$3:$O$113</c:f>
              <c:numCache>
                <c:formatCode>General</c:formatCode>
                <c:ptCount val="111"/>
                <c:pt idx="15">
                  <c:v>44.544090270996094</c:v>
                </c:pt>
                <c:pt idx="16">
                  <c:v>45.260993957519531</c:v>
                </c:pt>
                <c:pt idx="17">
                  <c:v>45.977893829345703</c:v>
                </c:pt>
                <c:pt idx="18">
                  <c:v>46.694797515869141</c:v>
                </c:pt>
                <c:pt idx="19">
                  <c:v>47.411697387695312</c:v>
                </c:pt>
                <c:pt idx="20">
                  <c:v>48.12860107421875</c:v>
                </c:pt>
                <c:pt idx="21">
                  <c:v>49.069404602050781</c:v>
                </c:pt>
                <c:pt idx="22">
                  <c:v>50.010208129882812</c:v>
                </c:pt>
                <c:pt idx="23">
                  <c:v>50.951011657714844</c:v>
                </c:pt>
                <c:pt idx="24">
                  <c:v>51.891819000244141</c:v>
                </c:pt>
                <c:pt idx="25">
                  <c:v>52.832622528076172</c:v>
                </c:pt>
                <c:pt idx="26">
                  <c:v>53.773426055908203</c:v>
                </c:pt>
                <c:pt idx="27">
                  <c:v>54.714229583740234</c:v>
                </c:pt>
                <c:pt idx="28">
                  <c:v>55.655033111572266</c:v>
                </c:pt>
                <c:pt idx="29">
                  <c:v>56.595836639404297</c:v>
                </c:pt>
                <c:pt idx="30">
                  <c:v>57.536640167236328</c:v>
                </c:pt>
                <c:pt idx="31">
                  <c:v>58.2198486328125</c:v>
                </c:pt>
                <c:pt idx="32">
                  <c:v>58.903053283691406</c:v>
                </c:pt>
                <c:pt idx="33">
                  <c:v>59.586261749267578</c:v>
                </c:pt>
                <c:pt idx="34">
                  <c:v>60.26947021484375</c:v>
                </c:pt>
                <c:pt idx="35">
                  <c:v>60.952674865722656</c:v>
                </c:pt>
                <c:pt idx="36">
                  <c:v>61.635883331298828</c:v>
                </c:pt>
                <c:pt idx="37">
                  <c:v>62.319087982177734</c:v>
                </c:pt>
                <c:pt idx="38">
                  <c:v>63.002296447753906</c:v>
                </c:pt>
                <c:pt idx="39">
                  <c:v>63.685504913330078</c:v>
                </c:pt>
                <c:pt idx="40">
                  <c:v>64.36871337890625</c:v>
                </c:pt>
                <c:pt idx="41">
                  <c:v>64.704902648925781</c:v>
                </c:pt>
                <c:pt idx="42">
                  <c:v>65.041091918945312</c:v>
                </c:pt>
                <c:pt idx="43">
                  <c:v>65.377288818359375</c:v>
                </c:pt>
                <c:pt idx="44">
                  <c:v>65.713478088378906</c:v>
                </c:pt>
                <c:pt idx="45">
                  <c:v>66.049674987792969</c:v>
                </c:pt>
                <c:pt idx="46">
                  <c:v>66.3858642578125</c:v>
                </c:pt>
                <c:pt idx="47">
                  <c:v>66.722053527832031</c:v>
                </c:pt>
                <c:pt idx="48">
                  <c:v>67.058250427246094</c:v>
                </c:pt>
                <c:pt idx="49">
                  <c:v>67.394439697265625</c:v>
                </c:pt>
                <c:pt idx="50">
                  <c:v>67.730636596679688</c:v>
                </c:pt>
                <c:pt idx="51">
                  <c:v>67.948318481445312</c:v>
                </c:pt>
                <c:pt idx="52">
                  <c:v>68.166000366210938</c:v>
                </c:pt>
                <c:pt idx="53">
                  <c:v>68.383682250976562</c:v>
                </c:pt>
                <c:pt idx="54">
                  <c:v>68.601371765136719</c:v>
                </c:pt>
                <c:pt idx="55">
                  <c:v>68.819053649902344</c:v>
                </c:pt>
                <c:pt idx="56">
                  <c:v>69.036735534667969</c:v>
                </c:pt>
                <c:pt idx="57">
                  <c:v>69.254425048828125</c:v>
                </c:pt>
                <c:pt idx="58">
                  <c:v>69.47210693359375</c:v>
                </c:pt>
                <c:pt idx="59">
                  <c:v>69.689788818359375</c:v>
                </c:pt>
                <c:pt idx="60">
                  <c:v>69.907478332519531</c:v>
                </c:pt>
                <c:pt idx="61">
                  <c:v>69.759620666503906</c:v>
                </c:pt>
                <c:pt idx="62">
                  <c:v>69.611770629882812</c:v>
                </c:pt>
                <c:pt idx="63">
                  <c:v>69.463912963867188</c:v>
                </c:pt>
                <c:pt idx="64">
                  <c:v>69.316062927246094</c:v>
                </c:pt>
                <c:pt idx="65">
                  <c:v>69.168205261230469</c:v>
                </c:pt>
                <c:pt idx="66">
                  <c:v>69.020355224609375</c:v>
                </c:pt>
                <c:pt idx="67">
                  <c:v>68.87249755859375</c:v>
                </c:pt>
                <c:pt idx="68">
                  <c:v>68.724647521972656</c:v>
                </c:pt>
                <c:pt idx="69">
                  <c:v>68.576789855957031</c:v>
                </c:pt>
                <c:pt idx="70">
                  <c:v>68.428939819335938</c:v>
                </c:pt>
                <c:pt idx="71">
                  <c:v>68.376045227050781</c:v>
                </c:pt>
                <c:pt idx="72">
                  <c:v>68.323158264160156</c:v>
                </c:pt>
                <c:pt idx="73">
                  <c:v>68.270271301269531</c:v>
                </c:pt>
                <c:pt idx="74">
                  <c:v>68.217384338378906</c:v>
                </c:pt>
                <c:pt idx="75">
                  <c:v>68.16448974609375</c:v>
                </c:pt>
                <c:pt idx="76">
                  <c:v>68.111602783203125</c:v>
                </c:pt>
                <c:pt idx="77">
                  <c:v>68.0587158203125</c:v>
                </c:pt>
                <c:pt idx="78">
                  <c:v>68.005821228027344</c:v>
                </c:pt>
                <c:pt idx="79">
                  <c:v>67.952934265136719</c:v>
                </c:pt>
                <c:pt idx="80">
                  <c:v>67.900047302246094</c:v>
                </c:pt>
                <c:pt idx="81">
                  <c:v>67.442085266113281</c:v>
                </c:pt>
                <c:pt idx="82">
                  <c:v>66.984123229980469</c:v>
                </c:pt>
                <c:pt idx="83">
                  <c:v>66.526161193847656</c:v>
                </c:pt>
                <c:pt idx="84">
                  <c:v>66.068199157714844</c:v>
                </c:pt>
                <c:pt idx="85">
                  <c:v>65.610237121582031</c:v>
                </c:pt>
                <c:pt idx="86">
                  <c:v>65.152275085449219</c:v>
                </c:pt>
                <c:pt idx="87">
                  <c:v>64.694313049316406</c:v>
                </c:pt>
                <c:pt idx="88">
                  <c:v>64.236343383789062</c:v>
                </c:pt>
                <c:pt idx="89">
                  <c:v>63.778385162353516</c:v>
                </c:pt>
                <c:pt idx="90">
                  <c:v>63.320423126220703</c:v>
                </c:pt>
                <c:pt idx="91">
                  <c:v>62.734928131103516</c:v>
                </c:pt>
                <c:pt idx="92">
                  <c:v>62.149436950683594</c:v>
                </c:pt>
                <c:pt idx="93">
                  <c:v>61.563941955566406</c:v>
                </c:pt>
                <c:pt idx="94">
                  <c:v>60.978446960449219</c:v>
                </c:pt>
                <c:pt idx="95">
                  <c:v>60.392955780029297</c:v>
                </c:pt>
                <c:pt idx="96">
                  <c:v>59.807460784912109</c:v>
                </c:pt>
                <c:pt idx="97">
                  <c:v>59.221969604492188</c:v>
                </c:pt>
                <c:pt idx="98">
                  <c:v>58.636474609375</c:v>
                </c:pt>
                <c:pt idx="99">
                  <c:v>58.050983428955078</c:v>
                </c:pt>
                <c:pt idx="100">
                  <c:v>57.465488433837891</c:v>
                </c:pt>
                <c:pt idx="101">
                  <c:v>57.361759185791016</c:v>
                </c:pt>
                <c:pt idx="102">
                  <c:v>57.258026123046875</c:v>
                </c:pt>
                <c:pt idx="103">
                  <c:v>57.154296875</c:v>
                </c:pt>
                <c:pt idx="104">
                  <c:v>57.050563812255859</c:v>
                </c:pt>
                <c:pt idx="105">
                  <c:v>56.946834564208984</c:v>
                </c:pt>
                <c:pt idx="106">
                  <c:v>56.843101501464844</c:v>
                </c:pt>
                <c:pt idx="107">
                  <c:v>56.739372253417969</c:v>
                </c:pt>
                <c:pt idx="108">
                  <c:v>56.635643005371094</c:v>
                </c:pt>
                <c:pt idx="109">
                  <c:v>56.531909942626953</c:v>
                </c:pt>
                <c:pt idx="110">
                  <c:v>56.428180694580078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C-D7DE-624E-85A6-AA427E6E9417}"/>
            </c:ext>
          </c:extLst>
        </c:ser>
        <c:ser>
          <c:idx val="14"/>
          <c:order val="13"/>
          <c:tx>
            <c:strRef>
              <c:f>'[SSP2 App Measures 062321 for GHG and Temp SSP2 All RF Comparisons.xlsx]CO2eq Ouput'!$P$1</c:f>
              <c:strCache>
                <c:ptCount val="1"/>
                <c:pt idx="0">
                  <c:v>IIASA MESSAGE-GLOBIOM SSP2 60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diamond"/>
            <c:size val="5"/>
            <c:spPr>
              <a:noFill/>
              <a:ln w="9525">
                <a:solidFill>
                  <a:srgbClr val="FF93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Ouput'!$P$3:$P$113</c:f>
              <c:numCache>
                <c:formatCode>General</c:formatCode>
                <c:ptCount val="111"/>
                <c:pt idx="15">
                  <c:v>49.033477783203125</c:v>
                </c:pt>
                <c:pt idx="16">
                  <c:v>49.588901519775391</c:v>
                </c:pt>
                <c:pt idx="17">
                  <c:v>50.144325256347656</c:v>
                </c:pt>
                <c:pt idx="18">
                  <c:v>50.699752807617188</c:v>
                </c:pt>
                <c:pt idx="19">
                  <c:v>51.255176544189453</c:v>
                </c:pt>
                <c:pt idx="20">
                  <c:v>51.810600280761719</c:v>
                </c:pt>
                <c:pt idx="21">
                  <c:v>52.152599334716797</c:v>
                </c:pt>
                <c:pt idx="22">
                  <c:v>52.494598388671875</c:v>
                </c:pt>
                <c:pt idx="23">
                  <c:v>52.836597442626953</c:v>
                </c:pt>
                <c:pt idx="24">
                  <c:v>53.178592681884766</c:v>
                </c:pt>
                <c:pt idx="25">
                  <c:v>53.520591735839844</c:v>
                </c:pt>
                <c:pt idx="26">
                  <c:v>53.862590789794922</c:v>
                </c:pt>
                <c:pt idx="27">
                  <c:v>54.204586029052734</c:v>
                </c:pt>
                <c:pt idx="28">
                  <c:v>54.546585083007812</c:v>
                </c:pt>
                <c:pt idx="29">
                  <c:v>54.888584136962891</c:v>
                </c:pt>
                <c:pt idx="30">
                  <c:v>55.230583190917969</c:v>
                </c:pt>
                <c:pt idx="31">
                  <c:v>55.723110198974609</c:v>
                </c:pt>
                <c:pt idx="32">
                  <c:v>56.21563720703125</c:v>
                </c:pt>
                <c:pt idx="33">
                  <c:v>56.708164215087891</c:v>
                </c:pt>
                <c:pt idx="34">
                  <c:v>57.200691223144531</c:v>
                </c:pt>
                <c:pt idx="35">
                  <c:v>57.693218231201172</c:v>
                </c:pt>
                <c:pt idx="36">
                  <c:v>58.185745239257812</c:v>
                </c:pt>
                <c:pt idx="37">
                  <c:v>58.678272247314453</c:v>
                </c:pt>
                <c:pt idx="38">
                  <c:v>59.170799255371094</c:v>
                </c:pt>
                <c:pt idx="39">
                  <c:v>59.663326263427734</c:v>
                </c:pt>
                <c:pt idx="40">
                  <c:v>60.155853271484375</c:v>
                </c:pt>
                <c:pt idx="41">
                  <c:v>60.593631744384766</c:v>
                </c:pt>
                <c:pt idx="42">
                  <c:v>61.031410217285156</c:v>
                </c:pt>
                <c:pt idx="43">
                  <c:v>61.469188690185547</c:v>
                </c:pt>
                <c:pt idx="44">
                  <c:v>61.906967163085938</c:v>
                </c:pt>
                <c:pt idx="45">
                  <c:v>62.344745635986328</c:v>
                </c:pt>
                <c:pt idx="46">
                  <c:v>62.782524108886719</c:v>
                </c:pt>
                <c:pt idx="47">
                  <c:v>63.220302581787109</c:v>
                </c:pt>
                <c:pt idx="48">
                  <c:v>63.6580810546875</c:v>
                </c:pt>
                <c:pt idx="49">
                  <c:v>64.095863342285156</c:v>
                </c:pt>
                <c:pt idx="50">
                  <c:v>64.533638000488281</c:v>
                </c:pt>
                <c:pt idx="51">
                  <c:v>64.866325378417969</c:v>
                </c:pt>
                <c:pt idx="52">
                  <c:v>65.199020385742188</c:v>
                </c:pt>
                <c:pt idx="53">
                  <c:v>65.531707763671875</c:v>
                </c:pt>
                <c:pt idx="54">
                  <c:v>65.864395141601562</c:v>
                </c:pt>
                <c:pt idx="55">
                  <c:v>66.19708251953125</c:v>
                </c:pt>
                <c:pt idx="56">
                  <c:v>66.529769897460938</c:v>
                </c:pt>
                <c:pt idx="57">
                  <c:v>66.862457275390625</c:v>
                </c:pt>
                <c:pt idx="58">
                  <c:v>67.195144653320312</c:v>
                </c:pt>
                <c:pt idx="59">
                  <c:v>67.52783203125</c:v>
                </c:pt>
                <c:pt idx="60">
                  <c:v>67.860527038574219</c:v>
                </c:pt>
                <c:pt idx="61">
                  <c:v>68.045753479003906</c:v>
                </c:pt>
                <c:pt idx="62">
                  <c:v>68.230979919433594</c:v>
                </c:pt>
                <c:pt idx="63">
                  <c:v>68.416213989257812</c:v>
                </c:pt>
                <c:pt idx="64">
                  <c:v>68.6014404296875</c:v>
                </c:pt>
                <c:pt idx="65">
                  <c:v>68.786674499511719</c:v>
                </c:pt>
                <c:pt idx="66">
                  <c:v>68.971900939941406</c:v>
                </c:pt>
                <c:pt idx="67">
                  <c:v>69.157135009765625</c:v>
                </c:pt>
                <c:pt idx="68">
                  <c:v>69.342361450195312</c:v>
                </c:pt>
                <c:pt idx="69">
                  <c:v>69.527587890625</c:v>
                </c:pt>
                <c:pt idx="70">
                  <c:v>69.712821960449219</c:v>
                </c:pt>
                <c:pt idx="71">
                  <c:v>69.733306884765625</c:v>
                </c:pt>
                <c:pt idx="72">
                  <c:v>69.753799438476562</c:v>
                </c:pt>
                <c:pt idx="73">
                  <c:v>69.774284362792969</c:v>
                </c:pt>
                <c:pt idx="74">
                  <c:v>69.794776916503906</c:v>
                </c:pt>
                <c:pt idx="75">
                  <c:v>69.815261840820312</c:v>
                </c:pt>
                <c:pt idx="76">
                  <c:v>69.83575439453125</c:v>
                </c:pt>
                <c:pt idx="77">
                  <c:v>69.856246948242188</c:v>
                </c:pt>
                <c:pt idx="78">
                  <c:v>69.876731872558594</c:v>
                </c:pt>
                <c:pt idx="79">
                  <c:v>69.897224426269531</c:v>
                </c:pt>
                <c:pt idx="80">
                  <c:v>69.917709350585938</c:v>
                </c:pt>
                <c:pt idx="81">
                  <c:v>69.82830810546875</c:v>
                </c:pt>
                <c:pt idx="82">
                  <c:v>69.738906860351562</c:v>
                </c:pt>
                <c:pt idx="83">
                  <c:v>69.649497985839844</c:v>
                </c:pt>
                <c:pt idx="84">
                  <c:v>69.560096740722656</c:v>
                </c:pt>
                <c:pt idx="85">
                  <c:v>69.470695495605469</c:v>
                </c:pt>
                <c:pt idx="86">
                  <c:v>69.381294250488281</c:v>
                </c:pt>
                <c:pt idx="87">
                  <c:v>69.291885375976562</c:v>
                </c:pt>
                <c:pt idx="88">
                  <c:v>69.202484130859375</c:v>
                </c:pt>
                <c:pt idx="89">
                  <c:v>69.113082885742188</c:v>
                </c:pt>
                <c:pt idx="90">
                  <c:v>69.023681640625</c:v>
                </c:pt>
                <c:pt idx="91">
                  <c:v>69.023773193359375</c:v>
                </c:pt>
                <c:pt idx="92">
                  <c:v>69.023872375488281</c:v>
                </c:pt>
                <c:pt idx="93">
                  <c:v>69.023971557617188</c:v>
                </c:pt>
                <c:pt idx="94">
                  <c:v>69.024063110351562</c:v>
                </c:pt>
                <c:pt idx="95">
                  <c:v>69.024162292480469</c:v>
                </c:pt>
                <c:pt idx="96">
                  <c:v>69.024253845214844</c:v>
                </c:pt>
                <c:pt idx="97">
                  <c:v>69.02435302734375</c:v>
                </c:pt>
                <c:pt idx="98">
                  <c:v>69.024452209472656</c:v>
                </c:pt>
                <c:pt idx="99">
                  <c:v>69.024543762207031</c:v>
                </c:pt>
                <c:pt idx="100">
                  <c:v>69.024642944335938</c:v>
                </c:pt>
                <c:pt idx="101">
                  <c:v>68.883110046386719</c:v>
                </c:pt>
                <c:pt idx="102">
                  <c:v>68.741584777832031</c:v>
                </c:pt>
                <c:pt idx="103">
                  <c:v>68.600059509277344</c:v>
                </c:pt>
                <c:pt idx="104">
                  <c:v>68.458526611328125</c:v>
                </c:pt>
                <c:pt idx="105">
                  <c:v>68.317001342773438</c:v>
                </c:pt>
                <c:pt idx="106">
                  <c:v>68.175468444824219</c:v>
                </c:pt>
                <c:pt idx="107">
                  <c:v>68.033943176269531</c:v>
                </c:pt>
                <c:pt idx="108">
                  <c:v>67.892417907714844</c:v>
                </c:pt>
                <c:pt idx="109">
                  <c:v>67.750885009765625</c:v>
                </c:pt>
                <c:pt idx="110">
                  <c:v>67.609359741210938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D-D7DE-624E-85A6-AA427E6E9417}"/>
            </c:ext>
          </c:extLst>
        </c:ser>
        <c:ser>
          <c:idx val="15"/>
          <c:order val="14"/>
          <c:tx>
            <c:strRef>
              <c:f>'[SSP2 App Measures 062321 for GHG and Temp SSP2 All RF Comparisons.xlsx]CO2eq Ouput'!$Q$1</c:f>
              <c:strCache>
                <c:ptCount val="1"/>
                <c:pt idx="0">
                  <c:v>NIES AIM/CGE SSP2 60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triangle"/>
            <c:size val="5"/>
            <c:spPr>
              <a:noFill/>
              <a:ln w="9525">
                <a:solidFill>
                  <a:srgbClr val="FF93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Ouput'!$Q$3:$Q$113</c:f>
              <c:numCache>
                <c:formatCode>General</c:formatCode>
                <c:ptCount val="111"/>
                <c:pt idx="15">
                  <c:v>46.330333709716797</c:v>
                </c:pt>
                <c:pt idx="16">
                  <c:v>47.300739288330078</c:v>
                </c:pt>
                <c:pt idx="17">
                  <c:v>48.271148681640625</c:v>
                </c:pt>
                <c:pt idx="18">
                  <c:v>49.241554260253906</c:v>
                </c:pt>
                <c:pt idx="19">
                  <c:v>50.211963653564453</c:v>
                </c:pt>
                <c:pt idx="20">
                  <c:v>51.182369232177734</c:v>
                </c:pt>
                <c:pt idx="21">
                  <c:v>51.777450561523438</c:v>
                </c:pt>
                <c:pt idx="22">
                  <c:v>52.372531890869141</c:v>
                </c:pt>
                <c:pt idx="23">
                  <c:v>52.967613220214844</c:v>
                </c:pt>
                <c:pt idx="24">
                  <c:v>53.562694549560547</c:v>
                </c:pt>
                <c:pt idx="25">
                  <c:v>54.15777587890625</c:v>
                </c:pt>
                <c:pt idx="26">
                  <c:v>54.752857208251953</c:v>
                </c:pt>
                <c:pt idx="27">
                  <c:v>55.347938537597656</c:v>
                </c:pt>
                <c:pt idx="28">
                  <c:v>55.943019866943359</c:v>
                </c:pt>
                <c:pt idx="29">
                  <c:v>56.538101196289062</c:v>
                </c:pt>
                <c:pt idx="30">
                  <c:v>57.133182525634766</c:v>
                </c:pt>
                <c:pt idx="31">
                  <c:v>57.4979248046875</c:v>
                </c:pt>
                <c:pt idx="32">
                  <c:v>57.862663269042969</c:v>
                </c:pt>
                <c:pt idx="33">
                  <c:v>58.227405548095703</c:v>
                </c:pt>
                <c:pt idx="34">
                  <c:v>58.592144012451172</c:v>
                </c:pt>
                <c:pt idx="35">
                  <c:v>58.956886291503906</c:v>
                </c:pt>
                <c:pt idx="36">
                  <c:v>59.321624755859375</c:v>
                </c:pt>
                <c:pt idx="37">
                  <c:v>59.686367034912109</c:v>
                </c:pt>
                <c:pt idx="38">
                  <c:v>60.051105499267578</c:v>
                </c:pt>
                <c:pt idx="39">
                  <c:v>60.415843963623047</c:v>
                </c:pt>
                <c:pt idx="40">
                  <c:v>60.780586242675781</c:v>
                </c:pt>
                <c:pt idx="41">
                  <c:v>61.101219177246094</c:v>
                </c:pt>
                <c:pt idx="42">
                  <c:v>61.421855926513672</c:v>
                </c:pt>
                <c:pt idx="43">
                  <c:v>61.742488861083984</c:v>
                </c:pt>
                <c:pt idx="44">
                  <c:v>62.063125610351562</c:v>
                </c:pt>
                <c:pt idx="45">
                  <c:v>62.383758544921875</c:v>
                </c:pt>
                <c:pt idx="46">
                  <c:v>62.704395294189453</c:v>
                </c:pt>
                <c:pt idx="47">
                  <c:v>63.025028228759766</c:v>
                </c:pt>
                <c:pt idx="48">
                  <c:v>63.345664978027344</c:v>
                </c:pt>
                <c:pt idx="49">
                  <c:v>63.666297912597656</c:v>
                </c:pt>
                <c:pt idx="50">
                  <c:v>63.986934661865234</c:v>
                </c:pt>
                <c:pt idx="51">
                  <c:v>63.997234344482422</c:v>
                </c:pt>
                <c:pt idx="52">
                  <c:v>64.007530212402344</c:v>
                </c:pt>
                <c:pt idx="53">
                  <c:v>64.017829895019531</c:v>
                </c:pt>
                <c:pt idx="54">
                  <c:v>64.028129577636719</c:v>
                </c:pt>
                <c:pt idx="55">
                  <c:v>64.038429260253906</c:v>
                </c:pt>
                <c:pt idx="56">
                  <c:v>64.048728942871094</c:v>
                </c:pt>
                <c:pt idx="57">
                  <c:v>64.059028625488281</c:v>
                </c:pt>
                <c:pt idx="58">
                  <c:v>64.069328308105469</c:v>
                </c:pt>
                <c:pt idx="59">
                  <c:v>64.079627990722656</c:v>
                </c:pt>
                <c:pt idx="60">
                  <c:v>64.089927673339844</c:v>
                </c:pt>
                <c:pt idx="61">
                  <c:v>63.997898101806641</c:v>
                </c:pt>
                <c:pt idx="62">
                  <c:v>63.905868530273438</c:v>
                </c:pt>
                <c:pt idx="63">
                  <c:v>63.813838958740234</c:v>
                </c:pt>
                <c:pt idx="64">
                  <c:v>63.721809387207031</c:v>
                </c:pt>
                <c:pt idx="65">
                  <c:v>63.629779815673828</c:v>
                </c:pt>
                <c:pt idx="66">
                  <c:v>63.537750244140625</c:v>
                </c:pt>
                <c:pt idx="67">
                  <c:v>63.445720672607422</c:v>
                </c:pt>
                <c:pt idx="68">
                  <c:v>63.353691101074219</c:v>
                </c:pt>
                <c:pt idx="69">
                  <c:v>63.261661529541016</c:v>
                </c:pt>
                <c:pt idx="70">
                  <c:v>63.169631958007812</c:v>
                </c:pt>
                <c:pt idx="71">
                  <c:v>63.09100341796875</c:v>
                </c:pt>
                <c:pt idx="72">
                  <c:v>63.012371063232422</c:v>
                </c:pt>
                <c:pt idx="73">
                  <c:v>62.933738708496094</c:v>
                </c:pt>
                <c:pt idx="74">
                  <c:v>62.855106353759766</c:v>
                </c:pt>
                <c:pt idx="75">
                  <c:v>62.776477813720703</c:v>
                </c:pt>
                <c:pt idx="76">
                  <c:v>62.697845458984375</c:v>
                </c:pt>
                <c:pt idx="77">
                  <c:v>62.619213104248047</c:v>
                </c:pt>
                <c:pt idx="78">
                  <c:v>62.540584564208984</c:v>
                </c:pt>
                <c:pt idx="79">
                  <c:v>62.461952209472656</c:v>
                </c:pt>
                <c:pt idx="80">
                  <c:v>62.383319854736328</c:v>
                </c:pt>
                <c:pt idx="81">
                  <c:v>62.234840393066406</c:v>
                </c:pt>
                <c:pt idx="82">
                  <c:v>62.086360931396484</c:v>
                </c:pt>
                <c:pt idx="83">
                  <c:v>61.937881469726562</c:v>
                </c:pt>
                <c:pt idx="84">
                  <c:v>61.789398193359375</c:v>
                </c:pt>
                <c:pt idx="85">
                  <c:v>61.640918731689453</c:v>
                </c:pt>
                <c:pt idx="86">
                  <c:v>61.492439270019531</c:v>
                </c:pt>
                <c:pt idx="87">
                  <c:v>61.343959808349609</c:v>
                </c:pt>
                <c:pt idx="88">
                  <c:v>61.195480346679688</c:v>
                </c:pt>
                <c:pt idx="89">
                  <c:v>61.047000885009766</c:v>
                </c:pt>
                <c:pt idx="90">
                  <c:v>60.898521423339844</c:v>
                </c:pt>
                <c:pt idx="91">
                  <c:v>60.792137145996094</c:v>
                </c:pt>
                <c:pt idx="92">
                  <c:v>60.685752868652344</c:v>
                </c:pt>
                <c:pt idx="93">
                  <c:v>60.579372406005859</c:v>
                </c:pt>
                <c:pt idx="94">
                  <c:v>60.472988128662109</c:v>
                </c:pt>
                <c:pt idx="95">
                  <c:v>60.366607666015625</c:v>
                </c:pt>
                <c:pt idx="96">
                  <c:v>60.260223388671875</c:v>
                </c:pt>
                <c:pt idx="97">
                  <c:v>60.153842926025391</c:v>
                </c:pt>
                <c:pt idx="98">
                  <c:v>60.047458648681641</c:v>
                </c:pt>
                <c:pt idx="99">
                  <c:v>59.941078186035156</c:v>
                </c:pt>
                <c:pt idx="100">
                  <c:v>59.834693908691406</c:v>
                </c:pt>
                <c:pt idx="101">
                  <c:v>59.750335693359375</c:v>
                </c:pt>
                <c:pt idx="102">
                  <c:v>59.665981292724609</c:v>
                </c:pt>
                <c:pt idx="103">
                  <c:v>59.581623077392578</c:v>
                </c:pt>
                <c:pt idx="104">
                  <c:v>59.497264862060547</c:v>
                </c:pt>
                <c:pt idx="105">
                  <c:v>59.412906646728516</c:v>
                </c:pt>
                <c:pt idx="106">
                  <c:v>59.328548431396484</c:v>
                </c:pt>
                <c:pt idx="107">
                  <c:v>59.244190216064453</c:v>
                </c:pt>
                <c:pt idx="108">
                  <c:v>59.159832000732422</c:v>
                </c:pt>
                <c:pt idx="109">
                  <c:v>59.075473785400391</c:v>
                </c:pt>
                <c:pt idx="110">
                  <c:v>58.991115570068359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E-D7DE-624E-85A6-AA427E6E9417}"/>
            </c:ext>
          </c:extLst>
        </c:ser>
        <c:ser>
          <c:idx val="16"/>
          <c:order val="15"/>
          <c:tx>
            <c:strRef>
              <c:f>'[SSP2 App Measures 062321 for GHG and Temp SSP2 All RF Comparisons.xlsx]CO2eq Ouput'!$R$1</c:f>
              <c:strCache>
                <c:ptCount val="1"/>
                <c:pt idx="0">
                  <c:v>PNNL GCAM4 SSP2 60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circle"/>
            <c:size val="5"/>
            <c:spPr>
              <a:noFill/>
              <a:ln w="9525">
                <a:solidFill>
                  <a:srgbClr val="FF93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Ouput'!$R$3:$R$113</c:f>
              <c:numCache>
                <c:formatCode>General</c:formatCode>
                <c:ptCount val="111"/>
                <c:pt idx="20">
                  <c:v>46.013996124267578</c:v>
                </c:pt>
                <c:pt idx="21">
                  <c:v>46.712005615234375</c:v>
                </c:pt>
                <c:pt idx="22">
                  <c:v>47.410015106201172</c:v>
                </c:pt>
                <c:pt idx="23">
                  <c:v>48.108024597167969</c:v>
                </c:pt>
                <c:pt idx="24">
                  <c:v>48.806034088134766</c:v>
                </c:pt>
                <c:pt idx="25">
                  <c:v>49.504043579101562</c:v>
                </c:pt>
                <c:pt idx="26">
                  <c:v>50.202053070068359</c:v>
                </c:pt>
                <c:pt idx="27">
                  <c:v>50.900062561035156</c:v>
                </c:pt>
                <c:pt idx="28">
                  <c:v>51.598075866699219</c:v>
                </c:pt>
                <c:pt idx="29">
                  <c:v>52.296085357666016</c:v>
                </c:pt>
                <c:pt idx="30">
                  <c:v>52.994094848632812</c:v>
                </c:pt>
                <c:pt idx="31">
                  <c:v>54.008140563964844</c:v>
                </c:pt>
                <c:pt idx="32">
                  <c:v>55.022190093994141</c:v>
                </c:pt>
                <c:pt idx="33">
                  <c:v>56.036239624023438</c:v>
                </c:pt>
                <c:pt idx="34">
                  <c:v>57.050285339355469</c:v>
                </c:pt>
                <c:pt idx="35">
                  <c:v>58.064334869384766</c:v>
                </c:pt>
                <c:pt idx="36">
                  <c:v>59.078380584716797</c:v>
                </c:pt>
                <c:pt idx="37">
                  <c:v>60.092430114746094</c:v>
                </c:pt>
                <c:pt idx="38">
                  <c:v>61.106479644775391</c:v>
                </c:pt>
                <c:pt idx="39">
                  <c:v>62.120525360107422</c:v>
                </c:pt>
                <c:pt idx="40">
                  <c:v>63.134574890136719</c:v>
                </c:pt>
                <c:pt idx="41">
                  <c:v>63.726959228515625</c:v>
                </c:pt>
                <c:pt idx="42">
                  <c:v>64.319343566894531</c:v>
                </c:pt>
                <c:pt idx="43">
                  <c:v>64.911720275878906</c:v>
                </c:pt>
                <c:pt idx="44">
                  <c:v>65.504104614257812</c:v>
                </c:pt>
                <c:pt idx="45">
                  <c:v>66.096488952636719</c:v>
                </c:pt>
                <c:pt idx="46">
                  <c:v>66.688873291015625</c:v>
                </c:pt>
                <c:pt idx="47">
                  <c:v>67.281257629394531</c:v>
                </c:pt>
                <c:pt idx="48">
                  <c:v>67.873641967773438</c:v>
                </c:pt>
                <c:pt idx="49">
                  <c:v>68.466026306152344</c:v>
                </c:pt>
                <c:pt idx="50">
                  <c:v>69.058403015136719</c:v>
                </c:pt>
                <c:pt idx="51">
                  <c:v>69.347404479980469</c:v>
                </c:pt>
                <c:pt idx="52">
                  <c:v>69.636405944824219</c:v>
                </c:pt>
                <c:pt idx="53">
                  <c:v>69.925407409667969</c:v>
                </c:pt>
                <c:pt idx="54">
                  <c:v>70.214408874511719</c:v>
                </c:pt>
                <c:pt idx="55">
                  <c:v>70.503402709960938</c:v>
                </c:pt>
                <c:pt idx="56">
                  <c:v>70.792404174804688</c:v>
                </c:pt>
                <c:pt idx="57">
                  <c:v>71.081405639648438</c:v>
                </c:pt>
                <c:pt idx="58">
                  <c:v>71.370407104492188</c:v>
                </c:pt>
                <c:pt idx="59">
                  <c:v>71.659408569335938</c:v>
                </c:pt>
                <c:pt idx="60">
                  <c:v>71.948410034179688</c:v>
                </c:pt>
                <c:pt idx="61">
                  <c:v>72.076400756835938</c:v>
                </c:pt>
                <c:pt idx="62">
                  <c:v>72.204399108886719</c:v>
                </c:pt>
                <c:pt idx="63">
                  <c:v>72.3323974609375</c:v>
                </c:pt>
                <c:pt idx="64">
                  <c:v>72.46038818359375</c:v>
                </c:pt>
                <c:pt idx="65">
                  <c:v>72.588386535644531</c:v>
                </c:pt>
                <c:pt idx="66">
                  <c:v>72.716384887695312</c:v>
                </c:pt>
                <c:pt idx="67">
                  <c:v>72.844375610351562</c:v>
                </c:pt>
                <c:pt idx="68">
                  <c:v>72.972373962402344</c:v>
                </c:pt>
                <c:pt idx="69">
                  <c:v>73.100372314453125</c:v>
                </c:pt>
                <c:pt idx="70">
                  <c:v>73.228370666503906</c:v>
                </c:pt>
                <c:pt idx="71">
                  <c:v>73.1829833984375</c:v>
                </c:pt>
                <c:pt idx="72">
                  <c:v>73.137603759765625</c:v>
                </c:pt>
                <c:pt idx="73">
                  <c:v>73.092216491699219</c:v>
                </c:pt>
                <c:pt idx="74">
                  <c:v>73.046836853027344</c:v>
                </c:pt>
                <c:pt idx="75">
                  <c:v>73.001449584960938</c:v>
                </c:pt>
                <c:pt idx="76">
                  <c:v>72.956069946289062</c:v>
                </c:pt>
                <c:pt idx="77">
                  <c:v>72.910690307617188</c:v>
                </c:pt>
                <c:pt idx="78">
                  <c:v>72.865303039550781</c:v>
                </c:pt>
                <c:pt idx="79">
                  <c:v>72.819923400878906</c:v>
                </c:pt>
                <c:pt idx="80">
                  <c:v>72.7745361328125</c:v>
                </c:pt>
                <c:pt idx="81">
                  <c:v>72.282279968261719</c:v>
                </c:pt>
                <c:pt idx="82">
                  <c:v>71.790023803710938</c:v>
                </c:pt>
                <c:pt idx="83">
                  <c:v>71.297760009765625</c:v>
                </c:pt>
                <c:pt idx="84">
                  <c:v>70.805503845214844</c:v>
                </c:pt>
                <c:pt idx="85">
                  <c:v>70.313247680664062</c:v>
                </c:pt>
                <c:pt idx="86">
                  <c:v>69.82098388671875</c:v>
                </c:pt>
                <c:pt idx="87">
                  <c:v>69.328727722167969</c:v>
                </c:pt>
                <c:pt idx="88">
                  <c:v>68.836471557617188</c:v>
                </c:pt>
                <c:pt idx="89">
                  <c:v>68.344215393066406</c:v>
                </c:pt>
                <c:pt idx="90">
                  <c:v>67.851951599121094</c:v>
                </c:pt>
                <c:pt idx="91">
                  <c:v>67.121879577636719</c:v>
                </c:pt>
                <c:pt idx="92">
                  <c:v>66.391807556152344</c:v>
                </c:pt>
                <c:pt idx="93">
                  <c:v>65.661727905273438</c:v>
                </c:pt>
                <c:pt idx="94">
                  <c:v>64.931655883789062</c:v>
                </c:pt>
                <c:pt idx="95">
                  <c:v>64.201583862304688</c:v>
                </c:pt>
                <c:pt idx="96">
                  <c:v>63.471511840820312</c:v>
                </c:pt>
                <c:pt idx="97">
                  <c:v>62.741436004638672</c:v>
                </c:pt>
                <c:pt idx="98">
                  <c:v>62.011363983154297</c:v>
                </c:pt>
                <c:pt idx="99">
                  <c:v>61.281288146972656</c:v>
                </c:pt>
                <c:pt idx="100">
                  <c:v>60.551216125488281</c:v>
                </c:pt>
                <c:pt idx="101">
                  <c:v>59.491279602050781</c:v>
                </c:pt>
                <c:pt idx="102">
                  <c:v>58.431343078613281</c:v>
                </c:pt>
                <c:pt idx="103">
                  <c:v>57.371406555175781</c:v>
                </c:pt>
                <c:pt idx="104">
                  <c:v>56.311473846435547</c:v>
                </c:pt>
                <c:pt idx="105">
                  <c:v>55.251537322998047</c:v>
                </c:pt>
                <c:pt idx="106">
                  <c:v>54.191600799560547</c:v>
                </c:pt>
                <c:pt idx="107">
                  <c:v>53.131664276123047</c:v>
                </c:pt>
                <c:pt idx="108">
                  <c:v>52.071731567382812</c:v>
                </c:pt>
                <c:pt idx="109">
                  <c:v>51.011795043945312</c:v>
                </c:pt>
                <c:pt idx="110">
                  <c:v>49.951858520507812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F-D7DE-624E-85A6-AA427E6E9417}"/>
            </c:ext>
          </c:extLst>
        </c:ser>
        <c:ser>
          <c:idx val="17"/>
          <c:order val="16"/>
          <c:tx>
            <c:strRef>
              <c:f>'[SSP2 App Measures 062321 for GHG and Temp SSP2 All RF Comparisons.xlsx]CO2eq Ouput'!$S$1</c:f>
              <c:strCache>
                <c:ptCount val="1"/>
                <c:pt idx="0">
                  <c:v>PIK REMIND-MAGPIE SSP2 60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x"/>
            <c:size val="5"/>
            <c:spPr>
              <a:noFill/>
              <a:ln w="9525">
                <a:solidFill>
                  <a:srgbClr val="FF93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Ouput'!$S$3:$S$113</c:f>
              <c:numCache>
                <c:formatCode>General</c:formatCode>
                <c:ptCount val="111"/>
                <c:pt idx="15">
                  <c:v>47.369998931884766</c:v>
                </c:pt>
                <c:pt idx="16">
                  <c:v>48.004001617431641</c:v>
                </c:pt>
                <c:pt idx="17">
                  <c:v>48.63800048828125</c:v>
                </c:pt>
                <c:pt idx="18">
                  <c:v>49.271999359130859</c:v>
                </c:pt>
                <c:pt idx="19">
                  <c:v>49.905998229980469</c:v>
                </c:pt>
                <c:pt idx="20">
                  <c:v>50.540000915527344</c:v>
                </c:pt>
                <c:pt idx="21">
                  <c:v>51.175998687744141</c:v>
                </c:pt>
                <c:pt idx="22">
                  <c:v>51.812000274658203</c:v>
                </c:pt>
                <c:pt idx="23">
                  <c:v>52.448001861572266</c:v>
                </c:pt>
                <c:pt idx="24">
                  <c:v>53.083999633789062</c:v>
                </c:pt>
                <c:pt idx="25">
                  <c:v>53.720001220703125</c:v>
                </c:pt>
                <c:pt idx="26">
                  <c:v>54.355998992919922</c:v>
                </c:pt>
                <c:pt idx="27">
                  <c:v>54.992000579833984</c:v>
                </c:pt>
                <c:pt idx="28">
                  <c:v>55.627998352050781</c:v>
                </c:pt>
                <c:pt idx="29">
                  <c:v>56.263999938964844</c:v>
                </c:pt>
                <c:pt idx="30">
                  <c:v>56.900001525878906</c:v>
                </c:pt>
                <c:pt idx="31">
                  <c:v>57.26300048828125</c:v>
                </c:pt>
                <c:pt idx="32">
                  <c:v>57.625999450683594</c:v>
                </c:pt>
                <c:pt idx="33">
                  <c:v>57.988998413085938</c:v>
                </c:pt>
                <c:pt idx="34">
                  <c:v>58.352001190185547</c:v>
                </c:pt>
                <c:pt idx="35">
                  <c:v>58.715000152587891</c:v>
                </c:pt>
                <c:pt idx="36">
                  <c:v>59.077999114990234</c:v>
                </c:pt>
                <c:pt idx="37">
                  <c:v>59.441001892089844</c:v>
                </c:pt>
                <c:pt idx="38">
                  <c:v>59.804000854492188</c:v>
                </c:pt>
                <c:pt idx="39">
                  <c:v>60.166999816894531</c:v>
                </c:pt>
                <c:pt idx="40">
                  <c:v>60.529998779296875</c:v>
                </c:pt>
                <c:pt idx="41">
                  <c:v>61.019001007080078</c:v>
                </c:pt>
                <c:pt idx="42">
                  <c:v>61.507999420166016</c:v>
                </c:pt>
                <c:pt idx="43">
                  <c:v>61.997001647949219</c:v>
                </c:pt>
                <c:pt idx="44">
                  <c:v>62.486000061035156</c:v>
                </c:pt>
                <c:pt idx="45">
                  <c:v>62.974998474121094</c:v>
                </c:pt>
                <c:pt idx="46">
                  <c:v>63.464000701904297</c:v>
                </c:pt>
                <c:pt idx="47">
                  <c:v>63.952999114990234</c:v>
                </c:pt>
                <c:pt idx="48">
                  <c:v>64.442001342773438</c:v>
                </c:pt>
                <c:pt idx="49">
                  <c:v>64.930999755859375</c:v>
                </c:pt>
                <c:pt idx="50">
                  <c:v>65.419998168945312</c:v>
                </c:pt>
                <c:pt idx="51">
                  <c:v>65.721000671386719</c:v>
                </c:pt>
                <c:pt idx="52">
                  <c:v>66.022003173828125</c:v>
                </c:pt>
                <c:pt idx="53">
                  <c:v>66.322998046875</c:v>
                </c:pt>
                <c:pt idx="54">
                  <c:v>66.624000549316406</c:v>
                </c:pt>
                <c:pt idx="55">
                  <c:v>66.925003051757812</c:v>
                </c:pt>
                <c:pt idx="56">
                  <c:v>67.225997924804688</c:v>
                </c:pt>
                <c:pt idx="57">
                  <c:v>67.527000427246094</c:v>
                </c:pt>
                <c:pt idx="58">
                  <c:v>67.8280029296875</c:v>
                </c:pt>
                <c:pt idx="59">
                  <c:v>68.128997802734375</c:v>
                </c:pt>
                <c:pt idx="60">
                  <c:v>68.430000305175781</c:v>
                </c:pt>
                <c:pt idx="61">
                  <c:v>68.394996643066406</c:v>
                </c:pt>
                <c:pt idx="62">
                  <c:v>68.360000610351562</c:v>
                </c:pt>
                <c:pt idx="63">
                  <c:v>68.324996948242188</c:v>
                </c:pt>
                <c:pt idx="64">
                  <c:v>68.290000915527344</c:v>
                </c:pt>
                <c:pt idx="65">
                  <c:v>68.254997253417969</c:v>
                </c:pt>
                <c:pt idx="66">
                  <c:v>68.220001220703125</c:v>
                </c:pt>
                <c:pt idx="67">
                  <c:v>68.18499755859375</c:v>
                </c:pt>
                <c:pt idx="68">
                  <c:v>68.150001525878906</c:v>
                </c:pt>
                <c:pt idx="69">
                  <c:v>68.114997863769531</c:v>
                </c:pt>
                <c:pt idx="70">
                  <c:v>68.080001831054688</c:v>
                </c:pt>
                <c:pt idx="71">
                  <c:v>67.945999145507812</c:v>
                </c:pt>
                <c:pt idx="72">
                  <c:v>67.811996459960938</c:v>
                </c:pt>
                <c:pt idx="73">
                  <c:v>67.678001403808594</c:v>
                </c:pt>
                <c:pt idx="74">
                  <c:v>67.543998718261719</c:v>
                </c:pt>
                <c:pt idx="75">
                  <c:v>67.410003662109375</c:v>
                </c:pt>
                <c:pt idx="76">
                  <c:v>67.2760009765625</c:v>
                </c:pt>
                <c:pt idx="77">
                  <c:v>67.141998291015625</c:v>
                </c:pt>
                <c:pt idx="78">
                  <c:v>67.008003234863281</c:v>
                </c:pt>
                <c:pt idx="79">
                  <c:v>66.874000549316406</c:v>
                </c:pt>
                <c:pt idx="80">
                  <c:v>66.739997863769531</c:v>
                </c:pt>
                <c:pt idx="81">
                  <c:v>66.389999389648438</c:v>
                </c:pt>
                <c:pt idx="82">
                  <c:v>66.040000915527344</c:v>
                </c:pt>
                <c:pt idx="83">
                  <c:v>65.69000244140625</c:v>
                </c:pt>
                <c:pt idx="84">
                  <c:v>65.339996337890625</c:v>
                </c:pt>
                <c:pt idx="85">
                  <c:v>64.989997863769531</c:v>
                </c:pt>
                <c:pt idx="86">
                  <c:v>64.639999389648438</c:v>
                </c:pt>
                <c:pt idx="87">
                  <c:v>64.290000915527344</c:v>
                </c:pt>
                <c:pt idx="88">
                  <c:v>63.939998626708984</c:v>
                </c:pt>
                <c:pt idx="89">
                  <c:v>63.590000152587891</c:v>
                </c:pt>
                <c:pt idx="90">
                  <c:v>63.240001678466797</c:v>
                </c:pt>
                <c:pt idx="91">
                  <c:v>62.613998413085938</c:v>
                </c:pt>
                <c:pt idx="92">
                  <c:v>61.987998962402344</c:v>
                </c:pt>
                <c:pt idx="93">
                  <c:v>61.36199951171875</c:v>
                </c:pt>
                <c:pt idx="94">
                  <c:v>60.736000061035156</c:v>
                </c:pt>
                <c:pt idx="95">
                  <c:v>60.110000610351562</c:v>
                </c:pt>
                <c:pt idx="96">
                  <c:v>59.484001159667969</c:v>
                </c:pt>
                <c:pt idx="97">
                  <c:v>58.858001708984375</c:v>
                </c:pt>
                <c:pt idx="98">
                  <c:v>58.231998443603516</c:v>
                </c:pt>
                <c:pt idx="99">
                  <c:v>57.605998992919922</c:v>
                </c:pt>
                <c:pt idx="100">
                  <c:v>56.979999542236328</c:v>
                </c:pt>
                <c:pt idx="101">
                  <c:v>56.608001708984375</c:v>
                </c:pt>
                <c:pt idx="102">
                  <c:v>56.236000061035156</c:v>
                </c:pt>
                <c:pt idx="103">
                  <c:v>55.863998413085938</c:v>
                </c:pt>
                <c:pt idx="104">
                  <c:v>55.492000579833984</c:v>
                </c:pt>
                <c:pt idx="105">
                  <c:v>55.119998931884766</c:v>
                </c:pt>
                <c:pt idx="106">
                  <c:v>54.748001098632812</c:v>
                </c:pt>
                <c:pt idx="107">
                  <c:v>54.375999450683594</c:v>
                </c:pt>
                <c:pt idx="108">
                  <c:v>54.004001617431641</c:v>
                </c:pt>
                <c:pt idx="109">
                  <c:v>53.631999969482422</c:v>
                </c:pt>
                <c:pt idx="110">
                  <c:v>53.259998321533203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0-D7DE-624E-85A6-AA427E6E9417}"/>
            </c:ext>
          </c:extLst>
        </c:ser>
        <c:ser>
          <c:idx val="18"/>
          <c:order val="17"/>
          <c:tx>
            <c:strRef>
              <c:f>'[SSP2 App Measures 062321 for GHG and Temp SSP2 All RF Comparisons.xlsx]CO2eq Ouput'!$T$1</c:f>
              <c:strCache>
                <c:ptCount val="1"/>
                <c:pt idx="0">
                  <c:v>EIEE WITCH-GLOBIOM SSP2 60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plus"/>
            <c:size val="5"/>
            <c:spPr>
              <a:noFill/>
              <a:ln w="9525">
                <a:solidFill>
                  <a:srgbClr val="FF93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Ouput'!$T$3:$T$113</c:f>
              <c:numCache>
                <c:formatCode>General</c:formatCode>
                <c:ptCount val="111"/>
                <c:pt idx="15">
                  <c:v>44.138317108154297</c:v>
                </c:pt>
                <c:pt idx="16">
                  <c:v>44.982120513916016</c:v>
                </c:pt>
                <c:pt idx="17">
                  <c:v>45.825923919677734</c:v>
                </c:pt>
                <c:pt idx="18">
                  <c:v>46.669727325439453</c:v>
                </c:pt>
                <c:pt idx="19">
                  <c:v>47.513530731201172</c:v>
                </c:pt>
                <c:pt idx="20">
                  <c:v>48.357330322265625</c:v>
                </c:pt>
                <c:pt idx="21">
                  <c:v>49.064678192138672</c:v>
                </c:pt>
                <c:pt idx="22">
                  <c:v>49.772026062011719</c:v>
                </c:pt>
                <c:pt idx="23">
                  <c:v>50.4793701171875</c:v>
                </c:pt>
                <c:pt idx="24">
                  <c:v>51.186717987060547</c:v>
                </c:pt>
                <c:pt idx="25">
                  <c:v>51.894062042236328</c:v>
                </c:pt>
                <c:pt idx="26">
                  <c:v>52.601409912109375</c:v>
                </c:pt>
                <c:pt idx="27">
                  <c:v>53.308753967285156</c:v>
                </c:pt>
                <c:pt idx="28">
                  <c:v>54.016101837158203</c:v>
                </c:pt>
                <c:pt idx="29">
                  <c:v>54.723445892333984</c:v>
                </c:pt>
                <c:pt idx="30">
                  <c:v>55.430793762207031</c:v>
                </c:pt>
                <c:pt idx="31">
                  <c:v>56.146717071533203</c:v>
                </c:pt>
                <c:pt idx="32">
                  <c:v>56.862640380859375</c:v>
                </c:pt>
                <c:pt idx="33">
                  <c:v>57.578563690185547</c:v>
                </c:pt>
                <c:pt idx="34">
                  <c:v>58.294486999511719</c:v>
                </c:pt>
                <c:pt idx="35">
                  <c:v>59.010410308837891</c:v>
                </c:pt>
                <c:pt idx="36">
                  <c:v>59.726333618164062</c:v>
                </c:pt>
                <c:pt idx="37">
                  <c:v>60.442256927490234</c:v>
                </c:pt>
                <c:pt idx="38">
                  <c:v>61.158180236816406</c:v>
                </c:pt>
                <c:pt idx="39">
                  <c:v>61.874103546142578</c:v>
                </c:pt>
                <c:pt idx="40">
                  <c:v>62.59002685546875</c:v>
                </c:pt>
                <c:pt idx="41">
                  <c:v>63.120685577392578</c:v>
                </c:pt>
                <c:pt idx="42">
                  <c:v>63.651344299316406</c:v>
                </c:pt>
                <c:pt idx="43">
                  <c:v>64.181999206542969</c:v>
                </c:pt>
                <c:pt idx="44">
                  <c:v>64.712661743164062</c:v>
                </c:pt>
                <c:pt idx="45">
                  <c:v>65.243316650390625</c:v>
                </c:pt>
                <c:pt idx="46">
                  <c:v>65.773979187011719</c:v>
                </c:pt>
                <c:pt idx="47">
                  <c:v>66.304634094238281</c:v>
                </c:pt>
                <c:pt idx="48">
                  <c:v>66.835296630859375</c:v>
                </c:pt>
                <c:pt idx="49">
                  <c:v>67.365951538085938</c:v>
                </c:pt>
                <c:pt idx="50">
                  <c:v>67.8966064453125</c:v>
                </c:pt>
                <c:pt idx="51">
                  <c:v>67.789161682128906</c:v>
                </c:pt>
                <c:pt idx="52">
                  <c:v>67.681716918945312</c:v>
                </c:pt>
                <c:pt idx="53">
                  <c:v>67.574264526367188</c:v>
                </c:pt>
                <c:pt idx="54">
                  <c:v>67.466819763183594</c:v>
                </c:pt>
                <c:pt idx="55">
                  <c:v>67.359367370605469</c:v>
                </c:pt>
                <c:pt idx="56">
                  <c:v>67.251922607421875</c:v>
                </c:pt>
                <c:pt idx="57">
                  <c:v>67.144477844238281</c:v>
                </c:pt>
                <c:pt idx="58">
                  <c:v>67.037025451660156</c:v>
                </c:pt>
                <c:pt idx="59">
                  <c:v>66.929580688476562</c:v>
                </c:pt>
                <c:pt idx="60">
                  <c:v>66.822135925292969</c:v>
                </c:pt>
                <c:pt idx="61">
                  <c:v>66.734550476074219</c:v>
                </c:pt>
                <c:pt idx="62">
                  <c:v>66.646965026855469</c:v>
                </c:pt>
                <c:pt idx="63">
                  <c:v>66.559379577636719</c:v>
                </c:pt>
                <c:pt idx="64">
                  <c:v>66.471794128417969</c:v>
                </c:pt>
                <c:pt idx="65">
                  <c:v>66.384208679199219</c:v>
                </c:pt>
                <c:pt idx="66">
                  <c:v>66.296623229980469</c:v>
                </c:pt>
                <c:pt idx="67">
                  <c:v>66.20904541015625</c:v>
                </c:pt>
                <c:pt idx="68">
                  <c:v>66.1214599609375</c:v>
                </c:pt>
                <c:pt idx="69">
                  <c:v>66.03387451171875</c:v>
                </c:pt>
                <c:pt idx="70">
                  <c:v>65.9462890625</c:v>
                </c:pt>
                <c:pt idx="71">
                  <c:v>65.861930847167969</c:v>
                </c:pt>
                <c:pt idx="72">
                  <c:v>65.777565002441406</c:v>
                </c:pt>
                <c:pt idx="73">
                  <c:v>65.693206787109375</c:v>
                </c:pt>
                <c:pt idx="74">
                  <c:v>65.608848571777344</c:v>
                </c:pt>
                <c:pt idx="75">
                  <c:v>65.524482727050781</c:v>
                </c:pt>
                <c:pt idx="76">
                  <c:v>65.44012451171875</c:v>
                </c:pt>
                <c:pt idx="77">
                  <c:v>65.355766296386719</c:v>
                </c:pt>
                <c:pt idx="78">
                  <c:v>65.271408081054688</c:v>
                </c:pt>
                <c:pt idx="79">
                  <c:v>65.187042236328125</c:v>
                </c:pt>
                <c:pt idx="80">
                  <c:v>65.102684020996094</c:v>
                </c:pt>
                <c:pt idx="81">
                  <c:v>64.720596313476562</c:v>
                </c:pt>
                <c:pt idx="82">
                  <c:v>64.338508605957031</c:v>
                </c:pt>
                <c:pt idx="83">
                  <c:v>63.9564208984375</c:v>
                </c:pt>
                <c:pt idx="84">
                  <c:v>63.574333190917969</c:v>
                </c:pt>
                <c:pt idx="85">
                  <c:v>63.192245483398438</c:v>
                </c:pt>
                <c:pt idx="86">
                  <c:v>62.810157775878906</c:v>
                </c:pt>
                <c:pt idx="87">
                  <c:v>62.428070068359375</c:v>
                </c:pt>
                <c:pt idx="88">
                  <c:v>62.045982360839844</c:v>
                </c:pt>
                <c:pt idx="89">
                  <c:v>61.663890838623047</c:v>
                </c:pt>
                <c:pt idx="90">
                  <c:v>61.281803131103516</c:v>
                </c:pt>
                <c:pt idx="91">
                  <c:v>60.920146942138672</c:v>
                </c:pt>
                <c:pt idx="92">
                  <c:v>60.558486938476562</c:v>
                </c:pt>
                <c:pt idx="93">
                  <c:v>60.196830749511719</c:v>
                </c:pt>
                <c:pt idx="94">
                  <c:v>59.835170745849609</c:v>
                </c:pt>
                <c:pt idx="95">
                  <c:v>59.473514556884766</c:v>
                </c:pt>
                <c:pt idx="96">
                  <c:v>59.111854553222656</c:v>
                </c:pt>
                <c:pt idx="97">
                  <c:v>58.750198364257812</c:v>
                </c:pt>
                <c:pt idx="98">
                  <c:v>58.388538360595703</c:v>
                </c:pt>
                <c:pt idx="99">
                  <c:v>58.026882171630859</c:v>
                </c:pt>
                <c:pt idx="100">
                  <c:v>57.66522216796875</c:v>
                </c:pt>
                <c:pt idx="101">
                  <c:v>56.828281402587891</c:v>
                </c:pt>
                <c:pt idx="102">
                  <c:v>55.991340637207031</c:v>
                </c:pt>
                <c:pt idx="103">
                  <c:v>55.154399871826172</c:v>
                </c:pt>
                <c:pt idx="104">
                  <c:v>54.317455291748047</c:v>
                </c:pt>
                <c:pt idx="105">
                  <c:v>53.480514526367188</c:v>
                </c:pt>
                <c:pt idx="106">
                  <c:v>52.643573760986328</c:v>
                </c:pt>
                <c:pt idx="107">
                  <c:v>51.806632995605469</c:v>
                </c:pt>
                <c:pt idx="108">
                  <c:v>50.969692230224609</c:v>
                </c:pt>
                <c:pt idx="109">
                  <c:v>50.13275146484375</c:v>
                </c:pt>
                <c:pt idx="110">
                  <c:v>49.295806884765625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1-D7DE-624E-85A6-AA427E6E9417}"/>
            </c:ext>
          </c:extLst>
        </c:ser>
        <c:ser>
          <c:idx val="19"/>
          <c:order val="18"/>
          <c:tx>
            <c:strRef>
              <c:f>'[SSP2 App Measures 062321 for GHG and Temp SSP2 All RF Comparisons.xlsx]CO2eq Ouput'!$U$1</c:f>
              <c:strCache>
                <c:ptCount val="1"/>
                <c:pt idx="0">
                  <c:v>PBL IMAGE SSP2 45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square"/>
            <c:size val="5"/>
            <c:spPr>
              <a:noFill/>
              <a:ln w="9525">
                <a:solidFill>
                  <a:srgbClr val="FFC0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Ouput'!$U$3:$U$113</c:f>
              <c:numCache>
                <c:formatCode>General</c:formatCode>
                <c:ptCount val="111"/>
                <c:pt idx="15">
                  <c:v>44.544090270996094</c:v>
                </c:pt>
                <c:pt idx="16">
                  <c:v>45.260993957519531</c:v>
                </c:pt>
                <c:pt idx="17">
                  <c:v>45.977893829345703</c:v>
                </c:pt>
                <c:pt idx="18">
                  <c:v>46.694797515869141</c:v>
                </c:pt>
                <c:pt idx="19">
                  <c:v>47.411697387695312</c:v>
                </c:pt>
                <c:pt idx="20">
                  <c:v>48.12860107421875</c:v>
                </c:pt>
                <c:pt idx="21">
                  <c:v>48.983444213867188</c:v>
                </c:pt>
                <c:pt idx="22">
                  <c:v>49.838287353515625</c:v>
                </c:pt>
                <c:pt idx="23">
                  <c:v>50.693130493164062</c:v>
                </c:pt>
                <c:pt idx="24">
                  <c:v>51.5479736328125</c:v>
                </c:pt>
                <c:pt idx="25">
                  <c:v>52.402816772460938</c:v>
                </c:pt>
                <c:pt idx="26">
                  <c:v>53.257659912109375</c:v>
                </c:pt>
                <c:pt idx="27">
                  <c:v>54.112503051757812</c:v>
                </c:pt>
                <c:pt idx="28">
                  <c:v>54.96734619140625</c:v>
                </c:pt>
                <c:pt idx="29">
                  <c:v>55.822189331054688</c:v>
                </c:pt>
                <c:pt idx="30">
                  <c:v>56.677032470703125</c:v>
                </c:pt>
                <c:pt idx="31">
                  <c:v>57.073253631591797</c:v>
                </c:pt>
                <c:pt idx="32">
                  <c:v>57.469470977783203</c:v>
                </c:pt>
                <c:pt idx="33">
                  <c:v>57.865692138671875</c:v>
                </c:pt>
                <c:pt idx="34">
                  <c:v>58.261913299560547</c:v>
                </c:pt>
                <c:pt idx="35">
                  <c:v>58.658134460449219</c:v>
                </c:pt>
                <c:pt idx="36">
                  <c:v>59.054355621337891</c:v>
                </c:pt>
                <c:pt idx="37">
                  <c:v>59.450576782226562</c:v>
                </c:pt>
                <c:pt idx="38">
                  <c:v>59.846797943115234</c:v>
                </c:pt>
                <c:pt idx="39">
                  <c:v>60.243019104003906</c:v>
                </c:pt>
                <c:pt idx="40">
                  <c:v>60.639236450195312</c:v>
                </c:pt>
                <c:pt idx="41">
                  <c:v>60.411369323730469</c:v>
                </c:pt>
                <c:pt idx="42">
                  <c:v>60.183498382568359</c:v>
                </c:pt>
                <c:pt idx="43">
                  <c:v>59.95562744140625</c:v>
                </c:pt>
                <c:pt idx="44">
                  <c:v>59.727760314941406</c:v>
                </c:pt>
                <c:pt idx="45">
                  <c:v>59.499889373779297</c:v>
                </c:pt>
                <c:pt idx="46">
                  <c:v>59.272018432617188</c:v>
                </c:pt>
                <c:pt idx="47">
                  <c:v>59.044147491455078</c:v>
                </c:pt>
                <c:pt idx="48">
                  <c:v>58.816280364990234</c:v>
                </c:pt>
                <c:pt idx="49">
                  <c:v>58.588409423828125</c:v>
                </c:pt>
                <c:pt idx="50">
                  <c:v>58.360538482666016</c:v>
                </c:pt>
                <c:pt idx="51">
                  <c:v>57.881172180175781</c:v>
                </c:pt>
                <c:pt idx="52">
                  <c:v>57.401805877685547</c:v>
                </c:pt>
                <c:pt idx="53">
                  <c:v>56.922439575195312</c:v>
                </c:pt>
                <c:pt idx="54">
                  <c:v>56.443073272705078</c:v>
                </c:pt>
                <c:pt idx="55">
                  <c:v>55.963710784912109</c:v>
                </c:pt>
                <c:pt idx="56">
                  <c:v>55.484344482421875</c:v>
                </c:pt>
                <c:pt idx="57">
                  <c:v>55.004978179931641</c:v>
                </c:pt>
                <c:pt idx="58">
                  <c:v>54.525611877441406</c:v>
                </c:pt>
                <c:pt idx="59">
                  <c:v>54.046245574951172</c:v>
                </c:pt>
                <c:pt idx="60">
                  <c:v>53.566879272460938</c:v>
                </c:pt>
                <c:pt idx="61">
                  <c:v>52.887863159179688</c:v>
                </c:pt>
                <c:pt idx="62">
                  <c:v>52.208847045898438</c:v>
                </c:pt>
                <c:pt idx="63">
                  <c:v>51.529827117919922</c:v>
                </c:pt>
                <c:pt idx="64">
                  <c:v>50.850811004638672</c:v>
                </c:pt>
                <c:pt idx="65">
                  <c:v>50.171794891357422</c:v>
                </c:pt>
                <c:pt idx="66">
                  <c:v>49.492778778076172</c:v>
                </c:pt>
                <c:pt idx="67">
                  <c:v>48.813762664794922</c:v>
                </c:pt>
                <c:pt idx="68">
                  <c:v>48.134742736816406</c:v>
                </c:pt>
                <c:pt idx="69">
                  <c:v>47.455726623535156</c:v>
                </c:pt>
                <c:pt idx="70">
                  <c:v>46.776710510253906</c:v>
                </c:pt>
                <c:pt idx="71">
                  <c:v>46.204822540283203</c:v>
                </c:pt>
                <c:pt idx="72">
                  <c:v>45.632938385009766</c:v>
                </c:pt>
                <c:pt idx="73">
                  <c:v>45.061050415039062</c:v>
                </c:pt>
                <c:pt idx="74">
                  <c:v>44.489162445068359</c:v>
                </c:pt>
                <c:pt idx="75">
                  <c:v>43.917274475097656</c:v>
                </c:pt>
                <c:pt idx="76">
                  <c:v>43.345386505126953</c:v>
                </c:pt>
                <c:pt idx="77">
                  <c:v>42.773502349853516</c:v>
                </c:pt>
                <c:pt idx="78">
                  <c:v>42.201614379882812</c:v>
                </c:pt>
                <c:pt idx="79">
                  <c:v>41.629726409912109</c:v>
                </c:pt>
                <c:pt idx="80">
                  <c:v>41.057838439941406</c:v>
                </c:pt>
                <c:pt idx="81">
                  <c:v>40.152976989746094</c:v>
                </c:pt>
                <c:pt idx="82">
                  <c:v>39.248115539550781</c:v>
                </c:pt>
                <c:pt idx="83">
                  <c:v>38.343254089355469</c:v>
                </c:pt>
                <c:pt idx="84">
                  <c:v>37.438392639160156</c:v>
                </c:pt>
                <c:pt idx="85">
                  <c:v>36.533531188964844</c:v>
                </c:pt>
                <c:pt idx="86">
                  <c:v>35.628669738769531</c:v>
                </c:pt>
                <c:pt idx="87">
                  <c:v>34.723808288574219</c:v>
                </c:pt>
                <c:pt idx="88">
                  <c:v>33.818943023681641</c:v>
                </c:pt>
                <c:pt idx="89">
                  <c:v>32.914081573486328</c:v>
                </c:pt>
                <c:pt idx="90">
                  <c:v>32.009220123291016</c:v>
                </c:pt>
                <c:pt idx="91">
                  <c:v>31.206790924072266</c:v>
                </c:pt>
                <c:pt idx="92">
                  <c:v>30.404359817504883</c:v>
                </c:pt>
                <c:pt idx="93">
                  <c:v>29.601930618286133</c:v>
                </c:pt>
                <c:pt idx="94">
                  <c:v>28.79949951171875</c:v>
                </c:pt>
                <c:pt idx="95">
                  <c:v>27.9970703125</c:v>
                </c:pt>
                <c:pt idx="96">
                  <c:v>27.19464111328125</c:v>
                </c:pt>
                <c:pt idx="97">
                  <c:v>26.392210006713867</c:v>
                </c:pt>
                <c:pt idx="98">
                  <c:v>25.589780807495117</c:v>
                </c:pt>
                <c:pt idx="99">
                  <c:v>24.787349700927734</c:v>
                </c:pt>
                <c:pt idx="100">
                  <c:v>23.984920501708984</c:v>
                </c:pt>
                <c:pt idx="101">
                  <c:v>23.89091682434082</c:v>
                </c:pt>
                <c:pt idx="102">
                  <c:v>23.796911239624023</c:v>
                </c:pt>
                <c:pt idx="103">
                  <c:v>23.702907562255859</c:v>
                </c:pt>
                <c:pt idx="104">
                  <c:v>23.608903884887695</c:v>
                </c:pt>
                <c:pt idx="105">
                  <c:v>23.514900207519531</c:v>
                </c:pt>
                <c:pt idx="106">
                  <c:v>23.420896530151367</c:v>
                </c:pt>
                <c:pt idx="107">
                  <c:v>23.326892852783203</c:v>
                </c:pt>
                <c:pt idx="108">
                  <c:v>23.232889175415039</c:v>
                </c:pt>
                <c:pt idx="109">
                  <c:v>23.138885498046875</c:v>
                </c:pt>
                <c:pt idx="110">
                  <c:v>23.044879913330078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2-D7DE-624E-85A6-AA427E6E9417}"/>
            </c:ext>
          </c:extLst>
        </c:ser>
        <c:ser>
          <c:idx val="20"/>
          <c:order val="19"/>
          <c:tx>
            <c:strRef>
              <c:f>'[SSP2 App Measures 062321 for GHG and Temp SSP2 All RF Comparisons.xlsx]CO2eq Ouput'!$V$1</c:f>
              <c:strCache>
                <c:ptCount val="1"/>
                <c:pt idx="0">
                  <c:v>IIASA MESSAGE-GLOBIOM SSP2 45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diamond"/>
            <c:size val="5"/>
            <c:spPr>
              <a:noFill/>
              <a:ln w="9525">
                <a:solidFill>
                  <a:srgbClr val="FFC0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Ouput'!$V$3:$V$113</c:f>
              <c:numCache>
                <c:formatCode>General</c:formatCode>
                <c:ptCount val="111"/>
                <c:pt idx="15">
                  <c:v>49.033527374267578</c:v>
                </c:pt>
                <c:pt idx="16">
                  <c:v>49.588947296142578</c:v>
                </c:pt>
                <c:pt idx="17">
                  <c:v>50.144363403320312</c:v>
                </c:pt>
                <c:pt idx="18">
                  <c:v>50.699783325195312</c:v>
                </c:pt>
                <c:pt idx="19">
                  <c:v>51.255203247070312</c:v>
                </c:pt>
                <c:pt idx="20">
                  <c:v>51.810619354248047</c:v>
                </c:pt>
                <c:pt idx="21">
                  <c:v>52.1339111328125</c:v>
                </c:pt>
                <c:pt idx="22">
                  <c:v>52.457202911376953</c:v>
                </c:pt>
                <c:pt idx="23">
                  <c:v>52.780494689941406</c:v>
                </c:pt>
                <c:pt idx="24">
                  <c:v>53.103786468505859</c:v>
                </c:pt>
                <c:pt idx="25">
                  <c:v>53.427074432373047</c:v>
                </c:pt>
                <c:pt idx="26">
                  <c:v>53.7503662109375</c:v>
                </c:pt>
                <c:pt idx="27">
                  <c:v>54.073657989501953</c:v>
                </c:pt>
                <c:pt idx="28">
                  <c:v>54.396949768066406</c:v>
                </c:pt>
                <c:pt idx="29">
                  <c:v>54.720241546630859</c:v>
                </c:pt>
                <c:pt idx="30">
                  <c:v>55.043529510498047</c:v>
                </c:pt>
                <c:pt idx="31">
                  <c:v>55.313140869140625</c:v>
                </c:pt>
                <c:pt idx="32">
                  <c:v>55.582752227783203</c:v>
                </c:pt>
                <c:pt idx="33">
                  <c:v>55.852363586425781</c:v>
                </c:pt>
                <c:pt idx="34">
                  <c:v>56.121974945068359</c:v>
                </c:pt>
                <c:pt idx="35">
                  <c:v>56.391586303710938</c:v>
                </c:pt>
                <c:pt idx="36">
                  <c:v>56.661197662353516</c:v>
                </c:pt>
                <c:pt idx="37">
                  <c:v>56.930809020996094</c:v>
                </c:pt>
                <c:pt idx="38">
                  <c:v>57.200420379638672</c:v>
                </c:pt>
                <c:pt idx="39">
                  <c:v>57.470027923583984</c:v>
                </c:pt>
                <c:pt idx="40">
                  <c:v>57.739639282226562</c:v>
                </c:pt>
                <c:pt idx="41">
                  <c:v>57.720417022705078</c:v>
                </c:pt>
                <c:pt idx="42">
                  <c:v>57.701190948486328</c:v>
                </c:pt>
                <c:pt idx="43">
                  <c:v>57.681964874267578</c:v>
                </c:pt>
                <c:pt idx="44">
                  <c:v>57.662738800048828</c:v>
                </c:pt>
                <c:pt idx="45">
                  <c:v>57.643512725830078</c:v>
                </c:pt>
                <c:pt idx="46">
                  <c:v>57.624286651611328</c:v>
                </c:pt>
                <c:pt idx="47">
                  <c:v>57.605064392089844</c:v>
                </c:pt>
                <c:pt idx="48">
                  <c:v>57.585838317871094</c:v>
                </c:pt>
                <c:pt idx="49">
                  <c:v>57.566612243652344</c:v>
                </c:pt>
                <c:pt idx="50">
                  <c:v>57.547386169433594</c:v>
                </c:pt>
                <c:pt idx="51">
                  <c:v>57.321437835693359</c:v>
                </c:pt>
                <c:pt idx="52">
                  <c:v>57.095493316650391</c:v>
                </c:pt>
                <c:pt idx="53">
                  <c:v>56.869544982910156</c:v>
                </c:pt>
                <c:pt idx="54">
                  <c:v>56.643596649169922</c:v>
                </c:pt>
                <c:pt idx="55">
                  <c:v>56.417652130126953</c:v>
                </c:pt>
                <c:pt idx="56">
                  <c:v>56.191703796386719</c:v>
                </c:pt>
                <c:pt idx="57">
                  <c:v>55.965755462646484</c:v>
                </c:pt>
                <c:pt idx="58">
                  <c:v>55.73980712890625</c:v>
                </c:pt>
                <c:pt idx="59">
                  <c:v>55.513862609863281</c:v>
                </c:pt>
                <c:pt idx="60">
                  <c:v>55.287914276123047</c:v>
                </c:pt>
                <c:pt idx="61">
                  <c:v>54.859184265136719</c:v>
                </c:pt>
                <c:pt idx="62">
                  <c:v>54.430458068847656</c:v>
                </c:pt>
                <c:pt idx="63">
                  <c:v>54.001728057861328</c:v>
                </c:pt>
                <c:pt idx="64">
                  <c:v>53.572998046875</c:v>
                </c:pt>
                <c:pt idx="65">
                  <c:v>53.144268035888672</c:v>
                </c:pt>
                <c:pt idx="66">
                  <c:v>52.715541839599609</c:v>
                </c:pt>
                <c:pt idx="67">
                  <c:v>52.286811828613281</c:v>
                </c:pt>
                <c:pt idx="68">
                  <c:v>51.858081817626953</c:v>
                </c:pt>
                <c:pt idx="69">
                  <c:v>51.429355621337891</c:v>
                </c:pt>
                <c:pt idx="70">
                  <c:v>51.000625610351562</c:v>
                </c:pt>
                <c:pt idx="71">
                  <c:v>50.482917785644531</c:v>
                </c:pt>
                <c:pt idx="72">
                  <c:v>49.9652099609375</c:v>
                </c:pt>
                <c:pt idx="73">
                  <c:v>49.447502136230469</c:v>
                </c:pt>
                <c:pt idx="74">
                  <c:v>48.929790496826172</c:v>
                </c:pt>
                <c:pt idx="75">
                  <c:v>48.412082672119141</c:v>
                </c:pt>
                <c:pt idx="76">
                  <c:v>47.894374847412109</c:v>
                </c:pt>
                <c:pt idx="77">
                  <c:v>47.376667022705078</c:v>
                </c:pt>
                <c:pt idx="78">
                  <c:v>46.858959197998047</c:v>
                </c:pt>
                <c:pt idx="79">
                  <c:v>46.341251373291016</c:v>
                </c:pt>
                <c:pt idx="80">
                  <c:v>45.823543548583984</c:v>
                </c:pt>
                <c:pt idx="81">
                  <c:v>44.932300567626953</c:v>
                </c:pt>
                <c:pt idx="82">
                  <c:v>44.041053771972656</c:v>
                </c:pt>
                <c:pt idx="83">
                  <c:v>43.149810791015625</c:v>
                </c:pt>
                <c:pt idx="84">
                  <c:v>42.258567810058594</c:v>
                </c:pt>
                <c:pt idx="85">
                  <c:v>41.367324829101562</c:v>
                </c:pt>
                <c:pt idx="86">
                  <c:v>40.476081848144531</c:v>
                </c:pt>
                <c:pt idx="87">
                  <c:v>39.584835052490234</c:v>
                </c:pt>
                <c:pt idx="88">
                  <c:v>38.693592071533203</c:v>
                </c:pt>
                <c:pt idx="89">
                  <c:v>37.802349090576172</c:v>
                </c:pt>
                <c:pt idx="90">
                  <c:v>36.911106109619141</c:v>
                </c:pt>
                <c:pt idx="91">
                  <c:v>35.843009948730469</c:v>
                </c:pt>
                <c:pt idx="92">
                  <c:v>34.774913787841797</c:v>
                </c:pt>
                <c:pt idx="93">
                  <c:v>33.706817626953125</c:v>
                </c:pt>
                <c:pt idx="94">
                  <c:v>32.638721466064453</c:v>
                </c:pt>
                <c:pt idx="95">
                  <c:v>31.570625305175781</c:v>
                </c:pt>
                <c:pt idx="96">
                  <c:v>30.502529144287109</c:v>
                </c:pt>
                <c:pt idx="97">
                  <c:v>29.434432983398438</c:v>
                </c:pt>
                <c:pt idx="98">
                  <c:v>28.366336822509766</c:v>
                </c:pt>
                <c:pt idx="99">
                  <c:v>27.298240661621094</c:v>
                </c:pt>
                <c:pt idx="100">
                  <c:v>26.230144500732422</c:v>
                </c:pt>
                <c:pt idx="101">
                  <c:v>25.558193206787109</c:v>
                </c:pt>
                <c:pt idx="102">
                  <c:v>24.886241912841797</c:v>
                </c:pt>
                <c:pt idx="103">
                  <c:v>24.214292526245117</c:v>
                </c:pt>
                <c:pt idx="104">
                  <c:v>23.542341232299805</c:v>
                </c:pt>
                <c:pt idx="105">
                  <c:v>22.870389938354492</c:v>
                </c:pt>
                <c:pt idx="106">
                  <c:v>22.19843864440918</c:v>
                </c:pt>
                <c:pt idx="107">
                  <c:v>21.526487350463867</c:v>
                </c:pt>
                <c:pt idx="108">
                  <c:v>20.854536056518555</c:v>
                </c:pt>
                <c:pt idx="109">
                  <c:v>20.182586669921875</c:v>
                </c:pt>
                <c:pt idx="110">
                  <c:v>19.510635375976562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3-D7DE-624E-85A6-AA427E6E9417}"/>
            </c:ext>
          </c:extLst>
        </c:ser>
        <c:ser>
          <c:idx val="21"/>
          <c:order val="20"/>
          <c:tx>
            <c:strRef>
              <c:f>'[SSP2 App Measures 062321 for GHG and Temp SSP2 All RF Comparisons.xlsx]CO2eq Ouput'!$W$1</c:f>
              <c:strCache>
                <c:ptCount val="1"/>
                <c:pt idx="0">
                  <c:v>NIES AIM/CGE SSP2 45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triangle"/>
            <c:size val="5"/>
            <c:spPr>
              <a:noFill/>
              <a:ln w="9525">
                <a:solidFill>
                  <a:srgbClr val="FFC0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Ouput'!$W$3:$W$113</c:f>
              <c:numCache>
                <c:formatCode>General</c:formatCode>
                <c:ptCount val="111"/>
                <c:pt idx="15">
                  <c:v>46.330333709716797</c:v>
                </c:pt>
                <c:pt idx="16">
                  <c:v>47.300739288330078</c:v>
                </c:pt>
                <c:pt idx="17">
                  <c:v>48.271148681640625</c:v>
                </c:pt>
                <c:pt idx="18">
                  <c:v>49.241554260253906</c:v>
                </c:pt>
                <c:pt idx="19">
                  <c:v>50.211963653564453</c:v>
                </c:pt>
                <c:pt idx="20">
                  <c:v>51.182369232177734</c:v>
                </c:pt>
                <c:pt idx="21">
                  <c:v>51.757137298583984</c:v>
                </c:pt>
                <c:pt idx="22">
                  <c:v>52.331901550292969</c:v>
                </c:pt>
                <c:pt idx="23">
                  <c:v>52.906665802001953</c:v>
                </c:pt>
                <c:pt idx="24">
                  <c:v>53.481430053710938</c:v>
                </c:pt>
                <c:pt idx="25">
                  <c:v>54.056194305419922</c:v>
                </c:pt>
                <c:pt idx="26">
                  <c:v>54.630958557128906</c:v>
                </c:pt>
                <c:pt idx="27">
                  <c:v>55.205722808837891</c:v>
                </c:pt>
                <c:pt idx="28">
                  <c:v>55.780487060546875</c:v>
                </c:pt>
                <c:pt idx="29">
                  <c:v>56.355251312255859</c:v>
                </c:pt>
                <c:pt idx="30">
                  <c:v>56.930015563964844</c:v>
                </c:pt>
                <c:pt idx="31">
                  <c:v>57.036575317382812</c:v>
                </c:pt>
                <c:pt idx="32">
                  <c:v>57.143138885498047</c:v>
                </c:pt>
                <c:pt idx="33">
                  <c:v>57.249698638916016</c:v>
                </c:pt>
                <c:pt idx="34">
                  <c:v>57.35626220703125</c:v>
                </c:pt>
                <c:pt idx="35">
                  <c:v>57.462821960449219</c:v>
                </c:pt>
                <c:pt idx="36">
                  <c:v>57.569381713867188</c:v>
                </c:pt>
                <c:pt idx="37">
                  <c:v>57.675945281982422</c:v>
                </c:pt>
                <c:pt idx="38">
                  <c:v>57.782505035400391</c:v>
                </c:pt>
                <c:pt idx="39">
                  <c:v>57.889068603515625</c:v>
                </c:pt>
                <c:pt idx="40">
                  <c:v>57.995628356933594</c:v>
                </c:pt>
                <c:pt idx="41">
                  <c:v>58.052139282226562</c:v>
                </c:pt>
                <c:pt idx="42">
                  <c:v>58.108646392822266</c:v>
                </c:pt>
                <c:pt idx="43">
                  <c:v>58.165153503417969</c:v>
                </c:pt>
                <c:pt idx="44">
                  <c:v>58.221664428710938</c:v>
                </c:pt>
                <c:pt idx="45">
                  <c:v>58.278171539306641</c:v>
                </c:pt>
                <c:pt idx="46">
                  <c:v>58.334678649902344</c:v>
                </c:pt>
                <c:pt idx="47">
                  <c:v>58.391189575195312</c:v>
                </c:pt>
                <c:pt idx="48">
                  <c:v>58.447696685791016</c:v>
                </c:pt>
                <c:pt idx="49">
                  <c:v>58.504207611083984</c:v>
                </c:pt>
                <c:pt idx="50">
                  <c:v>58.560714721679688</c:v>
                </c:pt>
                <c:pt idx="51">
                  <c:v>57.859287261962891</c:v>
                </c:pt>
                <c:pt idx="52">
                  <c:v>57.157863616943359</c:v>
                </c:pt>
                <c:pt idx="53">
                  <c:v>56.456436157226562</c:v>
                </c:pt>
                <c:pt idx="54">
                  <c:v>55.755008697509766</c:v>
                </c:pt>
                <c:pt idx="55">
                  <c:v>55.053585052490234</c:v>
                </c:pt>
                <c:pt idx="56">
                  <c:v>54.352157592773438</c:v>
                </c:pt>
                <c:pt idx="57">
                  <c:v>53.650730133056641</c:v>
                </c:pt>
                <c:pt idx="58">
                  <c:v>52.949306488037109</c:v>
                </c:pt>
                <c:pt idx="59">
                  <c:v>52.247879028320312</c:v>
                </c:pt>
                <c:pt idx="60">
                  <c:v>51.546451568603516</c:v>
                </c:pt>
                <c:pt idx="61">
                  <c:v>50.781822204589844</c:v>
                </c:pt>
                <c:pt idx="62">
                  <c:v>50.017189025878906</c:v>
                </c:pt>
                <c:pt idx="63">
                  <c:v>49.252555847167969</c:v>
                </c:pt>
                <c:pt idx="64">
                  <c:v>48.487926483154297</c:v>
                </c:pt>
                <c:pt idx="65">
                  <c:v>47.723293304443359</c:v>
                </c:pt>
                <c:pt idx="66">
                  <c:v>46.958660125732422</c:v>
                </c:pt>
                <c:pt idx="67">
                  <c:v>46.19403076171875</c:v>
                </c:pt>
                <c:pt idx="68">
                  <c:v>45.429397583007812</c:v>
                </c:pt>
                <c:pt idx="69">
                  <c:v>44.664764404296875</c:v>
                </c:pt>
                <c:pt idx="70">
                  <c:v>43.900131225585938</c:v>
                </c:pt>
                <c:pt idx="71">
                  <c:v>43.181499481201172</c:v>
                </c:pt>
                <c:pt idx="72">
                  <c:v>42.462863922119141</c:v>
                </c:pt>
                <c:pt idx="73">
                  <c:v>41.744228363037109</c:v>
                </c:pt>
                <c:pt idx="74">
                  <c:v>41.025596618652344</c:v>
                </c:pt>
                <c:pt idx="75">
                  <c:v>40.306961059570312</c:v>
                </c:pt>
                <c:pt idx="76">
                  <c:v>39.588325500488281</c:v>
                </c:pt>
                <c:pt idx="77">
                  <c:v>38.869693756103516</c:v>
                </c:pt>
                <c:pt idx="78">
                  <c:v>38.151058197021484</c:v>
                </c:pt>
                <c:pt idx="79">
                  <c:v>37.432422637939453</c:v>
                </c:pt>
                <c:pt idx="80">
                  <c:v>36.713790893554688</c:v>
                </c:pt>
                <c:pt idx="81">
                  <c:v>36.042919158935547</c:v>
                </c:pt>
                <c:pt idx="82">
                  <c:v>35.372047424316406</c:v>
                </c:pt>
                <c:pt idx="83">
                  <c:v>34.701179504394531</c:v>
                </c:pt>
                <c:pt idx="84">
                  <c:v>34.030307769775391</c:v>
                </c:pt>
                <c:pt idx="85">
                  <c:v>33.359439849853516</c:v>
                </c:pt>
                <c:pt idx="86">
                  <c:v>32.688568115234375</c:v>
                </c:pt>
                <c:pt idx="87">
                  <c:v>32.0177001953125</c:v>
                </c:pt>
                <c:pt idx="88">
                  <c:v>31.346830368041992</c:v>
                </c:pt>
                <c:pt idx="89">
                  <c:v>30.675960540771484</c:v>
                </c:pt>
                <c:pt idx="90">
                  <c:v>30.005090713500977</c:v>
                </c:pt>
                <c:pt idx="91">
                  <c:v>29.485250473022461</c:v>
                </c:pt>
                <c:pt idx="92">
                  <c:v>28.965412139892578</c:v>
                </c:pt>
                <c:pt idx="93">
                  <c:v>28.445573806762695</c:v>
                </c:pt>
                <c:pt idx="94">
                  <c:v>27.925735473632812</c:v>
                </c:pt>
                <c:pt idx="95">
                  <c:v>27.40589714050293</c:v>
                </c:pt>
                <c:pt idx="96">
                  <c:v>26.886058807373047</c:v>
                </c:pt>
                <c:pt idx="97">
                  <c:v>26.366220474243164</c:v>
                </c:pt>
                <c:pt idx="98">
                  <c:v>25.846382141113281</c:v>
                </c:pt>
                <c:pt idx="99">
                  <c:v>25.326543807983398</c:v>
                </c:pt>
                <c:pt idx="100">
                  <c:v>24.806705474853516</c:v>
                </c:pt>
                <c:pt idx="101">
                  <c:v>24.419704437255859</c:v>
                </c:pt>
                <c:pt idx="102">
                  <c:v>24.032705307006836</c:v>
                </c:pt>
                <c:pt idx="103">
                  <c:v>23.64570426940918</c:v>
                </c:pt>
                <c:pt idx="104">
                  <c:v>23.258705139160156</c:v>
                </c:pt>
                <c:pt idx="105">
                  <c:v>22.871706008911133</c:v>
                </c:pt>
                <c:pt idx="106">
                  <c:v>22.484704971313477</c:v>
                </c:pt>
                <c:pt idx="107">
                  <c:v>22.097705841064453</c:v>
                </c:pt>
                <c:pt idx="108">
                  <c:v>21.710704803466797</c:v>
                </c:pt>
                <c:pt idx="109">
                  <c:v>21.323705673217773</c:v>
                </c:pt>
                <c:pt idx="110">
                  <c:v>20.936704635620117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4-D7DE-624E-85A6-AA427E6E9417}"/>
            </c:ext>
          </c:extLst>
        </c:ser>
        <c:ser>
          <c:idx val="22"/>
          <c:order val="21"/>
          <c:tx>
            <c:strRef>
              <c:f>'[SSP2 App Measures 062321 for GHG and Temp SSP2 All RF Comparisons.xlsx]CO2eq Ouput'!$X$1</c:f>
              <c:strCache>
                <c:ptCount val="1"/>
                <c:pt idx="0">
                  <c:v>PNNL GCAM4 SSP2 45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circle"/>
            <c:size val="5"/>
            <c:spPr>
              <a:noFill/>
              <a:ln w="9525">
                <a:solidFill>
                  <a:srgbClr val="FFC0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Ouput'!$X$3:$X$113</c:f>
              <c:numCache>
                <c:formatCode>General</c:formatCode>
                <c:ptCount val="111"/>
                <c:pt idx="20">
                  <c:v>46.013996124267578</c:v>
                </c:pt>
                <c:pt idx="21">
                  <c:v>46.712005615234375</c:v>
                </c:pt>
                <c:pt idx="22">
                  <c:v>47.410015106201172</c:v>
                </c:pt>
                <c:pt idx="23">
                  <c:v>48.108024597167969</c:v>
                </c:pt>
                <c:pt idx="24">
                  <c:v>48.806034088134766</c:v>
                </c:pt>
                <c:pt idx="25">
                  <c:v>49.504043579101562</c:v>
                </c:pt>
                <c:pt idx="26">
                  <c:v>50.202053070068359</c:v>
                </c:pt>
                <c:pt idx="27">
                  <c:v>50.900062561035156</c:v>
                </c:pt>
                <c:pt idx="28">
                  <c:v>51.598075866699219</c:v>
                </c:pt>
                <c:pt idx="29">
                  <c:v>52.296085357666016</c:v>
                </c:pt>
                <c:pt idx="30">
                  <c:v>52.994094848632812</c:v>
                </c:pt>
                <c:pt idx="31">
                  <c:v>54.008140563964844</c:v>
                </c:pt>
                <c:pt idx="32">
                  <c:v>55.022190093994141</c:v>
                </c:pt>
                <c:pt idx="33">
                  <c:v>56.036239624023438</c:v>
                </c:pt>
                <c:pt idx="34">
                  <c:v>57.050285339355469</c:v>
                </c:pt>
                <c:pt idx="35">
                  <c:v>58.064334869384766</c:v>
                </c:pt>
                <c:pt idx="36">
                  <c:v>59.078380584716797</c:v>
                </c:pt>
                <c:pt idx="37">
                  <c:v>60.092430114746094</c:v>
                </c:pt>
                <c:pt idx="38">
                  <c:v>61.106479644775391</c:v>
                </c:pt>
                <c:pt idx="39">
                  <c:v>62.120525360107422</c:v>
                </c:pt>
                <c:pt idx="40">
                  <c:v>63.134574890136719</c:v>
                </c:pt>
                <c:pt idx="41">
                  <c:v>62.671855926513672</c:v>
                </c:pt>
                <c:pt idx="42">
                  <c:v>62.209136962890625</c:v>
                </c:pt>
                <c:pt idx="43">
                  <c:v>61.746421813964844</c:v>
                </c:pt>
                <c:pt idx="44">
                  <c:v>61.283702850341797</c:v>
                </c:pt>
                <c:pt idx="45">
                  <c:v>60.82098388671875</c:v>
                </c:pt>
                <c:pt idx="46">
                  <c:v>60.358264923095703</c:v>
                </c:pt>
                <c:pt idx="47">
                  <c:v>59.895549774169922</c:v>
                </c:pt>
                <c:pt idx="48">
                  <c:v>59.432830810546875</c:v>
                </c:pt>
                <c:pt idx="49">
                  <c:v>58.970111846923828</c:v>
                </c:pt>
                <c:pt idx="50">
                  <c:v>58.507392883300781</c:v>
                </c:pt>
                <c:pt idx="51">
                  <c:v>58.016773223876953</c:v>
                </c:pt>
                <c:pt idx="52">
                  <c:v>57.526149749755859</c:v>
                </c:pt>
                <c:pt idx="53">
                  <c:v>57.035526275634766</c:v>
                </c:pt>
                <c:pt idx="54">
                  <c:v>56.544902801513672</c:v>
                </c:pt>
                <c:pt idx="55">
                  <c:v>56.054283142089844</c:v>
                </c:pt>
                <c:pt idx="56">
                  <c:v>55.56365966796875</c:v>
                </c:pt>
                <c:pt idx="57">
                  <c:v>55.073036193847656</c:v>
                </c:pt>
                <c:pt idx="58">
                  <c:v>54.582412719726562</c:v>
                </c:pt>
                <c:pt idx="59">
                  <c:v>54.091789245605469</c:v>
                </c:pt>
                <c:pt idx="60">
                  <c:v>53.601169586181641</c:v>
                </c:pt>
                <c:pt idx="61">
                  <c:v>52.684944152832031</c:v>
                </c:pt>
                <c:pt idx="62">
                  <c:v>51.768722534179688</c:v>
                </c:pt>
                <c:pt idx="63">
                  <c:v>50.852497100830078</c:v>
                </c:pt>
                <c:pt idx="64">
                  <c:v>49.936275482177734</c:v>
                </c:pt>
                <c:pt idx="65">
                  <c:v>49.020050048828125</c:v>
                </c:pt>
                <c:pt idx="66">
                  <c:v>48.103828430175781</c:v>
                </c:pt>
                <c:pt idx="67">
                  <c:v>47.187602996826172</c:v>
                </c:pt>
                <c:pt idx="68">
                  <c:v>46.271381378173828</c:v>
                </c:pt>
                <c:pt idx="69">
                  <c:v>45.355155944824219</c:v>
                </c:pt>
                <c:pt idx="70">
                  <c:v>44.438934326171875</c:v>
                </c:pt>
                <c:pt idx="71">
                  <c:v>43.498558044433594</c:v>
                </c:pt>
                <c:pt idx="72">
                  <c:v>42.558181762695312</c:v>
                </c:pt>
                <c:pt idx="73">
                  <c:v>41.617805480957031</c:v>
                </c:pt>
                <c:pt idx="74">
                  <c:v>40.67742919921875</c:v>
                </c:pt>
                <c:pt idx="75">
                  <c:v>39.737052917480469</c:v>
                </c:pt>
                <c:pt idx="76">
                  <c:v>38.796680450439453</c:v>
                </c:pt>
                <c:pt idx="77">
                  <c:v>37.856304168701172</c:v>
                </c:pt>
                <c:pt idx="78">
                  <c:v>36.915927886962891</c:v>
                </c:pt>
                <c:pt idx="79">
                  <c:v>35.975551605224609</c:v>
                </c:pt>
                <c:pt idx="80">
                  <c:v>35.035175323486328</c:v>
                </c:pt>
                <c:pt idx="81">
                  <c:v>34.433834075927734</c:v>
                </c:pt>
                <c:pt idx="82">
                  <c:v>33.832492828369141</c:v>
                </c:pt>
                <c:pt idx="83">
                  <c:v>33.231151580810547</c:v>
                </c:pt>
                <c:pt idx="84">
                  <c:v>32.629810333251953</c:v>
                </c:pt>
                <c:pt idx="85">
                  <c:v>32.028469085693359</c:v>
                </c:pt>
                <c:pt idx="86">
                  <c:v>31.427129745483398</c:v>
                </c:pt>
                <c:pt idx="87">
                  <c:v>30.825788497924805</c:v>
                </c:pt>
                <c:pt idx="88">
                  <c:v>30.224447250366211</c:v>
                </c:pt>
                <c:pt idx="89">
                  <c:v>29.623106002807617</c:v>
                </c:pt>
                <c:pt idx="90">
                  <c:v>29.021764755249023</c:v>
                </c:pt>
                <c:pt idx="91">
                  <c:v>28.729204177856445</c:v>
                </c:pt>
                <c:pt idx="92">
                  <c:v>28.436641693115234</c:v>
                </c:pt>
                <c:pt idx="93">
                  <c:v>28.144081115722656</c:v>
                </c:pt>
                <c:pt idx="94">
                  <c:v>27.851518630981445</c:v>
                </c:pt>
                <c:pt idx="95">
                  <c:v>27.558956146240234</c:v>
                </c:pt>
                <c:pt idx="96">
                  <c:v>27.266395568847656</c:v>
                </c:pt>
                <c:pt idx="97">
                  <c:v>26.973833084106445</c:v>
                </c:pt>
                <c:pt idx="98">
                  <c:v>26.681272506713867</c:v>
                </c:pt>
                <c:pt idx="99">
                  <c:v>26.388710021972656</c:v>
                </c:pt>
                <c:pt idx="100">
                  <c:v>26.096147537231445</c:v>
                </c:pt>
                <c:pt idx="101">
                  <c:v>25.62071418762207</c:v>
                </c:pt>
                <c:pt idx="102">
                  <c:v>25.145278930664062</c:v>
                </c:pt>
                <c:pt idx="103">
                  <c:v>24.669845581054688</c:v>
                </c:pt>
                <c:pt idx="104">
                  <c:v>24.19441032409668</c:v>
                </c:pt>
                <c:pt idx="105">
                  <c:v>23.718976974487305</c:v>
                </c:pt>
                <c:pt idx="106">
                  <c:v>23.243541717529297</c:v>
                </c:pt>
                <c:pt idx="107">
                  <c:v>22.768108367919922</c:v>
                </c:pt>
                <c:pt idx="108">
                  <c:v>22.292673110961914</c:v>
                </c:pt>
                <c:pt idx="109">
                  <c:v>21.817239761352539</c:v>
                </c:pt>
                <c:pt idx="110">
                  <c:v>21.341804504394531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5-D7DE-624E-85A6-AA427E6E9417}"/>
            </c:ext>
          </c:extLst>
        </c:ser>
        <c:ser>
          <c:idx val="23"/>
          <c:order val="22"/>
          <c:tx>
            <c:strRef>
              <c:f>'[SSP2 App Measures 062321 for GHG and Temp SSP2 All RF Comparisons.xlsx]CO2eq Ouput'!$Y$1</c:f>
              <c:strCache>
                <c:ptCount val="1"/>
                <c:pt idx="0">
                  <c:v>PIK REMIND-MAGPIE SSP2 45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x"/>
            <c:size val="5"/>
            <c:spPr>
              <a:noFill/>
              <a:ln w="9525">
                <a:solidFill>
                  <a:srgbClr val="FFC0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Ouput'!$Y$3:$Y$113</c:f>
              <c:numCache>
                <c:formatCode>General</c:formatCode>
                <c:ptCount val="111"/>
                <c:pt idx="15">
                  <c:v>47.369998931884766</c:v>
                </c:pt>
                <c:pt idx="16">
                  <c:v>48.004001617431641</c:v>
                </c:pt>
                <c:pt idx="17">
                  <c:v>48.63800048828125</c:v>
                </c:pt>
                <c:pt idx="18">
                  <c:v>49.271999359130859</c:v>
                </c:pt>
                <c:pt idx="19">
                  <c:v>49.905998229980469</c:v>
                </c:pt>
                <c:pt idx="20">
                  <c:v>50.540000915527344</c:v>
                </c:pt>
                <c:pt idx="21">
                  <c:v>51.172000885009766</c:v>
                </c:pt>
                <c:pt idx="22">
                  <c:v>51.804000854492188</c:v>
                </c:pt>
                <c:pt idx="23">
                  <c:v>52.436000823974609</c:v>
                </c:pt>
                <c:pt idx="24">
                  <c:v>53.068000793457031</c:v>
                </c:pt>
                <c:pt idx="25">
                  <c:v>53.700000762939453</c:v>
                </c:pt>
                <c:pt idx="26">
                  <c:v>54.332000732421875</c:v>
                </c:pt>
                <c:pt idx="27">
                  <c:v>54.964000701904297</c:v>
                </c:pt>
                <c:pt idx="28">
                  <c:v>55.596000671386719</c:v>
                </c:pt>
                <c:pt idx="29">
                  <c:v>56.228000640869141</c:v>
                </c:pt>
                <c:pt idx="30">
                  <c:v>56.860000610351562</c:v>
                </c:pt>
                <c:pt idx="31">
                  <c:v>56.908000946044922</c:v>
                </c:pt>
                <c:pt idx="32">
                  <c:v>56.956001281738281</c:v>
                </c:pt>
                <c:pt idx="33">
                  <c:v>57.004001617431641</c:v>
                </c:pt>
                <c:pt idx="34">
                  <c:v>57.051998138427734</c:v>
                </c:pt>
                <c:pt idx="35">
                  <c:v>57.099998474121094</c:v>
                </c:pt>
                <c:pt idx="36">
                  <c:v>57.147998809814453</c:v>
                </c:pt>
                <c:pt idx="37">
                  <c:v>57.195999145507812</c:v>
                </c:pt>
                <c:pt idx="38">
                  <c:v>57.243999481201172</c:v>
                </c:pt>
                <c:pt idx="39">
                  <c:v>57.291999816894531</c:v>
                </c:pt>
                <c:pt idx="40">
                  <c:v>57.340000152587891</c:v>
                </c:pt>
                <c:pt idx="41">
                  <c:v>57.056999206542969</c:v>
                </c:pt>
                <c:pt idx="42">
                  <c:v>56.773998260498047</c:v>
                </c:pt>
                <c:pt idx="43">
                  <c:v>56.491001129150391</c:v>
                </c:pt>
                <c:pt idx="44">
                  <c:v>56.208000183105469</c:v>
                </c:pt>
                <c:pt idx="45">
                  <c:v>55.924999237060547</c:v>
                </c:pt>
                <c:pt idx="46">
                  <c:v>55.641998291015625</c:v>
                </c:pt>
                <c:pt idx="47">
                  <c:v>55.359001159667969</c:v>
                </c:pt>
                <c:pt idx="48">
                  <c:v>55.076000213623047</c:v>
                </c:pt>
                <c:pt idx="49">
                  <c:v>54.792999267578125</c:v>
                </c:pt>
                <c:pt idx="50">
                  <c:v>54.509998321533203</c:v>
                </c:pt>
                <c:pt idx="51">
                  <c:v>53.992000579833984</c:v>
                </c:pt>
                <c:pt idx="52">
                  <c:v>53.4739990234375</c:v>
                </c:pt>
                <c:pt idx="53">
                  <c:v>52.956001281738281</c:v>
                </c:pt>
                <c:pt idx="54">
                  <c:v>52.437999725341797</c:v>
                </c:pt>
                <c:pt idx="55">
                  <c:v>51.919998168945312</c:v>
                </c:pt>
                <c:pt idx="56">
                  <c:v>51.402000427246094</c:v>
                </c:pt>
                <c:pt idx="57">
                  <c:v>50.883998870849609</c:v>
                </c:pt>
                <c:pt idx="58">
                  <c:v>50.366001129150391</c:v>
                </c:pt>
                <c:pt idx="59">
                  <c:v>49.847999572753906</c:v>
                </c:pt>
                <c:pt idx="60">
                  <c:v>49.330001831054688</c:v>
                </c:pt>
                <c:pt idx="61">
                  <c:v>48.801998138427734</c:v>
                </c:pt>
                <c:pt idx="62">
                  <c:v>48.273998260498047</c:v>
                </c:pt>
                <c:pt idx="63">
                  <c:v>47.745998382568359</c:v>
                </c:pt>
                <c:pt idx="64">
                  <c:v>47.217998504638672</c:v>
                </c:pt>
                <c:pt idx="65">
                  <c:v>46.689998626708984</c:v>
                </c:pt>
                <c:pt idx="66">
                  <c:v>46.161998748779297</c:v>
                </c:pt>
                <c:pt idx="67">
                  <c:v>45.633998870849609</c:v>
                </c:pt>
                <c:pt idx="68">
                  <c:v>45.105998992919922</c:v>
                </c:pt>
                <c:pt idx="69">
                  <c:v>44.577999114990234</c:v>
                </c:pt>
                <c:pt idx="70">
                  <c:v>44.049999237060547</c:v>
                </c:pt>
                <c:pt idx="71">
                  <c:v>43.597999572753906</c:v>
                </c:pt>
                <c:pt idx="72">
                  <c:v>43.145999908447266</c:v>
                </c:pt>
                <c:pt idx="73">
                  <c:v>42.694000244140625</c:v>
                </c:pt>
                <c:pt idx="74">
                  <c:v>42.242000579833984</c:v>
                </c:pt>
                <c:pt idx="75">
                  <c:v>41.790000915527344</c:v>
                </c:pt>
                <c:pt idx="76">
                  <c:v>41.338001251220703</c:v>
                </c:pt>
                <c:pt idx="77">
                  <c:v>40.886001586914062</c:v>
                </c:pt>
                <c:pt idx="78">
                  <c:v>40.433998107910156</c:v>
                </c:pt>
                <c:pt idx="79">
                  <c:v>39.981998443603516</c:v>
                </c:pt>
                <c:pt idx="80">
                  <c:v>39.529998779296875</c:v>
                </c:pt>
                <c:pt idx="81">
                  <c:v>39.11199951171875</c:v>
                </c:pt>
                <c:pt idx="82">
                  <c:v>38.694000244140625</c:v>
                </c:pt>
                <c:pt idx="83">
                  <c:v>38.2760009765625</c:v>
                </c:pt>
                <c:pt idx="84">
                  <c:v>37.858001708984375</c:v>
                </c:pt>
                <c:pt idx="85">
                  <c:v>37.439998626708984</c:v>
                </c:pt>
                <c:pt idx="86">
                  <c:v>37.021999359130859</c:v>
                </c:pt>
                <c:pt idx="87">
                  <c:v>36.604000091552734</c:v>
                </c:pt>
                <c:pt idx="88">
                  <c:v>36.186000823974609</c:v>
                </c:pt>
                <c:pt idx="89">
                  <c:v>35.768001556396484</c:v>
                </c:pt>
                <c:pt idx="90">
                  <c:v>35.349998474121094</c:v>
                </c:pt>
                <c:pt idx="91">
                  <c:v>34.900001525878906</c:v>
                </c:pt>
                <c:pt idx="92">
                  <c:v>34.450000762939453</c:v>
                </c:pt>
                <c:pt idx="93">
                  <c:v>34</c:v>
                </c:pt>
                <c:pt idx="94">
                  <c:v>33.549999237060547</c:v>
                </c:pt>
                <c:pt idx="95">
                  <c:v>33.099998474121094</c:v>
                </c:pt>
                <c:pt idx="96">
                  <c:v>32.650001525878906</c:v>
                </c:pt>
                <c:pt idx="97">
                  <c:v>32.200000762939453</c:v>
                </c:pt>
                <c:pt idx="98">
                  <c:v>31.75</c:v>
                </c:pt>
                <c:pt idx="99">
                  <c:v>31.299999237060547</c:v>
                </c:pt>
                <c:pt idx="100">
                  <c:v>30.850000381469727</c:v>
                </c:pt>
                <c:pt idx="101">
                  <c:v>30.740999221801758</c:v>
                </c:pt>
                <c:pt idx="102">
                  <c:v>30.631999969482422</c:v>
                </c:pt>
                <c:pt idx="103">
                  <c:v>30.523000717163086</c:v>
                </c:pt>
                <c:pt idx="104">
                  <c:v>30.413999557495117</c:v>
                </c:pt>
                <c:pt idx="105">
                  <c:v>30.305000305175781</c:v>
                </c:pt>
                <c:pt idx="106">
                  <c:v>30.195999145507812</c:v>
                </c:pt>
                <c:pt idx="107">
                  <c:v>30.086999893188477</c:v>
                </c:pt>
                <c:pt idx="108">
                  <c:v>29.978000640869141</c:v>
                </c:pt>
                <c:pt idx="109">
                  <c:v>29.868999481201172</c:v>
                </c:pt>
                <c:pt idx="110">
                  <c:v>29.760000228881836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6-D7DE-624E-85A6-AA427E6E9417}"/>
            </c:ext>
          </c:extLst>
        </c:ser>
        <c:ser>
          <c:idx val="24"/>
          <c:order val="23"/>
          <c:tx>
            <c:strRef>
              <c:f>'[SSP2 App Measures 062321 for GHG and Temp SSP2 All RF Comparisons.xlsx]CO2eq Ouput'!$Z$1</c:f>
              <c:strCache>
                <c:ptCount val="1"/>
                <c:pt idx="0">
                  <c:v>EIEE WITCH-GLOBIOM SSP2 45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plus"/>
            <c:size val="5"/>
            <c:spPr>
              <a:noFill/>
              <a:ln w="9525">
                <a:solidFill>
                  <a:srgbClr val="FFC0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Ouput'!$Z$3:$Z$113</c:f>
              <c:numCache>
                <c:formatCode>General</c:formatCode>
                <c:ptCount val="111"/>
                <c:pt idx="15">
                  <c:v>44.138317108154297</c:v>
                </c:pt>
                <c:pt idx="16">
                  <c:v>44.982120513916016</c:v>
                </c:pt>
                <c:pt idx="17">
                  <c:v>45.825923919677734</c:v>
                </c:pt>
                <c:pt idx="18">
                  <c:v>46.669727325439453</c:v>
                </c:pt>
                <c:pt idx="19">
                  <c:v>47.513530731201172</c:v>
                </c:pt>
                <c:pt idx="20">
                  <c:v>48.357330322265625</c:v>
                </c:pt>
                <c:pt idx="21">
                  <c:v>49.039371490478516</c:v>
                </c:pt>
                <c:pt idx="22">
                  <c:v>49.721408843994141</c:v>
                </c:pt>
                <c:pt idx="23">
                  <c:v>50.403446197509766</c:v>
                </c:pt>
                <c:pt idx="24">
                  <c:v>51.085487365722656</c:v>
                </c:pt>
                <c:pt idx="25">
                  <c:v>51.767524719238281</c:v>
                </c:pt>
                <c:pt idx="26">
                  <c:v>52.449565887451172</c:v>
                </c:pt>
                <c:pt idx="27">
                  <c:v>53.131603240966797</c:v>
                </c:pt>
                <c:pt idx="28">
                  <c:v>53.813640594482422</c:v>
                </c:pt>
                <c:pt idx="29">
                  <c:v>54.495681762695312</c:v>
                </c:pt>
                <c:pt idx="30">
                  <c:v>55.177719116210938</c:v>
                </c:pt>
                <c:pt idx="31">
                  <c:v>55.040821075439453</c:v>
                </c:pt>
                <c:pt idx="32">
                  <c:v>54.903926849365234</c:v>
                </c:pt>
                <c:pt idx="33">
                  <c:v>54.76702880859375</c:v>
                </c:pt>
                <c:pt idx="34">
                  <c:v>54.630134582519531</c:v>
                </c:pt>
                <c:pt idx="35">
                  <c:v>54.493236541748047</c:v>
                </c:pt>
                <c:pt idx="36">
                  <c:v>54.356338500976562</c:v>
                </c:pt>
                <c:pt idx="37">
                  <c:v>54.219444274902344</c:v>
                </c:pt>
                <c:pt idx="38">
                  <c:v>54.082546234130859</c:v>
                </c:pt>
                <c:pt idx="39">
                  <c:v>53.945652008056641</c:v>
                </c:pt>
                <c:pt idx="40">
                  <c:v>53.808753967285156</c:v>
                </c:pt>
                <c:pt idx="41">
                  <c:v>53.779273986816406</c:v>
                </c:pt>
                <c:pt idx="42">
                  <c:v>53.749797821044922</c:v>
                </c:pt>
                <c:pt idx="43">
                  <c:v>53.720317840576172</c:v>
                </c:pt>
                <c:pt idx="44">
                  <c:v>53.690841674804688</c:v>
                </c:pt>
                <c:pt idx="45">
                  <c:v>53.661361694335938</c:v>
                </c:pt>
                <c:pt idx="46">
                  <c:v>53.631881713867188</c:v>
                </c:pt>
                <c:pt idx="47">
                  <c:v>53.602405548095703</c:v>
                </c:pt>
                <c:pt idx="48">
                  <c:v>53.572925567626953</c:v>
                </c:pt>
                <c:pt idx="49">
                  <c:v>53.543445587158203</c:v>
                </c:pt>
                <c:pt idx="50">
                  <c:v>53.513969421386719</c:v>
                </c:pt>
                <c:pt idx="51">
                  <c:v>52.923973083496094</c:v>
                </c:pt>
                <c:pt idx="52">
                  <c:v>52.333972930908203</c:v>
                </c:pt>
                <c:pt idx="53">
                  <c:v>51.743976593017578</c:v>
                </c:pt>
                <c:pt idx="54">
                  <c:v>51.153980255126953</c:v>
                </c:pt>
                <c:pt idx="55">
                  <c:v>50.563983917236328</c:v>
                </c:pt>
                <c:pt idx="56">
                  <c:v>49.973983764648438</c:v>
                </c:pt>
                <c:pt idx="57">
                  <c:v>49.383987426757812</c:v>
                </c:pt>
                <c:pt idx="58">
                  <c:v>48.793991088867188</c:v>
                </c:pt>
                <c:pt idx="59">
                  <c:v>48.203994750976562</c:v>
                </c:pt>
                <c:pt idx="60">
                  <c:v>47.613994598388672</c:v>
                </c:pt>
                <c:pt idx="61">
                  <c:v>47.208885192871094</c:v>
                </c:pt>
                <c:pt idx="62">
                  <c:v>46.803775787353516</c:v>
                </c:pt>
                <c:pt idx="63">
                  <c:v>46.398662567138672</c:v>
                </c:pt>
                <c:pt idx="64">
                  <c:v>45.993553161621094</c:v>
                </c:pt>
                <c:pt idx="65">
                  <c:v>45.588443756103516</c:v>
                </c:pt>
                <c:pt idx="66">
                  <c:v>45.183334350585938</c:v>
                </c:pt>
                <c:pt idx="67">
                  <c:v>44.778221130371094</c:v>
                </c:pt>
                <c:pt idx="68">
                  <c:v>44.373111724853516</c:v>
                </c:pt>
                <c:pt idx="69">
                  <c:v>43.968002319335938</c:v>
                </c:pt>
                <c:pt idx="70">
                  <c:v>43.562889099121094</c:v>
                </c:pt>
                <c:pt idx="71">
                  <c:v>43.169559478759766</c:v>
                </c:pt>
                <c:pt idx="72">
                  <c:v>42.776229858398438</c:v>
                </c:pt>
                <c:pt idx="73">
                  <c:v>42.382900238037109</c:v>
                </c:pt>
                <c:pt idx="74">
                  <c:v>41.989570617675781</c:v>
                </c:pt>
                <c:pt idx="75">
                  <c:v>41.596240997314453</c:v>
                </c:pt>
                <c:pt idx="76">
                  <c:v>41.202911376953125</c:v>
                </c:pt>
                <c:pt idx="77">
                  <c:v>40.809581756591797</c:v>
                </c:pt>
                <c:pt idx="78">
                  <c:v>40.416252136230469</c:v>
                </c:pt>
                <c:pt idx="79">
                  <c:v>40.022922515869141</c:v>
                </c:pt>
                <c:pt idx="80">
                  <c:v>39.629592895507812</c:v>
                </c:pt>
                <c:pt idx="81">
                  <c:v>39.22998046875</c:v>
                </c:pt>
                <c:pt idx="82">
                  <c:v>38.830368041992188</c:v>
                </c:pt>
                <c:pt idx="83">
                  <c:v>38.430751800537109</c:v>
                </c:pt>
                <c:pt idx="84">
                  <c:v>38.031139373779297</c:v>
                </c:pt>
                <c:pt idx="85">
                  <c:v>37.631526947021484</c:v>
                </c:pt>
                <c:pt idx="86">
                  <c:v>37.231910705566406</c:v>
                </c:pt>
                <c:pt idx="87">
                  <c:v>36.832298278808594</c:v>
                </c:pt>
                <c:pt idx="88">
                  <c:v>36.432685852050781</c:v>
                </c:pt>
                <c:pt idx="89">
                  <c:v>36.033069610595703</c:v>
                </c:pt>
                <c:pt idx="90">
                  <c:v>35.633457183837891</c:v>
                </c:pt>
                <c:pt idx="91">
                  <c:v>35.175846099853516</c:v>
                </c:pt>
                <c:pt idx="92">
                  <c:v>34.718238830566406</c:v>
                </c:pt>
                <c:pt idx="93">
                  <c:v>34.260627746582031</c:v>
                </c:pt>
                <c:pt idx="94">
                  <c:v>33.803020477294922</c:v>
                </c:pt>
                <c:pt idx="95">
                  <c:v>33.345409393310547</c:v>
                </c:pt>
                <c:pt idx="96">
                  <c:v>32.887802124023438</c:v>
                </c:pt>
                <c:pt idx="97">
                  <c:v>32.430191040039062</c:v>
                </c:pt>
                <c:pt idx="98">
                  <c:v>31.972583770751953</c:v>
                </c:pt>
                <c:pt idx="99">
                  <c:v>31.514974594116211</c:v>
                </c:pt>
                <c:pt idx="100">
                  <c:v>31.057365417480469</c:v>
                </c:pt>
                <c:pt idx="101">
                  <c:v>30.228466033935547</c:v>
                </c:pt>
                <c:pt idx="102">
                  <c:v>29.399564743041992</c:v>
                </c:pt>
                <c:pt idx="103">
                  <c:v>28.57066535949707</c:v>
                </c:pt>
                <c:pt idx="104">
                  <c:v>27.741765975952148</c:v>
                </c:pt>
                <c:pt idx="105">
                  <c:v>26.912866592407227</c:v>
                </c:pt>
                <c:pt idx="106">
                  <c:v>26.083967208862305</c:v>
                </c:pt>
                <c:pt idx="107">
                  <c:v>25.25506591796875</c:v>
                </c:pt>
                <c:pt idx="108">
                  <c:v>24.426166534423828</c:v>
                </c:pt>
                <c:pt idx="109">
                  <c:v>23.597267150878906</c:v>
                </c:pt>
                <c:pt idx="110">
                  <c:v>22.768367767333984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7-D7DE-624E-85A6-AA427E6E9417}"/>
            </c:ext>
          </c:extLst>
        </c:ser>
        <c:ser>
          <c:idx val="25"/>
          <c:order val="24"/>
          <c:tx>
            <c:strRef>
              <c:f>'[SSP2 App Measures 062321 for GHG and Temp SSP2 All RF Comparisons.xlsx]CO2eq Ouput'!$AA$1</c:f>
              <c:strCache>
                <c:ptCount val="1"/>
                <c:pt idx="0">
                  <c:v>PBL IMAGE SSP2 34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square"/>
            <c:size val="5"/>
            <c:spPr>
              <a:noFill/>
              <a:ln w="9525">
                <a:solidFill>
                  <a:srgbClr val="7030A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Ouput'!$AA$3:$AA$113</c:f>
              <c:numCache>
                <c:formatCode>General</c:formatCode>
                <c:ptCount val="111"/>
                <c:pt idx="15">
                  <c:v>44.544090270996094</c:v>
                </c:pt>
                <c:pt idx="16">
                  <c:v>45.262733459472656</c:v>
                </c:pt>
                <c:pt idx="17">
                  <c:v>45.981372833251953</c:v>
                </c:pt>
                <c:pt idx="18">
                  <c:v>46.700016021728516</c:v>
                </c:pt>
                <c:pt idx="19">
                  <c:v>47.418659210205078</c:v>
                </c:pt>
                <c:pt idx="20">
                  <c:v>48.137302398681641</c:v>
                </c:pt>
                <c:pt idx="21">
                  <c:v>48.820079803466797</c:v>
                </c:pt>
                <c:pt idx="22">
                  <c:v>49.502857208251953</c:v>
                </c:pt>
                <c:pt idx="23">
                  <c:v>50.185638427734375</c:v>
                </c:pt>
                <c:pt idx="24">
                  <c:v>50.868415832519531</c:v>
                </c:pt>
                <c:pt idx="25">
                  <c:v>51.551197052001953</c:v>
                </c:pt>
                <c:pt idx="26">
                  <c:v>52.233974456787109</c:v>
                </c:pt>
                <c:pt idx="27">
                  <c:v>52.916751861572266</c:v>
                </c:pt>
                <c:pt idx="28">
                  <c:v>53.599533081054688</c:v>
                </c:pt>
                <c:pt idx="29">
                  <c:v>54.282310485839844</c:v>
                </c:pt>
                <c:pt idx="30">
                  <c:v>54.965091705322266</c:v>
                </c:pt>
                <c:pt idx="31">
                  <c:v>54.552928924560547</c:v>
                </c:pt>
                <c:pt idx="32">
                  <c:v>54.140766143798828</c:v>
                </c:pt>
                <c:pt idx="33">
                  <c:v>53.728607177734375</c:v>
                </c:pt>
                <c:pt idx="34">
                  <c:v>53.316444396972656</c:v>
                </c:pt>
                <c:pt idx="35">
                  <c:v>52.904285430908203</c:v>
                </c:pt>
                <c:pt idx="36">
                  <c:v>52.492122650146484</c:v>
                </c:pt>
                <c:pt idx="37">
                  <c:v>52.079963684082031</c:v>
                </c:pt>
                <c:pt idx="38">
                  <c:v>51.667800903320312</c:v>
                </c:pt>
                <c:pt idx="39">
                  <c:v>51.255641937255859</c:v>
                </c:pt>
                <c:pt idx="40">
                  <c:v>50.843479156494141</c:v>
                </c:pt>
                <c:pt idx="41">
                  <c:v>50.224849700927734</c:v>
                </c:pt>
                <c:pt idx="42">
                  <c:v>49.606216430664062</c:v>
                </c:pt>
                <c:pt idx="43">
                  <c:v>48.987583160400391</c:v>
                </c:pt>
                <c:pt idx="44">
                  <c:v>48.368953704833984</c:v>
                </c:pt>
                <c:pt idx="45">
                  <c:v>47.750320434570312</c:v>
                </c:pt>
                <c:pt idx="46">
                  <c:v>47.131687164306641</c:v>
                </c:pt>
                <c:pt idx="47">
                  <c:v>46.513057708740234</c:v>
                </c:pt>
                <c:pt idx="48">
                  <c:v>45.894424438476562</c:v>
                </c:pt>
                <c:pt idx="49">
                  <c:v>45.275791168212891</c:v>
                </c:pt>
                <c:pt idx="50">
                  <c:v>44.657161712646484</c:v>
                </c:pt>
                <c:pt idx="51">
                  <c:v>43.706031799316406</c:v>
                </c:pt>
                <c:pt idx="52">
                  <c:v>42.754901885986328</c:v>
                </c:pt>
                <c:pt idx="53">
                  <c:v>41.803768157958984</c:v>
                </c:pt>
                <c:pt idx="54">
                  <c:v>40.852638244628906</c:v>
                </c:pt>
                <c:pt idx="55">
                  <c:v>39.901508331298828</c:v>
                </c:pt>
                <c:pt idx="56">
                  <c:v>38.95037841796875</c:v>
                </c:pt>
                <c:pt idx="57">
                  <c:v>37.999248504638672</c:v>
                </c:pt>
                <c:pt idx="58">
                  <c:v>37.048118591308594</c:v>
                </c:pt>
                <c:pt idx="59">
                  <c:v>36.096988677978516</c:v>
                </c:pt>
                <c:pt idx="60">
                  <c:v>35.145858764648438</c:v>
                </c:pt>
                <c:pt idx="61">
                  <c:v>34.082340240478516</c:v>
                </c:pt>
                <c:pt idx="62">
                  <c:v>33.018817901611328</c:v>
                </c:pt>
                <c:pt idx="63">
                  <c:v>31.955299377441406</c:v>
                </c:pt>
                <c:pt idx="64">
                  <c:v>30.891778945922852</c:v>
                </c:pt>
                <c:pt idx="65">
                  <c:v>29.82826042175293</c:v>
                </c:pt>
                <c:pt idx="66">
                  <c:v>28.764739990234375</c:v>
                </c:pt>
                <c:pt idx="67">
                  <c:v>27.70121955871582</c:v>
                </c:pt>
                <c:pt idx="68">
                  <c:v>26.637699127197266</c:v>
                </c:pt>
                <c:pt idx="69">
                  <c:v>25.574180603027344</c:v>
                </c:pt>
                <c:pt idx="70">
                  <c:v>24.510660171508789</c:v>
                </c:pt>
                <c:pt idx="71">
                  <c:v>24.206714630126953</c:v>
                </c:pt>
                <c:pt idx="72">
                  <c:v>23.90277099609375</c:v>
                </c:pt>
                <c:pt idx="73">
                  <c:v>23.598825454711914</c:v>
                </c:pt>
                <c:pt idx="74">
                  <c:v>23.294879913330078</c:v>
                </c:pt>
                <c:pt idx="75">
                  <c:v>22.990936279296875</c:v>
                </c:pt>
                <c:pt idx="76">
                  <c:v>22.686990737915039</c:v>
                </c:pt>
                <c:pt idx="77">
                  <c:v>22.383045196533203</c:v>
                </c:pt>
                <c:pt idx="78">
                  <c:v>22.0791015625</c:v>
                </c:pt>
                <c:pt idx="79">
                  <c:v>21.775156021118164</c:v>
                </c:pt>
                <c:pt idx="80">
                  <c:v>21.471210479736328</c:v>
                </c:pt>
                <c:pt idx="81">
                  <c:v>20.798528671264648</c:v>
                </c:pt>
                <c:pt idx="82">
                  <c:v>20.125846862792969</c:v>
                </c:pt>
                <c:pt idx="83">
                  <c:v>19.453165054321289</c:v>
                </c:pt>
                <c:pt idx="84">
                  <c:v>18.780483245849609</c:v>
                </c:pt>
                <c:pt idx="85">
                  <c:v>18.107799530029297</c:v>
                </c:pt>
                <c:pt idx="86">
                  <c:v>17.435117721557617</c:v>
                </c:pt>
                <c:pt idx="87">
                  <c:v>16.762435913085938</c:v>
                </c:pt>
                <c:pt idx="88">
                  <c:v>16.089754104614258</c:v>
                </c:pt>
                <c:pt idx="89">
                  <c:v>15.417071342468262</c:v>
                </c:pt>
                <c:pt idx="90">
                  <c:v>14.744389533996582</c:v>
                </c:pt>
                <c:pt idx="91">
                  <c:v>14.311057090759277</c:v>
                </c:pt>
                <c:pt idx="92">
                  <c:v>13.877723693847656</c:v>
                </c:pt>
                <c:pt idx="93">
                  <c:v>13.444390296936035</c:v>
                </c:pt>
                <c:pt idx="94">
                  <c:v>13.01105785369873</c:v>
                </c:pt>
                <c:pt idx="95">
                  <c:v>12.577724456787109</c:v>
                </c:pt>
                <c:pt idx="96">
                  <c:v>12.144392013549805</c:v>
                </c:pt>
                <c:pt idx="97">
                  <c:v>11.711058616638184</c:v>
                </c:pt>
                <c:pt idx="98">
                  <c:v>11.277725219726562</c:v>
                </c:pt>
                <c:pt idx="99">
                  <c:v>10.844392776489258</c:v>
                </c:pt>
                <c:pt idx="100">
                  <c:v>10.411059379577637</c:v>
                </c:pt>
                <c:pt idx="101">
                  <c:v>10.150032043457031</c:v>
                </c:pt>
                <c:pt idx="102">
                  <c:v>9.8890047073364258</c:v>
                </c:pt>
                <c:pt idx="103">
                  <c:v>9.6279773712158203</c:v>
                </c:pt>
                <c:pt idx="104">
                  <c:v>9.3669500350952148</c:v>
                </c:pt>
                <c:pt idx="105">
                  <c:v>9.1059226989746094</c:v>
                </c:pt>
                <c:pt idx="106">
                  <c:v>8.8448953628540039</c:v>
                </c:pt>
                <c:pt idx="107">
                  <c:v>8.5838680267333984</c:v>
                </c:pt>
                <c:pt idx="108">
                  <c:v>8.322840690612793</c:v>
                </c:pt>
                <c:pt idx="109">
                  <c:v>8.0618133544921875</c:v>
                </c:pt>
                <c:pt idx="110">
                  <c:v>7.800786018371582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8-D7DE-624E-85A6-AA427E6E9417}"/>
            </c:ext>
          </c:extLst>
        </c:ser>
        <c:ser>
          <c:idx val="26"/>
          <c:order val="25"/>
          <c:tx>
            <c:strRef>
              <c:f>'[SSP2 App Measures 062321 for GHG and Temp SSP2 All RF Comparisons.xlsx]CO2eq Ouput'!$AB$1</c:f>
              <c:strCache>
                <c:ptCount val="1"/>
                <c:pt idx="0">
                  <c:v>IIASA MESSAGE-GLOBIOM SSP2 34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diamond"/>
            <c:size val="5"/>
            <c:spPr>
              <a:noFill/>
              <a:ln w="9525">
                <a:solidFill>
                  <a:srgbClr val="7030A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Ouput'!$AB$3:$AB$113</c:f>
              <c:numCache>
                <c:formatCode>General</c:formatCode>
                <c:ptCount val="111"/>
                <c:pt idx="15">
                  <c:v>49.033535003662109</c:v>
                </c:pt>
                <c:pt idx="16">
                  <c:v>49.588951110839844</c:v>
                </c:pt>
                <c:pt idx="17">
                  <c:v>50.144363403320312</c:v>
                </c:pt>
                <c:pt idx="18">
                  <c:v>50.699779510498047</c:v>
                </c:pt>
                <c:pt idx="19">
                  <c:v>51.255195617675781</c:v>
                </c:pt>
                <c:pt idx="20">
                  <c:v>51.81060791015625</c:v>
                </c:pt>
                <c:pt idx="21">
                  <c:v>52.067165374755859</c:v>
                </c:pt>
                <c:pt idx="22">
                  <c:v>52.323722839355469</c:v>
                </c:pt>
                <c:pt idx="23">
                  <c:v>52.580276489257812</c:v>
                </c:pt>
                <c:pt idx="24">
                  <c:v>52.836833953857422</c:v>
                </c:pt>
                <c:pt idx="25">
                  <c:v>53.093387603759766</c:v>
                </c:pt>
                <c:pt idx="26">
                  <c:v>53.349945068359375</c:v>
                </c:pt>
                <c:pt idx="27">
                  <c:v>53.606498718261719</c:v>
                </c:pt>
                <c:pt idx="28">
                  <c:v>53.863056182861328</c:v>
                </c:pt>
                <c:pt idx="29">
                  <c:v>54.119613647460938</c:v>
                </c:pt>
                <c:pt idx="30">
                  <c:v>54.376167297363281</c:v>
                </c:pt>
                <c:pt idx="31">
                  <c:v>54.430438995361328</c:v>
                </c:pt>
                <c:pt idx="32">
                  <c:v>54.484706878662109</c:v>
                </c:pt>
                <c:pt idx="33">
                  <c:v>54.538974761962891</c:v>
                </c:pt>
                <c:pt idx="34">
                  <c:v>54.593246459960938</c:v>
                </c:pt>
                <c:pt idx="35">
                  <c:v>54.647514343261719</c:v>
                </c:pt>
                <c:pt idx="36">
                  <c:v>54.701786041259766</c:v>
                </c:pt>
                <c:pt idx="37">
                  <c:v>54.756053924560547</c:v>
                </c:pt>
                <c:pt idx="38">
                  <c:v>54.810325622558594</c:v>
                </c:pt>
                <c:pt idx="39">
                  <c:v>54.864593505859375</c:v>
                </c:pt>
                <c:pt idx="40">
                  <c:v>54.918861389160156</c:v>
                </c:pt>
                <c:pt idx="41">
                  <c:v>54.452838897705078</c:v>
                </c:pt>
                <c:pt idx="42">
                  <c:v>53.98681640625</c:v>
                </c:pt>
                <c:pt idx="43">
                  <c:v>53.520793914794922</c:v>
                </c:pt>
                <c:pt idx="44">
                  <c:v>53.054771423339844</c:v>
                </c:pt>
                <c:pt idx="45">
                  <c:v>52.5887451171875</c:v>
                </c:pt>
                <c:pt idx="46">
                  <c:v>52.122722625732422</c:v>
                </c:pt>
                <c:pt idx="47">
                  <c:v>51.656700134277344</c:v>
                </c:pt>
                <c:pt idx="48">
                  <c:v>51.190677642822266</c:v>
                </c:pt>
                <c:pt idx="49">
                  <c:v>50.724651336669922</c:v>
                </c:pt>
                <c:pt idx="50">
                  <c:v>50.258628845214844</c:v>
                </c:pt>
                <c:pt idx="51">
                  <c:v>49.634262084960938</c:v>
                </c:pt>
                <c:pt idx="52">
                  <c:v>49.009891510009766</c:v>
                </c:pt>
                <c:pt idx="53">
                  <c:v>48.385524749755859</c:v>
                </c:pt>
                <c:pt idx="54">
                  <c:v>47.761154174804688</c:v>
                </c:pt>
                <c:pt idx="55">
                  <c:v>47.136787414550781</c:v>
                </c:pt>
                <c:pt idx="56">
                  <c:v>46.512420654296875</c:v>
                </c:pt>
                <c:pt idx="57">
                  <c:v>45.888050079345703</c:v>
                </c:pt>
                <c:pt idx="58">
                  <c:v>45.263683319091797</c:v>
                </c:pt>
                <c:pt idx="59">
                  <c:v>44.639312744140625</c:v>
                </c:pt>
                <c:pt idx="60">
                  <c:v>44.014945983886719</c:v>
                </c:pt>
                <c:pt idx="61">
                  <c:v>43.125804901123047</c:v>
                </c:pt>
                <c:pt idx="62">
                  <c:v>42.236667633056641</c:v>
                </c:pt>
                <c:pt idx="63">
                  <c:v>41.347530364990234</c:v>
                </c:pt>
                <c:pt idx="64">
                  <c:v>40.458389282226562</c:v>
                </c:pt>
                <c:pt idx="65">
                  <c:v>39.569252014160156</c:v>
                </c:pt>
                <c:pt idx="66">
                  <c:v>38.68011474609375</c:v>
                </c:pt>
                <c:pt idx="67">
                  <c:v>37.790973663330078</c:v>
                </c:pt>
                <c:pt idx="68">
                  <c:v>36.901836395263672</c:v>
                </c:pt>
                <c:pt idx="69">
                  <c:v>36.012699127197266</c:v>
                </c:pt>
                <c:pt idx="70">
                  <c:v>35.123558044433594</c:v>
                </c:pt>
                <c:pt idx="71">
                  <c:v>34.20562744140625</c:v>
                </c:pt>
                <c:pt idx="72">
                  <c:v>33.287696838378906</c:v>
                </c:pt>
                <c:pt idx="73">
                  <c:v>32.369770050048828</c:v>
                </c:pt>
                <c:pt idx="74">
                  <c:v>31.451837539672852</c:v>
                </c:pt>
                <c:pt idx="75">
                  <c:v>30.533908843994141</c:v>
                </c:pt>
                <c:pt idx="76">
                  <c:v>29.615978240966797</c:v>
                </c:pt>
                <c:pt idx="77">
                  <c:v>28.698047637939453</c:v>
                </c:pt>
                <c:pt idx="78">
                  <c:v>27.780117034912109</c:v>
                </c:pt>
                <c:pt idx="79">
                  <c:v>26.862188339233398</c:v>
                </c:pt>
                <c:pt idx="80">
                  <c:v>25.944257736206055</c:v>
                </c:pt>
                <c:pt idx="81">
                  <c:v>25.144674301147461</c:v>
                </c:pt>
                <c:pt idx="82">
                  <c:v>24.345088958740234</c:v>
                </c:pt>
                <c:pt idx="83">
                  <c:v>23.545505523681641</c:v>
                </c:pt>
                <c:pt idx="84">
                  <c:v>22.745920181274414</c:v>
                </c:pt>
                <c:pt idx="85">
                  <c:v>21.94633674621582</c:v>
                </c:pt>
                <c:pt idx="86">
                  <c:v>21.146753311157227</c:v>
                </c:pt>
                <c:pt idx="87">
                  <c:v>20.34716796875</c:v>
                </c:pt>
                <c:pt idx="88">
                  <c:v>19.547584533691406</c:v>
                </c:pt>
                <c:pt idx="89">
                  <c:v>18.748001098632812</c:v>
                </c:pt>
                <c:pt idx="90">
                  <c:v>17.948415756225586</c:v>
                </c:pt>
                <c:pt idx="91">
                  <c:v>17.291109085083008</c:v>
                </c:pt>
                <c:pt idx="92">
                  <c:v>16.63380241394043</c:v>
                </c:pt>
                <c:pt idx="93">
                  <c:v>15.976496696472168</c:v>
                </c:pt>
                <c:pt idx="94">
                  <c:v>15.319190979003906</c:v>
                </c:pt>
                <c:pt idx="95">
                  <c:v>14.661884307861328</c:v>
                </c:pt>
                <c:pt idx="96">
                  <c:v>14.00457763671875</c:v>
                </c:pt>
                <c:pt idx="97">
                  <c:v>13.347271919250488</c:v>
                </c:pt>
                <c:pt idx="98">
                  <c:v>12.68996524810791</c:v>
                </c:pt>
                <c:pt idx="99">
                  <c:v>12.032658576965332</c:v>
                </c:pt>
                <c:pt idx="100">
                  <c:v>11.37535285949707</c:v>
                </c:pt>
                <c:pt idx="101">
                  <c:v>10.988930702209473</c:v>
                </c:pt>
                <c:pt idx="102">
                  <c:v>10.602508544921875</c:v>
                </c:pt>
                <c:pt idx="103">
                  <c:v>10.216087341308594</c:v>
                </c:pt>
                <c:pt idx="104">
                  <c:v>9.8296651840209961</c:v>
                </c:pt>
                <c:pt idx="105">
                  <c:v>9.4432430267333984</c:v>
                </c:pt>
                <c:pt idx="106">
                  <c:v>9.0568218231201172</c:v>
                </c:pt>
                <c:pt idx="107">
                  <c:v>8.6703996658325195</c:v>
                </c:pt>
                <c:pt idx="108">
                  <c:v>8.2839775085449219</c:v>
                </c:pt>
                <c:pt idx="109">
                  <c:v>7.8975563049316406</c:v>
                </c:pt>
                <c:pt idx="110">
                  <c:v>7.511134147644043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9-D7DE-624E-85A6-AA427E6E9417}"/>
            </c:ext>
          </c:extLst>
        </c:ser>
        <c:ser>
          <c:idx val="27"/>
          <c:order val="26"/>
          <c:tx>
            <c:strRef>
              <c:f>'[SSP2 App Measures 062321 for GHG and Temp SSP2 All RF Comparisons.xlsx]CO2eq Ouput'!$AC$1</c:f>
              <c:strCache>
                <c:ptCount val="1"/>
                <c:pt idx="0">
                  <c:v>NIES AIM/CGE SSP2 34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triangle"/>
            <c:size val="5"/>
            <c:spPr>
              <a:noFill/>
              <a:ln w="9525">
                <a:solidFill>
                  <a:srgbClr val="7030A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Ouput'!$AC$3:$AC$113</c:f>
              <c:numCache>
                <c:formatCode>General</c:formatCode>
                <c:ptCount val="111"/>
                <c:pt idx="15">
                  <c:v>46.330333709716797</c:v>
                </c:pt>
                <c:pt idx="16">
                  <c:v>47.300739288330078</c:v>
                </c:pt>
                <c:pt idx="17">
                  <c:v>48.271148681640625</c:v>
                </c:pt>
                <c:pt idx="18">
                  <c:v>49.241554260253906</c:v>
                </c:pt>
                <c:pt idx="19">
                  <c:v>50.211963653564453</c:v>
                </c:pt>
                <c:pt idx="20">
                  <c:v>51.182369232177734</c:v>
                </c:pt>
                <c:pt idx="21">
                  <c:v>51.760330200195312</c:v>
                </c:pt>
                <c:pt idx="22">
                  <c:v>52.338291168212891</c:v>
                </c:pt>
                <c:pt idx="23">
                  <c:v>52.916252136230469</c:v>
                </c:pt>
                <c:pt idx="24">
                  <c:v>53.494209289550781</c:v>
                </c:pt>
                <c:pt idx="25">
                  <c:v>54.072170257568359</c:v>
                </c:pt>
                <c:pt idx="26">
                  <c:v>54.650131225585938</c:v>
                </c:pt>
                <c:pt idx="27">
                  <c:v>55.22808837890625</c:v>
                </c:pt>
                <c:pt idx="28">
                  <c:v>55.806049346923828</c:v>
                </c:pt>
                <c:pt idx="29">
                  <c:v>56.384010314941406</c:v>
                </c:pt>
                <c:pt idx="30">
                  <c:v>56.961967468261719</c:v>
                </c:pt>
                <c:pt idx="31">
                  <c:v>56.133823394775391</c:v>
                </c:pt>
                <c:pt idx="32">
                  <c:v>55.305679321289062</c:v>
                </c:pt>
                <c:pt idx="33">
                  <c:v>54.477535247802734</c:v>
                </c:pt>
                <c:pt idx="34">
                  <c:v>53.649391174316406</c:v>
                </c:pt>
                <c:pt idx="35">
                  <c:v>52.821247100830078</c:v>
                </c:pt>
                <c:pt idx="36">
                  <c:v>51.99310302734375</c:v>
                </c:pt>
                <c:pt idx="37">
                  <c:v>51.164958953857422</c:v>
                </c:pt>
                <c:pt idx="38">
                  <c:v>50.336814880371094</c:v>
                </c:pt>
                <c:pt idx="39">
                  <c:v>49.508670806884766</c:v>
                </c:pt>
                <c:pt idx="40">
                  <c:v>48.680526733398438</c:v>
                </c:pt>
                <c:pt idx="41">
                  <c:v>47.828102111816406</c:v>
                </c:pt>
                <c:pt idx="42">
                  <c:v>46.975677490234375</c:v>
                </c:pt>
                <c:pt idx="43">
                  <c:v>46.123252868652344</c:v>
                </c:pt>
                <c:pt idx="44">
                  <c:v>45.270832061767578</c:v>
                </c:pt>
                <c:pt idx="45">
                  <c:v>44.418407440185547</c:v>
                </c:pt>
                <c:pt idx="46">
                  <c:v>43.565982818603516</c:v>
                </c:pt>
                <c:pt idx="47">
                  <c:v>42.713558197021484</c:v>
                </c:pt>
                <c:pt idx="48">
                  <c:v>41.861133575439453</c:v>
                </c:pt>
                <c:pt idx="49">
                  <c:v>41.008708953857422</c:v>
                </c:pt>
                <c:pt idx="50">
                  <c:v>40.156284332275391</c:v>
                </c:pt>
                <c:pt idx="51">
                  <c:v>39.321910858154297</c:v>
                </c:pt>
                <c:pt idx="52">
                  <c:v>38.487537384033203</c:v>
                </c:pt>
                <c:pt idx="53">
                  <c:v>37.653163909912109</c:v>
                </c:pt>
                <c:pt idx="54">
                  <c:v>36.818790435791016</c:v>
                </c:pt>
                <c:pt idx="55">
                  <c:v>35.984413146972656</c:v>
                </c:pt>
                <c:pt idx="56">
                  <c:v>35.150039672851562</c:v>
                </c:pt>
                <c:pt idx="57">
                  <c:v>34.315666198730469</c:v>
                </c:pt>
                <c:pt idx="58">
                  <c:v>33.481292724609375</c:v>
                </c:pt>
                <c:pt idx="59">
                  <c:v>32.646919250488281</c:v>
                </c:pt>
                <c:pt idx="60">
                  <c:v>31.812545776367188</c:v>
                </c:pt>
                <c:pt idx="61">
                  <c:v>31.202245712280273</c:v>
                </c:pt>
                <c:pt idx="62">
                  <c:v>30.591945648193359</c:v>
                </c:pt>
                <c:pt idx="63">
                  <c:v>29.981645584106445</c:v>
                </c:pt>
                <c:pt idx="64">
                  <c:v>29.371345520019531</c:v>
                </c:pt>
                <c:pt idx="65">
                  <c:v>28.761045455932617</c:v>
                </c:pt>
                <c:pt idx="66">
                  <c:v>28.150745391845703</c:v>
                </c:pt>
                <c:pt idx="67">
                  <c:v>27.540445327758789</c:v>
                </c:pt>
                <c:pt idx="68">
                  <c:v>26.930145263671875</c:v>
                </c:pt>
                <c:pt idx="69">
                  <c:v>26.319845199584961</c:v>
                </c:pt>
                <c:pt idx="70">
                  <c:v>25.709545135498047</c:v>
                </c:pt>
                <c:pt idx="71">
                  <c:v>25.244964599609375</c:v>
                </c:pt>
                <c:pt idx="72">
                  <c:v>24.780384063720703</c:v>
                </c:pt>
                <c:pt idx="73">
                  <c:v>24.315803527832031</c:v>
                </c:pt>
                <c:pt idx="74">
                  <c:v>23.851222991943359</c:v>
                </c:pt>
                <c:pt idx="75">
                  <c:v>23.386642456054688</c:v>
                </c:pt>
                <c:pt idx="76">
                  <c:v>22.922061920166016</c:v>
                </c:pt>
                <c:pt idx="77">
                  <c:v>22.457481384277344</c:v>
                </c:pt>
                <c:pt idx="78">
                  <c:v>21.992900848388672</c:v>
                </c:pt>
                <c:pt idx="79">
                  <c:v>21.5283203125</c:v>
                </c:pt>
                <c:pt idx="80">
                  <c:v>21.063739776611328</c:v>
                </c:pt>
                <c:pt idx="81">
                  <c:v>20.736660003662109</c:v>
                </c:pt>
                <c:pt idx="82">
                  <c:v>20.409580230712891</c:v>
                </c:pt>
                <c:pt idx="83">
                  <c:v>20.082500457763672</c:v>
                </c:pt>
                <c:pt idx="84">
                  <c:v>19.755420684814453</c:v>
                </c:pt>
                <c:pt idx="85">
                  <c:v>19.428339004516602</c:v>
                </c:pt>
                <c:pt idx="86">
                  <c:v>19.101259231567383</c:v>
                </c:pt>
                <c:pt idx="87">
                  <c:v>18.774179458618164</c:v>
                </c:pt>
                <c:pt idx="88">
                  <c:v>18.447099685668945</c:v>
                </c:pt>
                <c:pt idx="89">
                  <c:v>18.120019912719727</c:v>
                </c:pt>
                <c:pt idx="90">
                  <c:v>17.792940139770508</c:v>
                </c:pt>
                <c:pt idx="91">
                  <c:v>17.514442443847656</c:v>
                </c:pt>
                <c:pt idx="92">
                  <c:v>17.235946655273438</c:v>
                </c:pt>
                <c:pt idx="93">
                  <c:v>16.957448959350586</c:v>
                </c:pt>
                <c:pt idx="94">
                  <c:v>16.678953170776367</c:v>
                </c:pt>
                <c:pt idx="95">
                  <c:v>16.400455474853516</c:v>
                </c:pt>
                <c:pt idx="96">
                  <c:v>16.121959686279297</c:v>
                </c:pt>
                <c:pt idx="97">
                  <c:v>15.843461990356445</c:v>
                </c:pt>
                <c:pt idx="98">
                  <c:v>15.56496524810791</c:v>
                </c:pt>
                <c:pt idx="99">
                  <c:v>15.286468505859375</c:v>
                </c:pt>
                <c:pt idx="100">
                  <c:v>15.00797176361084</c:v>
                </c:pt>
                <c:pt idx="101">
                  <c:v>14.751357078552246</c:v>
                </c:pt>
                <c:pt idx="102">
                  <c:v>14.494743347167969</c:v>
                </c:pt>
                <c:pt idx="103">
                  <c:v>14.238128662109375</c:v>
                </c:pt>
                <c:pt idx="104">
                  <c:v>13.981514930725098</c:v>
                </c:pt>
                <c:pt idx="105">
                  <c:v>13.724900245666504</c:v>
                </c:pt>
                <c:pt idx="106">
                  <c:v>13.468286514282227</c:v>
                </c:pt>
                <c:pt idx="107">
                  <c:v>13.211671829223633</c:v>
                </c:pt>
                <c:pt idx="108">
                  <c:v>12.955057144165039</c:v>
                </c:pt>
                <c:pt idx="109">
                  <c:v>12.698443412780762</c:v>
                </c:pt>
                <c:pt idx="110">
                  <c:v>12.441828727722168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A-D7DE-624E-85A6-AA427E6E9417}"/>
            </c:ext>
          </c:extLst>
        </c:ser>
        <c:ser>
          <c:idx val="28"/>
          <c:order val="27"/>
          <c:tx>
            <c:strRef>
              <c:f>'[SSP2 App Measures 062321 for GHG and Temp SSP2 All RF Comparisons.xlsx]CO2eq Ouput'!$AD$1</c:f>
              <c:strCache>
                <c:ptCount val="1"/>
                <c:pt idx="0">
                  <c:v>PNNL GCAM4 SSP2 34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circle"/>
            <c:size val="5"/>
            <c:spPr>
              <a:noFill/>
              <a:ln w="9525">
                <a:solidFill>
                  <a:srgbClr val="7030A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Ouput'!$AD$3:$AD$113</c:f>
              <c:numCache>
                <c:formatCode>General</c:formatCode>
                <c:ptCount val="111"/>
                <c:pt idx="20">
                  <c:v>46.013996124267578</c:v>
                </c:pt>
                <c:pt idx="21">
                  <c:v>46.712005615234375</c:v>
                </c:pt>
                <c:pt idx="22">
                  <c:v>47.410015106201172</c:v>
                </c:pt>
                <c:pt idx="23">
                  <c:v>48.108024597167969</c:v>
                </c:pt>
                <c:pt idx="24">
                  <c:v>48.806034088134766</c:v>
                </c:pt>
                <c:pt idx="25">
                  <c:v>49.504043579101562</c:v>
                </c:pt>
                <c:pt idx="26">
                  <c:v>50.202053070068359</c:v>
                </c:pt>
                <c:pt idx="27">
                  <c:v>50.900062561035156</c:v>
                </c:pt>
                <c:pt idx="28">
                  <c:v>51.598075866699219</c:v>
                </c:pt>
                <c:pt idx="29">
                  <c:v>52.296085357666016</c:v>
                </c:pt>
                <c:pt idx="30">
                  <c:v>52.994094848632812</c:v>
                </c:pt>
                <c:pt idx="31">
                  <c:v>54.008140563964844</c:v>
                </c:pt>
                <c:pt idx="32">
                  <c:v>55.022190093994141</c:v>
                </c:pt>
                <c:pt idx="33">
                  <c:v>56.036239624023438</c:v>
                </c:pt>
                <c:pt idx="34">
                  <c:v>57.050285339355469</c:v>
                </c:pt>
                <c:pt idx="35">
                  <c:v>58.064334869384766</c:v>
                </c:pt>
                <c:pt idx="36">
                  <c:v>59.078380584716797</c:v>
                </c:pt>
                <c:pt idx="37">
                  <c:v>60.092430114746094</c:v>
                </c:pt>
                <c:pt idx="38">
                  <c:v>61.106479644775391</c:v>
                </c:pt>
                <c:pt idx="39">
                  <c:v>62.120525360107422</c:v>
                </c:pt>
                <c:pt idx="40">
                  <c:v>63.134574890136719</c:v>
                </c:pt>
                <c:pt idx="41">
                  <c:v>62.348369598388672</c:v>
                </c:pt>
                <c:pt idx="42">
                  <c:v>61.562168121337891</c:v>
                </c:pt>
                <c:pt idx="43">
                  <c:v>60.775966644287109</c:v>
                </c:pt>
                <c:pt idx="44">
                  <c:v>59.989761352539062</c:v>
                </c:pt>
                <c:pt idx="45">
                  <c:v>59.203559875488281</c:v>
                </c:pt>
                <c:pt idx="46">
                  <c:v>58.417354583740234</c:v>
                </c:pt>
                <c:pt idx="47">
                  <c:v>57.631153106689453</c:v>
                </c:pt>
                <c:pt idx="48">
                  <c:v>56.844947814941406</c:v>
                </c:pt>
                <c:pt idx="49">
                  <c:v>56.058746337890625</c:v>
                </c:pt>
                <c:pt idx="50">
                  <c:v>55.272544860839844</c:v>
                </c:pt>
                <c:pt idx="51">
                  <c:v>54.472446441650391</c:v>
                </c:pt>
                <c:pt idx="52">
                  <c:v>53.672348022460938</c:v>
                </c:pt>
                <c:pt idx="53">
                  <c:v>52.872249603271484</c:v>
                </c:pt>
                <c:pt idx="54">
                  <c:v>52.072151184082031</c:v>
                </c:pt>
                <c:pt idx="55">
                  <c:v>51.272056579589844</c:v>
                </c:pt>
                <c:pt idx="56">
                  <c:v>50.471958160400391</c:v>
                </c:pt>
                <c:pt idx="57">
                  <c:v>49.671859741210938</c:v>
                </c:pt>
                <c:pt idx="58">
                  <c:v>48.871761322021484</c:v>
                </c:pt>
                <c:pt idx="59">
                  <c:v>48.071662902832031</c:v>
                </c:pt>
                <c:pt idx="60">
                  <c:v>47.271568298339844</c:v>
                </c:pt>
                <c:pt idx="61">
                  <c:v>46.287818908691406</c:v>
                </c:pt>
                <c:pt idx="62">
                  <c:v>45.304069519042969</c:v>
                </c:pt>
                <c:pt idx="63">
                  <c:v>44.320320129394531</c:v>
                </c:pt>
                <c:pt idx="64">
                  <c:v>43.336574554443359</c:v>
                </c:pt>
                <c:pt idx="65">
                  <c:v>42.352825164794922</c:v>
                </c:pt>
                <c:pt idx="66">
                  <c:v>41.369075775146484</c:v>
                </c:pt>
                <c:pt idx="67">
                  <c:v>40.385326385498047</c:v>
                </c:pt>
                <c:pt idx="68">
                  <c:v>39.401580810546875</c:v>
                </c:pt>
                <c:pt idx="69">
                  <c:v>38.417831420898438</c:v>
                </c:pt>
                <c:pt idx="70">
                  <c:v>37.43408203125</c:v>
                </c:pt>
                <c:pt idx="71">
                  <c:v>36.565296173095703</c:v>
                </c:pt>
                <c:pt idx="72">
                  <c:v>35.696514129638672</c:v>
                </c:pt>
                <c:pt idx="73">
                  <c:v>34.827728271484375</c:v>
                </c:pt>
                <c:pt idx="74">
                  <c:v>33.958946228027344</c:v>
                </c:pt>
                <c:pt idx="75">
                  <c:v>33.090160369873047</c:v>
                </c:pt>
                <c:pt idx="76">
                  <c:v>32.22137451171875</c:v>
                </c:pt>
                <c:pt idx="77">
                  <c:v>31.352590560913086</c:v>
                </c:pt>
                <c:pt idx="78">
                  <c:v>30.483806610107422</c:v>
                </c:pt>
                <c:pt idx="79">
                  <c:v>29.615022659301758</c:v>
                </c:pt>
                <c:pt idx="80">
                  <c:v>28.746238708496094</c:v>
                </c:pt>
                <c:pt idx="81">
                  <c:v>27.871896743774414</c:v>
                </c:pt>
                <c:pt idx="82">
                  <c:v>26.997556686401367</c:v>
                </c:pt>
                <c:pt idx="83">
                  <c:v>26.123214721679688</c:v>
                </c:pt>
                <c:pt idx="84">
                  <c:v>25.248872756958008</c:v>
                </c:pt>
                <c:pt idx="85">
                  <c:v>24.374532699584961</c:v>
                </c:pt>
                <c:pt idx="86">
                  <c:v>23.500190734863281</c:v>
                </c:pt>
                <c:pt idx="87">
                  <c:v>22.625850677490234</c:v>
                </c:pt>
                <c:pt idx="88">
                  <c:v>21.751508712768555</c:v>
                </c:pt>
                <c:pt idx="89">
                  <c:v>20.877166748046875</c:v>
                </c:pt>
                <c:pt idx="90">
                  <c:v>20.002826690673828</c:v>
                </c:pt>
                <c:pt idx="91">
                  <c:v>19.161802291870117</c:v>
                </c:pt>
                <c:pt idx="92">
                  <c:v>18.320777893066406</c:v>
                </c:pt>
                <c:pt idx="93">
                  <c:v>17.479753494262695</c:v>
                </c:pt>
                <c:pt idx="94">
                  <c:v>16.638729095458984</c:v>
                </c:pt>
                <c:pt idx="95">
                  <c:v>15.79770565032959</c:v>
                </c:pt>
                <c:pt idx="96">
                  <c:v>14.956681251525879</c:v>
                </c:pt>
                <c:pt idx="97">
                  <c:v>14.115656852722168</c:v>
                </c:pt>
                <c:pt idx="98">
                  <c:v>13.274633407592773</c:v>
                </c:pt>
                <c:pt idx="99">
                  <c:v>12.433609008789062</c:v>
                </c:pt>
                <c:pt idx="100">
                  <c:v>11.592584609985352</c:v>
                </c:pt>
                <c:pt idx="101">
                  <c:v>10.806323051452637</c:v>
                </c:pt>
                <c:pt idx="102">
                  <c:v>10.020060539245605</c:v>
                </c:pt>
                <c:pt idx="103">
                  <c:v>9.2337980270385742</c:v>
                </c:pt>
                <c:pt idx="104">
                  <c:v>8.4475364685058594</c:v>
                </c:pt>
                <c:pt idx="105">
                  <c:v>7.6612739562988281</c:v>
                </c:pt>
                <c:pt idx="106">
                  <c:v>6.8750114440917969</c:v>
                </c:pt>
                <c:pt idx="107">
                  <c:v>6.0887494087219238</c:v>
                </c:pt>
                <c:pt idx="108">
                  <c:v>5.3024868965148926</c:v>
                </c:pt>
                <c:pt idx="109">
                  <c:v>4.5162248611450195</c:v>
                </c:pt>
                <c:pt idx="110">
                  <c:v>3.7299625873565674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B-D7DE-624E-85A6-AA427E6E9417}"/>
            </c:ext>
          </c:extLst>
        </c:ser>
        <c:ser>
          <c:idx val="29"/>
          <c:order val="28"/>
          <c:tx>
            <c:strRef>
              <c:f>'[SSP2 App Measures 062321 for GHG and Temp SSP2 All RF Comparisons.xlsx]CO2eq Ouput'!$AE$1</c:f>
              <c:strCache>
                <c:ptCount val="1"/>
                <c:pt idx="0">
                  <c:v>PIK REMIND-MAGPIE SSP2 34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x"/>
            <c:size val="5"/>
            <c:spPr>
              <a:noFill/>
              <a:ln w="9525">
                <a:solidFill>
                  <a:srgbClr val="7030A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Ouput'!$AE$3:$AE$113</c:f>
              <c:numCache>
                <c:formatCode>General</c:formatCode>
                <c:ptCount val="111"/>
                <c:pt idx="15">
                  <c:v>47.369998931884766</c:v>
                </c:pt>
                <c:pt idx="16">
                  <c:v>48.004001617431641</c:v>
                </c:pt>
                <c:pt idx="17">
                  <c:v>48.63800048828125</c:v>
                </c:pt>
                <c:pt idx="18">
                  <c:v>49.271999359130859</c:v>
                </c:pt>
                <c:pt idx="19">
                  <c:v>49.905998229980469</c:v>
                </c:pt>
                <c:pt idx="20">
                  <c:v>50.540000915527344</c:v>
                </c:pt>
                <c:pt idx="21">
                  <c:v>51.165000915527344</c:v>
                </c:pt>
                <c:pt idx="22">
                  <c:v>51.790000915527344</c:v>
                </c:pt>
                <c:pt idx="23">
                  <c:v>52.415000915527344</c:v>
                </c:pt>
                <c:pt idx="24">
                  <c:v>53.040000915527344</c:v>
                </c:pt>
                <c:pt idx="25">
                  <c:v>53.665000915527344</c:v>
                </c:pt>
                <c:pt idx="26">
                  <c:v>54.290000915527344</c:v>
                </c:pt>
                <c:pt idx="27">
                  <c:v>54.915000915527344</c:v>
                </c:pt>
                <c:pt idx="28">
                  <c:v>55.540000915527344</c:v>
                </c:pt>
                <c:pt idx="29">
                  <c:v>56.165000915527344</c:v>
                </c:pt>
                <c:pt idx="30">
                  <c:v>56.790000915527344</c:v>
                </c:pt>
                <c:pt idx="31">
                  <c:v>56.523998260498047</c:v>
                </c:pt>
                <c:pt idx="32">
                  <c:v>56.257999420166016</c:v>
                </c:pt>
                <c:pt idx="33">
                  <c:v>55.992000579833984</c:v>
                </c:pt>
                <c:pt idx="34">
                  <c:v>55.726001739501953</c:v>
                </c:pt>
                <c:pt idx="35">
                  <c:v>55.459999084472656</c:v>
                </c:pt>
                <c:pt idx="36">
                  <c:v>55.194000244140625</c:v>
                </c:pt>
                <c:pt idx="37">
                  <c:v>54.928001403808594</c:v>
                </c:pt>
                <c:pt idx="38">
                  <c:v>54.661998748779297</c:v>
                </c:pt>
                <c:pt idx="39">
                  <c:v>54.395999908447266</c:v>
                </c:pt>
                <c:pt idx="40">
                  <c:v>54.130001068115234</c:v>
                </c:pt>
                <c:pt idx="41">
                  <c:v>53.306999206542969</c:v>
                </c:pt>
                <c:pt idx="42">
                  <c:v>52.484001159667969</c:v>
                </c:pt>
                <c:pt idx="43">
                  <c:v>51.660999298095703</c:v>
                </c:pt>
                <c:pt idx="44">
                  <c:v>50.838001251220703</c:v>
                </c:pt>
                <c:pt idx="45">
                  <c:v>50.014999389648438</c:v>
                </c:pt>
                <c:pt idx="46">
                  <c:v>49.192001342773438</c:v>
                </c:pt>
                <c:pt idx="47">
                  <c:v>48.368999481201172</c:v>
                </c:pt>
                <c:pt idx="48">
                  <c:v>47.546001434326172</c:v>
                </c:pt>
                <c:pt idx="49">
                  <c:v>46.722999572753906</c:v>
                </c:pt>
                <c:pt idx="50">
                  <c:v>45.900001525878906</c:v>
                </c:pt>
                <c:pt idx="51">
                  <c:v>45.259998321533203</c:v>
                </c:pt>
                <c:pt idx="52">
                  <c:v>44.619998931884766</c:v>
                </c:pt>
                <c:pt idx="53">
                  <c:v>43.979999542236328</c:v>
                </c:pt>
                <c:pt idx="54">
                  <c:v>43.340000152587891</c:v>
                </c:pt>
                <c:pt idx="55">
                  <c:v>42.700000762939453</c:v>
                </c:pt>
                <c:pt idx="56">
                  <c:v>42.060001373291016</c:v>
                </c:pt>
                <c:pt idx="57">
                  <c:v>41.419998168945312</c:v>
                </c:pt>
                <c:pt idx="58">
                  <c:v>40.779998779296875</c:v>
                </c:pt>
                <c:pt idx="59">
                  <c:v>40.139999389648438</c:v>
                </c:pt>
                <c:pt idx="60">
                  <c:v>39.5</c:v>
                </c:pt>
                <c:pt idx="61">
                  <c:v>38.869998931884766</c:v>
                </c:pt>
                <c:pt idx="62">
                  <c:v>38.240001678466797</c:v>
                </c:pt>
                <c:pt idx="63">
                  <c:v>37.610000610351562</c:v>
                </c:pt>
                <c:pt idx="64">
                  <c:v>36.979999542236328</c:v>
                </c:pt>
                <c:pt idx="65">
                  <c:v>36.349998474121094</c:v>
                </c:pt>
                <c:pt idx="66">
                  <c:v>35.720001220703125</c:v>
                </c:pt>
                <c:pt idx="67">
                  <c:v>35.090000152587891</c:v>
                </c:pt>
                <c:pt idx="68">
                  <c:v>34.459999084472656</c:v>
                </c:pt>
                <c:pt idx="69">
                  <c:v>33.830001831054688</c:v>
                </c:pt>
                <c:pt idx="70">
                  <c:v>33.200000762939453</c:v>
                </c:pt>
                <c:pt idx="71">
                  <c:v>32.480998992919922</c:v>
                </c:pt>
                <c:pt idx="72">
                  <c:v>31.761999130249023</c:v>
                </c:pt>
                <c:pt idx="73">
                  <c:v>31.042999267578125</c:v>
                </c:pt>
                <c:pt idx="74">
                  <c:v>30.323999404907227</c:v>
                </c:pt>
                <c:pt idx="75">
                  <c:v>29.604999542236328</c:v>
                </c:pt>
                <c:pt idx="76">
                  <c:v>28.88599967956543</c:v>
                </c:pt>
                <c:pt idx="77">
                  <c:v>28.166999816894531</c:v>
                </c:pt>
                <c:pt idx="78">
                  <c:v>27.447999954223633</c:v>
                </c:pt>
                <c:pt idx="79">
                  <c:v>26.729000091552734</c:v>
                </c:pt>
                <c:pt idx="80">
                  <c:v>26.010000228881836</c:v>
                </c:pt>
                <c:pt idx="81">
                  <c:v>25.166999816894531</c:v>
                </c:pt>
                <c:pt idx="82">
                  <c:v>24.323999404907227</c:v>
                </c:pt>
                <c:pt idx="83">
                  <c:v>23.481000900268555</c:v>
                </c:pt>
                <c:pt idx="84">
                  <c:v>22.63800048828125</c:v>
                </c:pt>
                <c:pt idx="85">
                  <c:v>21.795000076293945</c:v>
                </c:pt>
                <c:pt idx="86">
                  <c:v>20.951999664306641</c:v>
                </c:pt>
                <c:pt idx="87">
                  <c:v>20.108999252319336</c:v>
                </c:pt>
                <c:pt idx="88">
                  <c:v>19.266000747680664</c:v>
                </c:pt>
                <c:pt idx="89">
                  <c:v>18.423000335693359</c:v>
                </c:pt>
                <c:pt idx="90">
                  <c:v>17.579999923706055</c:v>
                </c:pt>
                <c:pt idx="91">
                  <c:v>16.669300079345703</c:v>
                </c:pt>
                <c:pt idx="92">
                  <c:v>15.758600234985352</c:v>
                </c:pt>
                <c:pt idx="93">
                  <c:v>14.847900390625</c:v>
                </c:pt>
                <c:pt idx="94">
                  <c:v>13.937199592590332</c:v>
                </c:pt>
                <c:pt idx="95">
                  <c:v>13.02649974822998</c:v>
                </c:pt>
                <c:pt idx="96">
                  <c:v>12.115799903869629</c:v>
                </c:pt>
                <c:pt idx="97">
                  <c:v>11.205100059509277</c:v>
                </c:pt>
                <c:pt idx="98">
                  <c:v>10.294400215148926</c:v>
                </c:pt>
                <c:pt idx="99">
                  <c:v>9.3837003707885742</c:v>
                </c:pt>
                <c:pt idx="100">
                  <c:v>8.4729995727539062</c:v>
                </c:pt>
                <c:pt idx="101">
                  <c:v>7.8442997932434082</c:v>
                </c:pt>
                <c:pt idx="102">
                  <c:v>7.2156000137329102</c:v>
                </c:pt>
                <c:pt idx="103">
                  <c:v>6.5869002342224121</c:v>
                </c:pt>
                <c:pt idx="104">
                  <c:v>5.9581999778747559</c:v>
                </c:pt>
                <c:pt idx="105">
                  <c:v>5.3295001983642578</c:v>
                </c:pt>
                <c:pt idx="106">
                  <c:v>4.7007999420166016</c:v>
                </c:pt>
                <c:pt idx="107">
                  <c:v>4.0721001625061035</c:v>
                </c:pt>
                <c:pt idx="108">
                  <c:v>3.4433999061584473</c:v>
                </c:pt>
                <c:pt idx="109">
                  <c:v>2.8146998882293701</c:v>
                </c:pt>
                <c:pt idx="110">
                  <c:v>2.1860001087188721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C-D7DE-624E-85A6-AA427E6E9417}"/>
            </c:ext>
          </c:extLst>
        </c:ser>
        <c:ser>
          <c:idx val="30"/>
          <c:order val="29"/>
          <c:tx>
            <c:strRef>
              <c:f>'[SSP2 App Measures 062321 for GHG and Temp SSP2 All RF Comparisons.xlsx]CO2eq Ouput'!$AF$1</c:f>
              <c:strCache>
                <c:ptCount val="1"/>
                <c:pt idx="0">
                  <c:v>EIEE WITCH-GLOBIOM SSP2 34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plus"/>
            <c:size val="5"/>
            <c:spPr>
              <a:noFill/>
              <a:ln w="9525">
                <a:solidFill>
                  <a:srgbClr val="7030A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Ouput'!$AF$3:$AF$113</c:f>
              <c:numCache>
                <c:formatCode>General</c:formatCode>
                <c:ptCount val="111"/>
                <c:pt idx="15">
                  <c:v>44.138317108154297</c:v>
                </c:pt>
                <c:pt idx="16">
                  <c:v>44.982120513916016</c:v>
                </c:pt>
                <c:pt idx="17">
                  <c:v>45.825923919677734</c:v>
                </c:pt>
                <c:pt idx="18">
                  <c:v>46.669727325439453</c:v>
                </c:pt>
                <c:pt idx="19">
                  <c:v>47.513530731201172</c:v>
                </c:pt>
                <c:pt idx="20">
                  <c:v>48.357330322265625</c:v>
                </c:pt>
                <c:pt idx="21">
                  <c:v>48.925312042236328</c:v>
                </c:pt>
                <c:pt idx="22">
                  <c:v>49.493289947509766</c:v>
                </c:pt>
                <c:pt idx="23">
                  <c:v>50.061267852783203</c:v>
                </c:pt>
                <c:pt idx="24">
                  <c:v>50.629245758056641</c:v>
                </c:pt>
                <c:pt idx="25">
                  <c:v>51.197227478027344</c:v>
                </c:pt>
                <c:pt idx="26">
                  <c:v>51.765205383300781</c:v>
                </c:pt>
                <c:pt idx="27">
                  <c:v>52.333183288574219</c:v>
                </c:pt>
                <c:pt idx="28">
                  <c:v>52.901165008544922</c:v>
                </c:pt>
                <c:pt idx="29">
                  <c:v>53.469142913818359</c:v>
                </c:pt>
                <c:pt idx="30">
                  <c:v>54.037120819091797</c:v>
                </c:pt>
                <c:pt idx="31">
                  <c:v>52.843837738037109</c:v>
                </c:pt>
                <c:pt idx="32">
                  <c:v>51.650554656982422</c:v>
                </c:pt>
                <c:pt idx="33">
                  <c:v>50.457275390625</c:v>
                </c:pt>
                <c:pt idx="34">
                  <c:v>49.263992309570312</c:v>
                </c:pt>
                <c:pt idx="35">
                  <c:v>48.070709228515625</c:v>
                </c:pt>
                <c:pt idx="36">
                  <c:v>46.877426147460938</c:v>
                </c:pt>
                <c:pt idx="37">
                  <c:v>45.68414306640625</c:v>
                </c:pt>
                <c:pt idx="38">
                  <c:v>44.490859985351562</c:v>
                </c:pt>
                <c:pt idx="39">
                  <c:v>43.297580718994141</c:v>
                </c:pt>
                <c:pt idx="40">
                  <c:v>42.104297637939453</c:v>
                </c:pt>
                <c:pt idx="41">
                  <c:v>41.641448974609375</c:v>
                </c:pt>
                <c:pt idx="42">
                  <c:v>41.178600311279297</c:v>
                </c:pt>
                <c:pt idx="43">
                  <c:v>40.715747833251953</c:v>
                </c:pt>
                <c:pt idx="44">
                  <c:v>40.252899169921875</c:v>
                </c:pt>
                <c:pt idx="45">
                  <c:v>39.790050506591797</c:v>
                </c:pt>
                <c:pt idx="46">
                  <c:v>39.327201843261719</c:v>
                </c:pt>
                <c:pt idx="47">
                  <c:v>38.864353179931641</c:v>
                </c:pt>
                <c:pt idx="48">
                  <c:v>38.401504516601562</c:v>
                </c:pt>
                <c:pt idx="49">
                  <c:v>37.938652038574219</c:v>
                </c:pt>
                <c:pt idx="50">
                  <c:v>37.475803375244141</c:v>
                </c:pt>
                <c:pt idx="51">
                  <c:v>37.100418090820312</c:v>
                </c:pt>
                <c:pt idx="52">
                  <c:v>36.725028991699219</c:v>
                </c:pt>
                <c:pt idx="53">
                  <c:v>36.349639892578125</c:v>
                </c:pt>
                <c:pt idx="54">
                  <c:v>35.974254608154297</c:v>
                </c:pt>
                <c:pt idx="55">
                  <c:v>35.598865509033203</c:v>
                </c:pt>
                <c:pt idx="56">
                  <c:v>35.223476409912109</c:v>
                </c:pt>
                <c:pt idx="57">
                  <c:v>34.848091125488281</c:v>
                </c:pt>
                <c:pt idx="58">
                  <c:v>34.472702026367188</c:v>
                </c:pt>
                <c:pt idx="59">
                  <c:v>34.097312927246094</c:v>
                </c:pt>
                <c:pt idx="60">
                  <c:v>33.721927642822266</c:v>
                </c:pt>
                <c:pt idx="61">
                  <c:v>33.287380218505859</c:v>
                </c:pt>
                <c:pt idx="62">
                  <c:v>32.852836608886719</c:v>
                </c:pt>
                <c:pt idx="63">
                  <c:v>32.418292999267578</c:v>
                </c:pt>
                <c:pt idx="64">
                  <c:v>31.983747482299805</c:v>
                </c:pt>
                <c:pt idx="65">
                  <c:v>31.549203872680664</c:v>
                </c:pt>
                <c:pt idx="66">
                  <c:v>31.114658355712891</c:v>
                </c:pt>
                <c:pt idx="67">
                  <c:v>30.68011474609375</c:v>
                </c:pt>
                <c:pt idx="68">
                  <c:v>30.245569229125977</c:v>
                </c:pt>
                <c:pt idx="69">
                  <c:v>29.811025619506836</c:v>
                </c:pt>
                <c:pt idx="70">
                  <c:v>29.376480102539062</c:v>
                </c:pt>
                <c:pt idx="71">
                  <c:v>28.954347610473633</c:v>
                </c:pt>
                <c:pt idx="72">
                  <c:v>28.532215118408203</c:v>
                </c:pt>
                <c:pt idx="73">
                  <c:v>28.110084533691406</c:v>
                </c:pt>
                <c:pt idx="74">
                  <c:v>27.687952041625977</c:v>
                </c:pt>
                <c:pt idx="75">
                  <c:v>27.265819549560547</c:v>
                </c:pt>
                <c:pt idx="76">
                  <c:v>26.843687057495117</c:v>
                </c:pt>
                <c:pt idx="77">
                  <c:v>26.421554565429688</c:v>
                </c:pt>
                <c:pt idx="78">
                  <c:v>25.999422073364258</c:v>
                </c:pt>
                <c:pt idx="79">
                  <c:v>25.577289581298828</c:v>
                </c:pt>
                <c:pt idx="80">
                  <c:v>25.155158996582031</c:v>
                </c:pt>
                <c:pt idx="81">
                  <c:v>24.799495697021484</c:v>
                </c:pt>
                <c:pt idx="82">
                  <c:v>24.44383430480957</c:v>
                </c:pt>
                <c:pt idx="83">
                  <c:v>24.088172912597656</c:v>
                </c:pt>
                <c:pt idx="84">
                  <c:v>23.732511520385742</c:v>
                </c:pt>
                <c:pt idx="85">
                  <c:v>23.376850128173828</c:v>
                </c:pt>
                <c:pt idx="86">
                  <c:v>23.021188735961914</c:v>
                </c:pt>
                <c:pt idx="87">
                  <c:v>22.665525436401367</c:v>
                </c:pt>
                <c:pt idx="88">
                  <c:v>22.309864044189453</c:v>
                </c:pt>
                <c:pt idx="89">
                  <c:v>21.954202651977539</c:v>
                </c:pt>
                <c:pt idx="90">
                  <c:v>21.598541259765625</c:v>
                </c:pt>
                <c:pt idx="91">
                  <c:v>20.988628387451172</c:v>
                </c:pt>
                <c:pt idx="92">
                  <c:v>20.378717422485352</c:v>
                </c:pt>
                <c:pt idx="93">
                  <c:v>19.768804550170898</c:v>
                </c:pt>
                <c:pt idx="94">
                  <c:v>19.158891677856445</c:v>
                </c:pt>
                <c:pt idx="95">
                  <c:v>18.548980712890625</c:v>
                </c:pt>
                <c:pt idx="96">
                  <c:v>17.939067840576172</c:v>
                </c:pt>
                <c:pt idx="97">
                  <c:v>17.329154968261719</c:v>
                </c:pt>
                <c:pt idx="98">
                  <c:v>16.719244003295898</c:v>
                </c:pt>
                <c:pt idx="99">
                  <c:v>16.109331130981445</c:v>
                </c:pt>
                <c:pt idx="100">
                  <c:v>15.499419212341309</c:v>
                </c:pt>
                <c:pt idx="101">
                  <c:v>14.911018371582031</c:v>
                </c:pt>
                <c:pt idx="102">
                  <c:v>14.322617530822754</c:v>
                </c:pt>
                <c:pt idx="103">
                  <c:v>13.734216690063477</c:v>
                </c:pt>
                <c:pt idx="104">
                  <c:v>13.145815849304199</c:v>
                </c:pt>
                <c:pt idx="105">
                  <c:v>12.557415008544922</c:v>
                </c:pt>
                <c:pt idx="106">
                  <c:v>11.969014167785645</c:v>
                </c:pt>
                <c:pt idx="107">
                  <c:v>11.380613327026367</c:v>
                </c:pt>
                <c:pt idx="108">
                  <c:v>10.79221248626709</c:v>
                </c:pt>
                <c:pt idx="109">
                  <c:v>10.203811645507812</c:v>
                </c:pt>
                <c:pt idx="110">
                  <c:v>9.6154108047485352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D-D7DE-624E-85A6-AA427E6E9417}"/>
            </c:ext>
          </c:extLst>
        </c:ser>
        <c:ser>
          <c:idx val="31"/>
          <c:order val="30"/>
          <c:tx>
            <c:strRef>
              <c:f>'[SSP2 App Measures 062321 for GHG and Temp SSP2 All RF Comparisons.xlsx]CO2eq Ouput'!$AG$1</c:f>
              <c:strCache>
                <c:ptCount val="1"/>
                <c:pt idx="0">
                  <c:v>PBL IMAGE SSP2 26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square"/>
            <c:size val="5"/>
            <c:spPr>
              <a:noFill/>
              <a:ln w="9525">
                <a:solidFill>
                  <a:srgbClr val="92D05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Ouput'!$AG$3:$AG$113</c:f>
              <c:numCache>
                <c:formatCode>General</c:formatCode>
                <c:ptCount val="111"/>
                <c:pt idx="15">
                  <c:v>44.544090270996094</c:v>
                </c:pt>
                <c:pt idx="16">
                  <c:v>45.260993957519531</c:v>
                </c:pt>
                <c:pt idx="17">
                  <c:v>45.977897644042969</c:v>
                </c:pt>
                <c:pt idx="18">
                  <c:v>46.694801330566406</c:v>
                </c:pt>
                <c:pt idx="19">
                  <c:v>47.411705017089844</c:v>
                </c:pt>
                <c:pt idx="20">
                  <c:v>48.128608703613281</c:v>
                </c:pt>
                <c:pt idx="21">
                  <c:v>48.643913269042969</c:v>
                </c:pt>
                <c:pt idx="22">
                  <c:v>49.159217834472656</c:v>
                </c:pt>
                <c:pt idx="23">
                  <c:v>49.674526214599609</c:v>
                </c:pt>
                <c:pt idx="24">
                  <c:v>50.189830780029297</c:v>
                </c:pt>
                <c:pt idx="25">
                  <c:v>50.705135345458984</c:v>
                </c:pt>
                <c:pt idx="26">
                  <c:v>51.220439910888672</c:v>
                </c:pt>
                <c:pt idx="27">
                  <c:v>51.735744476318359</c:v>
                </c:pt>
                <c:pt idx="28">
                  <c:v>52.251049041748047</c:v>
                </c:pt>
                <c:pt idx="29">
                  <c:v>52.766353607177734</c:v>
                </c:pt>
                <c:pt idx="30">
                  <c:v>53.281661987304688</c:v>
                </c:pt>
                <c:pt idx="31">
                  <c:v>51.850410461425781</c:v>
                </c:pt>
                <c:pt idx="32">
                  <c:v>50.419158935546875</c:v>
                </c:pt>
                <c:pt idx="33">
                  <c:v>48.987911224365234</c:v>
                </c:pt>
                <c:pt idx="34">
                  <c:v>47.556659698486328</c:v>
                </c:pt>
                <c:pt idx="35">
                  <c:v>46.125411987304688</c:v>
                </c:pt>
                <c:pt idx="36">
                  <c:v>44.694160461425781</c:v>
                </c:pt>
                <c:pt idx="37">
                  <c:v>43.262908935546875</c:v>
                </c:pt>
                <c:pt idx="38">
                  <c:v>41.831661224365234</c:v>
                </c:pt>
                <c:pt idx="39">
                  <c:v>40.400409698486328</c:v>
                </c:pt>
                <c:pt idx="40">
                  <c:v>38.969161987304688</c:v>
                </c:pt>
                <c:pt idx="41">
                  <c:v>37.840988159179688</c:v>
                </c:pt>
                <c:pt idx="42">
                  <c:v>36.712814331054688</c:v>
                </c:pt>
                <c:pt idx="43">
                  <c:v>35.584640502929688</c:v>
                </c:pt>
                <c:pt idx="44">
                  <c:v>34.456466674804688</c:v>
                </c:pt>
                <c:pt idx="45">
                  <c:v>33.328296661376953</c:v>
                </c:pt>
                <c:pt idx="46">
                  <c:v>32.200122833251953</c:v>
                </c:pt>
                <c:pt idx="47">
                  <c:v>31.071949005126953</c:v>
                </c:pt>
                <c:pt idx="48">
                  <c:v>29.943775177001953</c:v>
                </c:pt>
                <c:pt idx="49">
                  <c:v>28.815603256225586</c:v>
                </c:pt>
                <c:pt idx="50">
                  <c:v>27.687429428100586</c:v>
                </c:pt>
                <c:pt idx="51">
                  <c:v>26.808237075805664</c:v>
                </c:pt>
                <c:pt idx="52">
                  <c:v>25.929046630859375</c:v>
                </c:pt>
                <c:pt idx="53">
                  <c:v>25.049854278564453</c:v>
                </c:pt>
                <c:pt idx="54">
                  <c:v>24.170661926269531</c:v>
                </c:pt>
                <c:pt idx="55">
                  <c:v>23.291469573974609</c:v>
                </c:pt>
                <c:pt idx="56">
                  <c:v>22.412277221679688</c:v>
                </c:pt>
                <c:pt idx="57">
                  <c:v>21.533084869384766</c:v>
                </c:pt>
                <c:pt idx="58">
                  <c:v>20.653894424438477</c:v>
                </c:pt>
                <c:pt idx="59">
                  <c:v>19.774702072143555</c:v>
                </c:pt>
                <c:pt idx="60">
                  <c:v>18.895509719848633</c:v>
                </c:pt>
                <c:pt idx="61">
                  <c:v>18.055408477783203</c:v>
                </c:pt>
                <c:pt idx="62">
                  <c:v>17.215307235717773</c:v>
                </c:pt>
                <c:pt idx="63">
                  <c:v>16.375205993652344</c:v>
                </c:pt>
                <c:pt idx="64">
                  <c:v>15.53510570526123</c:v>
                </c:pt>
                <c:pt idx="65">
                  <c:v>14.695004463195801</c:v>
                </c:pt>
                <c:pt idx="66">
                  <c:v>13.854904174804688</c:v>
                </c:pt>
                <c:pt idx="67">
                  <c:v>13.014802932739258</c:v>
                </c:pt>
                <c:pt idx="68">
                  <c:v>12.174701690673828</c:v>
                </c:pt>
                <c:pt idx="69">
                  <c:v>11.334601402282715</c:v>
                </c:pt>
                <c:pt idx="70">
                  <c:v>10.494500160217285</c:v>
                </c:pt>
                <c:pt idx="71">
                  <c:v>10.155198097229004</c:v>
                </c:pt>
                <c:pt idx="72">
                  <c:v>9.8158960342407227</c:v>
                </c:pt>
                <c:pt idx="73">
                  <c:v>9.4765939712524414</c:v>
                </c:pt>
                <c:pt idx="74">
                  <c:v>9.1372919082641602</c:v>
                </c:pt>
                <c:pt idx="75">
                  <c:v>8.7979898452758789</c:v>
                </c:pt>
                <c:pt idx="76">
                  <c:v>8.4586877822875977</c:v>
                </c:pt>
                <c:pt idx="77">
                  <c:v>8.1193857192993164</c:v>
                </c:pt>
                <c:pt idx="78">
                  <c:v>7.780083179473877</c:v>
                </c:pt>
                <c:pt idx="79">
                  <c:v>7.4407811164855957</c:v>
                </c:pt>
                <c:pt idx="80">
                  <c:v>7.1014790534973145</c:v>
                </c:pt>
                <c:pt idx="81">
                  <c:v>6.8468136787414551</c:v>
                </c:pt>
                <c:pt idx="82">
                  <c:v>6.5921478271484375</c:v>
                </c:pt>
                <c:pt idx="83">
                  <c:v>6.3374824523925781</c:v>
                </c:pt>
                <c:pt idx="84">
                  <c:v>6.0828170776367188</c:v>
                </c:pt>
                <c:pt idx="85">
                  <c:v>5.8281517028808594</c:v>
                </c:pt>
                <c:pt idx="86">
                  <c:v>5.573486328125</c:v>
                </c:pt>
                <c:pt idx="87">
                  <c:v>5.3188204765319824</c:v>
                </c:pt>
                <c:pt idx="88">
                  <c:v>5.064155101776123</c:v>
                </c:pt>
                <c:pt idx="89">
                  <c:v>4.8094897270202637</c:v>
                </c:pt>
                <c:pt idx="90">
                  <c:v>4.5548243522644043</c:v>
                </c:pt>
                <c:pt idx="91">
                  <c:v>4.4357714653015137</c:v>
                </c:pt>
                <c:pt idx="92">
                  <c:v>4.316718578338623</c:v>
                </c:pt>
                <c:pt idx="93">
                  <c:v>4.1976656913757324</c:v>
                </c:pt>
                <c:pt idx="94">
                  <c:v>4.0786128044128418</c:v>
                </c:pt>
                <c:pt idx="95">
                  <c:v>3.9595601558685303</c:v>
                </c:pt>
                <c:pt idx="96">
                  <c:v>3.8405072689056396</c:v>
                </c:pt>
                <c:pt idx="97">
                  <c:v>3.721454381942749</c:v>
                </c:pt>
                <c:pt idx="98">
                  <c:v>3.6024014949798584</c:v>
                </c:pt>
                <c:pt idx="99">
                  <c:v>3.4833488464355469</c:v>
                </c:pt>
                <c:pt idx="100">
                  <c:v>3.3642959594726562</c:v>
                </c:pt>
                <c:pt idx="101">
                  <c:v>3.2188653945922852</c:v>
                </c:pt>
                <c:pt idx="102">
                  <c:v>3.0734348297119141</c:v>
                </c:pt>
                <c:pt idx="103">
                  <c:v>2.9280040264129639</c:v>
                </c:pt>
                <c:pt idx="104">
                  <c:v>2.7825734615325928</c:v>
                </c:pt>
                <c:pt idx="105">
                  <c:v>2.6371428966522217</c:v>
                </c:pt>
                <c:pt idx="106">
                  <c:v>2.4917123317718506</c:v>
                </c:pt>
                <c:pt idx="107">
                  <c:v>2.3462817668914795</c:v>
                </c:pt>
                <c:pt idx="108">
                  <c:v>2.2008512020111084</c:v>
                </c:pt>
                <c:pt idx="109">
                  <c:v>2.0554206371307373</c:v>
                </c:pt>
                <c:pt idx="110">
                  <c:v>1.9099899530410767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E-D7DE-624E-85A6-AA427E6E9417}"/>
            </c:ext>
          </c:extLst>
        </c:ser>
        <c:ser>
          <c:idx val="32"/>
          <c:order val="31"/>
          <c:tx>
            <c:strRef>
              <c:f>'[SSP2 App Measures 062321 for GHG and Temp SSP2 All RF Comparisons.xlsx]CO2eq Ouput'!$AH$1</c:f>
              <c:strCache>
                <c:ptCount val="1"/>
                <c:pt idx="0">
                  <c:v>IIASA MESSAGE-GLOBIOM SSP2 26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diamond"/>
            <c:size val="5"/>
            <c:spPr>
              <a:noFill/>
              <a:ln w="9525">
                <a:solidFill>
                  <a:srgbClr val="92D05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Ouput'!$AH$3:$AH$113</c:f>
              <c:numCache>
                <c:formatCode>General</c:formatCode>
                <c:ptCount val="111"/>
                <c:pt idx="15">
                  <c:v>49.033519744873047</c:v>
                </c:pt>
                <c:pt idx="16">
                  <c:v>49.588943481445312</c:v>
                </c:pt>
                <c:pt idx="17">
                  <c:v>50.144371032714844</c:v>
                </c:pt>
                <c:pt idx="18">
                  <c:v>50.699794769287109</c:v>
                </c:pt>
                <c:pt idx="19">
                  <c:v>51.255218505859375</c:v>
                </c:pt>
                <c:pt idx="20">
                  <c:v>51.810646057128906</c:v>
                </c:pt>
                <c:pt idx="21">
                  <c:v>51.955898284912109</c:v>
                </c:pt>
                <c:pt idx="22">
                  <c:v>52.101150512695312</c:v>
                </c:pt>
                <c:pt idx="23">
                  <c:v>52.246406555175781</c:v>
                </c:pt>
                <c:pt idx="24">
                  <c:v>52.391658782958984</c:v>
                </c:pt>
                <c:pt idx="25">
                  <c:v>52.536911010742188</c:v>
                </c:pt>
                <c:pt idx="26">
                  <c:v>52.682167053222656</c:v>
                </c:pt>
                <c:pt idx="27">
                  <c:v>52.827419281005859</c:v>
                </c:pt>
                <c:pt idx="28">
                  <c:v>52.972671508789062</c:v>
                </c:pt>
                <c:pt idx="29">
                  <c:v>53.117927551269531</c:v>
                </c:pt>
                <c:pt idx="30">
                  <c:v>53.263179779052734</c:v>
                </c:pt>
                <c:pt idx="31">
                  <c:v>52.564773559570312</c:v>
                </c:pt>
                <c:pt idx="32">
                  <c:v>51.866367340087891</c:v>
                </c:pt>
                <c:pt idx="33">
                  <c:v>51.167961120605469</c:v>
                </c:pt>
                <c:pt idx="34">
                  <c:v>50.469554901123047</c:v>
                </c:pt>
                <c:pt idx="35">
                  <c:v>49.771148681640625</c:v>
                </c:pt>
                <c:pt idx="36">
                  <c:v>49.072746276855469</c:v>
                </c:pt>
                <c:pt idx="37">
                  <c:v>48.374340057373047</c:v>
                </c:pt>
                <c:pt idx="38">
                  <c:v>47.675933837890625</c:v>
                </c:pt>
                <c:pt idx="39">
                  <c:v>46.977527618408203</c:v>
                </c:pt>
                <c:pt idx="40">
                  <c:v>46.279121398925781</c:v>
                </c:pt>
                <c:pt idx="41">
                  <c:v>45.368804931640625</c:v>
                </c:pt>
                <c:pt idx="42">
                  <c:v>44.458488464355469</c:v>
                </c:pt>
                <c:pt idx="43">
                  <c:v>43.548171997070312</c:v>
                </c:pt>
                <c:pt idx="44">
                  <c:v>42.637855529785156</c:v>
                </c:pt>
                <c:pt idx="45">
                  <c:v>41.727542877197266</c:v>
                </c:pt>
                <c:pt idx="46">
                  <c:v>40.817226409912109</c:v>
                </c:pt>
                <c:pt idx="47">
                  <c:v>39.906909942626953</c:v>
                </c:pt>
                <c:pt idx="48">
                  <c:v>38.996593475341797</c:v>
                </c:pt>
                <c:pt idx="49">
                  <c:v>38.086277008056641</c:v>
                </c:pt>
                <c:pt idx="50">
                  <c:v>37.175960540771484</c:v>
                </c:pt>
                <c:pt idx="51">
                  <c:v>36.111202239990234</c:v>
                </c:pt>
                <c:pt idx="52">
                  <c:v>35.046443939208984</c:v>
                </c:pt>
                <c:pt idx="53">
                  <c:v>33.981685638427734</c:v>
                </c:pt>
                <c:pt idx="54">
                  <c:v>32.91693115234375</c:v>
                </c:pt>
                <c:pt idx="55">
                  <c:v>31.852170944213867</c:v>
                </c:pt>
                <c:pt idx="56">
                  <c:v>30.78741455078125</c:v>
                </c:pt>
                <c:pt idx="57">
                  <c:v>29.72265625</c:v>
                </c:pt>
                <c:pt idx="58">
                  <c:v>28.65789794921875</c:v>
                </c:pt>
                <c:pt idx="59">
                  <c:v>27.593141555786133</c:v>
                </c:pt>
                <c:pt idx="60">
                  <c:v>26.528383255004883</c:v>
                </c:pt>
                <c:pt idx="61">
                  <c:v>25.755714416503906</c:v>
                </c:pt>
                <c:pt idx="62">
                  <c:v>24.983043670654297</c:v>
                </c:pt>
                <c:pt idx="63">
                  <c:v>24.21037483215332</c:v>
                </c:pt>
                <c:pt idx="64">
                  <c:v>23.437705993652344</c:v>
                </c:pt>
                <c:pt idx="65">
                  <c:v>22.665035247802734</c:v>
                </c:pt>
                <c:pt idx="66">
                  <c:v>21.892366409301758</c:v>
                </c:pt>
                <c:pt idx="67">
                  <c:v>21.119697570800781</c:v>
                </c:pt>
                <c:pt idx="68">
                  <c:v>20.347028732299805</c:v>
                </c:pt>
                <c:pt idx="69">
                  <c:v>19.574357986450195</c:v>
                </c:pt>
                <c:pt idx="70">
                  <c:v>18.801689147949219</c:v>
                </c:pt>
                <c:pt idx="71">
                  <c:v>18.038383483886719</c:v>
                </c:pt>
                <c:pt idx="72">
                  <c:v>17.275077819824219</c:v>
                </c:pt>
                <c:pt idx="73">
                  <c:v>16.511772155761719</c:v>
                </c:pt>
                <c:pt idx="74">
                  <c:v>15.748467445373535</c:v>
                </c:pt>
                <c:pt idx="75">
                  <c:v>14.985161781311035</c:v>
                </c:pt>
                <c:pt idx="76">
                  <c:v>14.221857070922852</c:v>
                </c:pt>
                <c:pt idx="77">
                  <c:v>13.458551406860352</c:v>
                </c:pt>
                <c:pt idx="78">
                  <c:v>12.695245742797852</c:v>
                </c:pt>
                <c:pt idx="79">
                  <c:v>11.931940078735352</c:v>
                </c:pt>
                <c:pt idx="80">
                  <c:v>11.168634414672852</c:v>
                </c:pt>
                <c:pt idx="81">
                  <c:v>10.491095542907715</c:v>
                </c:pt>
                <c:pt idx="82">
                  <c:v>9.8135566711425781</c:v>
                </c:pt>
                <c:pt idx="83">
                  <c:v>9.1360177993774414</c:v>
                </c:pt>
                <c:pt idx="84">
                  <c:v>8.4584789276123047</c:v>
                </c:pt>
                <c:pt idx="85">
                  <c:v>7.780940055847168</c:v>
                </c:pt>
                <c:pt idx="86">
                  <c:v>7.1034011840820312</c:v>
                </c:pt>
                <c:pt idx="87">
                  <c:v>6.4258618354797363</c:v>
                </c:pt>
                <c:pt idx="88">
                  <c:v>5.7483229637145996</c:v>
                </c:pt>
                <c:pt idx="89">
                  <c:v>5.0707840919494629</c:v>
                </c:pt>
                <c:pt idx="90">
                  <c:v>4.3932452201843262</c:v>
                </c:pt>
                <c:pt idx="91">
                  <c:v>4.071319580078125</c:v>
                </c:pt>
                <c:pt idx="92">
                  <c:v>3.7493941783905029</c:v>
                </c:pt>
                <c:pt idx="93">
                  <c:v>3.4274687767028809</c:v>
                </c:pt>
                <c:pt idx="94">
                  <c:v>3.1055431365966797</c:v>
                </c:pt>
                <c:pt idx="95">
                  <c:v>2.7836177349090576</c:v>
                </c:pt>
                <c:pt idx="96">
                  <c:v>2.4616923332214355</c:v>
                </c:pt>
                <c:pt idx="97">
                  <c:v>2.1397666931152344</c:v>
                </c:pt>
                <c:pt idx="98">
                  <c:v>1.8178412914276123</c:v>
                </c:pt>
                <c:pt idx="99">
                  <c:v>1.4959158897399902</c:v>
                </c:pt>
                <c:pt idx="100">
                  <c:v>1.1739903688430786</c:v>
                </c:pt>
                <c:pt idx="101">
                  <c:v>0.92177426815032959</c:v>
                </c:pt>
                <c:pt idx="102">
                  <c:v>0.66955822706222534</c:v>
                </c:pt>
                <c:pt idx="103">
                  <c:v>0.41734212636947632</c:v>
                </c:pt>
                <c:pt idx="104">
                  <c:v>0.16512605547904968</c:v>
                </c:pt>
                <c:pt idx="105">
                  <c:v>-8.7090030312538147E-2</c:v>
                </c:pt>
                <c:pt idx="106">
                  <c:v>-0.33930611610412598</c:v>
                </c:pt>
                <c:pt idx="107">
                  <c:v>-0.59152215719223022</c:v>
                </c:pt>
                <c:pt idx="108">
                  <c:v>-0.84373825788497925</c:v>
                </c:pt>
                <c:pt idx="109">
                  <c:v>-1.0959542989730835</c:v>
                </c:pt>
                <c:pt idx="110">
                  <c:v>-1.3481703996658325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1F-D7DE-624E-85A6-AA427E6E9417}"/>
            </c:ext>
          </c:extLst>
        </c:ser>
        <c:ser>
          <c:idx val="33"/>
          <c:order val="32"/>
          <c:tx>
            <c:strRef>
              <c:f>'[SSP2 App Measures 062321 for GHG and Temp SSP2 All RF Comparisons.xlsx]CO2eq Ouput'!$AI$1</c:f>
              <c:strCache>
                <c:ptCount val="1"/>
                <c:pt idx="0">
                  <c:v>NIES AIM/CGE SSP2 26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triangle"/>
            <c:size val="5"/>
            <c:spPr>
              <a:noFill/>
              <a:ln w="9525">
                <a:solidFill>
                  <a:srgbClr val="92D05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Ouput'!$AI$3:$AI$113</c:f>
              <c:numCache>
                <c:formatCode>General</c:formatCode>
                <c:ptCount val="111"/>
                <c:pt idx="15">
                  <c:v>46.330333709716797</c:v>
                </c:pt>
                <c:pt idx="16">
                  <c:v>47.300739288330078</c:v>
                </c:pt>
                <c:pt idx="17">
                  <c:v>48.271148681640625</c:v>
                </c:pt>
                <c:pt idx="18">
                  <c:v>49.241554260253906</c:v>
                </c:pt>
                <c:pt idx="19">
                  <c:v>50.211963653564453</c:v>
                </c:pt>
                <c:pt idx="20">
                  <c:v>51.182369232177734</c:v>
                </c:pt>
                <c:pt idx="21">
                  <c:v>51.734359741210938</c:v>
                </c:pt>
                <c:pt idx="22">
                  <c:v>52.286350250244141</c:v>
                </c:pt>
                <c:pt idx="23">
                  <c:v>52.838340759277344</c:v>
                </c:pt>
                <c:pt idx="24">
                  <c:v>53.390331268310547</c:v>
                </c:pt>
                <c:pt idx="25">
                  <c:v>53.94232177734375</c:v>
                </c:pt>
                <c:pt idx="26">
                  <c:v>54.494308471679688</c:v>
                </c:pt>
                <c:pt idx="27">
                  <c:v>55.046298980712891</c:v>
                </c:pt>
                <c:pt idx="28">
                  <c:v>55.598289489746094</c:v>
                </c:pt>
                <c:pt idx="29">
                  <c:v>56.150279998779297</c:v>
                </c:pt>
                <c:pt idx="30">
                  <c:v>56.7022705078125</c:v>
                </c:pt>
                <c:pt idx="31">
                  <c:v>54.873634338378906</c:v>
                </c:pt>
                <c:pt idx="32">
                  <c:v>53.044994354248047</c:v>
                </c:pt>
                <c:pt idx="33">
                  <c:v>51.216358184814453</c:v>
                </c:pt>
                <c:pt idx="34">
                  <c:v>49.387722015380859</c:v>
                </c:pt>
                <c:pt idx="35">
                  <c:v>47.559085845947266</c:v>
                </c:pt>
                <c:pt idx="36">
                  <c:v>45.730449676513672</c:v>
                </c:pt>
                <c:pt idx="37">
                  <c:v>43.901813507080078</c:v>
                </c:pt>
                <c:pt idx="38">
                  <c:v>42.073177337646484</c:v>
                </c:pt>
                <c:pt idx="39">
                  <c:v>40.244537353515625</c:v>
                </c:pt>
                <c:pt idx="40">
                  <c:v>38.415901184082031</c:v>
                </c:pt>
                <c:pt idx="41">
                  <c:v>37.152366638183594</c:v>
                </c:pt>
                <c:pt idx="42">
                  <c:v>35.888828277587891</c:v>
                </c:pt>
                <c:pt idx="43">
                  <c:v>34.625293731689453</c:v>
                </c:pt>
                <c:pt idx="44">
                  <c:v>33.36175537109375</c:v>
                </c:pt>
                <c:pt idx="45">
                  <c:v>32.098220825195312</c:v>
                </c:pt>
                <c:pt idx="46">
                  <c:v>30.834684371948242</c:v>
                </c:pt>
                <c:pt idx="47">
                  <c:v>29.571147918701172</c:v>
                </c:pt>
                <c:pt idx="48">
                  <c:v>28.307611465454102</c:v>
                </c:pt>
                <c:pt idx="49">
                  <c:v>27.044075012207031</c:v>
                </c:pt>
                <c:pt idx="50">
                  <c:v>25.780538558959961</c:v>
                </c:pt>
                <c:pt idx="51">
                  <c:v>24.945146560668945</c:v>
                </c:pt>
                <c:pt idx="52">
                  <c:v>24.10975456237793</c:v>
                </c:pt>
                <c:pt idx="53">
                  <c:v>23.274362564086914</c:v>
                </c:pt>
                <c:pt idx="54">
                  <c:v>22.438968658447266</c:v>
                </c:pt>
                <c:pt idx="55">
                  <c:v>21.60357666015625</c:v>
                </c:pt>
                <c:pt idx="56">
                  <c:v>20.768184661865234</c:v>
                </c:pt>
                <c:pt idx="57">
                  <c:v>19.932792663574219</c:v>
                </c:pt>
                <c:pt idx="58">
                  <c:v>19.097400665283203</c:v>
                </c:pt>
                <c:pt idx="59">
                  <c:v>18.262006759643555</c:v>
                </c:pt>
                <c:pt idx="60">
                  <c:v>17.426614761352539</c:v>
                </c:pt>
                <c:pt idx="61">
                  <c:v>17.039201736450195</c:v>
                </c:pt>
                <c:pt idx="62">
                  <c:v>16.651786804199219</c:v>
                </c:pt>
                <c:pt idx="63">
                  <c:v>16.264371871948242</c:v>
                </c:pt>
                <c:pt idx="64">
                  <c:v>15.876958847045898</c:v>
                </c:pt>
                <c:pt idx="65">
                  <c:v>15.489544868469238</c:v>
                </c:pt>
                <c:pt idx="66">
                  <c:v>15.102129936218262</c:v>
                </c:pt>
                <c:pt idx="67">
                  <c:v>14.714715957641602</c:v>
                </c:pt>
                <c:pt idx="68">
                  <c:v>14.327301979064941</c:v>
                </c:pt>
                <c:pt idx="69">
                  <c:v>13.939888000488281</c:v>
                </c:pt>
                <c:pt idx="70">
                  <c:v>13.552474021911621</c:v>
                </c:pt>
                <c:pt idx="71">
                  <c:v>12.975973129272461</c:v>
                </c:pt>
                <c:pt idx="72">
                  <c:v>12.399472236633301</c:v>
                </c:pt>
                <c:pt idx="73">
                  <c:v>11.822971343994141</c:v>
                </c:pt>
                <c:pt idx="74">
                  <c:v>11.24647045135498</c:v>
                </c:pt>
                <c:pt idx="75">
                  <c:v>10.66996955871582</c:v>
                </c:pt>
                <c:pt idx="76">
                  <c:v>10.09346866607666</c:v>
                </c:pt>
                <c:pt idx="77">
                  <c:v>9.5169677734375</c:v>
                </c:pt>
                <c:pt idx="78">
                  <c:v>8.9404668807983398</c:v>
                </c:pt>
                <c:pt idx="79">
                  <c:v>8.3639659881591797</c:v>
                </c:pt>
                <c:pt idx="80">
                  <c:v>7.7874650955200195</c:v>
                </c:pt>
                <c:pt idx="81">
                  <c:v>7.5279455184936523</c:v>
                </c:pt>
                <c:pt idx="82">
                  <c:v>7.2684259414672852</c:v>
                </c:pt>
                <c:pt idx="83">
                  <c:v>7.008906364440918</c:v>
                </c:pt>
                <c:pt idx="84">
                  <c:v>6.7493867874145508</c:v>
                </c:pt>
                <c:pt idx="85">
                  <c:v>6.4898672103881836</c:v>
                </c:pt>
                <c:pt idx="86">
                  <c:v>6.2303476333618164</c:v>
                </c:pt>
                <c:pt idx="87">
                  <c:v>5.9708280563354492</c:v>
                </c:pt>
                <c:pt idx="88">
                  <c:v>5.711308479309082</c:v>
                </c:pt>
                <c:pt idx="89">
                  <c:v>5.4517889022827148</c:v>
                </c:pt>
                <c:pt idx="90">
                  <c:v>5.1922693252563477</c:v>
                </c:pt>
                <c:pt idx="91">
                  <c:v>4.9808802604675293</c:v>
                </c:pt>
                <c:pt idx="92">
                  <c:v>4.7694907188415527</c:v>
                </c:pt>
                <c:pt idx="93">
                  <c:v>4.5581011772155762</c:v>
                </c:pt>
                <c:pt idx="94">
                  <c:v>4.3467116355895996</c:v>
                </c:pt>
                <c:pt idx="95">
                  <c:v>4.135322093963623</c:v>
                </c:pt>
                <c:pt idx="96">
                  <c:v>3.9239325523376465</c:v>
                </c:pt>
                <c:pt idx="97">
                  <c:v>3.712543249130249</c:v>
                </c:pt>
                <c:pt idx="98">
                  <c:v>3.5011537075042725</c:v>
                </c:pt>
                <c:pt idx="99">
                  <c:v>3.2897641658782959</c:v>
                </c:pt>
                <c:pt idx="100">
                  <c:v>3.0783748626708984</c:v>
                </c:pt>
                <c:pt idx="101">
                  <c:v>2.9594552516937256</c:v>
                </c:pt>
                <c:pt idx="102">
                  <c:v>2.8405358791351318</c:v>
                </c:pt>
                <c:pt idx="103">
                  <c:v>2.721616268157959</c:v>
                </c:pt>
                <c:pt idx="104">
                  <c:v>2.6026968955993652</c:v>
                </c:pt>
                <c:pt idx="105">
                  <c:v>2.4837772846221924</c:v>
                </c:pt>
                <c:pt idx="106">
                  <c:v>2.3648579120635986</c:v>
                </c:pt>
                <c:pt idx="107">
                  <c:v>2.2459383010864258</c:v>
                </c:pt>
                <c:pt idx="108">
                  <c:v>2.127018928527832</c:v>
                </c:pt>
                <c:pt idx="109">
                  <c:v>2.0080993175506592</c:v>
                </c:pt>
                <c:pt idx="110">
                  <c:v>1.8891799449920654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20-D7DE-624E-85A6-AA427E6E9417}"/>
            </c:ext>
          </c:extLst>
        </c:ser>
        <c:ser>
          <c:idx val="34"/>
          <c:order val="33"/>
          <c:tx>
            <c:strRef>
              <c:f>'[SSP2 App Measures 062321 for GHG and Temp SSP2 All RF Comparisons.xlsx]CO2eq Ouput'!$AJ$1</c:f>
              <c:strCache>
                <c:ptCount val="1"/>
                <c:pt idx="0">
                  <c:v>PNNL GCAM4 SSP2 26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circle"/>
            <c:size val="5"/>
            <c:spPr>
              <a:noFill/>
              <a:ln w="9525">
                <a:solidFill>
                  <a:srgbClr val="92D05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Ouput'!$AJ$3:$AJ$113</c:f>
              <c:numCache>
                <c:formatCode>General</c:formatCode>
                <c:ptCount val="111"/>
                <c:pt idx="20">
                  <c:v>46.013996124267578</c:v>
                </c:pt>
                <c:pt idx="21">
                  <c:v>46.712005615234375</c:v>
                </c:pt>
                <c:pt idx="22">
                  <c:v>47.410015106201172</c:v>
                </c:pt>
                <c:pt idx="23">
                  <c:v>48.108024597167969</c:v>
                </c:pt>
                <c:pt idx="24">
                  <c:v>48.806034088134766</c:v>
                </c:pt>
                <c:pt idx="25">
                  <c:v>49.504043579101562</c:v>
                </c:pt>
                <c:pt idx="26">
                  <c:v>50.202053070068359</c:v>
                </c:pt>
                <c:pt idx="27">
                  <c:v>50.900062561035156</c:v>
                </c:pt>
                <c:pt idx="28">
                  <c:v>51.598075866699219</c:v>
                </c:pt>
                <c:pt idx="29">
                  <c:v>52.296085357666016</c:v>
                </c:pt>
                <c:pt idx="30">
                  <c:v>52.994094848632812</c:v>
                </c:pt>
                <c:pt idx="31">
                  <c:v>54.008140563964844</c:v>
                </c:pt>
                <c:pt idx="32">
                  <c:v>55.022190093994141</c:v>
                </c:pt>
                <c:pt idx="33">
                  <c:v>56.036239624023438</c:v>
                </c:pt>
                <c:pt idx="34">
                  <c:v>57.050285339355469</c:v>
                </c:pt>
                <c:pt idx="35">
                  <c:v>58.064334869384766</c:v>
                </c:pt>
                <c:pt idx="36">
                  <c:v>59.078380584716797</c:v>
                </c:pt>
                <c:pt idx="37">
                  <c:v>60.092430114746094</c:v>
                </c:pt>
                <c:pt idx="38">
                  <c:v>61.106479644775391</c:v>
                </c:pt>
                <c:pt idx="39">
                  <c:v>62.120525360107422</c:v>
                </c:pt>
                <c:pt idx="40">
                  <c:v>63.134574890136719</c:v>
                </c:pt>
                <c:pt idx="41">
                  <c:v>60.504066467285156</c:v>
                </c:pt>
                <c:pt idx="42">
                  <c:v>57.873561859130859</c:v>
                </c:pt>
                <c:pt idx="43">
                  <c:v>55.243053436279297</c:v>
                </c:pt>
                <c:pt idx="44">
                  <c:v>52.612545013427734</c:v>
                </c:pt>
                <c:pt idx="45">
                  <c:v>49.982040405273438</c:v>
                </c:pt>
                <c:pt idx="46">
                  <c:v>47.351531982421875</c:v>
                </c:pt>
                <c:pt idx="47">
                  <c:v>44.721023559570312</c:v>
                </c:pt>
                <c:pt idx="48">
                  <c:v>42.090518951416016</c:v>
                </c:pt>
                <c:pt idx="49">
                  <c:v>39.460010528564453</c:v>
                </c:pt>
                <c:pt idx="50">
                  <c:v>36.829502105712891</c:v>
                </c:pt>
                <c:pt idx="51">
                  <c:v>35.822898864746094</c:v>
                </c:pt>
                <c:pt idx="52">
                  <c:v>34.816295623779297</c:v>
                </c:pt>
                <c:pt idx="53">
                  <c:v>33.809688568115234</c:v>
                </c:pt>
                <c:pt idx="54">
                  <c:v>32.803085327148438</c:v>
                </c:pt>
                <c:pt idx="55">
                  <c:v>31.796480178833008</c:v>
                </c:pt>
                <c:pt idx="56">
                  <c:v>30.789875030517578</c:v>
                </c:pt>
                <c:pt idx="57">
                  <c:v>29.783269882202148</c:v>
                </c:pt>
                <c:pt idx="58">
                  <c:v>28.776664733886719</c:v>
                </c:pt>
                <c:pt idx="59">
                  <c:v>27.770059585571289</c:v>
                </c:pt>
                <c:pt idx="60">
                  <c:v>26.763454437255859</c:v>
                </c:pt>
                <c:pt idx="61">
                  <c:v>26.001211166381836</c:v>
                </c:pt>
                <c:pt idx="62">
                  <c:v>25.23896598815918</c:v>
                </c:pt>
                <c:pt idx="63">
                  <c:v>24.476722717285156</c:v>
                </c:pt>
                <c:pt idx="64">
                  <c:v>23.714479446411133</c:v>
                </c:pt>
                <c:pt idx="65">
                  <c:v>22.952234268188477</c:v>
                </c:pt>
                <c:pt idx="66">
                  <c:v>22.189990997314453</c:v>
                </c:pt>
                <c:pt idx="67">
                  <c:v>21.427745819091797</c:v>
                </c:pt>
                <c:pt idx="68">
                  <c:v>20.665502548217773</c:v>
                </c:pt>
                <c:pt idx="69">
                  <c:v>19.903257369995117</c:v>
                </c:pt>
                <c:pt idx="70">
                  <c:v>19.141014099121094</c:v>
                </c:pt>
                <c:pt idx="71">
                  <c:v>18.448652267456055</c:v>
                </c:pt>
                <c:pt idx="72">
                  <c:v>17.756292343139648</c:v>
                </c:pt>
                <c:pt idx="73">
                  <c:v>17.063932418823242</c:v>
                </c:pt>
                <c:pt idx="74">
                  <c:v>16.371570587158203</c:v>
                </c:pt>
                <c:pt idx="75">
                  <c:v>15.679210662841797</c:v>
                </c:pt>
                <c:pt idx="76">
                  <c:v>14.986850738525391</c:v>
                </c:pt>
                <c:pt idx="77">
                  <c:v>14.294489860534668</c:v>
                </c:pt>
                <c:pt idx="78">
                  <c:v>13.602128982543945</c:v>
                </c:pt>
                <c:pt idx="79">
                  <c:v>12.909769058227539</c:v>
                </c:pt>
                <c:pt idx="80">
                  <c:v>12.217408180236816</c:v>
                </c:pt>
                <c:pt idx="81">
                  <c:v>11.497174263000488</c:v>
                </c:pt>
                <c:pt idx="82">
                  <c:v>10.77694034576416</c:v>
                </c:pt>
                <c:pt idx="83">
                  <c:v>10.056707382202148</c:v>
                </c:pt>
                <c:pt idx="84">
                  <c:v>9.3364734649658203</c:v>
                </c:pt>
                <c:pt idx="85">
                  <c:v>8.6162395477294922</c:v>
                </c:pt>
                <c:pt idx="86">
                  <c:v>7.8960061073303223</c:v>
                </c:pt>
                <c:pt idx="87">
                  <c:v>7.1757721900939941</c:v>
                </c:pt>
                <c:pt idx="88">
                  <c:v>6.4555387496948242</c:v>
                </c:pt>
                <c:pt idx="89">
                  <c:v>5.7353048324584961</c:v>
                </c:pt>
                <c:pt idx="90">
                  <c:v>5.0150713920593262</c:v>
                </c:pt>
                <c:pt idx="91">
                  <c:v>4.2688870429992676</c:v>
                </c:pt>
                <c:pt idx="92">
                  <c:v>3.5227029323577881</c:v>
                </c:pt>
                <c:pt idx="93">
                  <c:v>2.7765188217163086</c:v>
                </c:pt>
                <c:pt idx="94">
                  <c:v>2.0303347110748291</c:v>
                </c:pt>
                <c:pt idx="95">
                  <c:v>1.2841506004333496</c:v>
                </c:pt>
                <c:pt idx="96">
                  <c:v>0.53796648979187012</c:v>
                </c:pt>
                <c:pt idx="97">
                  <c:v>-0.20821762084960938</c:v>
                </c:pt>
                <c:pt idx="98">
                  <c:v>-0.95440173149108887</c:v>
                </c:pt>
                <c:pt idx="99">
                  <c:v>-1.7005858421325684</c:v>
                </c:pt>
                <c:pt idx="100">
                  <c:v>-2.4467699527740479</c:v>
                </c:pt>
                <c:pt idx="101">
                  <c:v>-3.2884659767150879</c:v>
                </c:pt>
                <c:pt idx="102">
                  <c:v>-4.1301617622375488</c:v>
                </c:pt>
                <c:pt idx="103">
                  <c:v>-4.9718575477600098</c:v>
                </c:pt>
                <c:pt idx="104">
                  <c:v>-5.8135533332824707</c:v>
                </c:pt>
                <c:pt idx="105">
                  <c:v>-6.6552491188049316</c:v>
                </c:pt>
                <c:pt idx="106">
                  <c:v>-7.4969449043273926</c:v>
                </c:pt>
                <c:pt idx="107">
                  <c:v>-8.3386411666870117</c:v>
                </c:pt>
                <c:pt idx="108">
                  <c:v>-9.1803369522094727</c:v>
                </c:pt>
                <c:pt idx="109">
                  <c:v>-10.022032737731934</c:v>
                </c:pt>
                <c:pt idx="110">
                  <c:v>-10.863728523254395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21-D7DE-624E-85A6-AA427E6E9417}"/>
            </c:ext>
          </c:extLst>
        </c:ser>
        <c:ser>
          <c:idx val="35"/>
          <c:order val="34"/>
          <c:tx>
            <c:strRef>
              <c:f>'[SSP2 App Measures 062321 for GHG and Temp SSP2 All RF Comparisons.xlsx]CO2eq Ouput'!$AK$1</c:f>
              <c:strCache>
                <c:ptCount val="1"/>
                <c:pt idx="0">
                  <c:v>PIK REMIND-MAGPIE SSP2 26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x"/>
            <c:size val="5"/>
            <c:spPr>
              <a:noFill/>
              <a:ln w="9525">
                <a:solidFill>
                  <a:srgbClr val="92D05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Ouput'!$AK$3:$AK$113</c:f>
              <c:numCache>
                <c:formatCode>General</c:formatCode>
                <c:ptCount val="111"/>
                <c:pt idx="15">
                  <c:v>47.369998931884766</c:v>
                </c:pt>
                <c:pt idx="16">
                  <c:v>48.004001617431641</c:v>
                </c:pt>
                <c:pt idx="17">
                  <c:v>48.63800048828125</c:v>
                </c:pt>
                <c:pt idx="18">
                  <c:v>49.271999359130859</c:v>
                </c:pt>
                <c:pt idx="19">
                  <c:v>49.905998229980469</c:v>
                </c:pt>
                <c:pt idx="20">
                  <c:v>50.540000915527344</c:v>
                </c:pt>
                <c:pt idx="21">
                  <c:v>51.159999847412109</c:v>
                </c:pt>
                <c:pt idx="22">
                  <c:v>51.779998779296875</c:v>
                </c:pt>
                <c:pt idx="23">
                  <c:v>52.400001525878906</c:v>
                </c:pt>
                <c:pt idx="24">
                  <c:v>53.020000457763672</c:v>
                </c:pt>
                <c:pt idx="25">
                  <c:v>53.639999389648438</c:v>
                </c:pt>
                <c:pt idx="26">
                  <c:v>54.259998321533203</c:v>
                </c:pt>
                <c:pt idx="27">
                  <c:v>54.880001068115234</c:v>
                </c:pt>
                <c:pt idx="28">
                  <c:v>55.5</c:v>
                </c:pt>
                <c:pt idx="29">
                  <c:v>56.119998931884766</c:v>
                </c:pt>
                <c:pt idx="30">
                  <c:v>56.740001678466797</c:v>
                </c:pt>
                <c:pt idx="31">
                  <c:v>55.870998382568359</c:v>
                </c:pt>
                <c:pt idx="32">
                  <c:v>55.001998901367188</c:v>
                </c:pt>
                <c:pt idx="33">
                  <c:v>54.132999420166016</c:v>
                </c:pt>
                <c:pt idx="34">
                  <c:v>53.263999938964844</c:v>
                </c:pt>
                <c:pt idx="35">
                  <c:v>52.395000457763672</c:v>
                </c:pt>
                <c:pt idx="36">
                  <c:v>51.5260009765625</c:v>
                </c:pt>
                <c:pt idx="37">
                  <c:v>50.657001495361328</c:v>
                </c:pt>
                <c:pt idx="38">
                  <c:v>49.787998199462891</c:v>
                </c:pt>
                <c:pt idx="39">
                  <c:v>48.918998718261719</c:v>
                </c:pt>
                <c:pt idx="40">
                  <c:v>48.049999237060547</c:v>
                </c:pt>
                <c:pt idx="41">
                  <c:v>47.006000518798828</c:v>
                </c:pt>
                <c:pt idx="42">
                  <c:v>45.962001800537109</c:v>
                </c:pt>
                <c:pt idx="43">
                  <c:v>44.917999267578125</c:v>
                </c:pt>
                <c:pt idx="44">
                  <c:v>43.874000549316406</c:v>
                </c:pt>
                <c:pt idx="45">
                  <c:v>42.830001831054688</c:v>
                </c:pt>
                <c:pt idx="46">
                  <c:v>41.785999298095703</c:v>
                </c:pt>
                <c:pt idx="47">
                  <c:v>40.742000579833984</c:v>
                </c:pt>
                <c:pt idx="48">
                  <c:v>39.698001861572266</c:v>
                </c:pt>
                <c:pt idx="49">
                  <c:v>38.653999328613281</c:v>
                </c:pt>
                <c:pt idx="50">
                  <c:v>37.610000610351562</c:v>
                </c:pt>
                <c:pt idx="51">
                  <c:v>36.687999725341797</c:v>
                </c:pt>
                <c:pt idx="52">
                  <c:v>35.765998840332031</c:v>
                </c:pt>
                <c:pt idx="53">
                  <c:v>34.844001770019531</c:v>
                </c:pt>
                <c:pt idx="54">
                  <c:v>33.922000885009766</c:v>
                </c:pt>
                <c:pt idx="55">
                  <c:v>33</c:v>
                </c:pt>
                <c:pt idx="56">
                  <c:v>32.077999114990234</c:v>
                </c:pt>
                <c:pt idx="57">
                  <c:v>31.156000137329102</c:v>
                </c:pt>
                <c:pt idx="58">
                  <c:v>30.233999252319336</c:v>
                </c:pt>
                <c:pt idx="59">
                  <c:v>29.312000274658203</c:v>
                </c:pt>
                <c:pt idx="60">
                  <c:v>28.389999389648438</c:v>
                </c:pt>
                <c:pt idx="61">
                  <c:v>27.179000854492188</c:v>
                </c:pt>
                <c:pt idx="62">
                  <c:v>25.968000411987305</c:v>
                </c:pt>
                <c:pt idx="63">
                  <c:v>24.756999969482422</c:v>
                </c:pt>
                <c:pt idx="64">
                  <c:v>23.545999526977539</c:v>
                </c:pt>
                <c:pt idx="65">
                  <c:v>22.334999084472656</c:v>
                </c:pt>
                <c:pt idx="66">
                  <c:v>21.124000549316406</c:v>
                </c:pt>
                <c:pt idx="67">
                  <c:v>19.913000106811523</c:v>
                </c:pt>
                <c:pt idx="68">
                  <c:v>18.701999664306641</c:v>
                </c:pt>
                <c:pt idx="69">
                  <c:v>17.490999221801758</c:v>
                </c:pt>
                <c:pt idx="70">
                  <c:v>16.280000686645508</c:v>
                </c:pt>
                <c:pt idx="71">
                  <c:v>15.359700202941895</c:v>
                </c:pt>
                <c:pt idx="72">
                  <c:v>14.439399719238281</c:v>
                </c:pt>
                <c:pt idx="73">
                  <c:v>13.519100189208984</c:v>
                </c:pt>
                <c:pt idx="74">
                  <c:v>12.598799705505371</c:v>
                </c:pt>
                <c:pt idx="75">
                  <c:v>11.678500175476074</c:v>
                </c:pt>
                <c:pt idx="76">
                  <c:v>10.758199691772461</c:v>
                </c:pt>
                <c:pt idx="77">
                  <c:v>9.8379001617431641</c:v>
                </c:pt>
                <c:pt idx="78">
                  <c:v>8.9175996780395508</c:v>
                </c:pt>
                <c:pt idx="79">
                  <c:v>7.9973001480102539</c:v>
                </c:pt>
                <c:pt idx="80">
                  <c:v>7.0770001411437988</c:v>
                </c:pt>
                <c:pt idx="81">
                  <c:v>6.5177998542785645</c:v>
                </c:pt>
                <c:pt idx="82">
                  <c:v>5.9586000442504883</c:v>
                </c:pt>
                <c:pt idx="83">
                  <c:v>5.3994002342224121</c:v>
                </c:pt>
                <c:pt idx="84">
                  <c:v>4.8401999473571777</c:v>
                </c:pt>
                <c:pt idx="85">
                  <c:v>4.2810001373291016</c:v>
                </c:pt>
                <c:pt idx="86">
                  <c:v>3.7218000888824463</c:v>
                </c:pt>
                <c:pt idx="87">
                  <c:v>3.162600040435791</c:v>
                </c:pt>
                <c:pt idx="88">
                  <c:v>2.6033999919891357</c:v>
                </c:pt>
                <c:pt idx="89">
                  <c:v>2.0441999435424805</c:v>
                </c:pt>
                <c:pt idx="90">
                  <c:v>1.4850000143051147</c:v>
                </c:pt>
                <c:pt idx="91">
                  <c:v>1.0817999839782715</c:v>
                </c:pt>
                <c:pt idx="92">
                  <c:v>0.678600013256073</c:v>
                </c:pt>
                <c:pt idx="93">
                  <c:v>0.27540001273155212</c:v>
                </c:pt>
                <c:pt idx="94">
                  <c:v>-0.12780000269412994</c:v>
                </c:pt>
                <c:pt idx="95">
                  <c:v>-0.53100001811981201</c:v>
                </c:pt>
                <c:pt idx="96">
                  <c:v>-0.9341999888420105</c:v>
                </c:pt>
                <c:pt idx="97">
                  <c:v>-1.337399959564209</c:v>
                </c:pt>
                <c:pt idx="98">
                  <c:v>-1.7405999898910522</c:v>
                </c:pt>
                <c:pt idx="99">
                  <c:v>-2.1438000202178955</c:v>
                </c:pt>
                <c:pt idx="100">
                  <c:v>-2.5469999313354492</c:v>
                </c:pt>
                <c:pt idx="101">
                  <c:v>-2.7553999423980713</c:v>
                </c:pt>
                <c:pt idx="102">
                  <c:v>-2.9637999534606934</c:v>
                </c:pt>
                <c:pt idx="103">
                  <c:v>-3.1721999645233154</c:v>
                </c:pt>
                <c:pt idx="104">
                  <c:v>-3.3805999755859375</c:v>
                </c:pt>
                <c:pt idx="105">
                  <c:v>-3.5889999866485596</c:v>
                </c:pt>
                <c:pt idx="106">
                  <c:v>-3.7973999977111816</c:v>
                </c:pt>
                <c:pt idx="107">
                  <c:v>-4.0057997703552246</c:v>
                </c:pt>
                <c:pt idx="108">
                  <c:v>-4.2142000198364258</c:v>
                </c:pt>
                <c:pt idx="109">
                  <c:v>-4.4225997924804688</c:v>
                </c:pt>
                <c:pt idx="110">
                  <c:v>-4.6310000419616699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22-D7DE-624E-85A6-AA427E6E9417}"/>
            </c:ext>
          </c:extLst>
        </c:ser>
        <c:ser>
          <c:idx val="36"/>
          <c:order val="35"/>
          <c:tx>
            <c:strRef>
              <c:f>'[SSP2 App Measures 062321 for GHG and Temp SSP2 All RF Comparisons.xlsx]CO2eq Ouput'!$AL$1</c:f>
              <c:strCache>
                <c:ptCount val="1"/>
                <c:pt idx="0">
                  <c:v>EIEE WITCH-GLOBIOM SSP2 26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plus"/>
            <c:size val="5"/>
            <c:spPr>
              <a:noFill/>
              <a:ln w="9525">
                <a:solidFill>
                  <a:srgbClr val="92D05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Ouput'!$AL$3:$AL$113</c:f>
              <c:numCache>
                <c:formatCode>General</c:formatCode>
                <c:ptCount val="111"/>
                <c:pt idx="15">
                  <c:v>44.138317108154297</c:v>
                </c:pt>
                <c:pt idx="16">
                  <c:v>44.982120513916016</c:v>
                </c:pt>
                <c:pt idx="17">
                  <c:v>45.825923919677734</c:v>
                </c:pt>
                <c:pt idx="18">
                  <c:v>46.669727325439453</c:v>
                </c:pt>
                <c:pt idx="19">
                  <c:v>47.513530731201172</c:v>
                </c:pt>
                <c:pt idx="20">
                  <c:v>48.357330322265625</c:v>
                </c:pt>
                <c:pt idx="21">
                  <c:v>48.669029235839844</c:v>
                </c:pt>
                <c:pt idx="22">
                  <c:v>48.980728149414062</c:v>
                </c:pt>
                <c:pt idx="23">
                  <c:v>49.292427062988281</c:v>
                </c:pt>
                <c:pt idx="24">
                  <c:v>49.6041259765625</c:v>
                </c:pt>
                <c:pt idx="25">
                  <c:v>49.915824890136719</c:v>
                </c:pt>
                <c:pt idx="26">
                  <c:v>50.227523803710938</c:v>
                </c:pt>
                <c:pt idx="27">
                  <c:v>50.539222717285156</c:v>
                </c:pt>
                <c:pt idx="28">
                  <c:v>50.850917816162109</c:v>
                </c:pt>
                <c:pt idx="29">
                  <c:v>51.162616729736328</c:v>
                </c:pt>
                <c:pt idx="30">
                  <c:v>51.474315643310547</c:v>
                </c:pt>
                <c:pt idx="31">
                  <c:v>49.038543701171875</c:v>
                </c:pt>
                <c:pt idx="32">
                  <c:v>46.602775573730469</c:v>
                </c:pt>
                <c:pt idx="33">
                  <c:v>44.167003631591797</c:v>
                </c:pt>
                <c:pt idx="34">
                  <c:v>41.731231689453125</c:v>
                </c:pt>
                <c:pt idx="35">
                  <c:v>39.295463562011719</c:v>
                </c:pt>
                <c:pt idx="36">
                  <c:v>36.859691619873047</c:v>
                </c:pt>
                <c:pt idx="37">
                  <c:v>34.423919677734375</c:v>
                </c:pt>
                <c:pt idx="38">
                  <c:v>31.988149642944336</c:v>
                </c:pt>
                <c:pt idx="39">
                  <c:v>29.552377700805664</c:v>
                </c:pt>
                <c:pt idx="40">
                  <c:v>27.116607666015625</c:v>
                </c:pt>
                <c:pt idx="41">
                  <c:v>26.813018798828125</c:v>
                </c:pt>
                <c:pt idx="42">
                  <c:v>26.509429931640625</c:v>
                </c:pt>
                <c:pt idx="43">
                  <c:v>26.205841064453125</c:v>
                </c:pt>
                <c:pt idx="44">
                  <c:v>25.902252197265625</c:v>
                </c:pt>
                <c:pt idx="45">
                  <c:v>25.598663330078125</c:v>
                </c:pt>
                <c:pt idx="46">
                  <c:v>25.295074462890625</c:v>
                </c:pt>
                <c:pt idx="47">
                  <c:v>24.991487503051758</c:v>
                </c:pt>
                <c:pt idx="48">
                  <c:v>24.687898635864258</c:v>
                </c:pt>
                <c:pt idx="49">
                  <c:v>24.384309768676758</c:v>
                </c:pt>
                <c:pt idx="50">
                  <c:v>24.080720901489258</c:v>
                </c:pt>
                <c:pt idx="51">
                  <c:v>23.816732406616211</c:v>
                </c:pt>
                <c:pt idx="52">
                  <c:v>23.552745819091797</c:v>
                </c:pt>
                <c:pt idx="53">
                  <c:v>23.28875732421875</c:v>
                </c:pt>
                <c:pt idx="54">
                  <c:v>23.024768829345703</c:v>
                </c:pt>
                <c:pt idx="55">
                  <c:v>22.760780334472656</c:v>
                </c:pt>
                <c:pt idx="56">
                  <c:v>22.496793746948242</c:v>
                </c:pt>
                <c:pt idx="57">
                  <c:v>22.232805252075195</c:v>
                </c:pt>
                <c:pt idx="58">
                  <c:v>21.968816757202148</c:v>
                </c:pt>
                <c:pt idx="59">
                  <c:v>21.704830169677734</c:v>
                </c:pt>
                <c:pt idx="60">
                  <c:v>21.440841674804688</c:v>
                </c:pt>
                <c:pt idx="61">
                  <c:v>21.047266006469727</c:v>
                </c:pt>
                <c:pt idx="62">
                  <c:v>20.653690338134766</c:v>
                </c:pt>
                <c:pt idx="63">
                  <c:v>20.260112762451172</c:v>
                </c:pt>
                <c:pt idx="64">
                  <c:v>19.866537094116211</c:v>
                </c:pt>
                <c:pt idx="65">
                  <c:v>19.47296142578125</c:v>
                </c:pt>
                <c:pt idx="66">
                  <c:v>19.079383850097656</c:v>
                </c:pt>
                <c:pt idx="67">
                  <c:v>18.685808181762695</c:v>
                </c:pt>
                <c:pt idx="68">
                  <c:v>18.292232513427734</c:v>
                </c:pt>
                <c:pt idx="69">
                  <c:v>17.898656845092773</c:v>
                </c:pt>
                <c:pt idx="70">
                  <c:v>17.50507926940918</c:v>
                </c:pt>
                <c:pt idx="71">
                  <c:v>17.135269165039062</c:v>
                </c:pt>
                <c:pt idx="72">
                  <c:v>16.765459060668945</c:v>
                </c:pt>
                <c:pt idx="73">
                  <c:v>16.395647048950195</c:v>
                </c:pt>
                <c:pt idx="74">
                  <c:v>16.025836944580078</c:v>
                </c:pt>
                <c:pt idx="75">
                  <c:v>15.656025886535645</c:v>
                </c:pt>
                <c:pt idx="76">
                  <c:v>15.286214828491211</c:v>
                </c:pt>
                <c:pt idx="77">
                  <c:v>14.916403770446777</c:v>
                </c:pt>
                <c:pt idx="78">
                  <c:v>14.54659366607666</c:v>
                </c:pt>
                <c:pt idx="79">
                  <c:v>14.176782608032227</c:v>
                </c:pt>
                <c:pt idx="80">
                  <c:v>13.806971549987793</c:v>
                </c:pt>
                <c:pt idx="81">
                  <c:v>13.399003028869629</c:v>
                </c:pt>
                <c:pt idx="82">
                  <c:v>12.991034507751465</c:v>
                </c:pt>
                <c:pt idx="83">
                  <c:v>12.583065032958984</c:v>
                </c:pt>
                <c:pt idx="84">
                  <c:v>12.17509651184082</c:v>
                </c:pt>
                <c:pt idx="85">
                  <c:v>11.767127990722656</c:v>
                </c:pt>
                <c:pt idx="86">
                  <c:v>11.359159469604492</c:v>
                </c:pt>
                <c:pt idx="87">
                  <c:v>10.951189994812012</c:v>
                </c:pt>
                <c:pt idx="88">
                  <c:v>10.543221473693848</c:v>
                </c:pt>
                <c:pt idx="89">
                  <c:v>10.135252952575684</c:v>
                </c:pt>
                <c:pt idx="90">
                  <c:v>9.7272844314575195</c:v>
                </c:pt>
                <c:pt idx="91">
                  <c:v>9.4341707229614258</c:v>
                </c:pt>
                <c:pt idx="92">
                  <c:v>9.141057014465332</c:v>
                </c:pt>
                <c:pt idx="93">
                  <c:v>8.8479433059692383</c:v>
                </c:pt>
                <c:pt idx="94">
                  <c:v>8.5548295974731445</c:v>
                </c:pt>
                <c:pt idx="95">
                  <c:v>8.2617158889770508</c:v>
                </c:pt>
                <c:pt idx="96">
                  <c:v>7.9686026573181152</c:v>
                </c:pt>
                <c:pt idx="97">
                  <c:v>7.6754889488220215</c:v>
                </c:pt>
                <c:pt idx="98">
                  <c:v>7.3823752403259277</c:v>
                </c:pt>
                <c:pt idx="99">
                  <c:v>7.089261531829834</c:v>
                </c:pt>
                <c:pt idx="100">
                  <c:v>6.7961478233337402</c:v>
                </c:pt>
                <c:pt idx="101">
                  <c:v>6.3253216743469238</c:v>
                </c:pt>
                <c:pt idx="102">
                  <c:v>5.8544950485229492</c:v>
                </c:pt>
                <c:pt idx="103">
                  <c:v>5.3836688995361328</c:v>
                </c:pt>
                <c:pt idx="104">
                  <c:v>4.9128422737121582</c:v>
                </c:pt>
                <c:pt idx="105">
                  <c:v>4.4420156478881836</c:v>
                </c:pt>
                <c:pt idx="106">
                  <c:v>3.9711894989013672</c:v>
                </c:pt>
                <c:pt idx="107">
                  <c:v>3.5003631114959717</c:v>
                </c:pt>
                <c:pt idx="108">
                  <c:v>3.0295367240905762</c:v>
                </c:pt>
                <c:pt idx="109">
                  <c:v>2.5587100982666016</c:v>
                </c:pt>
                <c:pt idx="110">
                  <c:v>2.0878837108612061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23-D7DE-624E-85A6-AA427E6E9417}"/>
            </c:ext>
          </c:extLst>
        </c:ser>
        <c:ser>
          <c:idx val="37"/>
          <c:order val="36"/>
          <c:tx>
            <c:strRef>
              <c:f>'[SSP2 App Measures 062321 for GHG and Temp SSP2 All RF Comparisons.xlsx]CO2eq Ouput'!$AM$1</c:f>
              <c:strCache>
                <c:ptCount val="1"/>
                <c:pt idx="0">
                  <c:v>PBL IMAGE SSP2 19 (2018)</c:v>
                </c:pt>
              </c:strCache>
            </c:strRef>
          </c:tx>
          <c:spPr>
            <a:ln w="28575" cap="rnd">
              <a:solidFill>
                <a:srgbClr val="4E8F00"/>
              </a:solidFill>
              <a:prstDash val="dash"/>
              <a:round/>
            </a:ln>
            <a:effectLst/>
          </c:spPr>
          <c:marker>
            <c:symbol val="square"/>
            <c:size val="5"/>
            <c:spPr>
              <a:noFill/>
              <a:ln w="9525">
                <a:solidFill>
                  <a:srgbClr val="4E8F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Ouput'!$AM$3:$AM$113</c:f>
              <c:numCache>
                <c:formatCode>General</c:formatCode>
                <c:ptCount val="11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24-D7DE-624E-85A6-AA427E6E9417}"/>
            </c:ext>
          </c:extLst>
        </c:ser>
        <c:ser>
          <c:idx val="38"/>
          <c:order val="37"/>
          <c:tx>
            <c:strRef>
              <c:f>'[SSP2 App Measures 062321 for GHG and Temp SSP2 All RF Comparisons.xlsx]CO2eq Ouput'!$AN$1</c:f>
              <c:strCache>
                <c:ptCount val="1"/>
                <c:pt idx="0">
                  <c:v>IIASA MESSAGE-GLOBIOM SSP2 19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diamond"/>
            <c:size val="5"/>
            <c:spPr>
              <a:noFill/>
              <a:ln w="9525">
                <a:solidFill>
                  <a:srgbClr val="4E8F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Ouput'!$AN$3:$AN$113</c:f>
              <c:numCache>
                <c:formatCode>General</c:formatCode>
                <c:ptCount val="111"/>
                <c:pt idx="15">
                  <c:v>49.029579162597656</c:v>
                </c:pt>
                <c:pt idx="16">
                  <c:v>49.585445404052734</c:v>
                </c:pt>
                <c:pt idx="17">
                  <c:v>50.141311645507812</c:v>
                </c:pt>
                <c:pt idx="18">
                  <c:v>50.697177886962891</c:v>
                </c:pt>
                <c:pt idx="19">
                  <c:v>51.253047943115234</c:v>
                </c:pt>
                <c:pt idx="20">
                  <c:v>51.808914184570312</c:v>
                </c:pt>
                <c:pt idx="21">
                  <c:v>51.979717254638672</c:v>
                </c:pt>
                <c:pt idx="22">
                  <c:v>52.150520324707031</c:v>
                </c:pt>
                <c:pt idx="23">
                  <c:v>52.321319580078125</c:v>
                </c:pt>
                <c:pt idx="24">
                  <c:v>52.492122650146484</c:v>
                </c:pt>
                <c:pt idx="25">
                  <c:v>52.662925720214844</c:v>
                </c:pt>
                <c:pt idx="26">
                  <c:v>52.833728790283203</c:v>
                </c:pt>
                <c:pt idx="27">
                  <c:v>53.004531860351562</c:v>
                </c:pt>
                <c:pt idx="28">
                  <c:v>53.175331115722656</c:v>
                </c:pt>
                <c:pt idx="29">
                  <c:v>53.346134185791016</c:v>
                </c:pt>
                <c:pt idx="30">
                  <c:v>53.516937255859375</c:v>
                </c:pt>
                <c:pt idx="31">
                  <c:v>51.574680328369141</c:v>
                </c:pt>
                <c:pt idx="32">
                  <c:v>49.632419586181641</c:v>
                </c:pt>
                <c:pt idx="33">
                  <c:v>47.690158843994141</c:v>
                </c:pt>
                <c:pt idx="34">
                  <c:v>45.747901916503906</c:v>
                </c:pt>
                <c:pt idx="35">
                  <c:v>43.805641174316406</c:v>
                </c:pt>
                <c:pt idx="36">
                  <c:v>41.863384246826172</c:v>
                </c:pt>
                <c:pt idx="37">
                  <c:v>39.921123504638672</c:v>
                </c:pt>
                <c:pt idx="38">
                  <c:v>37.978866577148438</c:v>
                </c:pt>
                <c:pt idx="39">
                  <c:v>36.036605834960938</c:v>
                </c:pt>
                <c:pt idx="40">
                  <c:v>34.094348907470703</c:v>
                </c:pt>
                <c:pt idx="41">
                  <c:v>32.746368408203125</c:v>
                </c:pt>
                <c:pt idx="42">
                  <c:v>31.398386001586914</c:v>
                </c:pt>
                <c:pt idx="43">
                  <c:v>30.050405502319336</c:v>
                </c:pt>
                <c:pt idx="44">
                  <c:v>28.702425003051758</c:v>
                </c:pt>
                <c:pt idx="45">
                  <c:v>27.35444450378418</c:v>
                </c:pt>
                <c:pt idx="46">
                  <c:v>26.006464004516602</c:v>
                </c:pt>
                <c:pt idx="47">
                  <c:v>24.658483505249023</c:v>
                </c:pt>
                <c:pt idx="48">
                  <c:v>23.310503005981445</c:v>
                </c:pt>
                <c:pt idx="49">
                  <c:v>21.962522506713867</c:v>
                </c:pt>
                <c:pt idx="50">
                  <c:v>20.614540100097656</c:v>
                </c:pt>
                <c:pt idx="51">
                  <c:v>19.745983123779297</c:v>
                </c:pt>
                <c:pt idx="52">
                  <c:v>18.877426147460938</c:v>
                </c:pt>
                <c:pt idx="53">
                  <c:v>18.008869171142578</c:v>
                </c:pt>
                <c:pt idx="54">
                  <c:v>17.140312194824219</c:v>
                </c:pt>
                <c:pt idx="55">
                  <c:v>16.271755218505859</c:v>
                </c:pt>
                <c:pt idx="56">
                  <c:v>15.403197288513184</c:v>
                </c:pt>
                <c:pt idx="57">
                  <c:v>14.534639358520508</c:v>
                </c:pt>
                <c:pt idx="58">
                  <c:v>13.666082382202148</c:v>
                </c:pt>
                <c:pt idx="59">
                  <c:v>12.797525405883789</c:v>
                </c:pt>
                <c:pt idx="60">
                  <c:v>11.928967475891113</c:v>
                </c:pt>
                <c:pt idx="61">
                  <c:v>11.322253227233887</c:v>
                </c:pt>
                <c:pt idx="62">
                  <c:v>10.71553897857666</c:v>
                </c:pt>
                <c:pt idx="63">
                  <c:v>10.108824729919434</c:v>
                </c:pt>
                <c:pt idx="64">
                  <c:v>9.502110481262207</c:v>
                </c:pt>
                <c:pt idx="65">
                  <c:v>8.8953971862792969</c:v>
                </c:pt>
                <c:pt idx="66">
                  <c:v>8.2886829376220703</c:v>
                </c:pt>
                <c:pt idx="67">
                  <c:v>7.6819682121276855</c:v>
                </c:pt>
                <c:pt idx="68">
                  <c:v>7.075253963470459</c:v>
                </c:pt>
                <c:pt idx="69">
                  <c:v>6.4685397148132324</c:v>
                </c:pt>
                <c:pt idx="70">
                  <c:v>5.8618254661560059</c:v>
                </c:pt>
                <c:pt idx="71">
                  <c:v>5.2765803337097168</c:v>
                </c:pt>
                <c:pt idx="72">
                  <c:v>4.6913352012634277</c:v>
                </c:pt>
                <c:pt idx="73">
                  <c:v>4.1060900688171387</c:v>
                </c:pt>
                <c:pt idx="74">
                  <c:v>3.5208449363708496</c:v>
                </c:pt>
                <c:pt idx="75">
                  <c:v>2.9355998039245605</c:v>
                </c:pt>
                <c:pt idx="76">
                  <c:v>2.3503546714782715</c:v>
                </c:pt>
                <c:pt idx="77">
                  <c:v>1.7651095390319824</c:v>
                </c:pt>
                <c:pt idx="78">
                  <c:v>1.1798644065856934</c:v>
                </c:pt>
                <c:pt idx="79">
                  <c:v>0.59461921453475952</c:v>
                </c:pt>
                <c:pt idx="80">
                  <c:v>9.374057874083519E-3</c:v>
                </c:pt>
                <c:pt idx="81">
                  <c:v>-0.46069219708442688</c:v>
                </c:pt>
                <c:pt idx="82">
                  <c:v>-0.93075847625732422</c:v>
                </c:pt>
                <c:pt idx="83">
                  <c:v>-1.4008247852325439</c:v>
                </c:pt>
                <c:pt idx="84">
                  <c:v>-1.8708909749984741</c:v>
                </c:pt>
                <c:pt idx="85">
                  <c:v>-2.3409571647644043</c:v>
                </c:pt>
                <c:pt idx="86">
                  <c:v>-2.811023473739624</c:v>
                </c:pt>
                <c:pt idx="87">
                  <c:v>-3.2810897827148438</c:v>
                </c:pt>
                <c:pt idx="88">
                  <c:v>-3.7511560916900635</c:v>
                </c:pt>
                <c:pt idx="89">
                  <c:v>-4.2212224006652832</c:v>
                </c:pt>
                <c:pt idx="90">
                  <c:v>-4.6912884712219238</c:v>
                </c:pt>
                <c:pt idx="91">
                  <c:v>-4.9240322113037109</c:v>
                </c:pt>
                <c:pt idx="92">
                  <c:v>-5.1567754745483398</c:v>
                </c:pt>
                <c:pt idx="93">
                  <c:v>-5.3895187377929688</c:v>
                </c:pt>
                <c:pt idx="94">
                  <c:v>-5.6222624778747559</c:v>
                </c:pt>
                <c:pt idx="95">
                  <c:v>-5.8550057411193848</c:v>
                </c:pt>
                <c:pt idx="96">
                  <c:v>-6.0877494812011719</c:v>
                </c:pt>
                <c:pt idx="97">
                  <c:v>-6.3204927444458008</c:v>
                </c:pt>
                <c:pt idx="98">
                  <c:v>-6.5532360076904297</c:v>
                </c:pt>
                <c:pt idx="99">
                  <c:v>-6.7859797477722168</c:v>
                </c:pt>
                <c:pt idx="100">
                  <c:v>-7.0187230110168457</c:v>
                </c:pt>
                <c:pt idx="101">
                  <c:v>-7.1186738014221191</c:v>
                </c:pt>
                <c:pt idx="102">
                  <c:v>-7.2186245918273926</c:v>
                </c:pt>
                <c:pt idx="103">
                  <c:v>-7.318575382232666</c:v>
                </c:pt>
                <c:pt idx="104">
                  <c:v>-7.4185261726379395</c:v>
                </c:pt>
                <c:pt idx="105">
                  <c:v>-7.5184769630432129</c:v>
                </c:pt>
                <c:pt idx="106">
                  <c:v>-7.6184277534484863</c:v>
                </c:pt>
                <c:pt idx="107">
                  <c:v>-7.7183780670166016</c:v>
                </c:pt>
                <c:pt idx="108">
                  <c:v>-7.818328857421875</c:v>
                </c:pt>
                <c:pt idx="109">
                  <c:v>-7.9182796478271484</c:v>
                </c:pt>
                <c:pt idx="110">
                  <c:v>-8.0182304382324219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25-D7DE-624E-85A6-AA427E6E9417}"/>
            </c:ext>
          </c:extLst>
        </c:ser>
        <c:ser>
          <c:idx val="39"/>
          <c:order val="38"/>
          <c:tx>
            <c:strRef>
              <c:f>'[SSP2 App Measures 062321 for GHG and Temp SSP2 All RF Comparisons.xlsx]CO2eq Ouput'!$AO$1</c:f>
              <c:strCache>
                <c:ptCount val="1"/>
                <c:pt idx="0">
                  <c:v>NIES AIM/CGE SSP2 19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triangle"/>
            <c:size val="5"/>
            <c:spPr>
              <a:noFill/>
              <a:ln w="9525">
                <a:solidFill>
                  <a:srgbClr val="4E8F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Ouput'!$AO$3:$AO$113</c:f>
              <c:numCache>
                <c:formatCode>General</c:formatCode>
                <c:ptCount val="111"/>
                <c:pt idx="15">
                  <c:v>46.330333709716797</c:v>
                </c:pt>
                <c:pt idx="16">
                  <c:v>47.282196044921875</c:v>
                </c:pt>
                <c:pt idx="17">
                  <c:v>48.234062194824219</c:v>
                </c:pt>
                <c:pt idx="18">
                  <c:v>49.185928344726562</c:v>
                </c:pt>
                <c:pt idx="19">
                  <c:v>50.137794494628906</c:v>
                </c:pt>
                <c:pt idx="20">
                  <c:v>51.08966064453125</c:v>
                </c:pt>
                <c:pt idx="21">
                  <c:v>51.650413513183594</c:v>
                </c:pt>
                <c:pt idx="22">
                  <c:v>52.211166381835938</c:v>
                </c:pt>
                <c:pt idx="23">
                  <c:v>52.771923065185547</c:v>
                </c:pt>
                <c:pt idx="24">
                  <c:v>53.332675933837891</c:v>
                </c:pt>
                <c:pt idx="25">
                  <c:v>53.893428802490234</c:v>
                </c:pt>
                <c:pt idx="26">
                  <c:v>54.454185485839844</c:v>
                </c:pt>
                <c:pt idx="27">
                  <c:v>55.014938354492188</c:v>
                </c:pt>
                <c:pt idx="28">
                  <c:v>55.575691223144531</c:v>
                </c:pt>
                <c:pt idx="29">
                  <c:v>56.136444091796875</c:v>
                </c:pt>
                <c:pt idx="30">
                  <c:v>56.697200775146484</c:v>
                </c:pt>
                <c:pt idx="31">
                  <c:v>53.641979217529297</c:v>
                </c:pt>
                <c:pt idx="32">
                  <c:v>50.586757659912109</c:v>
                </c:pt>
                <c:pt idx="33">
                  <c:v>47.531539916992188</c:v>
                </c:pt>
                <c:pt idx="34">
                  <c:v>44.476318359375</c:v>
                </c:pt>
                <c:pt idx="35">
                  <c:v>41.421100616455078</c:v>
                </c:pt>
                <c:pt idx="36">
                  <c:v>38.365879058837891</c:v>
                </c:pt>
                <c:pt idx="37">
                  <c:v>35.310661315917969</c:v>
                </c:pt>
                <c:pt idx="38">
                  <c:v>32.255439758300781</c:v>
                </c:pt>
                <c:pt idx="39">
                  <c:v>29.200220108032227</c:v>
                </c:pt>
                <c:pt idx="40">
                  <c:v>26.145000457763672</c:v>
                </c:pt>
                <c:pt idx="41">
                  <c:v>24.8558349609375</c:v>
                </c:pt>
                <c:pt idx="42">
                  <c:v>23.566671371459961</c:v>
                </c:pt>
                <c:pt idx="43">
                  <c:v>22.277505874633789</c:v>
                </c:pt>
                <c:pt idx="44">
                  <c:v>20.98834228515625</c:v>
                </c:pt>
                <c:pt idx="45">
                  <c:v>19.699176788330078</c:v>
                </c:pt>
                <c:pt idx="46">
                  <c:v>18.410011291503906</c:v>
                </c:pt>
                <c:pt idx="47">
                  <c:v>17.120847702026367</c:v>
                </c:pt>
                <c:pt idx="48">
                  <c:v>15.831683158874512</c:v>
                </c:pt>
                <c:pt idx="49">
                  <c:v>14.542518615722656</c:v>
                </c:pt>
                <c:pt idx="50">
                  <c:v>13.253353118896484</c:v>
                </c:pt>
                <c:pt idx="51">
                  <c:v>12.419939994812012</c:v>
                </c:pt>
                <c:pt idx="52">
                  <c:v>11.586526870727539</c:v>
                </c:pt>
                <c:pt idx="53">
                  <c:v>10.753113746643066</c:v>
                </c:pt>
                <c:pt idx="54">
                  <c:v>9.9196996688842773</c:v>
                </c:pt>
                <c:pt idx="55">
                  <c:v>9.0862865447998047</c:v>
                </c:pt>
                <c:pt idx="56">
                  <c:v>8.252873420715332</c:v>
                </c:pt>
                <c:pt idx="57">
                  <c:v>7.4194598197937012</c:v>
                </c:pt>
                <c:pt idx="58">
                  <c:v>6.5860466957092285</c:v>
                </c:pt>
                <c:pt idx="59">
                  <c:v>5.7526330947875977</c:v>
                </c:pt>
                <c:pt idx="60">
                  <c:v>4.9192194938659668</c:v>
                </c:pt>
                <c:pt idx="61">
                  <c:v>4.3729805946350098</c:v>
                </c:pt>
                <c:pt idx="62">
                  <c:v>3.8267419338226318</c:v>
                </c:pt>
                <c:pt idx="63">
                  <c:v>3.2805027961730957</c:v>
                </c:pt>
                <c:pt idx="64">
                  <c:v>2.7342638969421387</c:v>
                </c:pt>
                <c:pt idx="65">
                  <c:v>2.1880249977111816</c:v>
                </c:pt>
                <c:pt idx="66">
                  <c:v>1.6417860984802246</c:v>
                </c:pt>
                <c:pt idx="67">
                  <c:v>1.0955471992492676</c:v>
                </c:pt>
                <c:pt idx="68">
                  <c:v>0.549308180809021</c:v>
                </c:pt>
                <c:pt idx="69">
                  <c:v>3.0692627187818289E-3</c:v>
                </c:pt>
                <c:pt idx="70">
                  <c:v>-0.54316967725753784</c:v>
                </c:pt>
                <c:pt idx="71">
                  <c:v>-0.7551082968711853</c:v>
                </c:pt>
                <c:pt idx="72">
                  <c:v>-0.96704691648483276</c:v>
                </c:pt>
                <c:pt idx="73">
                  <c:v>-1.178985595703125</c:v>
                </c:pt>
                <c:pt idx="74">
                  <c:v>-1.3909242153167725</c:v>
                </c:pt>
                <c:pt idx="75">
                  <c:v>-1.6028628349304199</c:v>
                </c:pt>
                <c:pt idx="76">
                  <c:v>-1.8148014545440674</c:v>
                </c:pt>
                <c:pt idx="77">
                  <c:v>-2.0267400741577148</c:v>
                </c:pt>
                <c:pt idx="78">
                  <c:v>-2.2386786937713623</c:v>
                </c:pt>
                <c:pt idx="79">
                  <c:v>-2.4506173133850098</c:v>
                </c:pt>
                <c:pt idx="80">
                  <c:v>-2.6625559329986572</c:v>
                </c:pt>
                <c:pt idx="81">
                  <c:v>-2.7557592391967773</c:v>
                </c:pt>
                <c:pt idx="82">
                  <c:v>-2.8489623069763184</c:v>
                </c:pt>
                <c:pt idx="83">
                  <c:v>-2.9421656131744385</c:v>
                </c:pt>
                <c:pt idx="84">
                  <c:v>-3.0353689193725586</c:v>
                </c:pt>
                <c:pt idx="85">
                  <c:v>-3.1285722255706787</c:v>
                </c:pt>
                <c:pt idx="86">
                  <c:v>-3.2217752933502197</c:v>
                </c:pt>
                <c:pt idx="87">
                  <c:v>-3.3149785995483398</c:v>
                </c:pt>
                <c:pt idx="88">
                  <c:v>-3.40818190574646</c:v>
                </c:pt>
                <c:pt idx="89">
                  <c:v>-3.5013852119445801</c:v>
                </c:pt>
                <c:pt idx="90">
                  <c:v>-3.5945882797241211</c:v>
                </c:pt>
                <c:pt idx="91">
                  <c:v>-3.6337110996246338</c:v>
                </c:pt>
                <c:pt idx="92">
                  <c:v>-3.6728339195251465</c:v>
                </c:pt>
                <c:pt idx="93">
                  <c:v>-3.7119569778442383</c:v>
                </c:pt>
                <c:pt idx="94">
                  <c:v>-3.751079797744751</c:v>
                </c:pt>
                <c:pt idx="95">
                  <c:v>-3.7902026176452637</c:v>
                </c:pt>
                <c:pt idx="96">
                  <c:v>-3.8293254375457764</c:v>
                </c:pt>
                <c:pt idx="97">
                  <c:v>-3.8684482574462891</c:v>
                </c:pt>
                <c:pt idx="98">
                  <c:v>-3.9075710773468018</c:v>
                </c:pt>
                <c:pt idx="99">
                  <c:v>-3.9466938972473145</c:v>
                </c:pt>
                <c:pt idx="100">
                  <c:v>-3.9858167171478271</c:v>
                </c:pt>
                <c:pt idx="101">
                  <c:v>-4.0412507057189941</c:v>
                </c:pt>
                <c:pt idx="102">
                  <c:v>-4.096684455871582</c:v>
                </c:pt>
                <c:pt idx="103">
                  <c:v>-4.1521186828613281</c:v>
                </c:pt>
                <c:pt idx="104">
                  <c:v>-4.2075529098510742</c:v>
                </c:pt>
                <c:pt idx="105">
                  <c:v>-4.2629866600036621</c:v>
                </c:pt>
                <c:pt idx="106">
                  <c:v>-4.3184208869934082</c:v>
                </c:pt>
                <c:pt idx="107">
                  <c:v>-4.3738546371459961</c:v>
                </c:pt>
                <c:pt idx="108">
                  <c:v>-4.4292888641357422</c:v>
                </c:pt>
                <c:pt idx="109">
                  <c:v>-4.4847226142883301</c:v>
                </c:pt>
                <c:pt idx="110">
                  <c:v>-4.5401568412780762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26-D7DE-624E-85A6-AA427E6E9417}"/>
            </c:ext>
          </c:extLst>
        </c:ser>
        <c:ser>
          <c:idx val="40"/>
          <c:order val="39"/>
          <c:tx>
            <c:strRef>
              <c:f>'[SSP2 App Measures 062321 for GHG and Temp SSP2 All RF Comparisons.xlsx]CO2eq Ouput'!$AP$1</c:f>
              <c:strCache>
                <c:ptCount val="1"/>
                <c:pt idx="0">
                  <c:v>PNNL GCAM4 SSP2 19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circle"/>
            <c:size val="5"/>
            <c:spPr>
              <a:noFill/>
              <a:ln w="9525">
                <a:solidFill>
                  <a:srgbClr val="4E8F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Ouput'!$AP$3:$AP$113</c:f>
              <c:numCache>
                <c:formatCode>General</c:formatCode>
                <c:ptCount val="111"/>
                <c:pt idx="20">
                  <c:v>46.013996124267578</c:v>
                </c:pt>
                <c:pt idx="21">
                  <c:v>46.712078094482422</c:v>
                </c:pt>
                <c:pt idx="22">
                  <c:v>47.410160064697266</c:v>
                </c:pt>
                <c:pt idx="23">
                  <c:v>48.108238220214844</c:v>
                </c:pt>
                <c:pt idx="24">
                  <c:v>48.806320190429688</c:v>
                </c:pt>
                <c:pt idx="25">
                  <c:v>49.504402160644531</c:v>
                </c:pt>
                <c:pt idx="26">
                  <c:v>50.202484130859375</c:v>
                </c:pt>
                <c:pt idx="27">
                  <c:v>50.900566101074219</c:v>
                </c:pt>
                <c:pt idx="28">
                  <c:v>51.598644256591797</c:v>
                </c:pt>
                <c:pt idx="29">
                  <c:v>52.296726226806641</c:v>
                </c:pt>
                <c:pt idx="30">
                  <c:v>52.994808197021484</c:v>
                </c:pt>
                <c:pt idx="31">
                  <c:v>52.109207153320312</c:v>
                </c:pt>
                <c:pt idx="32">
                  <c:v>51.223606109619141</c:v>
                </c:pt>
                <c:pt idx="33">
                  <c:v>50.338008880615234</c:v>
                </c:pt>
                <c:pt idx="34">
                  <c:v>49.452407836914062</c:v>
                </c:pt>
                <c:pt idx="35">
                  <c:v>48.566806793212891</c:v>
                </c:pt>
                <c:pt idx="36">
                  <c:v>47.681205749511719</c:v>
                </c:pt>
                <c:pt idx="37">
                  <c:v>46.795604705810547</c:v>
                </c:pt>
                <c:pt idx="38">
                  <c:v>45.910003662109375</c:v>
                </c:pt>
                <c:pt idx="39">
                  <c:v>45.024406433105469</c:v>
                </c:pt>
                <c:pt idx="40">
                  <c:v>44.138805389404297</c:v>
                </c:pt>
                <c:pt idx="41">
                  <c:v>42.185737609863281</c:v>
                </c:pt>
                <c:pt idx="42">
                  <c:v>40.232666015625</c:v>
                </c:pt>
                <c:pt idx="43">
                  <c:v>38.279598236083984</c:v>
                </c:pt>
                <c:pt idx="44">
                  <c:v>36.326530456542969</c:v>
                </c:pt>
                <c:pt idx="45">
                  <c:v>34.373462677001953</c:v>
                </c:pt>
                <c:pt idx="46">
                  <c:v>32.420394897460938</c:v>
                </c:pt>
                <c:pt idx="47">
                  <c:v>30.467325210571289</c:v>
                </c:pt>
                <c:pt idx="48">
                  <c:v>28.514255523681641</c:v>
                </c:pt>
                <c:pt idx="49">
                  <c:v>26.561187744140625</c:v>
                </c:pt>
                <c:pt idx="50">
                  <c:v>24.608119964599609</c:v>
                </c:pt>
                <c:pt idx="51">
                  <c:v>23.840904235839844</c:v>
                </c:pt>
                <c:pt idx="52">
                  <c:v>23.073688507080078</c:v>
                </c:pt>
                <c:pt idx="53">
                  <c:v>22.306472778320312</c:v>
                </c:pt>
                <c:pt idx="54">
                  <c:v>21.539257049560547</c:v>
                </c:pt>
                <c:pt idx="55">
                  <c:v>20.772041320800781</c:v>
                </c:pt>
                <c:pt idx="56">
                  <c:v>20.004825592041016</c:v>
                </c:pt>
                <c:pt idx="57">
                  <c:v>19.23760986328125</c:v>
                </c:pt>
                <c:pt idx="58">
                  <c:v>18.470394134521484</c:v>
                </c:pt>
                <c:pt idx="59">
                  <c:v>17.703178405761719</c:v>
                </c:pt>
                <c:pt idx="60">
                  <c:v>16.935962677001953</c:v>
                </c:pt>
                <c:pt idx="61">
                  <c:v>16.372720718383789</c:v>
                </c:pt>
                <c:pt idx="62">
                  <c:v>15.809477806091309</c:v>
                </c:pt>
                <c:pt idx="63">
                  <c:v>15.246234893798828</c:v>
                </c:pt>
                <c:pt idx="64">
                  <c:v>14.682991981506348</c:v>
                </c:pt>
                <c:pt idx="65">
                  <c:v>14.119749069213867</c:v>
                </c:pt>
                <c:pt idx="66">
                  <c:v>13.556506156921387</c:v>
                </c:pt>
                <c:pt idx="67">
                  <c:v>12.993263244628906</c:v>
                </c:pt>
                <c:pt idx="68">
                  <c:v>12.430020332336426</c:v>
                </c:pt>
                <c:pt idx="69">
                  <c:v>11.866778373718262</c:v>
                </c:pt>
                <c:pt idx="70">
                  <c:v>11.303535461425781</c:v>
                </c:pt>
                <c:pt idx="71">
                  <c:v>10.732821464538574</c:v>
                </c:pt>
                <c:pt idx="72">
                  <c:v>10.162107467651367</c:v>
                </c:pt>
                <c:pt idx="73">
                  <c:v>9.5913934707641602</c:v>
                </c:pt>
                <c:pt idx="74">
                  <c:v>9.0206804275512695</c:v>
                </c:pt>
                <c:pt idx="75">
                  <c:v>8.4499664306640625</c:v>
                </c:pt>
                <c:pt idx="76">
                  <c:v>7.8792524337768555</c:v>
                </c:pt>
                <c:pt idx="77">
                  <c:v>7.3085389137268066</c:v>
                </c:pt>
                <c:pt idx="78">
                  <c:v>6.7378249168395996</c:v>
                </c:pt>
                <c:pt idx="79">
                  <c:v>6.1671113967895508</c:v>
                </c:pt>
                <c:pt idx="80">
                  <c:v>5.5963973999023438</c:v>
                </c:pt>
                <c:pt idx="81">
                  <c:v>4.9045639038085938</c:v>
                </c:pt>
                <c:pt idx="82">
                  <c:v>4.2127304077148438</c:v>
                </c:pt>
                <c:pt idx="83">
                  <c:v>3.5208971500396729</c:v>
                </c:pt>
                <c:pt idx="84">
                  <c:v>2.8290636539459229</c:v>
                </c:pt>
                <c:pt idx="85">
                  <c:v>2.1372301578521729</c:v>
                </c:pt>
                <c:pt idx="86">
                  <c:v>1.4453967809677124</c:v>
                </c:pt>
                <c:pt idx="87">
                  <c:v>0.75356334447860718</c:v>
                </c:pt>
                <c:pt idx="88">
                  <c:v>6.1729881912469864E-2</c:v>
                </c:pt>
                <c:pt idx="89">
                  <c:v>-0.63010358810424805</c:v>
                </c:pt>
                <c:pt idx="90">
                  <c:v>-1.3219369649887085</c:v>
                </c:pt>
                <c:pt idx="91">
                  <c:v>-2.1004588603973389</c:v>
                </c:pt>
                <c:pt idx="92">
                  <c:v>-2.8789808750152588</c:v>
                </c:pt>
                <c:pt idx="93">
                  <c:v>-3.6575028896331787</c:v>
                </c:pt>
                <c:pt idx="94">
                  <c:v>-4.4360246658325195</c:v>
                </c:pt>
                <c:pt idx="95">
                  <c:v>-5.2145466804504395</c:v>
                </c:pt>
                <c:pt idx="96">
                  <c:v>-5.9930686950683594</c:v>
                </c:pt>
                <c:pt idx="97">
                  <c:v>-6.7715907096862793</c:v>
                </c:pt>
                <c:pt idx="98">
                  <c:v>-7.550112247467041</c:v>
                </c:pt>
                <c:pt idx="99">
                  <c:v>-8.3286342620849609</c:v>
                </c:pt>
                <c:pt idx="100">
                  <c:v>-9.1071557998657227</c:v>
                </c:pt>
                <c:pt idx="101">
                  <c:v>-10.060532569885254</c:v>
                </c:pt>
                <c:pt idx="102">
                  <c:v>-11.013909339904785</c:v>
                </c:pt>
                <c:pt idx="103">
                  <c:v>-11.96728515625</c:v>
                </c:pt>
                <c:pt idx="104">
                  <c:v>-12.920661926269531</c:v>
                </c:pt>
                <c:pt idx="105">
                  <c:v>-13.874037742614746</c:v>
                </c:pt>
                <c:pt idx="106">
                  <c:v>-14.827414512634277</c:v>
                </c:pt>
                <c:pt idx="107">
                  <c:v>-15.780791282653809</c:v>
                </c:pt>
                <c:pt idx="108">
                  <c:v>-16.734167098999023</c:v>
                </c:pt>
                <c:pt idx="109">
                  <c:v>-17.687543869018555</c:v>
                </c:pt>
                <c:pt idx="110">
                  <c:v>-18.640920639038086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27-D7DE-624E-85A6-AA427E6E9417}"/>
            </c:ext>
          </c:extLst>
        </c:ser>
        <c:ser>
          <c:idx val="41"/>
          <c:order val="40"/>
          <c:tx>
            <c:strRef>
              <c:f>'[SSP2 App Measures 062321 for GHG and Temp SSP2 All RF Comparisons.xlsx]CO2eq Ouput'!$AQ$1</c:f>
              <c:strCache>
                <c:ptCount val="1"/>
                <c:pt idx="0">
                  <c:v>PIK REMIND-MAGPIE SSP2 19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x"/>
            <c:size val="5"/>
            <c:spPr>
              <a:noFill/>
              <a:ln w="9525">
                <a:solidFill>
                  <a:srgbClr val="4E8F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Ouput'!$AQ$3:$AQ$113</c:f>
              <c:numCache>
                <c:formatCode>General</c:formatCode>
                <c:ptCount val="111"/>
                <c:pt idx="15">
                  <c:v>47.369998931884766</c:v>
                </c:pt>
                <c:pt idx="16">
                  <c:v>48.004001617431641</c:v>
                </c:pt>
                <c:pt idx="17">
                  <c:v>48.63800048828125</c:v>
                </c:pt>
                <c:pt idx="18">
                  <c:v>49.271999359130859</c:v>
                </c:pt>
                <c:pt idx="19">
                  <c:v>49.905998229980469</c:v>
                </c:pt>
                <c:pt idx="20">
                  <c:v>50.540000915527344</c:v>
                </c:pt>
                <c:pt idx="21">
                  <c:v>51.159999847412109</c:v>
                </c:pt>
                <c:pt idx="22">
                  <c:v>51.779998779296875</c:v>
                </c:pt>
                <c:pt idx="23">
                  <c:v>52.400001525878906</c:v>
                </c:pt>
                <c:pt idx="24">
                  <c:v>53.020000457763672</c:v>
                </c:pt>
                <c:pt idx="25">
                  <c:v>53.639999389648438</c:v>
                </c:pt>
                <c:pt idx="26">
                  <c:v>54.259998321533203</c:v>
                </c:pt>
                <c:pt idx="27">
                  <c:v>54.880001068115234</c:v>
                </c:pt>
                <c:pt idx="28">
                  <c:v>55.5</c:v>
                </c:pt>
                <c:pt idx="29">
                  <c:v>56.119998931884766</c:v>
                </c:pt>
                <c:pt idx="30">
                  <c:v>56.740001678466797</c:v>
                </c:pt>
                <c:pt idx="31">
                  <c:v>55.243999481201172</c:v>
                </c:pt>
                <c:pt idx="32">
                  <c:v>53.748001098632812</c:v>
                </c:pt>
                <c:pt idx="33">
                  <c:v>52.251998901367188</c:v>
                </c:pt>
                <c:pt idx="34">
                  <c:v>50.756000518798828</c:v>
                </c:pt>
                <c:pt idx="35">
                  <c:v>49.259998321533203</c:v>
                </c:pt>
                <c:pt idx="36">
                  <c:v>47.763999938964844</c:v>
                </c:pt>
                <c:pt idx="37">
                  <c:v>46.268001556396484</c:v>
                </c:pt>
                <c:pt idx="38">
                  <c:v>44.771999359130859</c:v>
                </c:pt>
                <c:pt idx="39">
                  <c:v>43.2760009765625</c:v>
                </c:pt>
                <c:pt idx="40">
                  <c:v>41.779998779296875</c:v>
                </c:pt>
                <c:pt idx="41">
                  <c:v>39.381000518798828</c:v>
                </c:pt>
                <c:pt idx="42">
                  <c:v>36.981998443603516</c:v>
                </c:pt>
                <c:pt idx="43">
                  <c:v>34.583000183105469</c:v>
                </c:pt>
                <c:pt idx="44">
                  <c:v>32.183998107910156</c:v>
                </c:pt>
                <c:pt idx="45">
                  <c:v>29.784999847412109</c:v>
                </c:pt>
                <c:pt idx="46">
                  <c:v>27.38599967956543</c:v>
                </c:pt>
                <c:pt idx="47">
                  <c:v>24.98699951171875</c:v>
                </c:pt>
                <c:pt idx="48">
                  <c:v>22.58799934387207</c:v>
                </c:pt>
                <c:pt idx="49">
                  <c:v>20.188999176025391</c:v>
                </c:pt>
                <c:pt idx="50">
                  <c:v>17.790000915527344</c:v>
                </c:pt>
                <c:pt idx="51">
                  <c:v>16.162099838256836</c:v>
                </c:pt>
                <c:pt idx="52">
                  <c:v>14.534199714660645</c:v>
                </c:pt>
                <c:pt idx="53">
                  <c:v>12.906299591064453</c:v>
                </c:pt>
                <c:pt idx="54">
                  <c:v>11.278400421142578</c:v>
                </c:pt>
                <c:pt idx="55">
                  <c:v>9.6505002975463867</c:v>
                </c:pt>
                <c:pt idx="56">
                  <c:v>8.0226001739501953</c:v>
                </c:pt>
                <c:pt idx="57">
                  <c:v>6.3947000503540039</c:v>
                </c:pt>
                <c:pt idx="58">
                  <c:v>4.7667999267578125</c:v>
                </c:pt>
                <c:pt idx="59">
                  <c:v>3.1389000415802002</c:v>
                </c:pt>
                <c:pt idx="60">
                  <c:v>1.5110000371932983</c:v>
                </c:pt>
                <c:pt idx="61">
                  <c:v>1.1500999927520752</c:v>
                </c:pt>
                <c:pt idx="62">
                  <c:v>0.78920000791549683</c:v>
                </c:pt>
                <c:pt idx="63">
                  <c:v>0.42829999327659607</c:v>
                </c:pt>
                <c:pt idx="64">
                  <c:v>6.7400000989437103E-2</c:v>
                </c:pt>
                <c:pt idx="65">
                  <c:v>-0.29350000619888306</c:v>
                </c:pt>
                <c:pt idx="66">
                  <c:v>-0.65439999103546143</c:v>
                </c:pt>
                <c:pt idx="67">
                  <c:v>-1.0153000354766846</c:v>
                </c:pt>
                <c:pt idx="68">
                  <c:v>-1.3761999607086182</c:v>
                </c:pt>
                <c:pt idx="69">
                  <c:v>-1.7371000051498413</c:v>
                </c:pt>
                <c:pt idx="70">
                  <c:v>-2.0980000495910645</c:v>
                </c:pt>
                <c:pt idx="71">
                  <c:v>-2.3173999786376953</c:v>
                </c:pt>
                <c:pt idx="72">
                  <c:v>-2.5367999076843262</c:v>
                </c:pt>
                <c:pt idx="73">
                  <c:v>-2.7562000751495361</c:v>
                </c:pt>
                <c:pt idx="74">
                  <c:v>-2.975600004196167</c:v>
                </c:pt>
                <c:pt idx="75">
                  <c:v>-3.1949999332427979</c:v>
                </c:pt>
                <c:pt idx="76">
                  <c:v>-3.4144001007080078</c:v>
                </c:pt>
                <c:pt idx="77">
                  <c:v>-3.6338000297546387</c:v>
                </c:pt>
                <c:pt idx="78">
                  <c:v>-3.8531999588012695</c:v>
                </c:pt>
                <c:pt idx="79">
                  <c:v>-4.0725998878479004</c:v>
                </c:pt>
                <c:pt idx="80">
                  <c:v>-4.2919998168945312</c:v>
                </c:pt>
                <c:pt idx="81">
                  <c:v>-4.4148001670837402</c:v>
                </c:pt>
                <c:pt idx="82">
                  <c:v>-4.537600040435791</c:v>
                </c:pt>
                <c:pt idx="83">
                  <c:v>-4.6603999137878418</c:v>
                </c:pt>
                <c:pt idx="84">
                  <c:v>-4.7831997871398926</c:v>
                </c:pt>
                <c:pt idx="85">
                  <c:v>-4.9060001373291016</c:v>
                </c:pt>
                <c:pt idx="86">
                  <c:v>-5.0288000106811523</c:v>
                </c:pt>
                <c:pt idx="87">
                  <c:v>-5.1515998840332031</c:v>
                </c:pt>
                <c:pt idx="88">
                  <c:v>-5.2744002342224121</c:v>
                </c:pt>
                <c:pt idx="89">
                  <c:v>-5.3972001075744629</c:v>
                </c:pt>
                <c:pt idx="90">
                  <c:v>-5.5199999809265137</c:v>
                </c:pt>
                <c:pt idx="91">
                  <c:v>-5.5226001739501953</c:v>
                </c:pt>
                <c:pt idx="92">
                  <c:v>-5.5251998901367188</c:v>
                </c:pt>
                <c:pt idx="93">
                  <c:v>-5.5278000831604004</c:v>
                </c:pt>
                <c:pt idx="94">
                  <c:v>-5.5303997993469238</c:v>
                </c:pt>
                <c:pt idx="95">
                  <c:v>-5.5329999923706055</c:v>
                </c:pt>
                <c:pt idx="96">
                  <c:v>-5.5356001853942871</c:v>
                </c:pt>
                <c:pt idx="97">
                  <c:v>-5.5381999015808105</c:v>
                </c:pt>
                <c:pt idx="98">
                  <c:v>-5.5408000946044922</c:v>
                </c:pt>
                <c:pt idx="99">
                  <c:v>-5.5433998107910156</c:v>
                </c:pt>
                <c:pt idx="100">
                  <c:v>-5.5460000038146973</c:v>
                </c:pt>
                <c:pt idx="101">
                  <c:v>-5.6831002235412598</c:v>
                </c:pt>
                <c:pt idx="102">
                  <c:v>-5.8201999664306641</c:v>
                </c:pt>
                <c:pt idx="103">
                  <c:v>-5.9573001861572266</c:v>
                </c:pt>
                <c:pt idx="104">
                  <c:v>-6.0943999290466309</c:v>
                </c:pt>
                <c:pt idx="105">
                  <c:v>-6.2315001487731934</c:v>
                </c:pt>
                <c:pt idx="106">
                  <c:v>-6.3685998916625977</c:v>
                </c:pt>
                <c:pt idx="107">
                  <c:v>-6.5057001113891602</c:v>
                </c:pt>
                <c:pt idx="108">
                  <c:v>-6.6427998542785645</c:v>
                </c:pt>
                <c:pt idx="109">
                  <c:v>-6.779900074005127</c:v>
                </c:pt>
                <c:pt idx="110">
                  <c:v>-6.9169998168945312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28-D7DE-624E-85A6-AA427E6E9417}"/>
            </c:ext>
          </c:extLst>
        </c:ser>
        <c:ser>
          <c:idx val="42"/>
          <c:order val="41"/>
          <c:tx>
            <c:strRef>
              <c:f>'[SSP2 App Measures 062321 for GHG and Temp SSP2 All RF Comparisons.xlsx]CO2eq Ouput'!$AR$1</c:f>
              <c:strCache>
                <c:ptCount val="1"/>
                <c:pt idx="0">
                  <c:v>EIEE WITCH-GLOBIOM SSP2 19 (2018)</c:v>
                </c:pt>
              </c:strCache>
            </c:strRef>
          </c:tx>
          <c:spPr>
            <a:ln w="28575" cap="rnd">
              <a:noFill/>
              <a:prstDash val="dash"/>
              <a:round/>
            </a:ln>
            <a:effectLst/>
          </c:spPr>
          <c:marker>
            <c:symbol val="plus"/>
            <c:size val="5"/>
            <c:spPr>
              <a:noFill/>
              <a:ln w="9525">
                <a:solidFill>
                  <a:srgbClr val="4E8F00"/>
                </a:solidFill>
              </a:ln>
              <a:effectLst/>
            </c:spPr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Ouput'!$AR$3:$AR$113</c:f>
              <c:numCache>
                <c:formatCode>General</c:formatCode>
                <c:ptCount val="111"/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29-D7DE-624E-85A6-AA427E6E9417}"/>
            </c:ext>
          </c:extLst>
        </c:ser>
        <c:ser>
          <c:idx val="0"/>
          <c:order val="42"/>
          <c:tx>
            <c:strRef>
              <c:f>'[SSP2 App Measures 062321 for GHG and Temp SSP2 All RF Comparisons.xlsx]CO2eq Ouput'!$B$1</c:f>
              <c:strCache>
                <c:ptCount val="1"/>
                <c:pt idx="0">
                  <c:v>CI En-ROADS Baseline (2021)</c:v>
                </c:pt>
              </c:strCache>
            </c:strRef>
          </c:tx>
          <c:spPr>
            <a:ln w="889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'[SSP2 App Measures 062321 for GHG and Temp SSP2 All RF Comparisons.xlsx]CO2eq Ouput'!$A$3:$A$113</c:f>
              <c:numCache>
                <c:formatCode>General</c:formatCode>
                <c:ptCount val="111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  <c:pt idx="22">
                  <c:v>2012</c:v>
                </c:pt>
                <c:pt idx="23">
                  <c:v>2013</c:v>
                </c:pt>
                <c:pt idx="24">
                  <c:v>2014</c:v>
                </c:pt>
                <c:pt idx="25">
                  <c:v>2015</c:v>
                </c:pt>
                <c:pt idx="26">
                  <c:v>2016</c:v>
                </c:pt>
                <c:pt idx="27">
                  <c:v>2017</c:v>
                </c:pt>
                <c:pt idx="28">
                  <c:v>2018</c:v>
                </c:pt>
                <c:pt idx="29">
                  <c:v>2019</c:v>
                </c:pt>
                <c:pt idx="30">
                  <c:v>2020</c:v>
                </c:pt>
                <c:pt idx="31">
                  <c:v>2021</c:v>
                </c:pt>
                <c:pt idx="32">
                  <c:v>2022</c:v>
                </c:pt>
                <c:pt idx="33">
                  <c:v>2023</c:v>
                </c:pt>
                <c:pt idx="34">
                  <c:v>2024</c:v>
                </c:pt>
                <c:pt idx="35">
                  <c:v>2025</c:v>
                </c:pt>
                <c:pt idx="36">
                  <c:v>2026</c:v>
                </c:pt>
                <c:pt idx="37">
                  <c:v>2027</c:v>
                </c:pt>
                <c:pt idx="38">
                  <c:v>2028</c:v>
                </c:pt>
                <c:pt idx="39">
                  <c:v>2029</c:v>
                </c:pt>
                <c:pt idx="40">
                  <c:v>2030</c:v>
                </c:pt>
                <c:pt idx="41">
                  <c:v>2031</c:v>
                </c:pt>
                <c:pt idx="42">
                  <c:v>2032</c:v>
                </c:pt>
                <c:pt idx="43">
                  <c:v>2033</c:v>
                </c:pt>
                <c:pt idx="44">
                  <c:v>2034</c:v>
                </c:pt>
                <c:pt idx="45">
                  <c:v>2035</c:v>
                </c:pt>
                <c:pt idx="46">
                  <c:v>2036</c:v>
                </c:pt>
                <c:pt idx="47">
                  <c:v>2037</c:v>
                </c:pt>
                <c:pt idx="48">
                  <c:v>2038</c:v>
                </c:pt>
                <c:pt idx="49">
                  <c:v>2039</c:v>
                </c:pt>
                <c:pt idx="50">
                  <c:v>2040</c:v>
                </c:pt>
                <c:pt idx="51">
                  <c:v>2041</c:v>
                </c:pt>
                <c:pt idx="52">
                  <c:v>2042</c:v>
                </c:pt>
                <c:pt idx="53">
                  <c:v>2043</c:v>
                </c:pt>
                <c:pt idx="54">
                  <c:v>2044</c:v>
                </c:pt>
                <c:pt idx="55">
                  <c:v>2045</c:v>
                </c:pt>
                <c:pt idx="56">
                  <c:v>2046</c:v>
                </c:pt>
                <c:pt idx="57">
                  <c:v>2047</c:v>
                </c:pt>
                <c:pt idx="58">
                  <c:v>2048</c:v>
                </c:pt>
                <c:pt idx="59">
                  <c:v>2049</c:v>
                </c:pt>
                <c:pt idx="60">
                  <c:v>2050</c:v>
                </c:pt>
                <c:pt idx="61">
                  <c:v>2051</c:v>
                </c:pt>
                <c:pt idx="62">
                  <c:v>2052</c:v>
                </c:pt>
                <c:pt idx="63">
                  <c:v>2053</c:v>
                </c:pt>
                <c:pt idx="64">
                  <c:v>2054</c:v>
                </c:pt>
                <c:pt idx="65">
                  <c:v>2055</c:v>
                </c:pt>
                <c:pt idx="66">
                  <c:v>2056</c:v>
                </c:pt>
                <c:pt idx="67">
                  <c:v>2057</c:v>
                </c:pt>
                <c:pt idx="68">
                  <c:v>2058</c:v>
                </c:pt>
                <c:pt idx="69">
                  <c:v>2059</c:v>
                </c:pt>
                <c:pt idx="70">
                  <c:v>2060</c:v>
                </c:pt>
                <c:pt idx="71">
                  <c:v>2061</c:v>
                </c:pt>
                <c:pt idx="72">
                  <c:v>2062</c:v>
                </c:pt>
                <c:pt idx="73">
                  <c:v>2063</c:v>
                </c:pt>
                <c:pt idx="74">
                  <c:v>2064</c:v>
                </c:pt>
                <c:pt idx="75">
                  <c:v>2065</c:v>
                </c:pt>
                <c:pt idx="76">
                  <c:v>2066</c:v>
                </c:pt>
                <c:pt idx="77">
                  <c:v>2067</c:v>
                </c:pt>
                <c:pt idx="78">
                  <c:v>2068</c:v>
                </c:pt>
                <c:pt idx="79">
                  <c:v>2069</c:v>
                </c:pt>
                <c:pt idx="80">
                  <c:v>2070</c:v>
                </c:pt>
                <c:pt idx="81">
                  <c:v>2071</c:v>
                </c:pt>
                <c:pt idx="82">
                  <c:v>2072</c:v>
                </c:pt>
                <c:pt idx="83">
                  <c:v>2073</c:v>
                </c:pt>
                <c:pt idx="84">
                  <c:v>2074</c:v>
                </c:pt>
                <c:pt idx="85">
                  <c:v>2075</c:v>
                </c:pt>
                <c:pt idx="86">
                  <c:v>2076</c:v>
                </c:pt>
                <c:pt idx="87">
                  <c:v>2077</c:v>
                </c:pt>
                <c:pt idx="88">
                  <c:v>2078</c:v>
                </c:pt>
                <c:pt idx="89">
                  <c:v>2079</c:v>
                </c:pt>
                <c:pt idx="90">
                  <c:v>2080</c:v>
                </c:pt>
                <c:pt idx="91">
                  <c:v>2081</c:v>
                </c:pt>
                <c:pt idx="92">
                  <c:v>2082</c:v>
                </c:pt>
                <c:pt idx="93">
                  <c:v>2083</c:v>
                </c:pt>
                <c:pt idx="94">
                  <c:v>2084</c:v>
                </c:pt>
                <c:pt idx="95">
                  <c:v>2085</c:v>
                </c:pt>
                <c:pt idx="96">
                  <c:v>2086</c:v>
                </c:pt>
                <c:pt idx="97">
                  <c:v>2087</c:v>
                </c:pt>
                <c:pt idx="98">
                  <c:v>2088</c:v>
                </c:pt>
                <c:pt idx="99">
                  <c:v>2089</c:v>
                </c:pt>
                <c:pt idx="100">
                  <c:v>2090</c:v>
                </c:pt>
                <c:pt idx="101">
                  <c:v>2091</c:v>
                </c:pt>
                <c:pt idx="102">
                  <c:v>2092</c:v>
                </c:pt>
                <c:pt idx="103">
                  <c:v>2093</c:v>
                </c:pt>
                <c:pt idx="104">
                  <c:v>2094</c:v>
                </c:pt>
                <c:pt idx="105">
                  <c:v>2095</c:v>
                </c:pt>
                <c:pt idx="106">
                  <c:v>2096</c:v>
                </c:pt>
                <c:pt idx="107">
                  <c:v>2097</c:v>
                </c:pt>
                <c:pt idx="108">
                  <c:v>2098</c:v>
                </c:pt>
                <c:pt idx="109">
                  <c:v>2099</c:v>
                </c:pt>
                <c:pt idx="110">
                  <c:v>2100</c:v>
                </c:pt>
              </c:numCache>
            </c:numRef>
          </c:xVal>
          <c:yVal>
            <c:numRef>
              <c:f>'[SSP2 App Measures 062321 for GHG and Temp SSP2 All RF Comparisons.xlsx]CO2eq Ouput'!$B$3:$B$113</c:f>
              <c:numCache>
                <c:formatCode>General</c:formatCode>
                <c:ptCount val="111"/>
                <c:pt idx="0">
                  <c:v>37.123670683061071</c:v>
                </c:pt>
                <c:pt idx="1">
                  <c:v>38.413110711681398</c:v>
                </c:pt>
                <c:pt idx="2">
                  <c:v>39.031538261722709</c:v>
                </c:pt>
                <c:pt idx="3">
                  <c:v>39.591572397062109</c:v>
                </c:pt>
                <c:pt idx="4">
                  <c:v>40.181150086244621</c:v>
                </c:pt>
                <c:pt idx="5">
                  <c:v>40.771761781112559</c:v>
                </c:pt>
                <c:pt idx="6">
                  <c:v>41.358025978841859</c:v>
                </c:pt>
                <c:pt idx="7">
                  <c:v>43.848373043534068</c:v>
                </c:pt>
                <c:pt idx="8">
                  <c:v>42.52236207500988</c:v>
                </c:pt>
                <c:pt idx="9">
                  <c:v>43.062912604498017</c:v>
                </c:pt>
                <c:pt idx="10">
                  <c:v>43.53</c:v>
                </c:pt>
                <c:pt idx="11">
                  <c:v>44.31</c:v>
                </c:pt>
                <c:pt idx="12">
                  <c:v>45.27</c:v>
                </c:pt>
                <c:pt idx="13">
                  <c:v>45.64</c:v>
                </c:pt>
                <c:pt idx="14">
                  <c:v>46.53</c:v>
                </c:pt>
                <c:pt idx="15">
                  <c:v>47.39</c:v>
                </c:pt>
                <c:pt idx="16">
                  <c:v>48.75</c:v>
                </c:pt>
                <c:pt idx="17">
                  <c:v>48.89</c:v>
                </c:pt>
                <c:pt idx="18">
                  <c:v>50</c:v>
                </c:pt>
                <c:pt idx="19">
                  <c:v>51.1</c:v>
                </c:pt>
                <c:pt idx="20">
                  <c:v>51.36</c:v>
                </c:pt>
                <c:pt idx="21">
                  <c:v>51.96</c:v>
                </c:pt>
                <c:pt idx="22">
                  <c:v>52.63</c:v>
                </c:pt>
                <c:pt idx="23">
                  <c:v>53.06</c:v>
                </c:pt>
                <c:pt idx="24">
                  <c:v>53.88</c:v>
                </c:pt>
                <c:pt idx="25">
                  <c:v>54.75</c:v>
                </c:pt>
                <c:pt idx="26">
                  <c:v>55.3</c:v>
                </c:pt>
                <c:pt idx="27">
                  <c:v>55.83</c:v>
                </c:pt>
                <c:pt idx="28">
                  <c:v>56.38</c:v>
                </c:pt>
                <c:pt idx="29">
                  <c:v>56.9</c:v>
                </c:pt>
                <c:pt idx="30">
                  <c:v>57.38</c:v>
                </c:pt>
                <c:pt idx="31">
                  <c:v>57.32</c:v>
                </c:pt>
                <c:pt idx="32">
                  <c:v>57.05</c:v>
                </c:pt>
                <c:pt idx="33">
                  <c:v>57.55</c:v>
                </c:pt>
                <c:pt idx="34">
                  <c:v>58.16</c:v>
                </c:pt>
                <c:pt idx="35">
                  <c:v>58.76</c:v>
                </c:pt>
                <c:pt idx="36">
                  <c:v>59.35</c:v>
                </c:pt>
                <c:pt idx="37">
                  <c:v>59.91</c:v>
                </c:pt>
                <c:pt idx="38">
                  <c:v>60.47</c:v>
                </c:pt>
                <c:pt idx="39">
                  <c:v>61.02</c:v>
                </c:pt>
                <c:pt idx="40">
                  <c:v>61.57</c:v>
                </c:pt>
                <c:pt idx="41">
                  <c:v>62.11</c:v>
                </c:pt>
                <c:pt idx="42">
                  <c:v>62.64</c:v>
                </c:pt>
                <c:pt idx="43">
                  <c:v>63.17</c:v>
                </c:pt>
                <c:pt idx="44">
                  <c:v>63.69</c:v>
                </c:pt>
                <c:pt idx="45">
                  <c:v>64.2</c:v>
                </c:pt>
                <c:pt idx="46">
                  <c:v>64.709999999999994</c:v>
                </c:pt>
                <c:pt idx="47">
                  <c:v>65.209999999999994</c:v>
                </c:pt>
                <c:pt idx="48">
                  <c:v>65.7</c:v>
                </c:pt>
                <c:pt idx="49">
                  <c:v>66.19</c:v>
                </c:pt>
                <c:pt idx="50">
                  <c:v>66.680000000000007</c:v>
                </c:pt>
                <c:pt idx="51">
                  <c:v>67.17</c:v>
                </c:pt>
                <c:pt idx="52">
                  <c:v>67.66</c:v>
                </c:pt>
                <c:pt idx="53">
                  <c:v>68.150000000000006</c:v>
                </c:pt>
                <c:pt idx="54">
                  <c:v>68.650000000000006</c:v>
                </c:pt>
                <c:pt idx="55">
                  <c:v>69.14</c:v>
                </c:pt>
                <c:pt idx="56">
                  <c:v>69.63</c:v>
                </c:pt>
                <c:pt idx="57">
                  <c:v>70.12</c:v>
                </c:pt>
                <c:pt idx="58">
                  <c:v>70.61</c:v>
                </c:pt>
                <c:pt idx="59">
                  <c:v>71.099999999999994</c:v>
                </c:pt>
                <c:pt idx="60">
                  <c:v>71.59</c:v>
                </c:pt>
                <c:pt idx="61">
                  <c:v>72.08</c:v>
                </c:pt>
                <c:pt idx="62">
                  <c:v>72.569999999999993</c:v>
                </c:pt>
                <c:pt idx="63">
                  <c:v>73.06</c:v>
                </c:pt>
                <c:pt idx="64">
                  <c:v>73.540000000000006</c:v>
                </c:pt>
                <c:pt idx="65">
                  <c:v>74.02</c:v>
                </c:pt>
                <c:pt idx="66">
                  <c:v>74.489999999999995</c:v>
                </c:pt>
                <c:pt idx="67">
                  <c:v>74.97</c:v>
                </c:pt>
                <c:pt idx="68">
                  <c:v>75.44</c:v>
                </c:pt>
                <c:pt idx="69">
                  <c:v>75.900000000000006</c:v>
                </c:pt>
                <c:pt idx="70">
                  <c:v>76.36</c:v>
                </c:pt>
                <c:pt idx="71">
                  <c:v>76.819999999999993</c:v>
                </c:pt>
                <c:pt idx="72">
                  <c:v>77.28</c:v>
                </c:pt>
                <c:pt idx="73">
                  <c:v>77.73</c:v>
                </c:pt>
                <c:pt idx="74">
                  <c:v>78.180000000000007</c:v>
                </c:pt>
                <c:pt idx="75">
                  <c:v>78.63</c:v>
                </c:pt>
                <c:pt idx="76">
                  <c:v>79.069999999999993</c:v>
                </c:pt>
                <c:pt idx="77">
                  <c:v>79.510000000000005</c:v>
                </c:pt>
                <c:pt idx="78">
                  <c:v>79.95</c:v>
                </c:pt>
                <c:pt idx="79">
                  <c:v>80.39</c:v>
                </c:pt>
                <c:pt idx="80">
                  <c:v>80.819999999999993</c:v>
                </c:pt>
                <c:pt idx="81">
                  <c:v>81.25</c:v>
                </c:pt>
                <c:pt idx="82">
                  <c:v>81.680000000000007</c:v>
                </c:pt>
                <c:pt idx="83">
                  <c:v>82.11</c:v>
                </c:pt>
                <c:pt idx="84">
                  <c:v>82.53</c:v>
                </c:pt>
                <c:pt idx="85">
                  <c:v>82.95</c:v>
                </c:pt>
                <c:pt idx="86">
                  <c:v>83.38</c:v>
                </c:pt>
                <c:pt idx="87">
                  <c:v>83.8</c:v>
                </c:pt>
                <c:pt idx="88">
                  <c:v>84.21</c:v>
                </c:pt>
                <c:pt idx="89">
                  <c:v>84.63</c:v>
                </c:pt>
                <c:pt idx="90">
                  <c:v>85.05</c:v>
                </c:pt>
                <c:pt idx="91">
                  <c:v>85.46</c:v>
                </c:pt>
                <c:pt idx="92">
                  <c:v>85.88</c:v>
                </c:pt>
                <c:pt idx="93">
                  <c:v>86.29</c:v>
                </c:pt>
                <c:pt idx="94">
                  <c:v>86.7</c:v>
                </c:pt>
                <c:pt idx="95">
                  <c:v>87.12</c:v>
                </c:pt>
                <c:pt idx="96">
                  <c:v>87.54</c:v>
                </c:pt>
                <c:pt idx="97">
                  <c:v>87.95</c:v>
                </c:pt>
                <c:pt idx="98">
                  <c:v>88.37</c:v>
                </c:pt>
                <c:pt idx="99">
                  <c:v>88.79</c:v>
                </c:pt>
                <c:pt idx="100">
                  <c:v>89.21</c:v>
                </c:pt>
                <c:pt idx="101">
                  <c:v>89.64</c:v>
                </c:pt>
                <c:pt idx="102">
                  <c:v>90.07</c:v>
                </c:pt>
                <c:pt idx="103">
                  <c:v>90.5</c:v>
                </c:pt>
                <c:pt idx="104">
                  <c:v>90.93</c:v>
                </c:pt>
                <c:pt idx="105">
                  <c:v>91.37</c:v>
                </c:pt>
                <c:pt idx="106">
                  <c:v>91.81</c:v>
                </c:pt>
                <c:pt idx="107">
                  <c:v>92.25</c:v>
                </c:pt>
                <c:pt idx="108">
                  <c:v>92.69</c:v>
                </c:pt>
                <c:pt idx="109">
                  <c:v>93.13</c:v>
                </c:pt>
                <c:pt idx="110">
                  <c:v>93.58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2A-D7DE-624E-85A6-AA427E6E94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84753871"/>
        <c:axId val="337847919"/>
      </c:scatterChart>
      <c:valAx>
        <c:axId val="384753871"/>
        <c:scaling>
          <c:orientation val="minMax"/>
          <c:max val="2100"/>
          <c:min val="2000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US"/>
          </a:p>
        </c:txPr>
        <c:crossAx val="337847919"/>
        <c:crosses val="autoZero"/>
        <c:crossBetween val="midCat"/>
        <c:majorUnit val="20"/>
      </c:valAx>
      <c:valAx>
        <c:axId val="337847919"/>
        <c:scaling>
          <c:orientation val="minMax"/>
          <c:min val="-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/>
                  <a:t>Gigatons</a:t>
                </a:r>
                <a:r>
                  <a:rPr lang="en-US" sz="1400" b="1" baseline="0"/>
                  <a:t> CO2e per year</a:t>
                </a:r>
                <a:endParaRPr lang="en-US" sz="1400" b="1"/>
              </a:p>
            </c:rich>
          </c:tx>
          <c:layout>
            <c:manualLayout>
              <c:xMode val="edge"/>
              <c:yMode val="edge"/>
              <c:x val="8.413719582971874E-3"/>
              <c:y val="0.3579478509026194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US"/>
          </a:p>
        </c:txPr>
        <c:crossAx val="384753871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ysClr val="window" lastClr="FFFFFF"/>
    </a:solidFill>
    <a:ln>
      <a:noFill/>
    </a:ln>
    <a:effectLst/>
  </c:spPr>
  <c:txPr>
    <a:bodyPr/>
    <a:lstStyle/>
    <a:p>
      <a:pPr>
        <a:defRPr/>
      </a:pPr>
      <a:endParaRPr lang="es-US"/>
    </a:p>
  </c:txPr>
  <c:externalData r:id="rId4">
    <c:autoUpdate val="0"/>
  </c:externalData>
  <c:userShapes r:id="rId5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0.52195</cdr:x>
      <cdr:y>0.23901</cdr:y>
    </cdr:from>
    <cdr:to>
      <cdr:x>0.55244</cdr:x>
      <cdr:y>0.24743</cdr:y>
    </cdr:to>
    <cdr:sp macro="" textlink="">
      <cdr:nvSpPr>
        <cdr:cNvPr id="10" name="TextBox 9">
          <a:extLst xmlns:a="http://schemas.openxmlformats.org/drawingml/2006/main">
            <a:ext uri="{FF2B5EF4-FFF2-40B4-BE49-F238E27FC236}">
              <a16:creationId xmlns:a16="http://schemas.microsoft.com/office/drawing/2014/main" id="{C094A9B0-3E91-C246-A9F2-356DEF2032A1}"/>
            </a:ext>
          </a:extLst>
        </cdr:cNvPr>
        <cdr:cNvSpPr txBox="1"/>
      </cdr:nvSpPr>
      <cdr:spPr>
        <a:xfrm xmlns:a="http://schemas.openxmlformats.org/drawingml/2006/main">
          <a:off x="4529667" y="1502833"/>
          <a:ext cx="264583" cy="5291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0.75366</cdr:x>
      <cdr:y>0.54366</cdr:y>
    </cdr:from>
    <cdr:to>
      <cdr:x>0.85902</cdr:x>
      <cdr:y>0.68909</cdr:y>
    </cdr:to>
    <cdr:sp macro="" textlink="">
      <cdr:nvSpPr>
        <cdr:cNvPr id="14" name="TextBox 13">
          <a:extLst xmlns:a="http://schemas.openxmlformats.org/drawingml/2006/main">
            <a:ext uri="{FF2B5EF4-FFF2-40B4-BE49-F238E27FC236}">
              <a16:creationId xmlns:a16="http://schemas.microsoft.com/office/drawing/2014/main" id="{25AE7FC9-73E5-794D-8AAB-7BFDEB24917A}"/>
            </a:ext>
          </a:extLst>
        </cdr:cNvPr>
        <cdr:cNvSpPr txBox="1"/>
      </cdr:nvSpPr>
      <cdr:spPr>
        <a:xfrm xmlns:a="http://schemas.openxmlformats.org/drawingml/2006/main">
          <a:off x="6540500" y="341841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32" name="Shape 33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Logo blurry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CE737C-27B4-6041-89A5-2A7CDFCB001C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491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5D9F7B-56EC-4F49-8D11-CF9820D8726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1491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Updated with 062321 data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371822-4AE1-0C4F-9E46-A000B667AE44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87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16.sv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 - Whi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686"/>
            <a:ext cx="12303946" cy="6965778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Click to edit Master Slide title"/>
          <p:cNvSpPr txBox="1">
            <a:spLocks noGrp="1"/>
          </p:cNvSpPr>
          <p:nvPr>
            <p:ph type="title" hasCustomPrompt="1"/>
          </p:nvPr>
        </p:nvSpPr>
        <p:spPr>
          <a:xfrm>
            <a:off x="911389" y="781876"/>
            <a:ext cx="6695359" cy="2319134"/>
          </a:xfrm>
          <a:prstGeom prst="rect">
            <a:avLst/>
          </a:prstGeom>
        </p:spPr>
        <p:txBody>
          <a:bodyPr anchor="ctr"/>
          <a:lstStyle>
            <a:lvl1pPr>
              <a:defRPr sz="4800"/>
            </a:lvl1pPr>
          </a:lstStyle>
          <a:p>
            <a:r>
              <a:t>Click to edit Master Slide title</a:t>
            </a:r>
          </a:p>
        </p:txBody>
      </p:sp>
      <p:sp>
        <p:nvSpPr>
          <p:cNvPr id="1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911389" y="3267350"/>
            <a:ext cx="6695359" cy="165576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0000"/>
              </a:lnSpc>
              <a:buSzTx/>
              <a:buFontTx/>
              <a:buNone/>
              <a:defRPr sz="3000">
                <a:latin typeface="Helvetica Light"/>
                <a:ea typeface="Helvetica Light"/>
                <a:cs typeface="Helvetica Light"/>
                <a:sym typeface="Helvetica Light"/>
              </a:defRPr>
            </a:lvl1pPr>
            <a:lvl2pPr marL="0" indent="0">
              <a:lnSpc>
                <a:spcPct val="90000"/>
              </a:lnSpc>
              <a:buSzTx/>
              <a:buFontTx/>
              <a:buNone/>
              <a:defRPr sz="3000">
                <a:latin typeface="Helvetica Light"/>
                <a:ea typeface="Helvetica Light"/>
                <a:cs typeface="Helvetica Light"/>
                <a:sym typeface="Helvetica Light"/>
              </a:defRPr>
            </a:lvl2pPr>
            <a:lvl3pPr marL="0" indent="0">
              <a:lnSpc>
                <a:spcPct val="90000"/>
              </a:lnSpc>
              <a:buSzTx/>
              <a:buFontTx/>
              <a:buNone/>
              <a:defRPr sz="3000">
                <a:latin typeface="Helvetica Light"/>
                <a:ea typeface="Helvetica Light"/>
                <a:cs typeface="Helvetica Light"/>
                <a:sym typeface="Helvetica Light"/>
              </a:defRPr>
            </a:lvl3pPr>
            <a:lvl4pPr marL="0" indent="0">
              <a:lnSpc>
                <a:spcPct val="90000"/>
              </a:lnSpc>
              <a:buSzTx/>
              <a:buFontTx/>
              <a:buNone/>
              <a:defRPr sz="3000">
                <a:latin typeface="Helvetica Light"/>
                <a:ea typeface="Helvetica Light"/>
                <a:cs typeface="Helvetica Light"/>
                <a:sym typeface="Helvetica Light"/>
              </a:defRPr>
            </a:lvl4pPr>
            <a:lvl5pPr marL="0" indent="0">
              <a:lnSpc>
                <a:spcPct val="90000"/>
              </a:lnSpc>
              <a:buSzTx/>
              <a:buFontTx/>
              <a:buNone/>
              <a:defRPr sz="3000">
                <a:latin typeface="Helvetica Light"/>
                <a:ea typeface="Helvetica Light"/>
                <a:cs typeface="Helvetica Light"/>
                <a:sym typeface="Helvetica Light"/>
              </a:defRPr>
            </a:lvl5pPr>
          </a:lstStyle>
          <a:p>
            <a:r>
              <a:t>Click to edit Master 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5" name="Straight Connector 11"/>
          <p:cNvSpPr/>
          <p:nvPr/>
        </p:nvSpPr>
        <p:spPr>
          <a:xfrm>
            <a:off x="1046922" y="2902224"/>
            <a:ext cx="7792278" cy="1"/>
          </a:xfrm>
          <a:prstGeom prst="line">
            <a:avLst/>
          </a:prstGeom>
          <a:ln w="22225">
            <a:solidFill>
              <a:srgbClr val="FFFFFF"/>
            </a:solidFill>
            <a:miter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Graphic 13" descr="Graphic 13"/>
          <p:cNvPicPr>
            <a:picLocks noChangeAspect="1"/>
          </p:cNvPicPr>
          <p:nvPr/>
        </p:nvPicPr>
        <p:blipFill>
          <a:blip r:embed="rId2"/>
          <a:srcRect t="29060"/>
          <a:stretch>
            <a:fillRect/>
          </a:stretch>
        </p:blipFill>
        <p:spPr>
          <a:xfrm>
            <a:off x="0" y="1992920"/>
            <a:ext cx="12192000" cy="4865080"/>
          </a:xfrm>
          <a:prstGeom prst="rect">
            <a:avLst/>
          </a:prstGeom>
          <a:ln w="12700">
            <a:miter lim="400000"/>
          </a:ln>
        </p:spPr>
      </p:pic>
      <p:sp>
        <p:nvSpPr>
          <p:cNvPr id="126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/>
          <a:lstStyle>
            <a:lvl1pPr>
              <a:defRPr sz="4000">
                <a:solidFill>
                  <a:srgbClr val="404040"/>
                </a:solidFill>
              </a:defRPr>
            </a:lvl1pPr>
          </a:lstStyle>
          <a:p>
            <a:r>
              <a:t>Title Text</a:t>
            </a:r>
          </a:p>
        </p:txBody>
      </p:sp>
      <p:pic>
        <p:nvPicPr>
          <p:cNvPr id="127" name="Content Placeholder 6" descr="Content Placeholder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2738" y="6147010"/>
            <a:ext cx="1524001" cy="574465"/>
          </a:xfrm>
          <a:prstGeom prst="rect">
            <a:avLst/>
          </a:prstGeom>
          <a:ln w="12700">
            <a:miter lim="400000"/>
          </a:ln>
        </p:spPr>
      </p:pic>
      <p:sp>
        <p:nvSpPr>
          <p:cNvPr id="128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2378075"/>
            <a:ext cx="10515600" cy="3473450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</a:lvl1pPr>
            <a:lvl2pPr>
              <a:lnSpc>
                <a:spcPct val="90000"/>
              </a:lnSpc>
            </a:lvl2pPr>
            <a:lvl3pPr>
              <a:lnSpc>
                <a:spcPct val="90000"/>
              </a:lnSpc>
            </a:lvl3pPr>
            <a:lvl4pPr>
              <a:lnSpc>
                <a:spcPct val="90000"/>
              </a:lnSpc>
            </a:lvl4pPr>
            <a:lvl5pPr>
              <a:lnSpc>
                <a:spcPct val="90000"/>
              </a:lnSpc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0" y="0"/>
            <a:ext cx="335864" cy="333086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4" descr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738" y="6140870"/>
            <a:ext cx="1524001" cy="573594"/>
          </a:xfrm>
          <a:prstGeom prst="rect">
            <a:avLst/>
          </a:prstGeom>
          <a:ln w="12700">
            <a:miter lim="400000"/>
          </a:ln>
        </p:spPr>
      </p:pic>
      <p:sp>
        <p:nvSpPr>
          <p:cNvPr id="13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0" y="0"/>
            <a:ext cx="358411" cy="370838"/>
          </a:xfrm>
          <a:prstGeom prst="rect">
            <a:avLst/>
          </a:prstGeom>
        </p:spPr>
        <p:txBody>
          <a:bodyPr anchor="t"/>
          <a:lstStyle>
            <a:lvl1pPr algn="l">
              <a:defRPr sz="1800">
                <a:solidFill>
                  <a:srgbClr val="404040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raphic 6" descr="Graphic 6"/>
          <p:cNvPicPr>
            <a:picLocks noChangeAspect="1"/>
          </p:cNvPicPr>
          <p:nvPr/>
        </p:nvPicPr>
        <p:blipFill>
          <a:blip r:embed="rId2"/>
          <a:srcRect l="28823" t="2882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1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/>
          <a:lstStyle>
            <a:lvl1pPr>
              <a:defRPr sz="4000">
                <a:solidFill>
                  <a:srgbClr val="40404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53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2031542"/>
            <a:ext cx="10515600" cy="3891739"/>
          </a:xfrm>
          <a:prstGeom prst="rect">
            <a:avLst/>
          </a:prstGeom>
          <a:ln w="107950">
            <a:solidFill>
              <a:srgbClr val="E8F4FB"/>
            </a:solidFill>
            <a:round/>
          </a:ln>
        </p:spPr>
        <p:txBody>
          <a:bodyPr/>
          <a:lstStyle>
            <a:lvl1pPr>
              <a:lnSpc>
                <a:spcPct val="90000"/>
              </a:lnSpc>
              <a:defRPr>
                <a:solidFill>
                  <a:srgbClr val="404040"/>
                </a:solidFill>
              </a:defRPr>
            </a:lvl1pPr>
            <a:lvl2pPr>
              <a:lnSpc>
                <a:spcPct val="90000"/>
              </a:lnSpc>
              <a:defRPr>
                <a:solidFill>
                  <a:srgbClr val="404040"/>
                </a:solidFill>
              </a:defRPr>
            </a:lvl2pPr>
            <a:lvl3pPr>
              <a:lnSpc>
                <a:spcPct val="90000"/>
              </a:lnSpc>
              <a:defRPr>
                <a:solidFill>
                  <a:srgbClr val="404040"/>
                </a:solidFill>
              </a:defRPr>
            </a:lvl3pPr>
            <a:lvl4pPr>
              <a:lnSpc>
                <a:spcPct val="90000"/>
              </a:lnSpc>
              <a:defRPr>
                <a:solidFill>
                  <a:srgbClr val="404040"/>
                </a:solidFill>
              </a:defRPr>
            </a:lvl4pPr>
            <a:lvl5pPr>
              <a:lnSpc>
                <a:spcPct val="90000"/>
              </a:lnSpc>
              <a:defRPr>
                <a:solidFill>
                  <a:srgbClr val="40404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54" name="Picture 13" descr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2738" y="6140870"/>
            <a:ext cx="1524001" cy="573594"/>
          </a:xfrm>
          <a:prstGeom prst="rect">
            <a:avLst/>
          </a:prstGeom>
          <a:ln w="12700">
            <a:miter lim="400000"/>
          </a:ln>
        </p:spPr>
      </p:pic>
      <p:sp>
        <p:nvSpPr>
          <p:cNvPr id="1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0" y="0"/>
            <a:ext cx="335864" cy="333086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ue &amp; White/Text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Graphic 4" descr="Graphic 4"/>
          <p:cNvPicPr>
            <a:picLocks noChangeAspect="1"/>
          </p:cNvPicPr>
          <p:nvPr/>
        </p:nvPicPr>
        <p:blipFill>
          <a:blip r:embed="rId2"/>
          <a:srcRect t="52821"/>
          <a:stretch>
            <a:fillRect/>
          </a:stretch>
        </p:blipFill>
        <p:spPr>
          <a:xfrm>
            <a:off x="0" y="0"/>
            <a:ext cx="12192000" cy="3235570"/>
          </a:xfrm>
          <a:prstGeom prst="rect">
            <a:avLst/>
          </a:prstGeom>
          <a:ln w="12700">
            <a:miter lim="400000"/>
          </a:ln>
        </p:spPr>
      </p:pic>
      <p:sp>
        <p:nvSpPr>
          <p:cNvPr id="16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14400" y="530892"/>
            <a:ext cx="10363200" cy="178343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64" name="Picture 6" descr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2738" y="6140870"/>
            <a:ext cx="1524001" cy="573594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Blue &amp;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raphic 4" descr="Graphic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382107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3" name="Picture 5" descr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2738" y="6140870"/>
            <a:ext cx="1524001" cy="573594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7005638" y="2065466"/>
            <a:ext cx="4773614" cy="3622549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>
                <a:solidFill>
                  <a:srgbClr val="404040"/>
                </a:solidFill>
              </a:defRPr>
            </a:lvl1pPr>
            <a:lvl2pPr>
              <a:lnSpc>
                <a:spcPct val="90000"/>
              </a:lnSpc>
              <a:defRPr>
                <a:solidFill>
                  <a:srgbClr val="404040"/>
                </a:solidFill>
              </a:defRPr>
            </a:lvl2pPr>
            <a:lvl3pPr>
              <a:lnSpc>
                <a:spcPct val="90000"/>
              </a:lnSpc>
              <a:defRPr>
                <a:solidFill>
                  <a:srgbClr val="404040"/>
                </a:solidFill>
              </a:defRPr>
            </a:lvl3pPr>
            <a:lvl4pPr>
              <a:lnSpc>
                <a:spcPct val="90000"/>
              </a:lnSpc>
              <a:defRPr>
                <a:solidFill>
                  <a:srgbClr val="404040"/>
                </a:solidFill>
              </a:defRPr>
            </a:lvl4pPr>
            <a:lvl5pPr>
              <a:lnSpc>
                <a:spcPct val="90000"/>
              </a:lnSpc>
              <a:defRPr>
                <a:solidFill>
                  <a:srgbClr val="40404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5" name="Title Text"/>
          <p:cNvSpPr txBox="1">
            <a:spLocks noGrp="1"/>
          </p:cNvSpPr>
          <p:nvPr>
            <p:ph type="title"/>
          </p:nvPr>
        </p:nvSpPr>
        <p:spPr>
          <a:xfrm>
            <a:off x="7005638" y="365125"/>
            <a:ext cx="4348164" cy="1325563"/>
          </a:xfrm>
          <a:prstGeom prst="rect">
            <a:avLst/>
          </a:prstGeom>
        </p:spPr>
        <p:txBody>
          <a:bodyPr anchor="ctr"/>
          <a:lstStyle>
            <a:lvl1pPr>
              <a:defRPr sz="360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Blue &amp; White/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Graphic 25" descr="Graphic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150" y="0"/>
            <a:ext cx="760885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84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4676775" cy="1325563"/>
          </a:xfrm>
          <a:prstGeom prst="rect">
            <a:avLst/>
          </a:prstGeom>
        </p:spPr>
        <p:txBody>
          <a:bodyPr anchor="ctr"/>
          <a:lstStyle>
            <a:lvl1pPr>
              <a:defRPr sz="4000">
                <a:solidFill>
                  <a:srgbClr val="40404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8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38200" y="1825625"/>
            <a:ext cx="4676775" cy="435133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>
                <a:solidFill>
                  <a:srgbClr val="404040"/>
                </a:solidFill>
              </a:defRPr>
            </a:lvl1pPr>
            <a:lvl2pPr>
              <a:lnSpc>
                <a:spcPct val="90000"/>
              </a:lnSpc>
              <a:defRPr>
                <a:solidFill>
                  <a:srgbClr val="404040"/>
                </a:solidFill>
              </a:defRPr>
            </a:lvl2pPr>
            <a:lvl3pPr>
              <a:lnSpc>
                <a:spcPct val="90000"/>
              </a:lnSpc>
              <a:defRPr>
                <a:solidFill>
                  <a:srgbClr val="404040"/>
                </a:solidFill>
              </a:defRPr>
            </a:lvl3pPr>
            <a:lvl4pPr>
              <a:lnSpc>
                <a:spcPct val="90000"/>
              </a:lnSpc>
              <a:defRPr>
                <a:solidFill>
                  <a:srgbClr val="404040"/>
                </a:solidFill>
              </a:defRPr>
            </a:lvl4pPr>
            <a:lvl5pPr>
              <a:lnSpc>
                <a:spcPct val="90000"/>
              </a:lnSpc>
              <a:defRPr>
                <a:solidFill>
                  <a:srgbClr val="40404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86" name="Content Placeholder 6" descr="Content Placeholder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2738" y="6147010"/>
            <a:ext cx="1524001" cy="574465"/>
          </a:xfrm>
          <a:prstGeom prst="rect">
            <a:avLst/>
          </a:prstGeom>
          <a:ln w="12700">
            <a:miter lim="400000"/>
          </a:ln>
        </p:spPr>
      </p:pic>
      <p:sp>
        <p:nvSpPr>
          <p:cNvPr id="18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0" y="0"/>
            <a:ext cx="335864" cy="333086"/>
          </a:xfrm>
          <a:prstGeom prst="rect">
            <a:avLst/>
          </a:prstGeom>
        </p:spPr>
        <p:txBody>
          <a:bodyPr anchor="t"/>
          <a:lstStyle>
            <a:lvl1pPr algn="l">
              <a:defRPr sz="1800"/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Blue Background/Text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14400" y="1129704"/>
            <a:ext cx="10363200" cy="1500188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raphic 6" descr="Graphic 6"/>
          <p:cNvPicPr>
            <a:picLocks noChangeAspect="1"/>
          </p:cNvPicPr>
          <p:nvPr/>
        </p:nvPicPr>
        <p:blipFill>
          <a:blip r:embed="rId2"/>
          <a:srcRect l="28823" t="2882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204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05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Blue Background/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raphic 4" descr="Graphic 4"/>
          <p:cNvPicPr>
            <a:picLocks noChangeAspect="1"/>
          </p:cNvPicPr>
          <p:nvPr/>
        </p:nvPicPr>
        <p:blipFill>
          <a:blip r:embed="rId2"/>
          <a:srcRect l="28823" t="28823"/>
          <a:stretch>
            <a:fillRect/>
          </a:stretch>
        </p:blipFill>
        <p:spPr>
          <a:xfrm>
            <a:off x="-26505" y="-1"/>
            <a:ext cx="12284765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21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406660" y="1404728"/>
            <a:ext cx="5228300" cy="4619044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</a:lvl1pPr>
            <a:lvl2pPr>
              <a:lnSpc>
                <a:spcPct val="90000"/>
              </a:lnSpc>
            </a:lvl2pPr>
            <a:lvl3pPr>
              <a:lnSpc>
                <a:spcPct val="90000"/>
              </a:lnSpc>
            </a:lvl3pPr>
            <a:lvl4pPr>
              <a:lnSpc>
                <a:spcPct val="90000"/>
              </a:lnSpc>
            </a:lvl4pPr>
            <a:lvl5pPr>
              <a:lnSpc>
                <a:spcPct val="90000"/>
              </a:lnSpc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5" name="Text Placeholder 5"/>
          <p:cNvSpPr>
            <a:spLocks noGrp="1"/>
          </p:cNvSpPr>
          <p:nvPr>
            <p:ph type="body" sz="half" idx="21"/>
          </p:nvPr>
        </p:nvSpPr>
        <p:spPr>
          <a:xfrm>
            <a:off x="466720" y="1404728"/>
            <a:ext cx="5316641" cy="4619044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Blue Background/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Graphic 4" descr="Graphic 4"/>
          <p:cNvPicPr>
            <a:picLocks noChangeAspect="1"/>
          </p:cNvPicPr>
          <p:nvPr/>
        </p:nvPicPr>
        <p:blipFill>
          <a:blip r:embed="rId2"/>
          <a:srcRect l="28823" t="28823"/>
          <a:stretch>
            <a:fillRect/>
          </a:stretch>
        </p:blipFill>
        <p:spPr>
          <a:xfrm>
            <a:off x="-26505" y="-1"/>
            <a:ext cx="12284765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33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406660" y="1404728"/>
            <a:ext cx="5228300" cy="4619044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</a:lvl1pPr>
            <a:lvl2pPr>
              <a:lnSpc>
                <a:spcPct val="90000"/>
              </a:lnSpc>
            </a:lvl2pPr>
            <a:lvl3pPr>
              <a:lnSpc>
                <a:spcPct val="90000"/>
              </a:lnSpc>
            </a:lvl3pPr>
            <a:lvl4pPr>
              <a:lnSpc>
                <a:spcPct val="90000"/>
              </a:lnSpc>
            </a:lvl4pPr>
            <a:lvl5pPr>
              <a:lnSpc>
                <a:spcPct val="90000"/>
              </a:lnSpc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4" name="Text Placeholder 5"/>
          <p:cNvSpPr>
            <a:spLocks noGrp="1"/>
          </p:cNvSpPr>
          <p:nvPr>
            <p:ph type="body" sz="half" idx="21"/>
          </p:nvPr>
        </p:nvSpPr>
        <p:spPr>
          <a:xfrm>
            <a:off x="466720" y="1404728"/>
            <a:ext cx="5316641" cy="4619044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ue Background/Text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raphic 8" descr="Graphic 8"/>
          <p:cNvPicPr>
            <a:picLocks noChangeAspect="1"/>
          </p:cNvPicPr>
          <p:nvPr/>
        </p:nvPicPr>
        <p:blipFill>
          <a:blip r:embed="rId2"/>
          <a:srcRect l="28823" t="2882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5" name="Content Placeholder 6" descr="Content Placeholder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2738" y="6147010"/>
            <a:ext cx="1524001" cy="574465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914400" y="763777"/>
            <a:ext cx="10363200" cy="5330446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90000"/>
              </a:lnSpc>
              <a:defRPr sz="2400"/>
            </a:lvl1pPr>
            <a:lvl2pPr marL="0" indent="0">
              <a:lnSpc>
                <a:spcPct val="90000"/>
              </a:lnSpc>
              <a:buSzTx/>
              <a:buNone/>
              <a:defRPr sz="2400"/>
            </a:lvl2pPr>
            <a:lvl3pPr marL="0" indent="0">
              <a:lnSpc>
                <a:spcPct val="90000"/>
              </a:lnSpc>
              <a:buSzTx/>
              <a:buNone/>
              <a:defRPr sz="2400"/>
            </a:lvl3pPr>
            <a:lvl4pPr marL="0" indent="0">
              <a:lnSpc>
                <a:spcPct val="90000"/>
              </a:lnSpc>
              <a:buSzTx/>
              <a:buNone/>
              <a:defRPr sz="2400"/>
            </a:lvl4pPr>
            <a:lvl5pPr marL="0" indent="0">
              <a:lnSpc>
                <a:spcPct val="90000"/>
              </a:lnSpc>
              <a:buSzTx/>
              <a:buNone/>
              <a:defRPr sz="2400"/>
            </a:lvl5pPr>
          </a:lstStyle>
          <a:p>
            <a:r>
              <a:t>Click to edit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37" name="Title Text"/>
          <p:cNvSpPr txBox="1">
            <a:spLocks noGrp="1"/>
          </p:cNvSpPr>
          <p:nvPr>
            <p:ph type="title"/>
          </p:nvPr>
        </p:nvSpPr>
        <p:spPr>
          <a:xfrm>
            <a:off x="134112" y="216228"/>
            <a:ext cx="8339329" cy="356618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23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Graphic 13" descr="Graphic 13"/>
          <p:cNvPicPr>
            <a:picLocks noChangeAspect="1"/>
          </p:cNvPicPr>
          <p:nvPr/>
        </p:nvPicPr>
        <p:blipFill>
          <a:blip r:embed="rId2"/>
          <a:srcRect l="8484" t="29060"/>
          <a:stretch>
            <a:fillRect/>
          </a:stretch>
        </p:blipFill>
        <p:spPr>
          <a:xfrm>
            <a:off x="-2" y="1416844"/>
            <a:ext cx="12192004" cy="5441156"/>
          </a:xfrm>
          <a:prstGeom prst="rect">
            <a:avLst/>
          </a:prstGeom>
          <a:ln w="12700">
            <a:miter lim="400000"/>
          </a:ln>
        </p:spPr>
      </p:pic>
      <p:sp>
        <p:nvSpPr>
          <p:cNvPr id="256" name="Title Text"/>
          <p:cNvSpPr txBox="1">
            <a:spLocks noGrp="1"/>
          </p:cNvSpPr>
          <p:nvPr>
            <p:ph type="title"/>
          </p:nvPr>
        </p:nvSpPr>
        <p:spPr>
          <a:xfrm>
            <a:off x="466720" y="698757"/>
            <a:ext cx="11261457" cy="524158"/>
          </a:xfrm>
          <a:prstGeom prst="rect">
            <a:avLst/>
          </a:prstGeom>
        </p:spPr>
        <p:txBody>
          <a:bodyPr lIns="45718" tIns="45718" rIns="45718" bIns="45718"/>
          <a:lstStyle>
            <a:lvl1pPr>
              <a:defRPr>
                <a:solidFill>
                  <a:srgbClr val="595959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257" name="Body Level One…"/>
          <p:cNvSpPr txBox="1">
            <a:spLocks noGrp="1"/>
          </p:cNvSpPr>
          <p:nvPr>
            <p:ph type="body" idx="1"/>
          </p:nvPr>
        </p:nvSpPr>
        <p:spPr>
          <a:xfrm>
            <a:off x="466720" y="1643270"/>
            <a:ext cx="11261457" cy="4380501"/>
          </a:xfrm>
          <a:prstGeom prst="rect">
            <a:avLst/>
          </a:prstGeom>
        </p:spPr>
        <p:txBody>
          <a:bodyPr lIns="45718" tIns="45718" rIns="45718" bIns="45718"/>
          <a:lstStyle>
            <a:lvl3pPr marL="1234438" indent="-320038"/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78981" y="6232199"/>
            <a:ext cx="258620" cy="248302"/>
          </a:xfrm>
          <a:prstGeom prst="rect">
            <a:avLst/>
          </a:prstGeom>
        </p:spPr>
        <p:txBody>
          <a:bodyPr lIns="45718" tIns="45718" rIns="45718" bIns="45718"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ist with Title (Indentatio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Title Text"/>
          <p:cNvSpPr txBox="1">
            <a:spLocks noGrp="1"/>
          </p:cNvSpPr>
          <p:nvPr>
            <p:ph type="title"/>
          </p:nvPr>
        </p:nvSpPr>
        <p:spPr>
          <a:xfrm>
            <a:off x="466720" y="698757"/>
            <a:ext cx="11261457" cy="524158"/>
          </a:xfrm>
          <a:prstGeom prst="rect">
            <a:avLst/>
          </a:prstGeom>
          <a:solidFill>
            <a:srgbClr val="FFFFFF"/>
          </a:solidFill>
        </p:spPr>
        <p:txBody>
          <a:bodyPr lIns="45699" tIns="45699" rIns="45699" bIns="45699"/>
          <a:lstStyle>
            <a:lvl1pPr>
              <a:defRPr>
                <a:solidFill>
                  <a:srgbClr val="40404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Title Text</a:t>
            </a:r>
          </a:p>
        </p:txBody>
      </p:sp>
      <p:sp>
        <p:nvSpPr>
          <p:cNvPr id="266" name="Body Level One…"/>
          <p:cNvSpPr txBox="1">
            <a:spLocks noGrp="1"/>
          </p:cNvSpPr>
          <p:nvPr>
            <p:ph type="body" idx="1"/>
          </p:nvPr>
        </p:nvSpPr>
        <p:spPr>
          <a:xfrm>
            <a:off x="466720" y="1416845"/>
            <a:ext cx="11261457" cy="4606927"/>
          </a:xfrm>
          <a:prstGeom prst="rect">
            <a:avLst/>
          </a:prstGeom>
        </p:spPr>
        <p:txBody>
          <a:bodyPr lIns="45699" tIns="45699" rIns="45699" bIns="45699"/>
          <a:lstStyle>
            <a:lvl1pPr marL="457200" indent="-406400">
              <a:buClr>
                <a:srgbClr val="404040"/>
              </a:buClr>
              <a:buSzPts val="2800"/>
              <a:defRPr>
                <a:solidFill>
                  <a:srgbClr val="40404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indent="-406400">
              <a:buClr>
                <a:srgbClr val="404040"/>
              </a:buClr>
              <a:buSzPts val="2800"/>
              <a:defRPr>
                <a:solidFill>
                  <a:srgbClr val="40404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indent="-406400">
              <a:buClr>
                <a:srgbClr val="404040"/>
              </a:buClr>
              <a:buSzPts val="2800"/>
              <a:defRPr>
                <a:solidFill>
                  <a:srgbClr val="40404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indent="-406400">
              <a:buClr>
                <a:srgbClr val="404040"/>
              </a:buClr>
              <a:buSzPts val="2800"/>
              <a:defRPr>
                <a:solidFill>
                  <a:srgbClr val="40404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indent="-406400">
              <a:buClr>
                <a:srgbClr val="404040"/>
              </a:buClr>
              <a:buSzPts val="2800"/>
              <a:defRPr>
                <a:solidFill>
                  <a:srgbClr val="40404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267" name="Google Shape;17;p21" descr="Google Shape;17;p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504825"/>
          </a:xfrm>
          <a:prstGeom prst="rect">
            <a:avLst/>
          </a:prstGeom>
          <a:ln w="12700">
            <a:miter lim="400000"/>
          </a:ln>
        </p:spPr>
      </p:pic>
      <p:pic>
        <p:nvPicPr>
          <p:cNvPr id="268" name="Google Shape;18;p21" descr="Google Shape;18;p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3175"/>
            <a:ext cx="12192000" cy="504825"/>
          </a:xfrm>
          <a:prstGeom prst="rect">
            <a:avLst/>
          </a:prstGeom>
          <a:ln w="12700">
            <a:miter lim="400000"/>
          </a:ln>
        </p:spPr>
      </p:pic>
      <p:sp>
        <p:nvSpPr>
          <p:cNvPr id="2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79019" y="6232219"/>
            <a:ext cx="258582" cy="248264"/>
          </a:xfrm>
          <a:prstGeom prst="rect">
            <a:avLst/>
          </a:prstGeom>
        </p:spPr>
        <p:txBody>
          <a:bodyPr lIns="45699" tIns="45699" rIns="45699" bIns="45699"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Picture 6" descr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25340" y="6253155"/>
            <a:ext cx="1108591" cy="56644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7" name="Graphic 6" descr="Graphic 6"/>
          <p:cNvPicPr>
            <a:picLocks noChangeAspect="1"/>
          </p:cNvPicPr>
          <p:nvPr/>
        </p:nvPicPr>
        <p:blipFill>
          <a:blip r:embed="rId3"/>
          <a:srcRect l="28823" t="2882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8" name="Content Placeholder 6" descr="Content Placeholder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2738" y="6147010"/>
            <a:ext cx="1524001" cy="574465"/>
          </a:xfrm>
          <a:prstGeom prst="rect">
            <a:avLst/>
          </a:prstGeom>
          <a:ln w="12700">
            <a:miter lim="400000"/>
          </a:ln>
        </p:spPr>
      </p:pic>
      <p:sp>
        <p:nvSpPr>
          <p:cNvPr id="279" name="Title Text"/>
          <p:cNvSpPr txBox="1">
            <a:spLocks noGrp="1"/>
          </p:cNvSpPr>
          <p:nvPr>
            <p:ph type="title"/>
          </p:nvPr>
        </p:nvSpPr>
        <p:spPr>
          <a:xfrm>
            <a:off x="466723" y="371194"/>
            <a:ext cx="11443055" cy="52415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280" name="Body Level One…"/>
          <p:cNvSpPr txBox="1">
            <a:spLocks noGrp="1"/>
          </p:cNvSpPr>
          <p:nvPr>
            <p:ph type="body" idx="1"/>
          </p:nvPr>
        </p:nvSpPr>
        <p:spPr>
          <a:xfrm>
            <a:off x="466723" y="1184275"/>
            <a:ext cx="11443053" cy="4606925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  <a:ea typeface="+mn-ea"/>
                <a:cs typeface="+mn-cs"/>
                <a:sym typeface="Calibri"/>
              </a:defRPr>
            </a:lvl1pPr>
            <a:lvl2pPr>
              <a:defRPr>
                <a:latin typeface="+mn-lt"/>
                <a:ea typeface="+mn-ea"/>
                <a:cs typeface="+mn-cs"/>
                <a:sym typeface="Calibri"/>
              </a:defRPr>
            </a:lvl2pPr>
            <a:lvl3pPr>
              <a:defRPr>
                <a:latin typeface="+mn-lt"/>
                <a:ea typeface="+mn-ea"/>
                <a:cs typeface="+mn-cs"/>
                <a:sym typeface="Calibri"/>
              </a:defRPr>
            </a:lvl3pPr>
            <a:lvl4pPr>
              <a:defRPr>
                <a:latin typeface="+mn-lt"/>
                <a:ea typeface="+mn-ea"/>
                <a:cs typeface="+mn-cs"/>
                <a:sym typeface="Calibri"/>
              </a:defRPr>
            </a:lvl4pPr>
            <a:lvl5pPr>
              <a:defRPr>
                <a:latin typeface="+mn-lt"/>
                <a:ea typeface="+mn-ea"/>
                <a:cs typeface="+mn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7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18;p24"/>
          <p:cNvSpPr/>
          <p:nvPr/>
        </p:nvSpPr>
        <p:spPr>
          <a:xfrm>
            <a:off x="-17282" y="0"/>
            <a:ext cx="298174" cy="6858000"/>
          </a:xfrm>
          <a:prstGeom prst="rect">
            <a:avLst/>
          </a:prstGeom>
          <a:solidFill>
            <a:srgbClr val="89C64B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n-lt"/>
                <a:ea typeface="+mn-ea"/>
                <a:cs typeface="+mn-cs"/>
                <a:sym typeface="Calibri"/>
              </a:defRPr>
            </a:pPr>
            <a:endParaRPr/>
          </a:p>
        </p:txBody>
      </p:sp>
      <p:sp>
        <p:nvSpPr>
          <p:cNvPr id="289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9719951" cy="1325563"/>
          </a:xfrm>
          <a:prstGeom prst="rect">
            <a:avLst/>
          </a:prstGeom>
        </p:spPr>
        <p:txBody>
          <a:bodyPr lIns="45699" tIns="45699" rIns="45699" bIns="45699" anchor="ctr"/>
          <a:lstStyle>
            <a:lvl1pPr>
              <a:defRPr sz="4400">
                <a:solidFill>
                  <a:srgbClr val="89C64B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290" name="Body Level One…"/>
          <p:cNvSpPr txBox="1">
            <a:spLocks noGrp="1"/>
          </p:cNvSpPr>
          <p:nvPr>
            <p:ph type="body" idx="1"/>
          </p:nvPr>
        </p:nvSpPr>
        <p:spPr>
          <a:xfrm>
            <a:off x="898160" y="1825625"/>
            <a:ext cx="9096634" cy="4351338"/>
          </a:xfrm>
          <a:prstGeom prst="rect">
            <a:avLst/>
          </a:prstGeom>
        </p:spPr>
        <p:txBody>
          <a:bodyPr lIns="45699" tIns="45699" rIns="45699" bIns="45699"/>
          <a:lstStyle>
            <a:lvl1pPr marL="457200" indent="-342900">
              <a:lnSpc>
                <a:spcPct val="90000"/>
              </a:lnSpc>
              <a:buClr>
                <a:srgbClr val="616466"/>
              </a:buClr>
              <a:buSzPts val="2800"/>
              <a:defRPr>
                <a:solidFill>
                  <a:srgbClr val="6164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71550" indent="-400050">
              <a:lnSpc>
                <a:spcPct val="90000"/>
              </a:lnSpc>
              <a:buClr>
                <a:srgbClr val="616466"/>
              </a:buClr>
              <a:buSzPts val="2800"/>
              <a:defRPr>
                <a:solidFill>
                  <a:srgbClr val="6164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508760" indent="-480060">
              <a:lnSpc>
                <a:spcPct val="90000"/>
              </a:lnSpc>
              <a:buClr>
                <a:srgbClr val="616466"/>
              </a:buClr>
              <a:buSzPts val="2800"/>
              <a:defRPr>
                <a:solidFill>
                  <a:srgbClr val="6164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019300" indent="-533400">
              <a:lnSpc>
                <a:spcPct val="90000"/>
              </a:lnSpc>
              <a:buClr>
                <a:srgbClr val="616466"/>
              </a:buClr>
              <a:buSzPts val="2800"/>
              <a:defRPr>
                <a:solidFill>
                  <a:srgbClr val="6164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476500" indent="-533400">
              <a:lnSpc>
                <a:spcPct val="90000"/>
              </a:lnSpc>
              <a:buClr>
                <a:srgbClr val="616466"/>
              </a:buClr>
              <a:buSzPts val="2800"/>
              <a:defRPr>
                <a:solidFill>
                  <a:srgbClr val="616466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291" name="Google Shape;21;p24" descr="Google Shape;21;p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4875" y="5971225"/>
            <a:ext cx="1240866" cy="960785"/>
          </a:xfrm>
          <a:prstGeom prst="rect">
            <a:avLst/>
          </a:prstGeom>
          <a:ln w="12700">
            <a:miter lim="400000"/>
          </a:ln>
        </p:spPr>
      </p:pic>
      <p:sp>
        <p:nvSpPr>
          <p:cNvPr id="29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63946" y="6224224"/>
            <a:ext cx="273654" cy="26425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16466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, Bor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Title Text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lIns="45699" tIns="45699" rIns="45699" bIns="45699" anchor="ctr"/>
          <a:lstStyle>
            <a:lvl1pPr>
              <a:defRPr sz="4400">
                <a:solidFill>
                  <a:srgbClr val="616466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300" name="Body Level One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lIns="45699" tIns="45699" rIns="45699" bIns="45699"/>
          <a:lstStyle>
            <a:lvl1pPr marL="457200" indent="-342900">
              <a:lnSpc>
                <a:spcPct val="90000"/>
              </a:lnSpc>
              <a:buClr>
                <a:srgbClr val="616466"/>
              </a:buClr>
              <a:buSzPts val="2800"/>
              <a:defRPr>
                <a:solidFill>
                  <a:srgbClr val="61646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71550" indent="-400050">
              <a:lnSpc>
                <a:spcPct val="90000"/>
              </a:lnSpc>
              <a:buClr>
                <a:srgbClr val="616466"/>
              </a:buClr>
              <a:buSzPts val="2800"/>
              <a:defRPr>
                <a:solidFill>
                  <a:srgbClr val="6164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508760" indent="-480060">
              <a:lnSpc>
                <a:spcPct val="90000"/>
              </a:lnSpc>
              <a:buClr>
                <a:srgbClr val="616466"/>
              </a:buClr>
              <a:buSzPts val="2800"/>
              <a:defRPr>
                <a:solidFill>
                  <a:srgbClr val="6164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019300" indent="-533400">
              <a:lnSpc>
                <a:spcPct val="90000"/>
              </a:lnSpc>
              <a:buClr>
                <a:srgbClr val="616466"/>
              </a:buClr>
              <a:buSzPts val="2800"/>
              <a:defRPr>
                <a:solidFill>
                  <a:srgbClr val="6164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476500" indent="-533400">
              <a:lnSpc>
                <a:spcPct val="90000"/>
              </a:lnSpc>
              <a:buClr>
                <a:srgbClr val="616466"/>
              </a:buClr>
              <a:buSzPts val="2800"/>
              <a:defRPr>
                <a:solidFill>
                  <a:srgbClr val="616466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301" name="Google Shape;30;p26" descr="Google Shape;30;p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178" y="6356350"/>
            <a:ext cx="1682372" cy="405455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306" name="Google Shape;31;p26"/>
          <p:cNvGrpSpPr/>
          <p:nvPr/>
        </p:nvGrpSpPr>
        <p:grpSpPr>
          <a:xfrm>
            <a:off x="-3" y="-1"/>
            <a:ext cx="12174356" cy="6862692"/>
            <a:chOff x="-1" y="0"/>
            <a:chExt cx="12174354" cy="6862690"/>
          </a:xfrm>
        </p:grpSpPr>
        <p:sp>
          <p:nvSpPr>
            <p:cNvPr id="302" name="Google Shape;32;p26"/>
            <p:cNvSpPr/>
            <p:nvPr/>
          </p:nvSpPr>
          <p:spPr>
            <a:xfrm flipH="1">
              <a:off x="12174352" y="0"/>
              <a:ext cx="1" cy="6862689"/>
            </a:xfrm>
            <a:prstGeom prst="line">
              <a:avLst/>
            </a:prstGeom>
            <a:noFill/>
            <a:ln w="38100" cap="flat">
              <a:solidFill>
                <a:srgbClr val="6DAA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303" name="Google Shape;33;p26"/>
            <p:cNvSpPr/>
            <p:nvPr/>
          </p:nvSpPr>
          <p:spPr>
            <a:xfrm flipH="1" flipV="1">
              <a:off x="-1" y="17894"/>
              <a:ext cx="12174354" cy="1"/>
            </a:xfrm>
            <a:prstGeom prst="line">
              <a:avLst/>
            </a:prstGeom>
            <a:noFill/>
            <a:ln w="38100" cap="flat">
              <a:solidFill>
                <a:srgbClr val="6DAA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304" name="Google Shape;34;p26"/>
            <p:cNvSpPr/>
            <p:nvPr/>
          </p:nvSpPr>
          <p:spPr>
            <a:xfrm>
              <a:off x="-2" y="6844351"/>
              <a:ext cx="12174356" cy="4690"/>
            </a:xfrm>
            <a:prstGeom prst="line">
              <a:avLst/>
            </a:prstGeom>
            <a:noFill/>
            <a:ln w="38100" cap="flat">
              <a:solidFill>
                <a:srgbClr val="6DAA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305" name="Google Shape;35;p26"/>
            <p:cNvSpPr/>
            <p:nvPr/>
          </p:nvSpPr>
          <p:spPr>
            <a:xfrm flipV="1">
              <a:off x="17792" y="0"/>
              <a:ext cx="2" cy="6862691"/>
            </a:xfrm>
            <a:prstGeom prst="line">
              <a:avLst/>
            </a:prstGeom>
            <a:noFill/>
            <a:ln w="38100" cap="flat">
              <a:solidFill>
                <a:srgbClr val="6DAA9B"/>
              </a:solidFill>
              <a:prstDash val="solid"/>
              <a:miter lim="8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0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63946" y="6224224"/>
            <a:ext cx="273654" cy="26425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16466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Google Shape;12;p6" descr="Google Shape;12;p6"/>
          <p:cNvPicPr>
            <a:picLocks noChangeAspect="1"/>
          </p:cNvPicPr>
          <p:nvPr/>
        </p:nvPicPr>
        <p:blipFill>
          <a:blip r:embed="rId2"/>
          <a:srcRect l="28823" t="2882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31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5699" tIns="45699" rIns="45699" bIns="45699"/>
          <a:lstStyle>
            <a:lvl1pPr>
              <a:defRPr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Title Text</a:t>
            </a:r>
          </a:p>
        </p:txBody>
      </p:sp>
      <p:sp>
        <p:nvSpPr>
          <p:cNvPr id="316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lIns="45699" tIns="45699" rIns="45699" bIns="45699"/>
          <a:lstStyle>
            <a:lvl1pPr marL="457200" indent="-406400">
              <a:buClr>
                <a:srgbClr val="FFFFFF"/>
              </a:buClr>
              <a:buSzPts val="2800"/>
              <a:defRPr>
                <a:latin typeface="+mn-lt"/>
                <a:ea typeface="+mn-ea"/>
                <a:cs typeface="+mn-cs"/>
                <a:sym typeface="Calibri"/>
              </a:defRPr>
            </a:lvl1pPr>
            <a:lvl2pPr marL="977900" indent="-444500">
              <a:buClr>
                <a:srgbClr val="FFFFFF"/>
              </a:buClr>
              <a:buSzPts val="2800"/>
              <a:defRPr>
                <a:latin typeface="+mn-lt"/>
                <a:ea typeface="+mn-ea"/>
                <a:cs typeface="+mn-cs"/>
                <a:sym typeface="Calibri"/>
              </a:defRPr>
            </a:lvl2pPr>
            <a:lvl3pPr marL="1513838" indent="-497838">
              <a:buClr>
                <a:srgbClr val="FFFFFF"/>
              </a:buClr>
              <a:buSzPts val="2800"/>
              <a:defRPr>
                <a:latin typeface="+mn-lt"/>
                <a:ea typeface="+mn-ea"/>
                <a:cs typeface="+mn-cs"/>
                <a:sym typeface="Calibri"/>
              </a:defRPr>
            </a:lvl3pPr>
            <a:lvl4pPr marL="2019300" indent="-533400">
              <a:buClr>
                <a:srgbClr val="FFFFFF"/>
              </a:buClr>
              <a:buSzPts val="2800"/>
              <a:defRPr>
                <a:latin typeface="+mn-lt"/>
                <a:ea typeface="+mn-ea"/>
                <a:cs typeface="+mn-cs"/>
                <a:sym typeface="Calibri"/>
              </a:defRPr>
            </a:lvl4pPr>
            <a:lvl5pPr marL="2476500" indent="-533400">
              <a:buClr>
                <a:srgbClr val="FFFFFF"/>
              </a:buClr>
              <a:buSzPts val="2800"/>
              <a:defRPr>
                <a:latin typeface="+mn-lt"/>
                <a:ea typeface="+mn-ea"/>
                <a:cs typeface="+mn-cs"/>
                <a:sym typeface="Calibri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79018" y="6232218"/>
            <a:ext cx="258582" cy="248264"/>
          </a:xfrm>
          <a:prstGeom prst="rect">
            <a:avLst/>
          </a:prstGeom>
        </p:spPr>
        <p:txBody>
          <a:bodyPr lIns="45699" tIns="45699" rIns="45699" bIns="45699"/>
          <a:lstStyle>
            <a:lvl1pPr>
              <a:defRPr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Slide2-w/-logo-CI 20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DFE3B78A-C3E9-7740-ACBE-843BEE7B10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8824" t="28824"/>
          <a:stretch/>
        </p:blipFill>
        <p:spPr>
          <a:xfrm>
            <a:off x="-26505" y="0"/>
            <a:ext cx="12284765" cy="6858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FC86E5D8-94C5-DE47-8B67-4DE1C848749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376635"/>
            <a:ext cx="11420479" cy="564173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algn="l">
              <a:defRPr sz="3200" b="1" i="0">
                <a:solidFill>
                  <a:srgbClr val="FFC000"/>
                </a:solidFill>
                <a:latin typeface="Helvetica" pitchFamily="2" charset="0"/>
                <a:cs typeface="Helvetica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E670344-122E-C64D-8B02-B6ED54838E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812" y="1094724"/>
            <a:ext cx="5528834" cy="5420376"/>
          </a:xfrm>
          <a:noFill/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0B51321-8822-1B48-8723-64F5D7DBB85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54456" y="1094724"/>
            <a:ext cx="5528834" cy="5420376"/>
          </a:xfrm>
          <a:noFill/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6" name="Content Placeholder 6">
            <a:extLst>
              <a:ext uri="{FF2B5EF4-FFF2-40B4-BE49-F238E27FC236}">
                <a16:creationId xmlns:a16="http://schemas.microsoft.com/office/drawing/2014/main" id="{DEE2E70D-7D62-6142-A480-9724860A20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2738" y="6147011"/>
            <a:ext cx="1523999" cy="57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004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1-w/-logo-CI 2020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0CD4B30D-B216-DB48-A016-619AFACC14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8824" t="28824"/>
          <a:stretch/>
        </p:blipFill>
        <p:spPr>
          <a:xfrm>
            <a:off x="0" y="0"/>
            <a:ext cx="12271664" cy="68580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083FBCF-329E-8F47-90E0-26592D51F5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376635"/>
            <a:ext cx="11420479" cy="564173"/>
          </a:xfrm>
          <a:prstGeom prst="rect">
            <a:avLst/>
          </a:prstGeom>
          <a:noFill/>
        </p:spPr>
        <p:txBody>
          <a:bodyPr anchor="b">
            <a:noAutofit/>
          </a:bodyPr>
          <a:lstStyle>
            <a:lvl1pPr algn="l">
              <a:defRPr sz="3200" b="1" i="0">
                <a:solidFill>
                  <a:srgbClr val="FFC000"/>
                </a:solidFill>
                <a:latin typeface="Helvetica" pitchFamily="2" charset="0"/>
                <a:cs typeface="Helvetica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A71AB9BF-D5D3-B34C-89E4-72465B5D0F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811" y="1094724"/>
            <a:ext cx="11420479" cy="5420376"/>
          </a:xfrm>
          <a:noFill/>
        </p:spPr>
        <p:txBody>
          <a:bodyPr/>
          <a:lstStyle>
            <a:lvl1pPr>
              <a:lnSpc>
                <a:spcPct val="100000"/>
              </a:lnSpc>
              <a:defRPr>
                <a:solidFill>
                  <a:schemeClr val="bg1"/>
                </a:solidFill>
              </a:defRPr>
            </a:lvl1pPr>
            <a:lvl2pPr>
              <a:lnSpc>
                <a:spcPct val="1000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ct val="100000"/>
              </a:lnSpc>
              <a:defRPr>
                <a:solidFill>
                  <a:schemeClr val="bg1"/>
                </a:solidFill>
              </a:defRPr>
            </a:lvl3pPr>
            <a:lvl4pPr>
              <a:lnSpc>
                <a:spcPct val="10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0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80C88581-4C18-034C-BCAD-9B35947126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2738" y="6147011"/>
            <a:ext cx="1523999" cy="574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570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3_Blue Background/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raphic 4" descr="Graphic 4"/>
          <p:cNvPicPr>
            <a:picLocks noChangeAspect="1"/>
          </p:cNvPicPr>
          <p:nvPr/>
        </p:nvPicPr>
        <p:blipFill>
          <a:blip r:embed="rId2"/>
          <a:srcRect l="28823" t="28823"/>
          <a:stretch>
            <a:fillRect/>
          </a:stretch>
        </p:blipFill>
        <p:spPr>
          <a:xfrm>
            <a:off x="-26505" y="-1"/>
            <a:ext cx="12284765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44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406660" y="698755"/>
            <a:ext cx="5228300" cy="5325017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</a:lvl1pPr>
            <a:lvl2pPr>
              <a:lnSpc>
                <a:spcPct val="90000"/>
              </a:lnSpc>
            </a:lvl2pPr>
            <a:lvl3pPr>
              <a:lnSpc>
                <a:spcPct val="90000"/>
              </a:lnSpc>
            </a:lvl3pPr>
            <a:lvl4pPr>
              <a:lnSpc>
                <a:spcPct val="90000"/>
              </a:lnSpc>
            </a:lvl4pPr>
            <a:lvl5pPr>
              <a:lnSpc>
                <a:spcPct val="90000"/>
              </a:lnSpc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" name="Text Placeholder 5"/>
          <p:cNvSpPr>
            <a:spLocks noGrp="1"/>
          </p:cNvSpPr>
          <p:nvPr>
            <p:ph type="body" sz="half" idx="21"/>
          </p:nvPr>
        </p:nvSpPr>
        <p:spPr>
          <a:xfrm>
            <a:off x="466720" y="1815548"/>
            <a:ext cx="5316641" cy="4208222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6" name="Title Text"/>
          <p:cNvSpPr txBox="1">
            <a:spLocks noGrp="1"/>
          </p:cNvSpPr>
          <p:nvPr>
            <p:ph type="title"/>
          </p:nvPr>
        </p:nvSpPr>
        <p:spPr>
          <a:xfrm>
            <a:off x="466720" y="698755"/>
            <a:ext cx="5316641" cy="98427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ue &amp; White/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raphic 25" descr="Graphic 25"/>
          <p:cNvPicPr>
            <a:picLocks noChangeAspect="1"/>
          </p:cNvPicPr>
          <p:nvPr/>
        </p:nvPicPr>
        <p:blipFill>
          <a:blip r:embed="rId2"/>
          <a:srcRect r="7653"/>
          <a:stretch>
            <a:fillRect/>
          </a:stretch>
        </p:blipFill>
        <p:spPr>
          <a:xfrm>
            <a:off x="6042990" y="0"/>
            <a:ext cx="6139277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5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406660" y="698757"/>
            <a:ext cx="5228300" cy="5325013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</a:lvl1pPr>
            <a:lvl2pPr>
              <a:lnSpc>
                <a:spcPct val="90000"/>
              </a:lnSpc>
            </a:lvl2pPr>
            <a:lvl3pPr>
              <a:lnSpc>
                <a:spcPct val="90000"/>
              </a:lnSpc>
            </a:lvl3pPr>
            <a:lvl4pPr>
              <a:lnSpc>
                <a:spcPct val="90000"/>
              </a:lnSpc>
            </a:lvl4pPr>
            <a:lvl5pPr>
              <a:lnSpc>
                <a:spcPct val="90000"/>
              </a:lnSpc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" name="Text Placeholder 5"/>
          <p:cNvSpPr>
            <a:spLocks noGrp="1"/>
          </p:cNvSpPr>
          <p:nvPr>
            <p:ph type="body" sz="half" idx="21"/>
          </p:nvPr>
        </p:nvSpPr>
        <p:spPr>
          <a:xfrm>
            <a:off x="466720" y="1815548"/>
            <a:ext cx="5316641" cy="4208222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xfrm>
            <a:off x="466720" y="698755"/>
            <a:ext cx="5316641" cy="98427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ue &amp;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raphic 12" descr="Graphic 12"/>
          <p:cNvPicPr>
            <a:picLocks noChangeAspect="1"/>
          </p:cNvPicPr>
          <p:nvPr/>
        </p:nvPicPr>
        <p:blipFill>
          <a:blip r:embed="rId2"/>
          <a:srcRect r="7654"/>
          <a:stretch>
            <a:fillRect/>
          </a:stretch>
        </p:blipFill>
        <p:spPr>
          <a:xfrm>
            <a:off x="0" y="0"/>
            <a:ext cx="608275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6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406660" y="698757"/>
            <a:ext cx="5228300" cy="5325013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>
                <a:solidFill>
                  <a:srgbClr val="404040"/>
                </a:solidFill>
              </a:defRPr>
            </a:lvl1pPr>
            <a:lvl2pPr>
              <a:lnSpc>
                <a:spcPct val="90000"/>
              </a:lnSpc>
              <a:defRPr>
                <a:solidFill>
                  <a:srgbClr val="404040"/>
                </a:solidFill>
              </a:defRPr>
            </a:lvl2pPr>
            <a:lvl3pPr>
              <a:lnSpc>
                <a:spcPct val="90000"/>
              </a:lnSpc>
              <a:defRPr>
                <a:solidFill>
                  <a:srgbClr val="404040"/>
                </a:solidFill>
              </a:defRPr>
            </a:lvl3pPr>
            <a:lvl4pPr>
              <a:lnSpc>
                <a:spcPct val="90000"/>
              </a:lnSpc>
              <a:defRPr>
                <a:solidFill>
                  <a:srgbClr val="404040"/>
                </a:solidFill>
              </a:defRPr>
            </a:lvl4pPr>
            <a:lvl5pPr>
              <a:lnSpc>
                <a:spcPct val="90000"/>
              </a:lnSpc>
              <a:defRPr>
                <a:solidFill>
                  <a:srgbClr val="40404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Text Placeholder 5"/>
          <p:cNvSpPr>
            <a:spLocks noGrp="1"/>
          </p:cNvSpPr>
          <p:nvPr>
            <p:ph type="body" sz="half" idx="21"/>
          </p:nvPr>
        </p:nvSpPr>
        <p:spPr>
          <a:xfrm>
            <a:off x="466720" y="1815548"/>
            <a:ext cx="5316641" cy="4208222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8" name="Title Text"/>
          <p:cNvSpPr txBox="1">
            <a:spLocks noGrp="1"/>
          </p:cNvSpPr>
          <p:nvPr>
            <p:ph type="title"/>
          </p:nvPr>
        </p:nvSpPr>
        <p:spPr>
          <a:xfrm>
            <a:off x="466720" y="698755"/>
            <a:ext cx="5316641" cy="98427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raphic 13" descr="Graphic 13"/>
          <p:cNvPicPr>
            <a:picLocks noChangeAspect="1"/>
          </p:cNvPicPr>
          <p:nvPr/>
        </p:nvPicPr>
        <p:blipFill>
          <a:blip r:embed="rId2"/>
          <a:srcRect l="8484" t="29060"/>
          <a:stretch>
            <a:fillRect/>
          </a:stretch>
        </p:blipFill>
        <p:spPr>
          <a:xfrm>
            <a:off x="-1" y="1416844"/>
            <a:ext cx="12192002" cy="5441156"/>
          </a:xfrm>
          <a:prstGeom prst="rect">
            <a:avLst/>
          </a:prstGeom>
          <a:ln w="12700">
            <a:miter lim="400000"/>
          </a:ln>
        </p:spPr>
      </p:pic>
      <p:sp>
        <p:nvSpPr>
          <p:cNvPr id="7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95959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78" name="Body Level One…"/>
          <p:cNvSpPr txBox="1">
            <a:spLocks noGrp="1"/>
          </p:cNvSpPr>
          <p:nvPr>
            <p:ph type="body" idx="1"/>
          </p:nvPr>
        </p:nvSpPr>
        <p:spPr>
          <a:xfrm>
            <a:off x="466720" y="1643270"/>
            <a:ext cx="11261455" cy="4380501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List with Title (Indentatio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5" descr="Picture 5"/>
          <p:cNvPicPr>
            <a:picLocks noChangeAspect="1"/>
          </p:cNvPicPr>
          <p:nvPr/>
        </p:nvPicPr>
        <p:blipFill>
          <a:blip r:embed="rId2"/>
          <a:srcRect t="24763" b="22078"/>
          <a:stretch>
            <a:fillRect/>
          </a:stretch>
        </p:blipFill>
        <p:spPr>
          <a:xfrm>
            <a:off x="0" y="0"/>
            <a:ext cx="12192000" cy="504826"/>
          </a:xfrm>
          <a:prstGeom prst="rect">
            <a:avLst/>
          </a:prstGeom>
          <a:ln w="12700">
            <a:miter lim="400000"/>
          </a:ln>
        </p:spPr>
      </p:pic>
      <p:pic>
        <p:nvPicPr>
          <p:cNvPr id="87" name="Picture 6" descr="Picture 6"/>
          <p:cNvPicPr>
            <a:picLocks noChangeAspect="1"/>
          </p:cNvPicPr>
          <p:nvPr/>
        </p:nvPicPr>
        <p:blipFill>
          <a:blip r:embed="rId2"/>
          <a:srcRect t="24763" b="22078"/>
          <a:stretch>
            <a:fillRect/>
          </a:stretch>
        </p:blipFill>
        <p:spPr>
          <a:xfrm>
            <a:off x="0" y="6353174"/>
            <a:ext cx="12192000" cy="504826"/>
          </a:xfrm>
          <a:prstGeom prst="rect">
            <a:avLst/>
          </a:prstGeom>
          <a:ln w="12700">
            <a:miter lim="400000"/>
          </a:ln>
        </p:spPr>
      </p:pic>
      <p:pic>
        <p:nvPicPr>
          <p:cNvPr id="88" name="Content Placeholder 6" descr="Content Placeholder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3624" y="6411633"/>
            <a:ext cx="1029075" cy="387905"/>
          </a:xfrm>
          <a:prstGeom prst="rect">
            <a:avLst/>
          </a:prstGeom>
          <a:ln w="12700">
            <a:miter lim="400000"/>
          </a:ln>
        </p:spPr>
      </p:pic>
      <p:sp>
        <p:nvSpPr>
          <p:cNvPr id="8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FFFFFF"/>
          </a:solidFill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9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List with Title (Indentation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FFFFFF"/>
          </a:solidFill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99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00" name="Picture 5" descr="Picture 5"/>
          <p:cNvPicPr>
            <a:picLocks noChangeAspect="1"/>
          </p:cNvPicPr>
          <p:nvPr/>
        </p:nvPicPr>
        <p:blipFill>
          <a:blip r:embed="rId2"/>
          <a:srcRect t="24763" b="22078"/>
          <a:stretch>
            <a:fillRect/>
          </a:stretch>
        </p:blipFill>
        <p:spPr>
          <a:xfrm>
            <a:off x="0" y="0"/>
            <a:ext cx="12192000" cy="504826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" name="Picture 6" descr="Picture 6"/>
          <p:cNvPicPr>
            <a:picLocks noChangeAspect="1"/>
          </p:cNvPicPr>
          <p:nvPr/>
        </p:nvPicPr>
        <p:blipFill>
          <a:blip r:embed="rId2"/>
          <a:srcRect t="24763" b="22078"/>
          <a:stretch>
            <a:fillRect/>
          </a:stretch>
        </p:blipFill>
        <p:spPr>
          <a:xfrm>
            <a:off x="0" y="6353174"/>
            <a:ext cx="12192000" cy="504826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FFFFFF"/>
          </a:solidFill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10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6" descr="Graphic 6"/>
          <p:cNvPicPr>
            <a:picLocks noChangeAspect="1"/>
          </p:cNvPicPr>
          <p:nvPr/>
        </p:nvPicPr>
        <p:blipFill>
          <a:blip r:embed="rId30"/>
          <a:srcRect l="28823" t="2882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466720" y="698757"/>
            <a:ext cx="11261455" cy="5241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Body Level One…"/>
          <p:cNvSpPr txBox="1">
            <a:spLocks noGrp="1"/>
          </p:cNvSpPr>
          <p:nvPr>
            <p:ph type="body" idx="1"/>
          </p:nvPr>
        </p:nvSpPr>
        <p:spPr>
          <a:xfrm>
            <a:off x="466720" y="1416845"/>
            <a:ext cx="11261455" cy="46069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78978" y="6232198"/>
            <a:ext cx="258623" cy="248304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latin typeface="+mn-lt"/>
                <a:ea typeface="+mn-ea"/>
                <a:cs typeface="+mn-cs"/>
                <a:sym typeface="Calibri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5" r:id="rId15"/>
    <p:sldLayoutId id="2147483666" r:id="rId16"/>
    <p:sldLayoutId id="2147483667" r:id="rId17"/>
    <p:sldLayoutId id="2147483668" r:id="rId18"/>
    <p:sldLayoutId id="2147483669" r:id="rId19"/>
    <p:sldLayoutId id="2147483671" r:id="rId20"/>
    <p:sldLayoutId id="2147483673" r:id="rId21"/>
    <p:sldLayoutId id="2147483674" r:id="rId22"/>
    <p:sldLayoutId id="2147483675" r:id="rId23"/>
    <p:sldLayoutId id="2147483676" r:id="rId24"/>
    <p:sldLayoutId id="2147483677" r:id="rId25"/>
    <p:sldLayoutId id="2147483678" r:id="rId26"/>
    <p:sldLayoutId id="2147483680" r:id="rId27"/>
    <p:sldLayoutId id="2147483681" r:id="rId28"/>
  </p:sldLayoutIdLst>
  <p:transition spd="med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FFC000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FFC000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FFC000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FFC000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FFC000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FFC000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FFC000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FFC000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200" b="1" i="0" u="none" strike="noStrike" cap="none" spc="0" baseline="0">
          <a:solidFill>
            <a:srgbClr val="FFC000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228600" marR="0" indent="-228600" algn="l" defTabSz="9144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"/>
        </a:defRPr>
      </a:lvl1pPr>
      <a:lvl2pPr marL="723900" marR="0" indent="-266700" algn="l" defTabSz="9144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"/>
        </a:defRPr>
      </a:lvl2pPr>
      <a:lvl3pPr marL="1234438" marR="0" indent="-320038" algn="l" defTabSz="9144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"/>
        </a:defRPr>
      </a:lvl3pPr>
      <a:lvl4pPr marL="1727200" marR="0" indent="-355600" algn="l" defTabSz="9144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"/>
        </a:defRPr>
      </a:lvl4pPr>
      <a:lvl5pPr marL="2184400" marR="0" indent="-355600" algn="l" defTabSz="9144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"/>
        </a:defRPr>
      </a:lvl5pPr>
      <a:lvl6pPr marL="2641600" marR="0" indent="-355600" algn="l" defTabSz="9144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"/>
        </a:defRPr>
      </a:lvl6pPr>
      <a:lvl7pPr marL="3098800" marR="0" indent="-355600" algn="l" defTabSz="9144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"/>
        </a:defRPr>
      </a:lvl7pPr>
      <a:lvl8pPr marL="3556000" marR="0" indent="-355600" algn="l" defTabSz="9144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"/>
        </a:defRPr>
      </a:lvl8pPr>
      <a:lvl9pPr marL="4013200" marR="0" indent="-355600" algn="l" defTabSz="914400" rtl="0" latinLnBrk="0">
        <a:lnSpc>
          <a:spcPct val="10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2800" b="0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2.tiff"/><Relationship Id="rId4" Type="http://schemas.openxmlformats.org/officeDocument/2006/relationships/image" Target="../media/image21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2E796AA-8464-A248-A8E5-A3BF14930F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49970" y="736400"/>
            <a:ext cx="9842870" cy="2387600"/>
          </a:xfrm>
        </p:spPr>
        <p:txBody>
          <a:bodyPr>
            <a:noAutofit/>
          </a:bodyPr>
          <a:lstStyle/>
          <a:p>
            <a:r>
              <a:rPr lang="en-US" sz="4400" dirty="0"/>
              <a:t>The New IRA Bill: </a:t>
            </a:r>
            <a:br>
              <a:rPr lang="en-US" sz="4400" dirty="0"/>
            </a:br>
            <a:r>
              <a:rPr lang="en-US" sz="4400" dirty="0"/>
              <a:t>an </a:t>
            </a:r>
            <a:r>
              <a:rPr lang="en-US" sz="4400" dirty="0" err="1"/>
              <a:t>En</a:t>
            </a:r>
            <a:r>
              <a:rPr lang="en-US" sz="4400" dirty="0"/>
              <a:t>-ROADS Workshop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DA9BFAD-6E1F-0A40-ACBA-50FD7BD13C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47305" y="4233666"/>
            <a:ext cx="9144000" cy="156094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Andrew P. Jones</a:t>
            </a:r>
          </a:p>
          <a:p>
            <a:r>
              <a:rPr lang="en-US" b="1" dirty="0">
                <a:solidFill>
                  <a:srgbClr val="FFC000"/>
                </a:solidFill>
              </a:rPr>
              <a:t>Krystal </a:t>
            </a:r>
            <a:r>
              <a:rPr lang="en-US" b="1" dirty="0" err="1">
                <a:solidFill>
                  <a:srgbClr val="FFC000"/>
                </a:solidFill>
              </a:rPr>
              <a:t>Noiseux</a:t>
            </a:r>
            <a:endParaRPr lang="en-US" b="1" dirty="0">
              <a:solidFill>
                <a:srgbClr val="FFC000"/>
              </a:solidFill>
            </a:endParaRPr>
          </a:p>
          <a:p>
            <a:r>
              <a:rPr lang="en-US" sz="2000" dirty="0"/>
              <a:t>9 August 2022</a:t>
            </a:r>
          </a:p>
        </p:txBody>
      </p:sp>
    </p:spTree>
    <p:extLst>
      <p:ext uri="{BB962C8B-B14F-4D97-AF65-F5344CB8AC3E}">
        <p14:creationId xmlns:p14="http://schemas.microsoft.com/office/powerpoint/2010/main" val="1221118698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4">
            <a:extLst>
              <a:ext uri="{FF2B5EF4-FFF2-40B4-BE49-F238E27FC236}">
                <a16:creationId xmlns:a16="http://schemas.microsoft.com/office/drawing/2014/main" id="{EDA383F5-0A6E-830B-B343-DC73CA67772C}"/>
              </a:ext>
            </a:extLst>
          </p:cNvPr>
          <p:cNvSpPr txBox="1">
            <a:spLocks/>
          </p:cNvSpPr>
          <p:nvPr/>
        </p:nvSpPr>
        <p:spPr>
          <a:xfrm>
            <a:off x="465272" y="236518"/>
            <a:ext cx="11261455" cy="52415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hangingPunct="1"/>
            <a:r>
              <a:rPr lang="en-US" dirty="0"/>
              <a:t>Princeton REPEAT, Zero Lab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06D4269-ACCC-07E2-6C52-2B0B077B14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3370" y="991474"/>
            <a:ext cx="9731829" cy="544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6118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1F93E-F0F7-2838-FDCC-21BAEC0F8E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Jobs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A92858-AE5D-2E64-2257-AA7F0352C0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856" y="1102762"/>
            <a:ext cx="7008822" cy="511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23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89C9E5-4935-C12F-C2A4-400D59D6AF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Avoided Deaths and Environmental Justice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8857E4-C0F2-9DC4-C8EB-BF80FAA27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3794" y="1418028"/>
            <a:ext cx="10699496" cy="4150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3108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C638AE-EAEE-3D27-65A2-546D1AFC9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0552" y="3526634"/>
            <a:ext cx="7224755" cy="52415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300" dirty="0"/>
              <a:t>Gratitude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258898"/>
      </p:ext>
    </p:extLst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C638AE-EAEE-3D27-65A2-546D1AFC9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0552" y="3526634"/>
            <a:ext cx="7224755" cy="52415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300" dirty="0"/>
              <a:t>Concerns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40895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524ECB-6991-E426-FC73-6F15627F2B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158"/>
          <a:stretch/>
        </p:blipFill>
        <p:spPr>
          <a:xfrm>
            <a:off x="3255264" y="1017377"/>
            <a:ext cx="4800600" cy="5324118"/>
          </a:xfrm>
          <a:prstGeom prst="rect">
            <a:avLst/>
          </a:prstGeom>
        </p:spPr>
      </p:pic>
      <p:sp>
        <p:nvSpPr>
          <p:cNvPr id="3" name="Title 4">
            <a:extLst>
              <a:ext uri="{FF2B5EF4-FFF2-40B4-BE49-F238E27FC236}">
                <a16:creationId xmlns:a16="http://schemas.microsoft.com/office/drawing/2014/main" id="{81A5F9AC-65CE-E58E-3AF8-235F998B1740}"/>
              </a:ext>
            </a:extLst>
          </p:cNvPr>
          <p:cNvSpPr txBox="1">
            <a:spLocks/>
          </p:cNvSpPr>
          <p:nvPr/>
        </p:nvSpPr>
        <p:spPr>
          <a:xfrm>
            <a:off x="465272" y="236518"/>
            <a:ext cx="11261455" cy="52415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hangingPunct="1"/>
            <a:r>
              <a:rPr lang="en-US" dirty="0"/>
              <a:t>US Oil and Gas Production Likely to Increase</a:t>
            </a:r>
          </a:p>
        </p:txBody>
      </p:sp>
    </p:spTree>
    <p:extLst>
      <p:ext uri="{BB962C8B-B14F-4D97-AF65-F5344CB8AC3E}">
        <p14:creationId xmlns:p14="http://schemas.microsoft.com/office/powerpoint/2010/main" val="3988287023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C638AE-EAEE-3D27-65A2-546D1AFC9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0552" y="3526634"/>
            <a:ext cx="7224755" cy="52415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300" dirty="0"/>
              <a:t>Areas of Interest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65615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C638AE-EAEE-3D27-65A2-546D1AFC9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30552" y="3526634"/>
            <a:ext cx="7224755" cy="52415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300" dirty="0"/>
              <a:t>Momentum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6902068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41F3172-34B4-7041-BE08-6FB2B3A7E4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932" y="1756546"/>
            <a:ext cx="6645031" cy="377778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79DA1E-4DA9-E848-9D9F-570336ADF2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Feedback Loop Behaves Like a Snowball on a Hill</a:t>
            </a:r>
          </a:p>
        </p:txBody>
      </p:sp>
    </p:spTree>
    <p:extLst>
      <p:ext uri="{BB962C8B-B14F-4D97-AF65-F5344CB8AC3E}">
        <p14:creationId xmlns:p14="http://schemas.microsoft.com/office/powerpoint/2010/main" val="1340016184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410A0C-AF4C-7B4D-A1DB-BACE79BB4B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Falling renewables prices boosts production 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971CB-0C8D-9D45-83DB-39BFDF77A119}"/>
              </a:ext>
            </a:extLst>
          </p:cNvPr>
          <p:cNvSpPr txBox="1"/>
          <p:nvPr/>
        </p:nvSpPr>
        <p:spPr>
          <a:xfrm>
            <a:off x="4473751" y="1651000"/>
            <a:ext cx="2197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Renewables Cost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83D7C-C29D-CF4F-8EF2-2BC43FD771C4}"/>
              </a:ext>
            </a:extLst>
          </p:cNvPr>
          <p:cNvSpPr txBox="1"/>
          <p:nvPr/>
        </p:nvSpPr>
        <p:spPr>
          <a:xfrm>
            <a:off x="7964489" y="3149600"/>
            <a:ext cx="2197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Renewables Production</a:t>
            </a: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F01397E-E5F2-8A4E-9ECF-76332093CED5}"/>
              </a:ext>
            </a:extLst>
          </p:cNvPr>
          <p:cNvSpPr/>
          <p:nvPr/>
        </p:nvSpPr>
        <p:spPr>
          <a:xfrm>
            <a:off x="4761285" y="1693899"/>
            <a:ext cx="4414458" cy="3534547"/>
          </a:xfrm>
          <a:prstGeom prst="arc">
            <a:avLst>
              <a:gd name="adj1" fmla="val 15728430"/>
              <a:gd name="adj2" fmla="val 21146029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07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043160F-1555-5E40-AC3B-9F22298F03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648" y="3319466"/>
            <a:ext cx="8017862" cy="193231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F1FF467A-AA22-BF4D-A779-A7298C1A4527}"/>
              </a:ext>
            </a:extLst>
          </p:cNvPr>
          <p:cNvSpPr txBox="1"/>
          <p:nvPr/>
        </p:nvSpPr>
        <p:spPr>
          <a:xfrm>
            <a:off x="4896633" y="1606217"/>
            <a:ext cx="11993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With</a:t>
            </a:r>
          </a:p>
        </p:txBody>
      </p:sp>
    </p:spTree>
    <p:extLst>
      <p:ext uri="{BB962C8B-B14F-4D97-AF65-F5344CB8AC3E}">
        <p14:creationId xmlns:p14="http://schemas.microsoft.com/office/powerpoint/2010/main" val="3075303660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410A0C-AF4C-7B4D-A1DB-BACE79BB4B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Production builds experience, acceptance, and R&amp;D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971CB-0C8D-9D45-83DB-39BFDF77A119}"/>
              </a:ext>
            </a:extLst>
          </p:cNvPr>
          <p:cNvSpPr txBox="1"/>
          <p:nvPr/>
        </p:nvSpPr>
        <p:spPr>
          <a:xfrm>
            <a:off x="4473751" y="1651000"/>
            <a:ext cx="2197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Renewables Cost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83D7C-C29D-CF4F-8EF2-2BC43FD771C4}"/>
              </a:ext>
            </a:extLst>
          </p:cNvPr>
          <p:cNvSpPr txBox="1"/>
          <p:nvPr/>
        </p:nvSpPr>
        <p:spPr>
          <a:xfrm>
            <a:off x="7964489" y="3149600"/>
            <a:ext cx="2197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Renewables Production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CE068-3421-5A4D-BF1B-E7E59DDA8499}"/>
              </a:ext>
            </a:extLst>
          </p:cNvPr>
          <p:cNvSpPr txBox="1"/>
          <p:nvPr/>
        </p:nvSpPr>
        <p:spPr>
          <a:xfrm>
            <a:off x="4314824" y="4599901"/>
            <a:ext cx="3101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Cumulative experience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D4A0FB-DD18-0243-ABD0-C5EA77CBD76E}"/>
              </a:ext>
            </a:extLst>
          </p:cNvPr>
          <p:cNvSpPr txBox="1"/>
          <p:nvPr/>
        </p:nvSpPr>
        <p:spPr>
          <a:xfrm>
            <a:off x="5600701" y="5465108"/>
            <a:ext cx="47275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Production experience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Field experience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Public acceptance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Research and development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E6AEA9C2-E3B1-4247-A17F-49FA1DAC83AF}"/>
              </a:ext>
            </a:extLst>
          </p:cNvPr>
          <p:cNvSpPr/>
          <p:nvPr/>
        </p:nvSpPr>
        <p:spPr>
          <a:xfrm>
            <a:off x="4748445" y="1693907"/>
            <a:ext cx="4414458" cy="3534547"/>
          </a:xfrm>
          <a:prstGeom prst="arc">
            <a:avLst>
              <a:gd name="adj1" fmla="val 1213558"/>
              <a:gd name="adj2" fmla="val 5711446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F01397E-E5F2-8A4E-9ECF-76332093CED5}"/>
              </a:ext>
            </a:extLst>
          </p:cNvPr>
          <p:cNvSpPr/>
          <p:nvPr/>
        </p:nvSpPr>
        <p:spPr>
          <a:xfrm>
            <a:off x="4761285" y="1693899"/>
            <a:ext cx="4414458" cy="3534547"/>
          </a:xfrm>
          <a:prstGeom prst="arc">
            <a:avLst>
              <a:gd name="adj1" fmla="val 15728430"/>
              <a:gd name="adj2" fmla="val 21146029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9711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410A0C-AF4C-7B4D-A1DB-BACE79BB4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376635"/>
            <a:ext cx="11420479" cy="645400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This creates a powerful reinforcing feedback loop modeled in the simulator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971CB-0C8D-9D45-83DB-39BFDF77A119}"/>
              </a:ext>
            </a:extLst>
          </p:cNvPr>
          <p:cNvSpPr txBox="1"/>
          <p:nvPr/>
        </p:nvSpPr>
        <p:spPr>
          <a:xfrm>
            <a:off x="4473751" y="1651000"/>
            <a:ext cx="2197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Renewables Cost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83D7C-C29D-CF4F-8EF2-2BC43FD771C4}"/>
              </a:ext>
            </a:extLst>
          </p:cNvPr>
          <p:cNvSpPr txBox="1"/>
          <p:nvPr/>
        </p:nvSpPr>
        <p:spPr>
          <a:xfrm>
            <a:off x="7964489" y="3149600"/>
            <a:ext cx="2197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Renewables Production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CE068-3421-5A4D-BF1B-E7E59DDA8499}"/>
              </a:ext>
            </a:extLst>
          </p:cNvPr>
          <p:cNvSpPr txBox="1"/>
          <p:nvPr/>
        </p:nvSpPr>
        <p:spPr>
          <a:xfrm>
            <a:off x="4314824" y="4599901"/>
            <a:ext cx="3101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Cumulative experience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D4A0FB-DD18-0243-ABD0-C5EA77CBD76E}"/>
              </a:ext>
            </a:extLst>
          </p:cNvPr>
          <p:cNvSpPr txBox="1"/>
          <p:nvPr/>
        </p:nvSpPr>
        <p:spPr>
          <a:xfrm>
            <a:off x="5600701" y="5465108"/>
            <a:ext cx="47275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Production experience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Field experience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Public acceptance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Research and development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12D4ABB2-4C5F-0641-944A-3782CE36FB49}"/>
              </a:ext>
            </a:extLst>
          </p:cNvPr>
          <p:cNvSpPr/>
          <p:nvPr/>
        </p:nvSpPr>
        <p:spPr>
          <a:xfrm>
            <a:off x="4735599" y="1693899"/>
            <a:ext cx="4414458" cy="3534547"/>
          </a:xfrm>
          <a:prstGeom prst="arc">
            <a:avLst>
              <a:gd name="adj1" fmla="val 8853155"/>
              <a:gd name="adj2" fmla="val 12423875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E6AEA9C2-E3B1-4247-A17F-49FA1DAC83AF}"/>
              </a:ext>
            </a:extLst>
          </p:cNvPr>
          <p:cNvSpPr/>
          <p:nvPr/>
        </p:nvSpPr>
        <p:spPr>
          <a:xfrm>
            <a:off x="4748445" y="1693907"/>
            <a:ext cx="4414458" cy="3534547"/>
          </a:xfrm>
          <a:prstGeom prst="arc">
            <a:avLst>
              <a:gd name="adj1" fmla="val 1213558"/>
              <a:gd name="adj2" fmla="val 5711446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F01397E-E5F2-8A4E-9ECF-76332093CED5}"/>
              </a:ext>
            </a:extLst>
          </p:cNvPr>
          <p:cNvSpPr/>
          <p:nvPr/>
        </p:nvSpPr>
        <p:spPr>
          <a:xfrm>
            <a:off x="4761285" y="1693899"/>
            <a:ext cx="4414458" cy="3534547"/>
          </a:xfrm>
          <a:prstGeom prst="arc">
            <a:avLst>
              <a:gd name="adj1" fmla="val 15728430"/>
              <a:gd name="adj2" fmla="val 21146029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E321A0-BD9C-164D-9A65-017CA4E557D8}"/>
              </a:ext>
            </a:extLst>
          </p:cNvPr>
          <p:cNvSpPr txBox="1"/>
          <p:nvPr/>
        </p:nvSpPr>
        <p:spPr>
          <a:xfrm>
            <a:off x="5727911" y="2925707"/>
            <a:ext cx="219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46C52209-EA5B-8747-947C-9DFD9A70E421}"/>
              </a:ext>
            </a:extLst>
          </p:cNvPr>
          <p:cNvSpPr/>
          <p:nvPr/>
        </p:nvSpPr>
        <p:spPr>
          <a:xfrm>
            <a:off x="6415526" y="2854119"/>
            <a:ext cx="821867" cy="837256"/>
          </a:xfrm>
          <a:prstGeom prst="arc">
            <a:avLst>
              <a:gd name="adj1" fmla="val 11339975"/>
              <a:gd name="adj2" fmla="val 10107048"/>
            </a:avLst>
          </a:prstGeom>
          <a:ln w="5715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6626AF-15D9-E942-B0C5-CF442A2ACEE0}"/>
              </a:ext>
            </a:extLst>
          </p:cNvPr>
          <p:cNvSpPr txBox="1"/>
          <p:nvPr/>
        </p:nvSpPr>
        <p:spPr>
          <a:xfrm>
            <a:off x="6107204" y="3655353"/>
            <a:ext cx="15463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</a:rPr>
              <a:t>Economies of Scale</a:t>
            </a:r>
          </a:p>
        </p:txBody>
      </p:sp>
    </p:spTree>
    <p:extLst>
      <p:ext uri="{BB962C8B-B14F-4D97-AF65-F5344CB8AC3E}">
        <p14:creationId xmlns:p14="http://schemas.microsoft.com/office/powerpoint/2010/main" val="39750703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410A0C-AF4C-7B4D-A1DB-BACE79BB4B0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The learning rate sets the </a:t>
            </a:r>
            <a:r>
              <a:rPr lang="en-US" sz="3200" i="1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strength</a:t>
            </a:r>
            <a:r>
              <a:rPr lang="en-US" sz="3200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 of the loop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971CB-0C8D-9D45-83DB-39BFDF77A119}"/>
              </a:ext>
            </a:extLst>
          </p:cNvPr>
          <p:cNvSpPr txBox="1"/>
          <p:nvPr/>
        </p:nvSpPr>
        <p:spPr>
          <a:xfrm>
            <a:off x="4473751" y="1651000"/>
            <a:ext cx="2197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Renewables Cost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83D7C-C29D-CF4F-8EF2-2BC43FD771C4}"/>
              </a:ext>
            </a:extLst>
          </p:cNvPr>
          <p:cNvSpPr txBox="1"/>
          <p:nvPr/>
        </p:nvSpPr>
        <p:spPr>
          <a:xfrm>
            <a:off x="7964489" y="3149600"/>
            <a:ext cx="2197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Renewables Production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FCB2AB-4AEC-F14C-87AF-132383295F16}"/>
              </a:ext>
            </a:extLst>
          </p:cNvPr>
          <p:cNvSpPr txBox="1"/>
          <p:nvPr/>
        </p:nvSpPr>
        <p:spPr>
          <a:xfrm>
            <a:off x="1571577" y="3645794"/>
            <a:ext cx="2197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Learning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Rate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CE068-3421-5A4D-BF1B-E7E59DDA8499}"/>
              </a:ext>
            </a:extLst>
          </p:cNvPr>
          <p:cNvSpPr txBox="1"/>
          <p:nvPr/>
        </p:nvSpPr>
        <p:spPr>
          <a:xfrm>
            <a:off x="4314824" y="4599901"/>
            <a:ext cx="3101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Cumulative experience</a:t>
            </a: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12D4ABB2-4C5F-0641-944A-3782CE36FB49}"/>
              </a:ext>
            </a:extLst>
          </p:cNvPr>
          <p:cNvSpPr/>
          <p:nvPr/>
        </p:nvSpPr>
        <p:spPr>
          <a:xfrm>
            <a:off x="4735599" y="1693899"/>
            <a:ext cx="4414458" cy="3534547"/>
          </a:xfrm>
          <a:prstGeom prst="arc">
            <a:avLst>
              <a:gd name="adj1" fmla="val 8853155"/>
              <a:gd name="adj2" fmla="val 12423875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E6AEA9C2-E3B1-4247-A17F-49FA1DAC83AF}"/>
              </a:ext>
            </a:extLst>
          </p:cNvPr>
          <p:cNvSpPr/>
          <p:nvPr/>
        </p:nvSpPr>
        <p:spPr>
          <a:xfrm>
            <a:off x="4748445" y="1693907"/>
            <a:ext cx="4414458" cy="3534547"/>
          </a:xfrm>
          <a:prstGeom prst="arc">
            <a:avLst>
              <a:gd name="adj1" fmla="val 1213558"/>
              <a:gd name="adj2" fmla="val 5711446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F01397E-E5F2-8A4E-9ECF-76332093CED5}"/>
              </a:ext>
            </a:extLst>
          </p:cNvPr>
          <p:cNvSpPr/>
          <p:nvPr/>
        </p:nvSpPr>
        <p:spPr>
          <a:xfrm>
            <a:off x="4761285" y="1693899"/>
            <a:ext cx="4414458" cy="3534547"/>
          </a:xfrm>
          <a:prstGeom prst="arc">
            <a:avLst>
              <a:gd name="adj1" fmla="val 15728430"/>
              <a:gd name="adj2" fmla="val 21146029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5F0AD204-80C1-E845-B19F-5E6F23169BED}"/>
              </a:ext>
            </a:extLst>
          </p:cNvPr>
          <p:cNvSpPr/>
          <p:nvPr/>
        </p:nvSpPr>
        <p:spPr>
          <a:xfrm>
            <a:off x="2764847" y="2077600"/>
            <a:ext cx="6201930" cy="5604257"/>
          </a:xfrm>
          <a:prstGeom prst="arc">
            <a:avLst>
              <a:gd name="adj1" fmla="val 12167005"/>
              <a:gd name="adj2" fmla="val 14989098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E321A0-BD9C-164D-9A65-017CA4E557D8}"/>
              </a:ext>
            </a:extLst>
          </p:cNvPr>
          <p:cNvSpPr txBox="1"/>
          <p:nvPr/>
        </p:nvSpPr>
        <p:spPr>
          <a:xfrm>
            <a:off x="5727911" y="2925707"/>
            <a:ext cx="219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46C52209-EA5B-8747-947C-9DFD9A70E421}"/>
              </a:ext>
            </a:extLst>
          </p:cNvPr>
          <p:cNvSpPr/>
          <p:nvPr/>
        </p:nvSpPr>
        <p:spPr>
          <a:xfrm>
            <a:off x="6415526" y="2854119"/>
            <a:ext cx="821867" cy="837256"/>
          </a:xfrm>
          <a:prstGeom prst="arc">
            <a:avLst>
              <a:gd name="adj1" fmla="val 11339975"/>
              <a:gd name="adj2" fmla="val 10107048"/>
            </a:avLst>
          </a:prstGeom>
          <a:ln w="5715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6626AF-15D9-E942-B0C5-CF442A2ACEE0}"/>
              </a:ext>
            </a:extLst>
          </p:cNvPr>
          <p:cNvSpPr txBox="1"/>
          <p:nvPr/>
        </p:nvSpPr>
        <p:spPr>
          <a:xfrm>
            <a:off x="6107204" y="3655353"/>
            <a:ext cx="1500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</a:rPr>
              <a:t>Economies of Scale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193C4DC-C767-A448-BE16-7242FBE2DBA8}"/>
              </a:ext>
            </a:extLst>
          </p:cNvPr>
          <p:cNvSpPr txBox="1"/>
          <p:nvPr/>
        </p:nvSpPr>
        <p:spPr>
          <a:xfrm>
            <a:off x="162532" y="4983594"/>
            <a:ext cx="43769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i="1" dirty="0">
                <a:solidFill>
                  <a:schemeClr val="bg1"/>
                </a:solidFill>
              </a:rPr>
              <a:t>Default: Every doubling of cumulative installed capacity reduces price by 20% - See “Progress Ratio” in the simulator</a:t>
            </a:r>
          </a:p>
        </p:txBody>
      </p:sp>
    </p:spTree>
    <p:extLst>
      <p:ext uri="{BB962C8B-B14F-4D97-AF65-F5344CB8AC3E}">
        <p14:creationId xmlns:p14="http://schemas.microsoft.com/office/powerpoint/2010/main" val="22432001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410A0C-AF4C-7B4D-A1DB-BACE79BB4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376635"/>
            <a:ext cx="11420479" cy="716403"/>
          </a:xfrm>
        </p:spPr>
        <p:txBody>
          <a:bodyPr>
            <a:noAutofit/>
          </a:bodyPr>
          <a:lstStyle/>
          <a:p>
            <a:br>
              <a:rPr lang="en-US" sz="3200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sz="3200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Subsidies externally reduce price and </a:t>
            </a:r>
            <a:r>
              <a:rPr lang="en-US" sz="3200" i="1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increase growth </a:t>
            </a:r>
            <a:r>
              <a:rPr lang="en-US" sz="3200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in the loop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971CB-0C8D-9D45-83DB-39BFDF77A119}"/>
              </a:ext>
            </a:extLst>
          </p:cNvPr>
          <p:cNvSpPr txBox="1"/>
          <p:nvPr/>
        </p:nvSpPr>
        <p:spPr>
          <a:xfrm>
            <a:off x="4473751" y="1651000"/>
            <a:ext cx="2197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Renewables Cost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83D7C-C29D-CF4F-8EF2-2BC43FD771C4}"/>
              </a:ext>
            </a:extLst>
          </p:cNvPr>
          <p:cNvSpPr txBox="1"/>
          <p:nvPr/>
        </p:nvSpPr>
        <p:spPr>
          <a:xfrm>
            <a:off x="7964489" y="3149600"/>
            <a:ext cx="2197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Renewables Production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FCB2AB-4AEC-F14C-87AF-132383295F16}"/>
              </a:ext>
            </a:extLst>
          </p:cNvPr>
          <p:cNvSpPr txBox="1"/>
          <p:nvPr/>
        </p:nvSpPr>
        <p:spPr>
          <a:xfrm>
            <a:off x="1571577" y="3645794"/>
            <a:ext cx="21970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Learning</a:t>
            </a:r>
          </a:p>
          <a:p>
            <a:pPr algn="ctr"/>
            <a:r>
              <a:rPr lang="en-US" sz="2800" dirty="0">
                <a:solidFill>
                  <a:schemeClr val="bg1"/>
                </a:solidFill>
              </a:rPr>
              <a:t>Rate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2CD4D2-D158-A241-B864-7C4E8920B735}"/>
              </a:ext>
            </a:extLst>
          </p:cNvPr>
          <p:cNvSpPr txBox="1"/>
          <p:nvPr/>
        </p:nvSpPr>
        <p:spPr>
          <a:xfrm>
            <a:off x="1565376" y="2077600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Subsidies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CE068-3421-5A4D-BF1B-E7E59DDA8499}"/>
              </a:ext>
            </a:extLst>
          </p:cNvPr>
          <p:cNvSpPr txBox="1"/>
          <p:nvPr/>
        </p:nvSpPr>
        <p:spPr>
          <a:xfrm>
            <a:off x="4314824" y="4599901"/>
            <a:ext cx="3101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Cumulative experience</a:t>
            </a: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12D4ABB2-4C5F-0641-944A-3782CE36FB49}"/>
              </a:ext>
            </a:extLst>
          </p:cNvPr>
          <p:cNvSpPr/>
          <p:nvPr/>
        </p:nvSpPr>
        <p:spPr>
          <a:xfrm>
            <a:off x="4735599" y="1693899"/>
            <a:ext cx="4414458" cy="3534547"/>
          </a:xfrm>
          <a:prstGeom prst="arc">
            <a:avLst>
              <a:gd name="adj1" fmla="val 8853155"/>
              <a:gd name="adj2" fmla="val 12423875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E6AEA9C2-E3B1-4247-A17F-49FA1DAC83AF}"/>
              </a:ext>
            </a:extLst>
          </p:cNvPr>
          <p:cNvSpPr/>
          <p:nvPr/>
        </p:nvSpPr>
        <p:spPr>
          <a:xfrm>
            <a:off x="4748445" y="1693907"/>
            <a:ext cx="4414458" cy="3534547"/>
          </a:xfrm>
          <a:prstGeom prst="arc">
            <a:avLst>
              <a:gd name="adj1" fmla="val 1213558"/>
              <a:gd name="adj2" fmla="val 5711446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F01397E-E5F2-8A4E-9ECF-76332093CED5}"/>
              </a:ext>
            </a:extLst>
          </p:cNvPr>
          <p:cNvSpPr/>
          <p:nvPr/>
        </p:nvSpPr>
        <p:spPr>
          <a:xfrm>
            <a:off x="4761285" y="1693899"/>
            <a:ext cx="4414458" cy="3534547"/>
          </a:xfrm>
          <a:prstGeom prst="arc">
            <a:avLst>
              <a:gd name="adj1" fmla="val 15728430"/>
              <a:gd name="adj2" fmla="val 21146029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c 20">
            <a:extLst>
              <a:ext uri="{FF2B5EF4-FFF2-40B4-BE49-F238E27FC236}">
                <a16:creationId xmlns:a16="http://schemas.microsoft.com/office/drawing/2014/main" id="{5F0AD204-80C1-E845-B19F-5E6F23169BED}"/>
              </a:ext>
            </a:extLst>
          </p:cNvPr>
          <p:cNvSpPr/>
          <p:nvPr/>
        </p:nvSpPr>
        <p:spPr>
          <a:xfrm>
            <a:off x="2764847" y="2077600"/>
            <a:ext cx="6201930" cy="5604257"/>
          </a:xfrm>
          <a:prstGeom prst="arc">
            <a:avLst>
              <a:gd name="adj1" fmla="val 12167005"/>
              <a:gd name="adj2" fmla="val 14989098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Arc 21">
            <a:extLst>
              <a:ext uri="{FF2B5EF4-FFF2-40B4-BE49-F238E27FC236}">
                <a16:creationId xmlns:a16="http://schemas.microsoft.com/office/drawing/2014/main" id="{BDC2F363-FD58-9A41-8DB3-F9410063BF47}"/>
              </a:ext>
            </a:extLst>
          </p:cNvPr>
          <p:cNvSpPr/>
          <p:nvPr/>
        </p:nvSpPr>
        <p:spPr>
          <a:xfrm>
            <a:off x="1064089" y="1958245"/>
            <a:ext cx="6201930" cy="5523463"/>
          </a:xfrm>
          <a:prstGeom prst="arc">
            <a:avLst>
              <a:gd name="adj1" fmla="val 14782706"/>
              <a:gd name="adj2" fmla="val 16700692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E321A0-BD9C-164D-9A65-017CA4E557D8}"/>
              </a:ext>
            </a:extLst>
          </p:cNvPr>
          <p:cNvSpPr txBox="1"/>
          <p:nvPr/>
        </p:nvSpPr>
        <p:spPr>
          <a:xfrm>
            <a:off x="5727911" y="2925707"/>
            <a:ext cx="219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46C52209-EA5B-8747-947C-9DFD9A70E421}"/>
              </a:ext>
            </a:extLst>
          </p:cNvPr>
          <p:cNvSpPr/>
          <p:nvPr/>
        </p:nvSpPr>
        <p:spPr>
          <a:xfrm>
            <a:off x="6415526" y="2854119"/>
            <a:ext cx="821867" cy="837256"/>
          </a:xfrm>
          <a:prstGeom prst="arc">
            <a:avLst>
              <a:gd name="adj1" fmla="val 11339975"/>
              <a:gd name="adj2" fmla="val 10107048"/>
            </a:avLst>
          </a:prstGeom>
          <a:ln w="5715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6626AF-15D9-E942-B0C5-CF442A2ACEE0}"/>
              </a:ext>
            </a:extLst>
          </p:cNvPr>
          <p:cNvSpPr txBox="1"/>
          <p:nvPr/>
        </p:nvSpPr>
        <p:spPr>
          <a:xfrm>
            <a:off x="6107204" y="3655352"/>
            <a:ext cx="15795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</a:rPr>
              <a:t>Economies of Scale</a:t>
            </a:r>
          </a:p>
        </p:txBody>
      </p:sp>
    </p:spTree>
    <p:extLst>
      <p:ext uri="{BB962C8B-B14F-4D97-AF65-F5344CB8AC3E}">
        <p14:creationId xmlns:p14="http://schemas.microsoft.com/office/powerpoint/2010/main" val="26108552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410A0C-AF4C-7B4D-A1DB-BACE79BB4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376635"/>
            <a:ext cx="11420479" cy="71640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" charset="0"/>
                <a:ea typeface="ＭＳ Ｐゴシック" charset="0"/>
                <a:cs typeface="ＭＳ Ｐゴシック" charset="0"/>
              </a:rPr>
              <a:t>Momentum Builds Through Witnessing Success</a:t>
            </a: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971CB-0C8D-9D45-83DB-39BFDF77A119}"/>
              </a:ext>
            </a:extLst>
          </p:cNvPr>
          <p:cNvSpPr txBox="1"/>
          <p:nvPr/>
        </p:nvSpPr>
        <p:spPr>
          <a:xfrm>
            <a:off x="3175303" y="1567789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Action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83D7C-C29D-CF4F-8EF2-2BC43FD771C4}"/>
              </a:ext>
            </a:extLst>
          </p:cNvPr>
          <p:cNvSpPr txBox="1"/>
          <p:nvPr/>
        </p:nvSpPr>
        <p:spPr>
          <a:xfrm>
            <a:off x="6272849" y="3012440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Results</a:t>
            </a:r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F01397E-E5F2-8A4E-9ECF-76332093CED5}"/>
              </a:ext>
            </a:extLst>
          </p:cNvPr>
          <p:cNvSpPr/>
          <p:nvPr/>
        </p:nvSpPr>
        <p:spPr>
          <a:xfrm>
            <a:off x="3069645" y="1556739"/>
            <a:ext cx="4414458" cy="3534547"/>
          </a:xfrm>
          <a:prstGeom prst="arc">
            <a:avLst>
              <a:gd name="adj1" fmla="val 15728430"/>
              <a:gd name="adj2" fmla="val 21146029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9041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410A0C-AF4C-7B4D-A1DB-BACE79BB4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376635"/>
            <a:ext cx="11420479" cy="71640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" charset="0"/>
                <a:ea typeface="ＭＳ Ｐゴシック" charset="0"/>
                <a:cs typeface="ＭＳ Ｐゴシック" charset="0"/>
              </a:rPr>
              <a:t>Momentum Builds Through Witnessing Success</a:t>
            </a: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971CB-0C8D-9D45-83DB-39BFDF77A119}"/>
              </a:ext>
            </a:extLst>
          </p:cNvPr>
          <p:cNvSpPr txBox="1"/>
          <p:nvPr/>
        </p:nvSpPr>
        <p:spPr>
          <a:xfrm>
            <a:off x="3175303" y="1567789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Action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83D7C-C29D-CF4F-8EF2-2BC43FD771C4}"/>
              </a:ext>
            </a:extLst>
          </p:cNvPr>
          <p:cNvSpPr txBox="1"/>
          <p:nvPr/>
        </p:nvSpPr>
        <p:spPr>
          <a:xfrm>
            <a:off x="6272849" y="3012440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Results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CE068-3421-5A4D-BF1B-E7E59DDA8499}"/>
              </a:ext>
            </a:extLst>
          </p:cNvPr>
          <p:cNvSpPr txBox="1"/>
          <p:nvPr/>
        </p:nvSpPr>
        <p:spPr>
          <a:xfrm>
            <a:off x="2420589" y="4554398"/>
            <a:ext cx="2680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Confidence in effectiveness of actions</a:t>
            </a:r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E6AEA9C2-E3B1-4247-A17F-49FA1DAC83AF}"/>
              </a:ext>
            </a:extLst>
          </p:cNvPr>
          <p:cNvSpPr/>
          <p:nvPr/>
        </p:nvSpPr>
        <p:spPr>
          <a:xfrm>
            <a:off x="3056805" y="1556747"/>
            <a:ext cx="4414458" cy="3534547"/>
          </a:xfrm>
          <a:prstGeom prst="arc">
            <a:avLst>
              <a:gd name="adj1" fmla="val 504709"/>
              <a:gd name="adj2" fmla="val 5711446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F01397E-E5F2-8A4E-9ECF-76332093CED5}"/>
              </a:ext>
            </a:extLst>
          </p:cNvPr>
          <p:cNvSpPr/>
          <p:nvPr/>
        </p:nvSpPr>
        <p:spPr>
          <a:xfrm>
            <a:off x="3069645" y="1556739"/>
            <a:ext cx="4414458" cy="3534547"/>
          </a:xfrm>
          <a:prstGeom prst="arc">
            <a:avLst>
              <a:gd name="adj1" fmla="val 15728430"/>
              <a:gd name="adj2" fmla="val 21146029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59754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410A0C-AF4C-7B4D-A1DB-BACE79BB4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376635"/>
            <a:ext cx="11420479" cy="71640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" charset="0"/>
                <a:ea typeface="ＭＳ Ｐゴシック" charset="0"/>
                <a:cs typeface="ＭＳ Ｐゴシック" charset="0"/>
              </a:rPr>
              <a:t>Momentum Builds Through Witnessing Success</a:t>
            </a: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971CB-0C8D-9D45-83DB-39BFDF77A119}"/>
              </a:ext>
            </a:extLst>
          </p:cNvPr>
          <p:cNvSpPr txBox="1"/>
          <p:nvPr/>
        </p:nvSpPr>
        <p:spPr>
          <a:xfrm>
            <a:off x="3175303" y="1567789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Action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83D7C-C29D-CF4F-8EF2-2BC43FD771C4}"/>
              </a:ext>
            </a:extLst>
          </p:cNvPr>
          <p:cNvSpPr txBox="1"/>
          <p:nvPr/>
        </p:nvSpPr>
        <p:spPr>
          <a:xfrm>
            <a:off x="6272849" y="3012440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Results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CE068-3421-5A4D-BF1B-E7E59DDA8499}"/>
              </a:ext>
            </a:extLst>
          </p:cNvPr>
          <p:cNvSpPr txBox="1"/>
          <p:nvPr/>
        </p:nvSpPr>
        <p:spPr>
          <a:xfrm>
            <a:off x="2420589" y="4554398"/>
            <a:ext cx="2680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Confidence in effectiveness of actions</a:t>
            </a: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12D4ABB2-4C5F-0641-944A-3782CE36FB49}"/>
              </a:ext>
            </a:extLst>
          </p:cNvPr>
          <p:cNvSpPr/>
          <p:nvPr/>
        </p:nvSpPr>
        <p:spPr>
          <a:xfrm>
            <a:off x="3043959" y="1556739"/>
            <a:ext cx="4414458" cy="3534547"/>
          </a:xfrm>
          <a:prstGeom prst="arc">
            <a:avLst>
              <a:gd name="adj1" fmla="val 8853155"/>
              <a:gd name="adj2" fmla="val 12951073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E6AEA9C2-E3B1-4247-A17F-49FA1DAC83AF}"/>
              </a:ext>
            </a:extLst>
          </p:cNvPr>
          <p:cNvSpPr/>
          <p:nvPr/>
        </p:nvSpPr>
        <p:spPr>
          <a:xfrm>
            <a:off x="3056805" y="1556747"/>
            <a:ext cx="4414458" cy="3534547"/>
          </a:xfrm>
          <a:prstGeom prst="arc">
            <a:avLst>
              <a:gd name="adj1" fmla="val 504709"/>
              <a:gd name="adj2" fmla="val 5711446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F01397E-E5F2-8A4E-9ECF-76332093CED5}"/>
              </a:ext>
            </a:extLst>
          </p:cNvPr>
          <p:cNvSpPr/>
          <p:nvPr/>
        </p:nvSpPr>
        <p:spPr>
          <a:xfrm>
            <a:off x="3069645" y="1556739"/>
            <a:ext cx="4414458" cy="3534547"/>
          </a:xfrm>
          <a:prstGeom prst="arc">
            <a:avLst>
              <a:gd name="adj1" fmla="val 15728430"/>
              <a:gd name="adj2" fmla="val 21146029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7910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410A0C-AF4C-7B4D-A1DB-BACE79BB4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2811" y="376635"/>
            <a:ext cx="11420479" cy="71640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" charset="0"/>
                <a:ea typeface="ＭＳ Ｐゴシック" charset="0"/>
                <a:cs typeface="ＭＳ Ｐゴシック" charset="0"/>
              </a:rPr>
              <a:t>Momentum Builds Through Witnessing Success</a:t>
            </a: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971CB-0C8D-9D45-83DB-39BFDF77A119}"/>
              </a:ext>
            </a:extLst>
          </p:cNvPr>
          <p:cNvSpPr txBox="1"/>
          <p:nvPr/>
        </p:nvSpPr>
        <p:spPr>
          <a:xfrm>
            <a:off x="3175303" y="1567789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Action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83D7C-C29D-CF4F-8EF2-2BC43FD771C4}"/>
              </a:ext>
            </a:extLst>
          </p:cNvPr>
          <p:cNvSpPr txBox="1"/>
          <p:nvPr/>
        </p:nvSpPr>
        <p:spPr>
          <a:xfrm>
            <a:off x="6272849" y="3012440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Results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CE068-3421-5A4D-BF1B-E7E59DDA8499}"/>
              </a:ext>
            </a:extLst>
          </p:cNvPr>
          <p:cNvSpPr txBox="1"/>
          <p:nvPr/>
        </p:nvSpPr>
        <p:spPr>
          <a:xfrm>
            <a:off x="2420589" y="4554398"/>
            <a:ext cx="2680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Confidence in effectiveness of actions</a:t>
            </a: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12D4ABB2-4C5F-0641-944A-3782CE36FB49}"/>
              </a:ext>
            </a:extLst>
          </p:cNvPr>
          <p:cNvSpPr/>
          <p:nvPr/>
        </p:nvSpPr>
        <p:spPr>
          <a:xfrm>
            <a:off x="3043959" y="1556739"/>
            <a:ext cx="4414458" cy="3534547"/>
          </a:xfrm>
          <a:prstGeom prst="arc">
            <a:avLst>
              <a:gd name="adj1" fmla="val 8853155"/>
              <a:gd name="adj2" fmla="val 12951073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E6AEA9C2-E3B1-4247-A17F-49FA1DAC83AF}"/>
              </a:ext>
            </a:extLst>
          </p:cNvPr>
          <p:cNvSpPr/>
          <p:nvPr/>
        </p:nvSpPr>
        <p:spPr>
          <a:xfrm>
            <a:off x="3056805" y="1556747"/>
            <a:ext cx="4414458" cy="3534547"/>
          </a:xfrm>
          <a:prstGeom prst="arc">
            <a:avLst>
              <a:gd name="adj1" fmla="val 504709"/>
              <a:gd name="adj2" fmla="val 5711446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F01397E-E5F2-8A4E-9ECF-76332093CED5}"/>
              </a:ext>
            </a:extLst>
          </p:cNvPr>
          <p:cNvSpPr/>
          <p:nvPr/>
        </p:nvSpPr>
        <p:spPr>
          <a:xfrm>
            <a:off x="3069645" y="1556739"/>
            <a:ext cx="4414458" cy="3534547"/>
          </a:xfrm>
          <a:prstGeom prst="arc">
            <a:avLst>
              <a:gd name="adj1" fmla="val 15728430"/>
              <a:gd name="adj2" fmla="val 21146029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E321A0-BD9C-164D-9A65-017CA4E557D8}"/>
              </a:ext>
            </a:extLst>
          </p:cNvPr>
          <p:cNvSpPr txBox="1"/>
          <p:nvPr/>
        </p:nvSpPr>
        <p:spPr>
          <a:xfrm>
            <a:off x="4036271" y="2788547"/>
            <a:ext cx="219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46C52209-EA5B-8747-947C-9DFD9A70E421}"/>
              </a:ext>
            </a:extLst>
          </p:cNvPr>
          <p:cNvSpPr/>
          <p:nvPr/>
        </p:nvSpPr>
        <p:spPr>
          <a:xfrm>
            <a:off x="4723886" y="2716959"/>
            <a:ext cx="821867" cy="837256"/>
          </a:xfrm>
          <a:prstGeom prst="arc">
            <a:avLst>
              <a:gd name="adj1" fmla="val 11339975"/>
              <a:gd name="adj2" fmla="val 10107048"/>
            </a:avLst>
          </a:prstGeom>
          <a:ln w="5715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6626AF-15D9-E942-B0C5-CF442A2ACEE0}"/>
              </a:ext>
            </a:extLst>
          </p:cNvPr>
          <p:cNvSpPr txBox="1"/>
          <p:nvPr/>
        </p:nvSpPr>
        <p:spPr>
          <a:xfrm>
            <a:off x="4122023" y="3503398"/>
            <a:ext cx="1957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</a:rPr>
              <a:t>Momentum through confidence</a:t>
            </a:r>
          </a:p>
        </p:txBody>
      </p:sp>
    </p:spTree>
    <p:extLst>
      <p:ext uri="{BB962C8B-B14F-4D97-AF65-F5344CB8AC3E}">
        <p14:creationId xmlns:p14="http://schemas.microsoft.com/office/powerpoint/2010/main" val="38657699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410A0C-AF4C-7B4D-A1DB-BACE79BB4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760" y="16363"/>
            <a:ext cx="11420479" cy="71640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" charset="0"/>
                <a:ea typeface="ＭＳ Ｐゴシック" charset="0"/>
                <a:cs typeface="ＭＳ Ｐゴシック" charset="0"/>
              </a:rPr>
              <a:t>Momentum Builds Through International Dynamics</a:t>
            </a: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971CB-0C8D-9D45-83DB-39BFDF77A119}"/>
              </a:ext>
            </a:extLst>
          </p:cNvPr>
          <p:cNvSpPr txBox="1"/>
          <p:nvPr/>
        </p:nvSpPr>
        <p:spPr>
          <a:xfrm>
            <a:off x="7363255" y="2486396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Action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83D7C-C29D-CF4F-8EF2-2BC43FD771C4}"/>
              </a:ext>
            </a:extLst>
          </p:cNvPr>
          <p:cNvSpPr txBox="1"/>
          <p:nvPr/>
        </p:nvSpPr>
        <p:spPr>
          <a:xfrm>
            <a:off x="10460801" y="3931047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Results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CE068-3421-5A4D-BF1B-E7E59DDA8499}"/>
              </a:ext>
            </a:extLst>
          </p:cNvPr>
          <p:cNvSpPr txBox="1"/>
          <p:nvPr/>
        </p:nvSpPr>
        <p:spPr>
          <a:xfrm>
            <a:off x="6608541" y="5473005"/>
            <a:ext cx="2680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confidence in effectiveness of actions</a:t>
            </a: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12D4ABB2-4C5F-0641-944A-3782CE36FB49}"/>
              </a:ext>
            </a:extLst>
          </p:cNvPr>
          <p:cNvSpPr/>
          <p:nvPr/>
        </p:nvSpPr>
        <p:spPr>
          <a:xfrm>
            <a:off x="7797548" y="2496624"/>
            <a:ext cx="4414458" cy="3534547"/>
          </a:xfrm>
          <a:prstGeom prst="arc">
            <a:avLst>
              <a:gd name="adj1" fmla="val 8853155"/>
              <a:gd name="adj2" fmla="val 12951073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E6AEA9C2-E3B1-4247-A17F-49FA1DAC83AF}"/>
              </a:ext>
            </a:extLst>
          </p:cNvPr>
          <p:cNvSpPr/>
          <p:nvPr/>
        </p:nvSpPr>
        <p:spPr>
          <a:xfrm>
            <a:off x="7244757" y="2475354"/>
            <a:ext cx="4414458" cy="3534547"/>
          </a:xfrm>
          <a:prstGeom prst="arc">
            <a:avLst>
              <a:gd name="adj1" fmla="val 504709"/>
              <a:gd name="adj2" fmla="val 5711446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F01397E-E5F2-8A4E-9ECF-76332093CED5}"/>
              </a:ext>
            </a:extLst>
          </p:cNvPr>
          <p:cNvSpPr/>
          <p:nvPr/>
        </p:nvSpPr>
        <p:spPr>
          <a:xfrm>
            <a:off x="7257597" y="2475346"/>
            <a:ext cx="4414458" cy="3534547"/>
          </a:xfrm>
          <a:prstGeom prst="arc">
            <a:avLst>
              <a:gd name="adj1" fmla="val 15728430"/>
              <a:gd name="adj2" fmla="val 21146029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E321A0-BD9C-164D-9A65-017CA4E557D8}"/>
              </a:ext>
            </a:extLst>
          </p:cNvPr>
          <p:cNvSpPr txBox="1"/>
          <p:nvPr/>
        </p:nvSpPr>
        <p:spPr>
          <a:xfrm>
            <a:off x="8224223" y="3707154"/>
            <a:ext cx="219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46C52209-EA5B-8747-947C-9DFD9A70E421}"/>
              </a:ext>
            </a:extLst>
          </p:cNvPr>
          <p:cNvSpPr/>
          <p:nvPr/>
        </p:nvSpPr>
        <p:spPr>
          <a:xfrm>
            <a:off x="8911838" y="3635566"/>
            <a:ext cx="821867" cy="837256"/>
          </a:xfrm>
          <a:prstGeom prst="arc">
            <a:avLst>
              <a:gd name="adj1" fmla="val 11339975"/>
              <a:gd name="adj2" fmla="val 10107048"/>
            </a:avLst>
          </a:prstGeom>
          <a:ln w="5715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6626AF-15D9-E942-B0C5-CF442A2ACEE0}"/>
              </a:ext>
            </a:extLst>
          </p:cNvPr>
          <p:cNvSpPr txBox="1"/>
          <p:nvPr/>
        </p:nvSpPr>
        <p:spPr>
          <a:xfrm>
            <a:off x="8309975" y="4422005"/>
            <a:ext cx="1957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</a:rPr>
              <a:t>Momentum through confidence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3F2ECA-019F-8C64-A81F-540B10481BCD}"/>
              </a:ext>
            </a:extLst>
          </p:cNvPr>
          <p:cNvSpPr txBox="1"/>
          <p:nvPr/>
        </p:nvSpPr>
        <p:spPr>
          <a:xfrm>
            <a:off x="-95086" y="2906233"/>
            <a:ext cx="21970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Other country climate action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32297B5F-EA79-20DF-152E-897793F6A2F8}"/>
              </a:ext>
            </a:extLst>
          </p:cNvPr>
          <p:cNvSpPr/>
          <p:nvPr/>
        </p:nvSpPr>
        <p:spPr>
          <a:xfrm>
            <a:off x="648239" y="222027"/>
            <a:ext cx="7121472" cy="5051958"/>
          </a:xfrm>
          <a:prstGeom prst="arc">
            <a:avLst>
              <a:gd name="adj1" fmla="val 297661"/>
              <a:gd name="adj2" fmla="val 8762568"/>
            </a:avLst>
          </a:prstGeom>
          <a:ln w="88900">
            <a:solidFill>
              <a:srgbClr val="FFC000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99F3999D-E99A-4BA9-2C26-D5B50A2AC824}"/>
              </a:ext>
            </a:extLst>
          </p:cNvPr>
          <p:cNvSpPr/>
          <p:nvPr/>
        </p:nvSpPr>
        <p:spPr>
          <a:xfrm>
            <a:off x="1064928" y="918814"/>
            <a:ext cx="7121472" cy="5051958"/>
          </a:xfrm>
          <a:prstGeom prst="arc">
            <a:avLst>
              <a:gd name="adj1" fmla="val 11224436"/>
              <a:gd name="adj2" fmla="val 20598565"/>
            </a:avLst>
          </a:prstGeom>
          <a:ln w="88900">
            <a:solidFill>
              <a:srgbClr val="FFC000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92CC4CC8-64AA-A2BB-FA7A-771B9EA2A22E}"/>
              </a:ext>
            </a:extLst>
          </p:cNvPr>
          <p:cNvSpPr/>
          <p:nvPr/>
        </p:nvSpPr>
        <p:spPr>
          <a:xfrm>
            <a:off x="3743238" y="2713236"/>
            <a:ext cx="821867" cy="837256"/>
          </a:xfrm>
          <a:prstGeom prst="arc">
            <a:avLst>
              <a:gd name="adj1" fmla="val 11339975"/>
              <a:gd name="adj2" fmla="val 10107048"/>
            </a:avLst>
          </a:prstGeom>
          <a:ln w="5715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A4A563-C0BD-DA44-F9F0-6F860E646632}"/>
              </a:ext>
            </a:extLst>
          </p:cNvPr>
          <p:cNvSpPr txBox="1"/>
          <p:nvPr/>
        </p:nvSpPr>
        <p:spPr>
          <a:xfrm>
            <a:off x="3141375" y="3499675"/>
            <a:ext cx="1957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</a:rPr>
              <a:t>Global implications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0B4072-E565-49C5-BF59-FDAE8C9E6DDC}"/>
              </a:ext>
            </a:extLst>
          </p:cNvPr>
          <p:cNvSpPr txBox="1"/>
          <p:nvPr/>
        </p:nvSpPr>
        <p:spPr>
          <a:xfrm>
            <a:off x="3067295" y="2835675"/>
            <a:ext cx="219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22202765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416768-8A41-6043-9E79-14C05C8C02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1868" y="278085"/>
            <a:ext cx="11261455" cy="524158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FFC000"/>
                </a:solidFill>
              </a:rPr>
              <a:t>We Compare Our Scenarios Against Other Models</a:t>
            </a:r>
          </a:p>
        </p:txBody>
      </p:sp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78B38AE0-6C68-CF4F-AB28-D66187D4828D}"/>
              </a:ext>
            </a:extLst>
          </p:cNvPr>
          <p:cNvGraphicFramePr>
            <a:graphicFrameLocks noGrp="1"/>
          </p:cNvGraphicFramePr>
          <p:nvPr/>
        </p:nvGraphicFramePr>
        <p:xfrm>
          <a:off x="541868" y="1038578"/>
          <a:ext cx="9166576" cy="55336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1" name="Group 20">
            <a:extLst>
              <a:ext uri="{FF2B5EF4-FFF2-40B4-BE49-F238E27FC236}">
                <a16:creationId xmlns:a16="http://schemas.microsoft.com/office/drawing/2014/main" id="{05977BB2-8836-D145-BBBA-406BF6B97E59}"/>
              </a:ext>
            </a:extLst>
          </p:cNvPr>
          <p:cNvGrpSpPr/>
          <p:nvPr/>
        </p:nvGrpSpPr>
        <p:grpSpPr>
          <a:xfrm>
            <a:off x="8070300" y="1728748"/>
            <a:ext cx="1695857" cy="4371346"/>
            <a:chOff x="9517196" y="538178"/>
            <a:chExt cx="1998191" cy="4371346"/>
          </a:xfrm>
        </p:grpSpPr>
        <p:sp>
          <p:nvSpPr>
            <p:cNvPr id="22" name="TextBox 2">
              <a:extLst>
                <a:ext uri="{FF2B5EF4-FFF2-40B4-BE49-F238E27FC236}">
                  <a16:creationId xmlns:a16="http://schemas.microsoft.com/office/drawing/2014/main" id="{C60C87C6-7B97-3149-BF8D-20AB06B2C4AD}"/>
                </a:ext>
              </a:extLst>
            </p:cNvPr>
            <p:cNvSpPr txBox="1"/>
            <p:nvPr/>
          </p:nvSpPr>
          <p:spPr>
            <a:xfrm>
              <a:off x="9830787" y="1349582"/>
              <a:ext cx="1684600" cy="675684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400" b="1" dirty="0">
                  <a:solidFill>
                    <a:schemeClr val="accent1"/>
                  </a:solidFill>
                </a:rPr>
                <a:t>En-ROADS </a:t>
              </a:r>
            </a:p>
            <a:p>
              <a:r>
                <a:rPr lang="en-US" sz="1400" b="1" dirty="0">
                  <a:solidFill>
                    <a:schemeClr val="accent1"/>
                  </a:solidFill>
                </a:rPr>
                <a:t>Default Baseline </a:t>
              </a:r>
            </a:p>
          </p:txBody>
        </p:sp>
        <p:sp>
          <p:nvSpPr>
            <p:cNvPr id="23" name="TextBox 1">
              <a:extLst>
                <a:ext uri="{FF2B5EF4-FFF2-40B4-BE49-F238E27FC236}">
                  <a16:creationId xmlns:a16="http://schemas.microsoft.com/office/drawing/2014/main" id="{3F167D1C-6CAF-2543-8E36-1A8AA59F1FDC}"/>
                </a:ext>
              </a:extLst>
            </p:cNvPr>
            <p:cNvSpPr txBox="1"/>
            <p:nvPr/>
          </p:nvSpPr>
          <p:spPr>
            <a:xfrm>
              <a:off x="9657464" y="538178"/>
              <a:ext cx="1608420" cy="272177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200" b="1" dirty="0">
                  <a:solidFill>
                    <a:srgbClr val="FF0000"/>
                  </a:solidFill>
                </a:rPr>
                <a:t>SSP2 Baseline</a:t>
              </a:r>
            </a:p>
          </p:txBody>
        </p:sp>
        <p:sp>
          <p:nvSpPr>
            <p:cNvPr id="24" name="TextBox 1">
              <a:extLst>
                <a:ext uri="{FF2B5EF4-FFF2-40B4-BE49-F238E27FC236}">
                  <a16:creationId xmlns:a16="http://schemas.microsoft.com/office/drawing/2014/main" id="{4C1BB66C-F489-1A4E-A1CE-92C1C9FA9E0E}"/>
                </a:ext>
              </a:extLst>
            </p:cNvPr>
            <p:cNvSpPr txBox="1"/>
            <p:nvPr/>
          </p:nvSpPr>
          <p:spPr>
            <a:xfrm>
              <a:off x="9657464" y="2081068"/>
              <a:ext cx="1608420" cy="272235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200" b="1" dirty="0">
                  <a:solidFill>
                    <a:srgbClr val="FF9300"/>
                  </a:solidFill>
                </a:rPr>
                <a:t>SSP2 6.0</a:t>
              </a:r>
            </a:p>
          </p:txBody>
        </p:sp>
        <p:sp>
          <p:nvSpPr>
            <p:cNvPr id="25" name="TextBox 1">
              <a:extLst>
                <a:ext uri="{FF2B5EF4-FFF2-40B4-BE49-F238E27FC236}">
                  <a16:creationId xmlns:a16="http://schemas.microsoft.com/office/drawing/2014/main" id="{2C440867-27C0-5B4C-9BAD-F37B0A94CF8A}"/>
                </a:ext>
              </a:extLst>
            </p:cNvPr>
            <p:cNvSpPr txBox="1"/>
            <p:nvPr/>
          </p:nvSpPr>
          <p:spPr>
            <a:xfrm>
              <a:off x="9657464" y="3104347"/>
              <a:ext cx="1608420" cy="272235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200" b="1" dirty="0">
                  <a:solidFill>
                    <a:srgbClr val="FFC000"/>
                  </a:solidFill>
                </a:rPr>
                <a:t>SSP2 4.5</a:t>
              </a:r>
            </a:p>
          </p:txBody>
        </p:sp>
        <p:sp>
          <p:nvSpPr>
            <p:cNvPr id="26" name="TextBox 1">
              <a:extLst>
                <a:ext uri="{FF2B5EF4-FFF2-40B4-BE49-F238E27FC236}">
                  <a16:creationId xmlns:a16="http://schemas.microsoft.com/office/drawing/2014/main" id="{48903BC4-410C-234D-9562-EEF5C027BBF5}"/>
                </a:ext>
              </a:extLst>
            </p:cNvPr>
            <p:cNvSpPr txBox="1"/>
            <p:nvPr/>
          </p:nvSpPr>
          <p:spPr>
            <a:xfrm>
              <a:off x="9657464" y="3641080"/>
              <a:ext cx="1608420" cy="272235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200" b="1" dirty="0">
                  <a:solidFill>
                    <a:srgbClr val="7030A0"/>
                  </a:solidFill>
                </a:rPr>
                <a:t>SSP2 3.4</a:t>
              </a:r>
            </a:p>
          </p:txBody>
        </p:sp>
        <p:sp>
          <p:nvSpPr>
            <p:cNvPr id="27" name="TextBox 1">
              <a:extLst>
                <a:ext uri="{FF2B5EF4-FFF2-40B4-BE49-F238E27FC236}">
                  <a16:creationId xmlns:a16="http://schemas.microsoft.com/office/drawing/2014/main" id="{E643DAF4-04AB-624F-8B7A-C9B3FD9CE429}"/>
                </a:ext>
              </a:extLst>
            </p:cNvPr>
            <p:cNvSpPr txBox="1"/>
            <p:nvPr/>
          </p:nvSpPr>
          <p:spPr>
            <a:xfrm>
              <a:off x="9657464" y="4637290"/>
              <a:ext cx="1608420" cy="272234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200" b="1" dirty="0">
                  <a:solidFill>
                    <a:srgbClr val="4E8F00"/>
                  </a:solidFill>
                </a:rPr>
                <a:t>SSP2 1.9</a:t>
              </a:r>
            </a:p>
          </p:txBody>
        </p:sp>
        <p:sp>
          <p:nvSpPr>
            <p:cNvPr id="28" name="TextBox 1">
              <a:extLst>
                <a:ext uri="{FF2B5EF4-FFF2-40B4-BE49-F238E27FC236}">
                  <a16:creationId xmlns:a16="http://schemas.microsoft.com/office/drawing/2014/main" id="{C9747846-18CE-444E-85DE-07288D1952DC}"/>
                </a:ext>
              </a:extLst>
            </p:cNvPr>
            <p:cNvSpPr txBox="1"/>
            <p:nvPr/>
          </p:nvSpPr>
          <p:spPr>
            <a:xfrm>
              <a:off x="9657464" y="4122652"/>
              <a:ext cx="1608420" cy="272235"/>
            </a:xfrm>
            <a:prstGeom prst="rect">
              <a:avLst/>
            </a:prstGeom>
          </p:spPr>
          <p:txBody>
            <a:bodyPr wrap="square" rtlCol="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200" b="1" dirty="0">
                  <a:solidFill>
                    <a:srgbClr val="92D050"/>
                  </a:solidFill>
                </a:rPr>
                <a:t>SSP2 2.6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DAE9D23B-A813-4C45-A648-1FC83F36D36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517196" y="1308769"/>
              <a:ext cx="320717" cy="209994"/>
            </a:xfrm>
            <a:prstGeom prst="straightConnector1">
              <a:avLst/>
            </a:prstGeom>
            <a:ln w="44450">
              <a:solidFill>
                <a:schemeClr val="tx1">
                  <a:lumMod val="65000"/>
                  <a:lumOff val="3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Picture 29">
            <a:extLst>
              <a:ext uri="{FF2B5EF4-FFF2-40B4-BE49-F238E27FC236}">
                <a16:creationId xmlns:a16="http://schemas.microsoft.com/office/drawing/2014/main" id="{C7DB77B4-CEFD-C148-B4ED-76BECF6DD39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1" r="4663" b="9756"/>
          <a:stretch/>
        </p:blipFill>
        <p:spPr>
          <a:xfrm>
            <a:off x="1267005" y="1426134"/>
            <a:ext cx="2045571" cy="173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715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9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9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9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graphicEl>
                                              <a:chart seriesIdx="4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19">
                                            <p:graphicEl>
                                              <a:chart seriesIdx="4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9" grpId="0" uiExpand="1">
        <p:bldSub>
          <a:bldChart bld="series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9">
            <a:extLst>
              <a:ext uri="{FF2B5EF4-FFF2-40B4-BE49-F238E27FC236}">
                <a16:creationId xmlns:a16="http://schemas.microsoft.com/office/drawing/2014/main" id="{BF092804-EA38-C646-A55B-BA46005E4E1E}"/>
              </a:ext>
            </a:extLst>
          </p:cNvPr>
          <p:cNvSpPr txBox="1">
            <a:spLocks/>
          </p:cNvSpPr>
          <p:nvPr/>
        </p:nvSpPr>
        <p:spPr>
          <a:xfrm>
            <a:off x="5959741" y="4527813"/>
            <a:ext cx="5072257" cy="6359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>
                <a:solidFill>
                  <a:schemeClr val="bg1"/>
                </a:solidFill>
                <a:latin typeface="Helvetica" pitchFamily="2" charset="0"/>
                <a:ea typeface="+mj-ea"/>
                <a:cs typeface="+mj-cs"/>
              </a:defRPr>
            </a:lvl1pPr>
          </a:lstStyle>
          <a:p>
            <a:r>
              <a:rPr lang="en-US" sz="3200" dirty="0">
                <a:solidFill>
                  <a:srgbClr val="FFC349"/>
                </a:solidFill>
              </a:rPr>
              <a:t>Sheldon Whitehouse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BA05C26-5704-8546-BF74-6B547D6C1F6C}"/>
              </a:ext>
            </a:extLst>
          </p:cNvPr>
          <p:cNvSpPr/>
          <p:nvPr/>
        </p:nvSpPr>
        <p:spPr>
          <a:xfrm>
            <a:off x="5959742" y="5058391"/>
            <a:ext cx="532947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solidFill>
                  <a:srgbClr val="FFFFFF"/>
                </a:solidFill>
                <a:latin typeface="Helvetica" pitchFamily="2" charset="0"/>
              </a:rPr>
              <a:t>U.S. Senator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4C66129-F2E1-E141-92A7-C882F45D3562}"/>
              </a:ext>
            </a:extLst>
          </p:cNvPr>
          <p:cNvSpPr/>
          <p:nvPr/>
        </p:nvSpPr>
        <p:spPr>
          <a:xfrm>
            <a:off x="5959742" y="5468072"/>
            <a:ext cx="507225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i="1" dirty="0">
                <a:solidFill>
                  <a:srgbClr val="FFFFFF"/>
                </a:solidFill>
                <a:latin typeface="Helvetica Light Oblique" panose="020B0403020202020204" pitchFamily="34" charset="0"/>
              </a:rPr>
              <a:t>Rhode Island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C16AFA8-1E1B-C240-9E69-C1D3E70A16C6}"/>
              </a:ext>
            </a:extLst>
          </p:cNvPr>
          <p:cNvSpPr/>
          <p:nvPr/>
        </p:nvSpPr>
        <p:spPr>
          <a:xfrm>
            <a:off x="5959741" y="917256"/>
            <a:ext cx="5750098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900" i="1" dirty="0">
                <a:solidFill>
                  <a:schemeClr val="bg1"/>
                </a:solidFill>
                <a:latin typeface="Helvetica Light Oblique" panose="020B0403020202020204" pitchFamily="34" charset="0"/>
              </a:rPr>
              <a:t>“Engaging with the </a:t>
            </a:r>
            <a:r>
              <a:rPr lang="en-US" sz="2900" i="1" dirty="0" err="1">
                <a:solidFill>
                  <a:schemeClr val="bg1"/>
                </a:solidFill>
                <a:latin typeface="Helvetica Light Oblique" panose="020B0403020202020204" pitchFamily="34" charset="0"/>
              </a:rPr>
              <a:t>En</a:t>
            </a:r>
            <a:r>
              <a:rPr lang="en-US" sz="2900" i="1" dirty="0">
                <a:solidFill>
                  <a:schemeClr val="bg1"/>
                </a:solidFill>
                <a:latin typeface="Helvetica Light Oblique" panose="020B0403020202020204" pitchFamily="34" charset="0"/>
              </a:rPr>
              <a:t>-ROADS climate simulation has been </a:t>
            </a:r>
            <a:r>
              <a:rPr lang="en-US" sz="2900" b="1" i="1" dirty="0">
                <a:solidFill>
                  <a:srgbClr val="FFC349"/>
                </a:solidFill>
                <a:latin typeface="Helvetica Bold Oblique" pitchFamily="2" charset="0"/>
              </a:rPr>
              <a:t>one of the best ways </a:t>
            </a:r>
            <a:r>
              <a:rPr lang="en-US" sz="2900" i="1" dirty="0">
                <a:solidFill>
                  <a:schemeClr val="bg1"/>
                </a:solidFill>
                <a:latin typeface="Helvetica Light Oblique" panose="020B0403020202020204" pitchFamily="34" charset="0"/>
              </a:rPr>
              <a:t>for me, as a policy maker, to learn about how </a:t>
            </a:r>
            <a:r>
              <a:rPr lang="en-US" sz="2900" b="1" i="1" dirty="0">
                <a:solidFill>
                  <a:srgbClr val="FFC349"/>
                </a:solidFill>
                <a:latin typeface="Helvetica Bold Oblique" pitchFamily="2" charset="0"/>
              </a:rPr>
              <a:t>solutions to tackle climate change can reinforce or interfere with one another</a:t>
            </a:r>
            <a:r>
              <a:rPr lang="en-US" sz="2900" i="1" dirty="0">
                <a:solidFill>
                  <a:schemeClr val="bg1"/>
                </a:solidFill>
                <a:latin typeface="Helvetica Light Oblique" panose="020B0403020202020204" pitchFamily="34" charset="0"/>
              </a:rPr>
              <a:t>.”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3210C3C-6303-D945-94A6-89119E9D641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78" r="16482"/>
          <a:stretch/>
        </p:blipFill>
        <p:spPr>
          <a:xfrm>
            <a:off x="699244" y="917256"/>
            <a:ext cx="4679580" cy="499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85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410A0C-AF4C-7B4D-A1DB-BACE79BB4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760" y="16363"/>
            <a:ext cx="11420479" cy="71640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" charset="0"/>
                <a:ea typeface="ＭＳ Ｐゴシック" charset="0"/>
                <a:cs typeface="ＭＳ Ｐゴシック" charset="0"/>
              </a:rPr>
              <a:t>Momentum Builds Through International Dynamics</a:t>
            </a: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971CB-0C8D-9D45-83DB-39BFDF77A119}"/>
              </a:ext>
            </a:extLst>
          </p:cNvPr>
          <p:cNvSpPr txBox="1"/>
          <p:nvPr/>
        </p:nvSpPr>
        <p:spPr>
          <a:xfrm>
            <a:off x="7363255" y="2486396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Action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83D7C-C29D-CF4F-8EF2-2BC43FD771C4}"/>
              </a:ext>
            </a:extLst>
          </p:cNvPr>
          <p:cNvSpPr txBox="1"/>
          <p:nvPr/>
        </p:nvSpPr>
        <p:spPr>
          <a:xfrm>
            <a:off x="10460801" y="3931047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Results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CE068-3421-5A4D-BF1B-E7E59DDA8499}"/>
              </a:ext>
            </a:extLst>
          </p:cNvPr>
          <p:cNvSpPr txBox="1"/>
          <p:nvPr/>
        </p:nvSpPr>
        <p:spPr>
          <a:xfrm>
            <a:off x="6608541" y="5473005"/>
            <a:ext cx="2680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confidence in effectiveness of actions</a:t>
            </a: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12D4ABB2-4C5F-0641-944A-3782CE36FB49}"/>
              </a:ext>
            </a:extLst>
          </p:cNvPr>
          <p:cNvSpPr/>
          <p:nvPr/>
        </p:nvSpPr>
        <p:spPr>
          <a:xfrm>
            <a:off x="7797548" y="2496624"/>
            <a:ext cx="4414458" cy="3534547"/>
          </a:xfrm>
          <a:prstGeom prst="arc">
            <a:avLst>
              <a:gd name="adj1" fmla="val 8853155"/>
              <a:gd name="adj2" fmla="val 12951073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E6AEA9C2-E3B1-4247-A17F-49FA1DAC83AF}"/>
              </a:ext>
            </a:extLst>
          </p:cNvPr>
          <p:cNvSpPr/>
          <p:nvPr/>
        </p:nvSpPr>
        <p:spPr>
          <a:xfrm>
            <a:off x="7244757" y="2475354"/>
            <a:ext cx="4414458" cy="3534547"/>
          </a:xfrm>
          <a:prstGeom prst="arc">
            <a:avLst>
              <a:gd name="adj1" fmla="val 504709"/>
              <a:gd name="adj2" fmla="val 5711446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F01397E-E5F2-8A4E-9ECF-76332093CED5}"/>
              </a:ext>
            </a:extLst>
          </p:cNvPr>
          <p:cNvSpPr/>
          <p:nvPr/>
        </p:nvSpPr>
        <p:spPr>
          <a:xfrm>
            <a:off x="7257597" y="2475346"/>
            <a:ext cx="4414458" cy="3534547"/>
          </a:xfrm>
          <a:prstGeom prst="arc">
            <a:avLst>
              <a:gd name="adj1" fmla="val 15728430"/>
              <a:gd name="adj2" fmla="val 21146029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E321A0-BD9C-164D-9A65-017CA4E557D8}"/>
              </a:ext>
            </a:extLst>
          </p:cNvPr>
          <p:cNvSpPr txBox="1"/>
          <p:nvPr/>
        </p:nvSpPr>
        <p:spPr>
          <a:xfrm>
            <a:off x="8224223" y="3707154"/>
            <a:ext cx="219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46C52209-EA5B-8747-947C-9DFD9A70E421}"/>
              </a:ext>
            </a:extLst>
          </p:cNvPr>
          <p:cNvSpPr/>
          <p:nvPr/>
        </p:nvSpPr>
        <p:spPr>
          <a:xfrm>
            <a:off x="8911838" y="3635566"/>
            <a:ext cx="821867" cy="837256"/>
          </a:xfrm>
          <a:prstGeom prst="arc">
            <a:avLst>
              <a:gd name="adj1" fmla="val 11339975"/>
              <a:gd name="adj2" fmla="val 10107048"/>
            </a:avLst>
          </a:prstGeom>
          <a:ln w="5715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6626AF-15D9-E942-B0C5-CF442A2ACEE0}"/>
              </a:ext>
            </a:extLst>
          </p:cNvPr>
          <p:cNvSpPr txBox="1"/>
          <p:nvPr/>
        </p:nvSpPr>
        <p:spPr>
          <a:xfrm>
            <a:off x="8309975" y="4422005"/>
            <a:ext cx="1957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</a:rPr>
              <a:t>Momentum through confidence</a:t>
            </a:r>
          </a:p>
        </p:txBody>
      </p:sp>
    </p:spTree>
    <p:extLst>
      <p:ext uri="{BB962C8B-B14F-4D97-AF65-F5344CB8AC3E}">
        <p14:creationId xmlns:p14="http://schemas.microsoft.com/office/powerpoint/2010/main" val="7752989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410A0C-AF4C-7B4D-A1DB-BACE79BB4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760" y="16363"/>
            <a:ext cx="11420479" cy="71640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" charset="0"/>
                <a:ea typeface="ＭＳ Ｐゴシック" charset="0"/>
                <a:cs typeface="ＭＳ Ｐゴシック" charset="0"/>
              </a:rPr>
              <a:t>Momentum Builds Through International Dynamics</a:t>
            </a: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971CB-0C8D-9D45-83DB-39BFDF77A119}"/>
              </a:ext>
            </a:extLst>
          </p:cNvPr>
          <p:cNvSpPr txBox="1"/>
          <p:nvPr/>
        </p:nvSpPr>
        <p:spPr>
          <a:xfrm>
            <a:off x="7363255" y="2486396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Action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83D7C-C29D-CF4F-8EF2-2BC43FD771C4}"/>
              </a:ext>
            </a:extLst>
          </p:cNvPr>
          <p:cNvSpPr txBox="1"/>
          <p:nvPr/>
        </p:nvSpPr>
        <p:spPr>
          <a:xfrm>
            <a:off x="10460801" y="3931047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Results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CE068-3421-5A4D-BF1B-E7E59DDA8499}"/>
              </a:ext>
            </a:extLst>
          </p:cNvPr>
          <p:cNvSpPr txBox="1"/>
          <p:nvPr/>
        </p:nvSpPr>
        <p:spPr>
          <a:xfrm>
            <a:off x="6608541" y="5473005"/>
            <a:ext cx="2680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confidence in effectiveness of actions</a:t>
            </a: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12D4ABB2-4C5F-0641-944A-3782CE36FB49}"/>
              </a:ext>
            </a:extLst>
          </p:cNvPr>
          <p:cNvSpPr/>
          <p:nvPr/>
        </p:nvSpPr>
        <p:spPr>
          <a:xfrm>
            <a:off x="7797548" y="2496624"/>
            <a:ext cx="4414458" cy="3534547"/>
          </a:xfrm>
          <a:prstGeom prst="arc">
            <a:avLst>
              <a:gd name="adj1" fmla="val 8853155"/>
              <a:gd name="adj2" fmla="val 12951073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E6AEA9C2-E3B1-4247-A17F-49FA1DAC83AF}"/>
              </a:ext>
            </a:extLst>
          </p:cNvPr>
          <p:cNvSpPr/>
          <p:nvPr/>
        </p:nvSpPr>
        <p:spPr>
          <a:xfrm>
            <a:off x="7244757" y="2475354"/>
            <a:ext cx="4414458" cy="3534547"/>
          </a:xfrm>
          <a:prstGeom prst="arc">
            <a:avLst>
              <a:gd name="adj1" fmla="val 504709"/>
              <a:gd name="adj2" fmla="val 5711446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F01397E-E5F2-8A4E-9ECF-76332093CED5}"/>
              </a:ext>
            </a:extLst>
          </p:cNvPr>
          <p:cNvSpPr/>
          <p:nvPr/>
        </p:nvSpPr>
        <p:spPr>
          <a:xfrm>
            <a:off x="7257597" y="2475346"/>
            <a:ext cx="4414458" cy="3534547"/>
          </a:xfrm>
          <a:prstGeom prst="arc">
            <a:avLst>
              <a:gd name="adj1" fmla="val 15728430"/>
              <a:gd name="adj2" fmla="val 21146029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E321A0-BD9C-164D-9A65-017CA4E557D8}"/>
              </a:ext>
            </a:extLst>
          </p:cNvPr>
          <p:cNvSpPr txBox="1"/>
          <p:nvPr/>
        </p:nvSpPr>
        <p:spPr>
          <a:xfrm>
            <a:off x="8224223" y="3707154"/>
            <a:ext cx="219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46C52209-EA5B-8747-947C-9DFD9A70E421}"/>
              </a:ext>
            </a:extLst>
          </p:cNvPr>
          <p:cNvSpPr/>
          <p:nvPr/>
        </p:nvSpPr>
        <p:spPr>
          <a:xfrm>
            <a:off x="8911838" y="3635566"/>
            <a:ext cx="821867" cy="837256"/>
          </a:xfrm>
          <a:prstGeom prst="arc">
            <a:avLst>
              <a:gd name="adj1" fmla="val 11339975"/>
              <a:gd name="adj2" fmla="val 10107048"/>
            </a:avLst>
          </a:prstGeom>
          <a:ln w="5715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6626AF-15D9-E942-B0C5-CF442A2ACEE0}"/>
              </a:ext>
            </a:extLst>
          </p:cNvPr>
          <p:cNvSpPr txBox="1"/>
          <p:nvPr/>
        </p:nvSpPr>
        <p:spPr>
          <a:xfrm>
            <a:off x="8309975" y="4422005"/>
            <a:ext cx="1957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</a:rPr>
              <a:t>Momentum through confidence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91D971-6992-406F-246A-4B18320EC436}"/>
              </a:ext>
            </a:extLst>
          </p:cNvPr>
          <p:cNvSpPr txBox="1"/>
          <p:nvPr/>
        </p:nvSpPr>
        <p:spPr>
          <a:xfrm>
            <a:off x="2036282" y="805543"/>
            <a:ext cx="471569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International belief that world’s largest historical emitter isn’t getting away with inaction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99F3999D-E99A-4BA9-2C26-D5B50A2AC824}"/>
              </a:ext>
            </a:extLst>
          </p:cNvPr>
          <p:cNvSpPr/>
          <p:nvPr/>
        </p:nvSpPr>
        <p:spPr>
          <a:xfrm>
            <a:off x="1064928" y="918814"/>
            <a:ext cx="7121472" cy="5051958"/>
          </a:xfrm>
          <a:prstGeom prst="arc">
            <a:avLst>
              <a:gd name="adj1" fmla="val 18435613"/>
              <a:gd name="adj2" fmla="val 20598565"/>
            </a:avLst>
          </a:prstGeom>
          <a:ln w="88900">
            <a:solidFill>
              <a:srgbClr val="FFC000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97636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410A0C-AF4C-7B4D-A1DB-BACE79BB4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760" y="16363"/>
            <a:ext cx="11420479" cy="71640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" charset="0"/>
                <a:ea typeface="ＭＳ Ｐゴシック" charset="0"/>
                <a:cs typeface="ＭＳ Ｐゴシック" charset="0"/>
              </a:rPr>
              <a:t>Momentum Builds Through International Dynamics</a:t>
            </a: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971CB-0C8D-9D45-83DB-39BFDF77A119}"/>
              </a:ext>
            </a:extLst>
          </p:cNvPr>
          <p:cNvSpPr txBox="1"/>
          <p:nvPr/>
        </p:nvSpPr>
        <p:spPr>
          <a:xfrm>
            <a:off x="7363255" y="2486396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Action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83D7C-C29D-CF4F-8EF2-2BC43FD771C4}"/>
              </a:ext>
            </a:extLst>
          </p:cNvPr>
          <p:cNvSpPr txBox="1"/>
          <p:nvPr/>
        </p:nvSpPr>
        <p:spPr>
          <a:xfrm>
            <a:off x="10460801" y="3931047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Results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CE068-3421-5A4D-BF1B-E7E59DDA8499}"/>
              </a:ext>
            </a:extLst>
          </p:cNvPr>
          <p:cNvSpPr txBox="1"/>
          <p:nvPr/>
        </p:nvSpPr>
        <p:spPr>
          <a:xfrm>
            <a:off x="6608541" y="5473005"/>
            <a:ext cx="2680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confidence in effectiveness of actions</a:t>
            </a: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12D4ABB2-4C5F-0641-944A-3782CE36FB49}"/>
              </a:ext>
            </a:extLst>
          </p:cNvPr>
          <p:cNvSpPr/>
          <p:nvPr/>
        </p:nvSpPr>
        <p:spPr>
          <a:xfrm>
            <a:off x="7797548" y="2496624"/>
            <a:ext cx="4414458" cy="3534547"/>
          </a:xfrm>
          <a:prstGeom prst="arc">
            <a:avLst>
              <a:gd name="adj1" fmla="val 8853155"/>
              <a:gd name="adj2" fmla="val 12951073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E6AEA9C2-E3B1-4247-A17F-49FA1DAC83AF}"/>
              </a:ext>
            </a:extLst>
          </p:cNvPr>
          <p:cNvSpPr/>
          <p:nvPr/>
        </p:nvSpPr>
        <p:spPr>
          <a:xfrm>
            <a:off x="7244757" y="2475354"/>
            <a:ext cx="4414458" cy="3534547"/>
          </a:xfrm>
          <a:prstGeom prst="arc">
            <a:avLst>
              <a:gd name="adj1" fmla="val 504709"/>
              <a:gd name="adj2" fmla="val 5711446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F01397E-E5F2-8A4E-9ECF-76332093CED5}"/>
              </a:ext>
            </a:extLst>
          </p:cNvPr>
          <p:cNvSpPr/>
          <p:nvPr/>
        </p:nvSpPr>
        <p:spPr>
          <a:xfrm>
            <a:off x="7257597" y="2475346"/>
            <a:ext cx="4414458" cy="3534547"/>
          </a:xfrm>
          <a:prstGeom prst="arc">
            <a:avLst>
              <a:gd name="adj1" fmla="val 15728430"/>
              <a:gd name="adj2" fmla="val 21146029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E321A0-BD9C-164D-9A65-017CA4E557D8}"/>
              </a:ext>
            </a:extLst>
          </p:cNvPr>
          <p:cNvSpPr txBox="1"/>
          <p:nvPr/>
        </p:nvSpPr>
        <p:spPr>
          <a:xfrm>
            <a:off x="8224223" y="3707154"/>
            <a:ext cx="219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46C52209-EA5B-8747-947C-9DFD9A70E421}"/>
              </a:ext>
            </a:extLst>
          </p:cNvPr>
          <p:cNvSpPr/>
          <p:nvPr/>
        </p:nvSpPr>
        <p:spPr>
          <a:xfrm>
            <a:off x="8911838" y="3635566"/>
            <a:ext cx="821867" cy="837256"/>
          </a:xfrm>
          <a:prstGeom prst="arc">
            <a:avLst>
              <a:gd name="adj1" fmla="val 11339975"/>
              <a:gd name="adj2" fmla="val 10107048"/>
            </a:avLst>
          </a:prstGeom>
          <a:ln w="5715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6626AF-15D9-E942-B0C5-CF442A2ACEE0}"/>
              </a:ext>
            </a:extLst>
          </p:cNvPr>
          <p:cNvSpPr txBox="1"/>
          <p:nvPr/>
        </p:nvSpPr>
        <p:spPr>
          <a:xfrm>
            <a:off x="8309975" y="4422005"/>
            <a:ext cx="1957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</a:rPr>
              <a:t>Momentum through confidence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91D971-6992-406F-246A-4B18320EC436}"/>
              </a:ext>
            </a:extLst>
          </p:cNvPr>
          <p:cNvSpPr txBox="1"/>
          <p:nvPr/>
        </p:nvSpPr>
        <p:spPr>
          <a:xfrm>
            <a:off x="2036282" y="805543"/>
            <a:ext cx="471569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International belief that world’s largest historical emitter isn’t getting away with inaction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3F2ECA-019F-8C64-A81F-540B10481BCD}"/>
              </a:ext>
            </a:extLst>
          </p:cNvPr>
          <p:cNvSpPr txBox="1"/>
          <p:nvPr/>
        </p:nvSpPr>
        <p:spPr>
          <a:xfrm>
            <a:off x="-95086" y="2906233"/>
            <a:ext cx="21970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Other country climate action</a:t>
            </a: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ABC2229E-4290-9FAC-3F4A-B2DF0ABBAE6C}"/>
              </a:ext>
            </a:extLst>
          </p:cNvPr>
          <p:cNvSpPr/>
          <p:nvPr/>
        </p:nvSpPr>
        <p:spPr>
          <a:xfrm>
            <a:off x="1112303" y="653143"/>
            <a:ext cx="7121472" cy="5051958"/>
          </a:xfrm>
          <a:prstGeom prst="arc">
            <a:avLst>
              <a:gd name="adj1" fmla="val 11046511"/>
              <a:gd name="adj2" fmla="val 13195655"/>
            </a:avLst>
          </a:prstGeom>
          <a:ln w="88900">
            <a:solidFill>
              <a:srgbClr val="FFC000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99F3999D-E99A-4BA9-2C26-D5B50A2AC824}"/>
              </a:ext>
            </a:extLst>
          </p:cNvPr>
          <p:cNvSpPr/>
          <p:nvPr/>
        </p:nvSpPr>
        <p:spPr>
          <a:xfrm>
            <a:off x="1064928" y="918814"/>
            <a:ext cx="7121472" cy="5051958"/>
          </a:xfrm>
          <a:prstGeom prst="arc">
            <a:avLst>
              <a:gd name="adj1" fmla="val 18435613"/>
              <a:gd name="adj2" fmla="val 20598565"/>
            </a:avLst>
          </a:prstGeom>
          <a:ln w="88900">
            <a:solidFill>
              <a:srgbClr val="FFC000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5265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410A0C-AF4C-7B4D-A1DB-BACE79BB4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760" y="16363"/>
            <a:ext cx="11420479" cy="71640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" charset="0"/>
                <a:ea typeface="ＭＳ Ｐゴシック" charset="0"/>
                <a:cs typeface="ＭＳ Ｐゴシック" charset="0"/>
              </a:rPr>
              <a:t>Momentum Builds Through International Dynamics</a:t>
            </a: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971CB-0C8D-9D45-83DB-39BFDF77A119}"/>
              </a:ext>
            </a:extLst>
          </p:cNvPr>
          <p:cNvSpPr txBox="1"/>
          <p:nvPr/>
        </p:nvSpPr>
        <p:spPr>
          <a:xfrm>
            <a:off x="7363255" y="2486396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Action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83D7C-C29D-CF4F-8EF2-2BC43FD771C4}"/>
              </a:ext>
            </a:extLst>
          </p:cNvPr>
          <p:cNvSpPr txBox="1"/>
          <p:nvPr/>
        </p:nvSpPr>
        <p:spPr>
          <a:xfrm>
            <a:off x="10460801" y="3931047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Results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CE068-3421-5A4D-BF1B-E7E59DDA8499}"/>
              </a:ext>
            </a:extLst>
          </p:cNvPr>
          <p:cNvSpPr txBox="1"/>
          <p:nvPr/>
        </p:nvSpPr>
        <p:spPr>
          <a:xfrm>
            <a:off x="6608541" y="5473005"/>
            <a:ext cx="2680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confidence in effectiveness of actions</a:t>
            </a: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12D4ABB2-4C5F-0641-944A-3782CE36FB49}"/>
              </a:ext>
            </a:extLst>
          </p:cNvPr>
          <p:cNvSpPr/>
          <p:nvPr/>
        </p:nvSpPr>
        <p:spPr>
          <a:xfrm>
            <a:off x="7797548" y="2496624"/>
            <a:ext cx="4414458" cy="3534547"/>
          </a:xfrm>
          <a:prstGeom prst="arc">
            <a:avLst>
              <a:gd name="adj1" fmla="val 8853155"/>
              <a:gd name="adj2" fmla="val 12951073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E6AEA9C2-E3B1-4247-A17F-49FA1DAC83AF}"/>
              </a:ext>
            </a:extLst>
          </p:cNvPr>
          <p:cNvSpPr/>
          <p:nvPr/>
        </p:nvSpPr>
        <p:spPr>
          <a:xfrm>
            <a:off x="7244757" y="2475354"/>
            <a:ext cx="4414458" cy="3534547"/>
          </a:xfrm>
          <a:prstGeom prst="arc">
            <a:avLst>
              <a:gd name="adj1" fmla="val 504709"/>
              <a:gd name="adj2" fmla="val 5711446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F01397E-E5F2-8A4E-9ECF-76332093CED5}"/>
              </a:ext>
            </a:extLst>
          </p:cNvPr>
          <p:cNvSpPr/>
          <p:nvPr/>
        </p:nvSpPr>
        <p:spPr>
          <a:xfrm>
            <a:off x="7257597" y="2475346"/>
            <a:ext cx="4414458" cy="3534547"/>
          </a:xfrm>
          <a:prstGeom prst="arc">
            <a:avLst>
              <a:gd name="adj1" fmla="val 15728430"/>
              <a:gd name="adj2" fmla="val 21146029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E321A0-BD9C-164D-9A65-017CA4E557D8}"/>
              </a:ext>
            </a:extLst>
          </p:cNvPr>
          <p:cNvSpPr txBox="1"/>
          <p:nvPr/>
        </p:nvSpPr>
        <p:spPr>
          <a:xfrm>
            <a:off x="8224223" y="3707154"/>
            <a:ext cx="219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46C52209-EA5B-8747-947C-9DFD9A70E421}"/>
              </a:ext>
            </a:extLst>
          </p:cNvPr>
          <p:cNvSpPr/>
          <p:nvPr/>
        </p:nvSpPr>
        <p:spPr>
          <a:xfrm>
            <a:off x="8911838" y="3635566"/>
            <a:ext cx="821867" cy="837256"/>
          </a:xfrm>
          <a:prstGeom prst="arc">
            <a:avLst>
              <a:gd name="adj1" fmla="val 11339975"/>
              <a:gd name="adj2" fmla="val 10107048"/>
            </a:avLst>
          </a:prstGeom>
          <a:ln w="5715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6626AF-15D9-E942-B0C5-CF442A2ACEE0}"/>
              </a:ext>
            </a:extLst>
          </p:cNvPr>
          <p:cNvSpPr txBox="1"/>
          <p:nvPr/>
        </p:nvSpPr>
        <p:spPr>
          <a:xfrm>
            <a:off x="8309975" y="4422005"/>
            <a:ext cx="1957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</a:rPr>
              <a:t>Momentum through confidence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91D971-6992-406F-246A-4B18320EC436}"/>
              </a:ext>
            </a:extLst>
          </p:cNvPr>
          <p:cNvSpPr txBox="1"/>
          <p:nvPr/>
        </p:nvSpPr>
        <p:spPr>
          <a:xfrm>
            <a:off x="2036282" y="805543"/>
            <a:ext cx="471569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International belief that world’s largest historical emitter isn’t getting away with inaction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3F2ECA-019F-8C64-A81F-540B10481BCD}"/>
              </a:ext>
            </a:extLst>
          </p:cNvPr>
          <p:cNvSpPr txBox="1"/>
          <p:nvPr/>
        </p:nvSpPr>
        <p:spPr>
          <a:xfrm>
            <a:off x="-95086" y="2906233"/>
            <a:ext cx="21970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Other country climate action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D93A57-1293-C7CD-7AD9-FA6D377CE6EC}"/>
              </a:ext>
            </a:extLst>
          </p:cNvPr>
          <p:cNvSpPr txBox="1"/>
          <p:nvPr/>
        </p:nvSpPr>
        <p:spPr>
          <a:xfrm>
            <a:off x="2852673" y="4831735"/>
            <a:ext cx="27967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belief that other countries are acting too</a:t>
            </a: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ABC2229E-4290-9FAC-3F4A-B2DF0ABBAE6C}"/>
              </a:ext>
            </a:extLst>
          </p:cNvPr>
          <p:cNvSpPr/>
          <p:nvPr/>
        </p:nvSpPr>
        <p:spPr>
          <a:xfrm>
            <a:off x="1112303" y="653143"/>
            <a:ext cx="7121472" cy="5051958"/>
          </a:xfrm>
          <a:prstGeom prst="arc">
            <a:avLst>
              <a:gd name="adj1" fmla="val 11046511"/>
              <a:gd name="adj2" fmla="val 13195655"/>
            </a:avLst>
          </a:prstGeom>
          <a:ln w="88900">
            <a:solidFill>
              <a:srgbClr val="FFC000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1675414F-BB2B-BE5D-729D-74C045F90830}"/>
              </a:ext>
            </a:extLst>
          </p:cNvPr>
          <p:cNvSpPr/>
          <p:nvPr/>
        </p:nvSpPr>
        <p:spPr>
          <a:xfrm>
            <a:off x="1231147" y="688480"/>
            <a:ext cx="7121472" cy="5051958"/>
          </a:xfrm>
          <a:prstGeom prst="arc">
            <a:avLst>
              <a:gd name="adj1" fmla="val 7710147"/>
              <a:gd name="adj2" fmla="val 9786500"/>
            </a:avLst>
          </a:prstGeom>
          <a:ln w="88900">
            <a:solidFill>
              <a:srgbClr val="FFC000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99F3999D-E99A-4BA9-2C26-D5B50A2AC824}"/>
              </a:ext>
            </a:extLst>
          </p:cNvPr>
          <p:cNvSpPr/>
          <p:nvPr/>
        </p:nvSpPr>
        <p:spPr>
          <a:xfrm>
            <a:off x="1064928" y="918814"/>
            <a:ext cx="7121472" cy="5051958"/>
          </a:xfrm>
          <a:prstGeom prst="arc">
            <a:avLst>
              <a:gd name="adj1" fmla="val 18435613"/>
              <a:gd name="adj2" fmla="val 20598565"/>
            </a:avLst>
          </a:prstGeom>
          <a:ln w="88900">
            <a:solidFill>
              <a:srgbClr val="FFC000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21928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410A0C-AF4C-7B4D-A1DB-BACE79BB4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760" y="16363"/>
            <a:ext cx="11420479" cy="71640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" charset="0"/>
                <a:ea typeface="ＭＳ Ｐゴシック" charset="0"/>
                <a:cs typeface="ＭＳ Ｐゴシック" charset="0"/>
              </a:rPr>
              <a:t>Momentum Builds Through International Dynamics</a:t>
            </a: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971CB-0C8D-9D45-83DB-39BFDF77A119}"/>
              </a:ext>
            </a:extLst>
          </p:cNvPr>
          <p:cNvSpPr txBox="1"/>
          <p:nvPr/>
        </p:nvSpPr>
        <p:spPr>
          <a:xfrm>
            <a:off x="7363255" y="2486396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Action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83D7C-C29D-CF4F-8EF2-2BC43FD771C4}"/>
              </a:ext>
            </a:extLst>
          </p:cNvPr>
          <p:cNvSpPr txBox="1"/>
          <p:nvPr/>
        </p:nvSpPr>
        <p:spPr>
          <a:xfrm>
            <a:off x="10460801" y="3931047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Results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CE068-3421-5A4D-BF1B-E7E59DDA8499}"/>
              </a:ext>
            </a:extLst>
          </p:cNvPr>
          <p:cNvSpPr txBox="1"/>
          <p:nvPr/>
        </p:nvSpPr>
        <p:spPr>
          <a:xfrm>
            <a:off x="6608541" y="5473005"/>
            <a:ext cx="2680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confidence in effectiveness of actions</a:t>
            </a: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12D4ABB2-4C5F-0641-944A-3782CE36FB49}"/>
              </a:ext>
            </a:extLst>
          </p:cNvPr>
          <p:cNvSpPr/>
          <p:nvPr/>
        </p:nvSpPr>
        <p:spPr>
          <a:xfrm>
            <a:off x="7797548" y="2496624"/>
            <a:ext cx="4414458" cy="3534547"/>
          </a:xfrm>
          <a:prstGeom prst="arc">
            <a:avLst>
              <a:gd name="adj1" fmla="val 8853155"/>
              <a:gd name="adj2" fmla="val 12951073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E6AEA9C2-E3B1-4247-A17F-49FA1DAC83AF}"/>
              </a:ext>
            </a:extLst>
          </p:cNvPr>
          <p:cNvSpPr/>
          <p:nvPr/>
        </p:nvSpPr>
        <p:spPr>
          <a:xfrm>
            <a:off x="7244757" y="2475354"/>
            <a:ext cx="4414458" cy="3534547"/>
          </a:xfrm>
          <a:prstGeom prst="arc">
            <a:avLst>
              <a:gd name="adj1" fmla="val 504709"/>
              <a:gd name="adj2" fmla="val 5711446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F01397E-E5F2-8A4E-9ECF-76332093CED5}"/>
              </a:ext>
            </a:extLst>
          </p:cNvPr>
          <p:cNvSpPr/>
          <p:nvPr/>
        </p:nvSpPr>
        <p:spPr>
          <a:xfrm>
            <a:off x="7257597" y="2475346"/>
            <a:ext cx="4414458" cy="3534547"/>
          </a:xfrm>
          <a:prstGeom prst="arc">
            <a:avLst>
              <a:gd name="adj1" fmla="val 15728430"/>
              <a:gd name="adj2" fmla="val 21146029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E321A0-BD9C-164D-9A65-017CA4E557D8}"/>
              </a:ext>
            </a:extLst>
          </p:cNvPr>
          <p:cNvSpPr txBox="1"/>
          <p:nvPr/>
        </p:nvSpPr>
        <p:spPr>
          <a:xfrm>
            <a:off x="8224223" y="3707154"/>
            <a:ext cx="219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46C52209-EA5B-8747-947C-9DFD9A70E421}"/>
              </a:ext>
            </a:extLst>
          </p:cNvPr>
          <p:cNvSpPr/>
          <p:nvPr/>
        </p:nvSpPr>
        <p:spPr>
          <a:xfrm>
            <a:off x="8911838" y="3635566"/>
            <a:ext cx="821867" cy="837256"/>
          </a:xfrm>
          <a:prstGeom prst="arc">
            <a:avLst>
              <a:gd name="adj1" fmla="val 11339975"/>
              <a:gd name="adj2" fmla="val 10107048"/>
            </a:avLst>
          </a:prstGeom>
          <a:ln w="5715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6626AF-15D9-E942-B0C5-CF442A2ACEE0}"/>
              </a:ext>
            </a:extLst>
          </p:cNvPr>
          <p:cNvSpPr txBox="1"/>
          <p:nvPr/>
        </p:nvSpPr>
        <p:spPr>
          <a:xfrm>
            <a:off x="8309975" y="4422005"/>
            <a:ext cx="1957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</a:rPr>
              <a:t>Momentum through confidence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91D971-6992-406F-246A-4B18320EC436}"/>
              </a:ext>
            </a:extLst>
          </p:cNvPr>
          <p:cNvSpPr txBox="1"/>
          <p:nvPr/>
        </p:nvSpPr>
        <p:spPr>
          <a:xfrm>
            <a:off x="2036282" y="805543"/>
            <a:ext cx="471569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International belief that world’s largest historical emitter isn’t getting away with inaction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3F2ECA-019F-8C64-A81F-540B10481BCD}"/>
              </a:ext>
            </a:extLst>
          </p:cNvPr>
          <p:cNvSpPr txBox="1"/>
          <p:nvPr/>
        </p:nvSpPr>
        <p:spPr>
          <a:xfrm>
            <a:off x="-95086" y="2906233"/>
            <a:ext cx="21970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Other country climate action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D93A57-1293-C7CD-7AD9-FA6D377CE6EC}"/>
              </a:ext>
            </a:extLst>
          </p:cNvPr>
          <p:cNvSpPr txBox="1"/>
          <p:nvPr/>
        </p:nvSpPr>
        <p:spPr>
          <a:xfrm>
            <a:off x="2852673" y="4831735"/>
            <a:ext cx="27967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belief that other countries are acting too</a:t>
            </a: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ABC2229E-4290-9FAC-3F4A-B2DF0ABBAE6C}"/>
              </a:ext>
            </a:extLst>
          </p:cNvPr>
          <p:cNvSpPr/>
          <p:nvPr/>
        </p:nvSpPr>
        <p:spPr>
          <a:xfrm>
            <a:off x="1112303" y="653143"/>
            <a:ext cx="7121472" cy="5051958"/>
          </a:xfrm>
          <a:prstGeom prst="arc">
            <a:avLst>
              <a:gd name="adj1" fmla="val 11046511"/>
              <a:gd name="adj2" fmla="val 13195655"/>
            </a:avLst>
          </a:prstGeom>
          <a:ln w="88900">
            <a:solidFill>
              <a:srgbClr val="FFC000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1675414F-BB2B-BE5D-729D-74C045F90830}"/>
              </a:ext>
            </a:extLst>
          </p:cNvPr>
          <p:cNvSpPr/>
          <p:nvPr/>
        </p:nvSpPr>
        <p:spPr>
          <a:xfrm>
            <a:off x="1231147" y="688480"/>
            <a:ext cx="7121472" cy="5051958"/>
          </a:xfrm>
          <a:prstGeom prst="arc">
            <a:avLst>
              <a:gd name="adj1" fmla="val 7710147"/>
              <a:gd name="adj2" fmla="val 9786500"/>
            </a:avLst>
          </a:prstGeom>
          <a:ln w="88900">
            <a:solidFill>
              <a:srgbClr val="FFC000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32297B5F-EA79-20DF-152E-897793F6A2F8}"/>
              </a:ext>
            </a:extLst>
          </p:cNvPr>
          <p:cNvSpPr/>
          <p:nvPr/>
        </p:nvSpPr>
        <p:spPr>
          <a:xfrm>
            <a:off x="648239" y="222027"/>
            <a:ext cx="7121472" cy="5051958"/>
          </a:xfrm>
          <a:prstGeom prst="arc">
            <a:avLst>
              <a:gd name="adj1" fmla="val 138402"/>
              <a:gd name="adj2" fmla="val 3760025"/>
            </a:avLst>
          </a:prstGeom>
          <a:ln w="88900">
            <a:solidFill>
              <a:srgbClr val="FFC000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99F3999D-E99A-4BA9-2C26-D5B50A2AC824}"/>
              </a:ext>
            </a:extLst>
          </p:cNvPr>
          <p:cNvSpPr/>
          <p:nvPr/>
        </p:nvSpPr>
        <p:spPr>
          <a:xfrm>
            <a:off x="1064928" y="918814"/>
            <a:ext cx="7121472" cy="5051958"/>
          </a:xfrm>
          <a:prstGeom prst="arc">
            <a:avLst>
              <a:gd name="adj1" fmla="val 18435613"/>
              <a:gd name="adj2" fmla="val 20598565"/>
            </a:avLst>
          </a:prstGeom>
          <a:ln w="88900">
            <a:solidFill>
              <a:srgbClr val="FFC000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3053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9410A0C-AF4C-7B4D-A1DB-BACE79BB4B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5760" y="16363"/>
            <a:ext cx="11420479" cy="71640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" charset="0"/>
                <a:ea typeface="ＭＳ Ｐゴシック" charset="0"/>
                <a:cs typeface="ＭＳ Ｐゴシック" charset="0"/>
              </a:rPr>
              <a:t>Momentum Builds Through International Dynamics</a:t>
            </a: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1971CB-0C8D-9D45-83DB-39BFDF77A119}"/>
              </a:ext>
            </a:extLst>
          </p:cNvPr>
          <p:cNvSpPr txBox="1"/>
          <p:nvPr/>
        </p:nvSpPr>
        <p:spPr>
          <a:xfrm>
            <a:off x="7363255" y="2486396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Action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A83D7C-C29D-CF4F-8EF2-2BC43FD771C4}"/>
              </a:ext>
            </a:extLst>
          </p:cNvPr>
          <p:cNvSpPr txBox="1"/>
          <p:nvPr/>
        </p:nvSpPr>
        <p:spPr>
          <a:xfrm>
            <a:off x="10460801" y="3931047"/>
            <a:ext cx="2197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Results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CCE068-3421-5A4D-BF1B-E7E59DDA8499}"/>
              </a:ext>
            </a:extLst>
          </p:cNvPr>
          <p:cNvSpPr txBox="1"/>
          <p:nvPr/>
        </p:nvSpPr>
        <p:spPr>
          <a:xfrm>
            <a:off x="6608541" y="5473005"/>
            <a:ext cx="268033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confidence in effectiveness of actions</a:t>
            </a:r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12D4ABB2-4C5F-0641-944A-3782CE36FB49}"/>
              </a:ext>
            </a:extLst>
          </p:cNvPr>
          <p:cNvSpPr/>
          <p:nvPr/>
        </p:nvSpPr>
        <p:spPr>
          <a:xfrm>
            <a:off x="7797548" y="2496624"/>
            <a:ext cx="4414458" cy="3534547"/>
          </a:xfrm>
          <a:prstGeom prst="arc">
            <a:avLst>
              <a:gd name="adj1" fmla="val 8853155"/>
              <a:gd name="adj2" fmla="val 12951073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Arc 18">
            <a:extLst>
              <a:ext uri="{FF2B5EF4-FFF2-40B4-BE49-F238E27FC236}">
                <a16:creationId xmlns:a16="http://schemas.microsoft.com/office/drawing/2014/main" id="{E6AEA9C2-E3B1-4247-A17F-49FA1DAC83AF}"/>
              </a:ext>
            </a:extLst>
          </p:cNvPr>
          <p:cNvSpPr/>
          <p:nvPr/>
        </p:nvSpPr>
        <p:spPr>
          <a:xfrm>
            <a:off x="7244757" y="2475354"/>
            <a:ext cx="4414458" cy="3534547"/>
          </a:xfrm>
          <a:prstGeom prst="arc">
            <a:avLst>
              <a:gd name="adj1" fmla="val 504709"/>
              <a:gd name="adj2" fmla="val 5711446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4F01397E-E5F2-8A4E-9ECF-76332093CED5}"/>
              </a:ext>
            </a:extLst>
          </p:cNvPr>
          <p:cNvSpPr/>
          <p:nvPr/>
        </p:nvSpPr>
        <p:spPr>
          <a:xfrm>
            <a:off x="7257597" y="2475346"/>
            <a:ext cx="4414458" cy="3534547"/>
          </a:xfrm>
          <a:prstGeom prst="arc">
            <a:avLst>
              <a:gd name="adj1" fmla="val 15728430"/>
              <a:gd name="adj2" fmla="val 21146029"/>
            </a:avLst>
          </a:prstGeom>
          <a:ln w="88900">
            <a:solidFill>
              <a:srgbClr val="FFC000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E321A0-BD9C-164D-9A65-017CA4E557D8}"/>
              </a:ext>
            </a:extLst>
          </p:cNvPr>
          <p:cNvSpPr txBox="1"/>
          <p:nvPr/>
        </p:nvSpPr>
        <p:spPr>
          <a:xfrm>
            <a:off x="8224223" y="3707154"/>
            <a:ext cx="219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46C52209-EA5B-8747-947C-9DFD9A70E421}"/>
              </a:ext>
            </a:extLst>
          </p:cNvPr>
          <p:cNvSpPr/>
          <p:nvPr/>
        </p:nvSpPr>
        <p:spPr>
          <a:xfrm>
            <a:off x="8911838" y="3635566"/>
            <a:ext cx="821867" cy="837256"/>
          </a:xfrm>
          <a:prstGeom prst="arc">
            <a:avLst>
              <a:gd name="adj1" fmla="val 11339975"/>
              <a:gd name="adj2" fmla="val 10107048"/>
            </a:avLst>
          </a:prstGeom>
          <a:ln w="5715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D6626AF-15D9-E942-B0C5-CF442A2ACEE0}"/>
              </a:ext>
            </a:extLst>
          </p:cNvPr>
          <p:cNvSpPr txBox="1"/>
          <p:nvPr/>
        </p:nvSpPr>
        <p:spPr>
          <a:xfrm>
            <a:off x="8309975" y="4422005"/>
            <a:ext cx="19578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</a:rPr>
              <a:t>Momentum through confidence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491D971-6992-406F-246A-4B18320EC436}"/>
              </a:ext>
            </a:extLst>
          </p:cNvPr>
          <p:cNvSpPr txBox="1"/>
          <p:nvPr/>
        </p:nvSpPr>
        <p:spPr>
          <a:xfrm>
            <a:off x="2036282" y="805543"/>
            <a:ext cx="471569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International belief that world’s largest historical emitter isn’t getting away with inaction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3F2ECA-019F-8C64-A81F-540B10481BCD}"/>
              </a:ext>
            </a:extLst>
          </p:cNvPr>
          <p:cNvSpPr txBox="1"/>
          <p:nvPr/>
        </p:nvSpPr>
        <p:spPr>
          <a:xfrm>
            <a:off x="-95086" y="2906233"/>
            <a:ext cx="21970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Other country climate action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D93A57-1293-C7CD-7AD9-FA6D377CE6EC}"/>
              </a:ext>
            </a:extLst>
          </p:cNvPr>
          <p:cNvSpPr txBox="1"/>
          <p:nvPr/>
        </p:nvSpPr>
        <p:spPr>
          <a:xfrm>
            <a:off x="2852673" y="4831735"/>
            <a:ext cx="27967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US belief that other countries are acting too</a:t>
            </a: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ABC2229E-4290-9FAC-3F4A-B2DF0ABBAE6C}"/>
              </a:ext>
            </a:extLst>
          </p:cNvPr>
          <p:cNvSpPr/>
          <p:nvPr/>
        </p:nvSpPr>
        <p:spPr>
          <a:xfrm>
            <a:off x="1112303" y="653143"/>
            <a:ext cx="7121472" cy="5051958"/>
          </a:xfrm>
          <a:prstGeom prst="arc">
            <a:avLst>
              <a:gd name="adj1" fmla="val 11046511"/>
              <a:gd name="adj2" fmla="val 13195655"/>
            </a:avLst>
          </a:prstGeom>
          <a:ln w="88900">
            <a:solidFill>
              <a:srgbClr val="FFC000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Arc 10">
            <a:extLst>
              <a:ext uri="{FF2B5EF4-FFF2-40B4-BE49-F238E27FC236}">
                <a16:creationId xmlns:a16="http://schemas.microsoft.com/office/drawing/2014/main" id="{1675414F-BB2B-BE5D-729D-74C045F90830}"/>
              </a:ext>
            </a:extLst>
          </p:cNvPr>
          <p:cNvSpPr/>
          <p:nvPr/>
        </p:nvSpPr>
        <p:spPr>
          <a:xfrm>
            <a:off x="1231147" y="688480"/>
            <a:ext cx="7121472" cy="5051958"/>
          </a:xfrm>
          <a:prstGeom prst="arc">
            <a:avLst>
              <a:gd name="adj1" fmla="val 7710147"/>
              <a:gd name="adj2" fmla="val 9786500"/>
            </a:avLst>
          </a:prstGeom>
          <a:ln w="88900">
            <a:solidFill>
              <a:srgbClr val="FFC000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32297B5F-EA79-20DF-152E-897793F6A2F8}"/>
              </a:ext>
            </a:extLst>
          </p:cNvPr>
          <p:cNvSpPr/>
          <p:nvPr/>
        </p:nvSpPr>
        <p:spPr>
          <a:xfrm>
            <a:off x="648239" y="222027"/>
            <a:ext cx="7121472" cy="5051958"/>
          </a:xfrm>
          <a:prstGeom prst="arc">
            <a:avLst>
              <a:gd name="adj1" fmla="val 138402"/>
              <a:gd name="adj2" fmla="val 3760025"/>
            </a:avLst>
          </a:prstGeom>
          <a:ln w="88900">
            <a:solidFill>
              <a:srgbClr val="FFC000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99F3999D-E99A-4BA9-2C26-D5B50A2AC824}"/>
              </a:ext>
            </a:extLst>
          </p:cNvPr>
          <p:cNvSpPr/>
          <p:nvPr/>
        </p:nvSpPr>
        <p:spPr>
          <a:xfrm>
            <a:off x="1064928" y="918814"/>
            <a:ext cx="7121472" cy="5051958"/>
          </a:xfrm>
          <a:prstGeom prst="arc">
            <a:avLst>
              <a:gd name="adj1" fmla="val 18435613"/>
              <a:gd name="adj2" fmla="val 20598565"/>
            </a:avLst>
          </a:prstGeom>
          <a:ln w="88900">
            <a:solidFill>
              <a:srgbClr val="FFC000"/>
            </a:solidFill>
            <a:headEnd type="triangl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Arc 13">
            <a:extLst>
              <a:ext uri="{FF2B5EF4-FFF2-40B4-BE49-F238E27FC236}">
                <a16:creationId xmlns:a16="http://schemas.microsoft.com/office/drawing/2014/main" id="{92CC4CC8-64AA-A2BB-FA7A-771B9EA2A22E}"/>
              </a:ext>
            </a:extLst>
          </p:cNvPr>
          <p:cNvSpPr/>
          <p:nvPr/>
        </p:nvSpPr>
        <p:spPr>
          <a:xfrm>
            <a:off x="3743238" y="2713236"/>
            <a:ext cx="821867" cy="837256"/>
          </a:xfrm>
          <a:prstGeom prst="arc">
            <a:avLst>
              <a:gd name="adj1" fmla="val 11339975"/>
              <a:gd name="adj2" fmla="val 10107048"/>
            </a:avLst>
          </a:prstGeom>
          <a:ln w="57150">
            <a:solidFill>
              <a:schemeClr val="bg1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7A4A563-C0BD-DA44-F9F0-6F860E646632}"/>
              </a:ext>
            </a:extLst>
          </p:cNvPr>
          <p:cNvSpPr txBox="1"/>
          <p:nvPr/>
        </p:nvSpPr>
        <p:spPr>
          <a:xfrm>
            <a:off x="3141375" y="3499675"/>
            <a:ext cx="19578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>
                <a:solidFill>
                  <a:schemeClr val="bg1"/>
                </a:solidFill>
              </a:rPr>
              <a:t>Global implications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A0B4072-E565-49C5-BF59-FDAE8C9E6DDC}"/>
              </a:ext>
            </a:extLst>
          </p:cNvPr>
          <p:cNvSpPr txBox="1"/>
          <p:nvPr/>
        </p:nvSpPr>
        <p:spPr>
          <a:xfrm>
            <a:off x="3067295" y="2835675"/>
            <a:ext cx="219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</a:rPr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18352673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79DA1E-4DA9-E848-9D9F-570336ADF2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9222" y="595188"/>
            <a:ext cx="11443053" cy="524156"/>
          </a:xfrm>
        </p:spPr>
        <p:txBody>
          <a:bodyPr>
            <a:normAutofit fontScale="90000"/>
          </a:bodyPr>
          <a:lstStyle/>
          <a:p>
            <a:r>
              <a:rPr lang="en-US" dirty="0"/>
              <a:t>Subsidies and the Learning Rate Affect The Feedback Loop Differently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EC4FE4-E5DD-B34C-82FA-B252FD12E2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932" y="1756546"/>
            <a:ext cx="6645031" cy="37777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7A5692-A59E-4E45-B464-2C3DCF5DC7E8}"/>
              </a:ext>
            </a:extLst>
          </p:cNvPr>
          <p:cNvSpPr txBox="1"/>
          <p:nvPr/>
        </p:nvSpPr>
        <p:spPr>
          <a:xfrm>
            <a:off x="3882544" y="4442796"/>
            <a:ext cx="2921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Learning Rate – Slope of the Hill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57C6FE-F3FC-FB49-8957-DF87BDB9BC85}"/>
              </a:ext>
            </a:extLst>
          </p:cNvPr>
          <p:cNvSpPr txBox="1"/>
          <p:nvPr/>
        </p:nvSpPr>
        <p:spPr>
          <a:xfrm>
            <a:off x="5046187" y="2304721"/>
            <a:ext cx="2921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dirty="0">
                <a:solidFill>
                  <a:schemeClr val="bg1"/>
                </a:solidFill>
              </a:rPr>
              <a:t>Subsidies – How Hard We Push</a:t>
            </a:r>
          </a:p>
        </p:txBody>
      </p:sp>
      <p:sp>
        <p:nvSpPr>
          <p:cNvPr id="7" name="Right Arrow 6">
            <a:extLst>
              <a:ext uri="{FF2B5EF4-FFF2-40B4-BE49-F238E27FC236}">
                <a16:creationId xmlns:a16="http://schemas.microsoft.com/office/drawing/2014/main" id="{E5994367-7A3C-824D-8246-34234F1D0075}"/>
              </a:ext>
            </a:extLst>
          </p:cNvPr>
          <p:cNvSpPr/>
          <p:nvPr/>
        </p:nvSpPr>
        <p:spPr>
          <a:xfrm>
            <a:off x="4049692" y="1879233"/>
            <a:ext cx="1376910" cy="302802"/>
          </a:xfrm>
          <a:prstGeom prst="right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>
            <a:extLst>
              <a:ext uri="{FF2B5EF4-FFF2-40B4-BE49-F238E27FC236}">
                <a16:creationId xmlns:a16="http://schemas.microsoft.com/office/drawing/2014/main" id="{ADFAB0D4-2D30-5140-BD54-BF6E65D473A7}"/>
              </a:ext>
            </a:extLst>
          </p:cNvPr>
          <p:cNvSpPr/>
          <p:nvPr/>
        </p:nvSpPr>
        <p:spPr>
          <a:xfrm rot="2289385">
            <a:off x="5861278" y="4258989"/>
            <a:ext cx="1501482" cy="367874"/>
          </a:xfrm>
          <a:prstGeom prst="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802466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A31C9EE-D8E4-E089-06DF-AE92320CD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194" y="710816"/>
            <a:ext cx="10728960" cy="559691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C419C73-C815-C147-BB10-5CC496DD4352}"/>
              </a:ext>
            </a:extLst>
          </p:cNvPr>
          <p:cNvSpPr txBox="1">
            <a:spLocks/>
          </p:cNvSpPr>
          <p:nvPr/>
        </p:nvSpPr>
        <p:spPr>
          <a:xfrm>
            <a:off x="374473" y="186660"/>
            <a:ext cx="11443053" cy="52415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hangingPunct="1"/>
            <a:r>
              <a:rPr lang="en-US" dirty="0"/>
              <a:t>Poll results</a:t>
            </a:r>
          </a:p>
        </p:txBody>
      </p:sp>
    </p:spTree>
    <p:extLst>
      <p:ext uri="{BB962C8B-B14F-4D97-AF65-F5344CB8AC3E}">
        <p14:creationId xmlns:p14="http://schemas.microsoft.com/office/powerpoint/2010/main" val="263565682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D322503-2E14-2BA4-F8CB-4363C18472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998" y="1007918"/>
            <a:ext cx="10386984" cy="500540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EADCFAF-C44C-5B4A-A38C-374F964CF2E8}"/>
              </a:ext>
            </a:extLst>
          </p:cNvPr>
          <p:cNvSpPr txBox="1">
            <a:spLocks/>
          </p:cNvSpPr>
          <p:nvPr/>
        </p:nvSpPr>
        <p:spPr>
          <a:xfrm>
            <a:off x="374473" y="186660"/>
            <a:ext cx="11443053" cy="52415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hangingPunct="1"/>
            <a:r>
              <a:rPr lang="en-US" dirty="0"/>
              <a:t>Poll results</a:t>
            </a:r>
          </a:p>
        </p:txBody>
      </p:sp>
    </p:spTree>
    <p:extLst>
      <p:ext uri="{BB962C8B-B14F-4D97-AF65-F5344CB8AC3E}">
        <p14:creationId xmlns:p14="http://schemas.microsoft.com/office/powerpoint/2010/main" val="672625622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F97795-BEFC-2902-6495-E7B2AAA20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581" y="1183769"/>
            <a:ext cx="9303327" cy="4674063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41CB0BA4-68C2-3A4B-9FC5-CF27D3333D7F}"/>
              </a:ext>
            </a:extLst>
          </p:cNvPr>
          <p:cNvSpPr txBox="1">
            <a:spLocks/>
          </p:cNvSpPr>
          <p:nvPr/>
        </p:nvSpPr>
        <p:spPr>
          <a:xfrm>
            <a:off x="374473" y="186660"/>
            <a:ext cx="11443053" cy="524156"/>
          </a:xfrm>
          <a:prstGeom prst="rect">
            <a:avLst/>
          </a:prstGeom>
        </p:spPr>
        <p:txBody>
          <a:bodyPr>
            <a:normAutofit fontScale="97500"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hangingPunct="1"/>
            <a:r>
              <a:rPr lang="en-US"/>
              <a:t>Poll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42295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6A64E2-D6B9-814E-9619-7F8F08C4204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The Mastering En-ROADS Training Program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D7D42F3-A694-A943-A7F9-E93B07FD49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2811" y="1094723"/>
            <a:ext cx="11503607" cy="37982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100" dirty="0"/>
              <a:t>Free training series to:</a:t>
            </a:r>
          </a:p>
          <a:p>
            <a:r>
              <a:rPr lang="en-US" sz="2100" dirty="0"/>
              <a:t>Learn more about the </a:t>
            </a:r>
            <a:r>
              <a:rPr lang="en-US" sz="2100" dirty="0" err="1"/>
              <a:t>En</a:t>
            </a:r>
            <a:r>
              <a:rPr lang="en-US" sz="2100" dirty="0"/>
              <a:t>-ROADS simulator </a:t>
            </a:r>
          </a:p>
          <a:p>
            <a:r>
              <a:rPr lang="en-US" sz="2100" dirty="0"/>
              <a:t>Facilitate engaging events to spark climate action – both online and in-person</a:t>
            </a:r>
          </a:p>
          <a:p>
            <a:r>
              <a:rPr lang="en-US" sz="2100" dirty="0"/>
              <a:t>Gain valuable insights on systems thinking, multisolving, advanced facilitation tips, and more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FB31947-DEA5-1444-AB95-A78D3039126A}"/>
              </a:ext>
            </a:extLst>
          </p:cNvPr>
          <p:cNvSpPr/>
          <p:nvPr/>
        </p:nvSpPr>
        <p:spPr>
          <a:xfrm>
            <a:off x="872836" y="3190980"/>
            <a:ext cx="975522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000" dirty="0" err="1">
                <a:solidFill>
                  <a:srgbClr val="FFC000"/>
                </a:solidFill>
                <a:latin typeface="Helvetica" pitchFamily="2" charset="0"/>
              </a:rPr>
              <a:t>learn.climateinteractive.org</a:t>
            </a:r>
            <a:endParaRPr lang="en-US" sz="5000" u="sng" dirty="0">
              <a:solidFill>
                <a:srgbClr val="FFC000"/>
              </a:solidFill>
              <a:latin typeface="Helvetica Light" panose="020B0403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1CF30F-6A6B-FD4A-8D18-543E7A308F0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071" r="1123" b="10213"/>
          <a:stretch/>
        </p:blipFill>
        <p:spPr>
          <a:xfrm>
            <a:off x="2992581" y="4323700"/>
            <a:ext cx="5070762" cy="2555082"/>
          </a:xfrm>
          <a:prstGeom prst="rect">
            <a:avLst/>
          </a:prstGeom>
        </p:spPr>
      </p:pic>
      <p:pic>
        <p:nvPicPr>
          <p:cNvPr id="7" name="Picture 6" descr="A picture containing indoor&#10;&#10;Description automatically generated">
            <a:extLst>
              <a:ext uri="{FF2B5EF4-FFF2-40B4-BE49-F238E27FC236}">
                <a16:creationId xmlns:a16="http://schemas.microsoft.com/office/drawing/2014/main" id="{C6FA0C7A-1618-EC44-8EB5-0B76770A06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8633" y="4302030"/>
            <a:ext cx="4329623" cy="25975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6E10AA6-0BEE-304B-A590-296515F5C2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0782" y="4325126"/>
            <a:ext cx="3377166" cy="2532874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8F7A3C5-F3DD-7846-8E50-B1D0BA6EE5B2}"/>
              </a:ext>
            </a:extLst>
          </p:cNvPr>
          <p:cNvCxnSpPr/>
          <p:nvPr/>
        </p:nvCxnSpPr>
        <p:spPr>
          <a:xfrm>
            <a:off x="3366654" y="4322618"/>
            <a:ext cx="0" cy="25561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6EB26C2-6B41-5B4F-B838-108BD8E6F03D}"/>
              </a:ext>
            </a:extLst>
          </p:cNvPr>
          <p:cNvCxnSpPr/>
          <p:nvPr/>
        </p:nvCxnSpPr>
        <p:spPr>
          <a:xfrm>
            <a:off x="8007927" y="4301836"/>
            <a:ext cx="0" cy="25561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59926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58F3C-E76A-933F-3AF9-B5C884629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Plan	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D94A9E-E053-0459-D7D7-E6D97C25AB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Brief Intro to the Bill</a:t>
            </a:r>
          </a:p>
          <a:p>
            <a:r>
              <a:rPr lang="en-US" dirty="0"/>
              <a:t>Gratitude</a:t>
            </a:r>
          </a:p>
          <a:p>
            <a:r>
              <a:rPr lang="en-US" dirty="0"/>
              <a:t>Concerns</a:t>
            </a:r>
          </a:p>
          <a:p>
            <a:r>
              <a:rPr lang="en-US" dirty="0"/>
              <a:t>Systems Insights</a:t>
            </a:r>
          </a:p>
          <a:p>
            <a:r>
              <a:rPr lang="en-US" dirty="0"/>
              <a:t>Momentum</a:t>
            </a:r>
          </a:p>
        </p:txBody>
      </p:sp>
    </p:spTree>
    <p:extLst>
      <p:ext uri="{BB962C8B-B14F-4D97-AF65-F5344CB8AC3E}">
        <p14:creationId xmlns:p14="http://schemas.microsoft.com/office/powerpoint/2010/main" val="296292870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5EFDA2F-8DEC-496C-831D-63DDAC6167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549" y="274320"/>
            <a:ext cx="10882902" cy="614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57723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5EFDA2F-8DEC-496C-831D-63DDAC6167B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8681" t="29912" r="1071" b="10118"/>
          <a:stretch/>
        </p:blipFill>
        <p:spPr>
          <a:xfrm>
            <a:off x="3675888" y="1461540"/>
            <a:ext cx="4544568" cy="5087392"/>
          </a:xfrm>
          <a:prstGeom prst="rect">
            <a:avLst/>
          </a:prstGeom>
        </p:spPr>
      </p:pic>
      <p:sp>
        <p:nvSpPr>
          <p:cNvPr id="3" name="Title 4">
            <a:extLst>
              <a:ext uri="{FF2B5EF4-FFF2-40B4-BE49-F238E27FC236}">
                <a16:creationId xmlns:a16="http://schemas.microsoft.com/office/drawing/2014/main" id="{593680FA-075F-933E-95F2-165163422B6E}"/>
              </a:ext>
            </a:extLst>
          </p:cNvPr>
          <p:cNvSpPr txBox="1">
            <a:spLocks/>
          </p:cNvSpPr>
          <p:nvPr/>
        </p:nvSpPr>
        <p:spPr>
          <a:xfrm>
            <a:off x="465272" y="236518"/>
            <a:ext cx="11261455" cy="52415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hangingPunct="1"/>
            <a:r>
              <a:rPr lang="en-US" dirty="0"/>
              <a:t>REPEAT Model: Likely Surge in Clean Energy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0A6E9B-F233-61F6-0087-598DD8D410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4222" y="1048258"/>
            <a:ext cx="47879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367633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8D20B4E-6586-F4EF-87DD-BD736E289E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480" y="1440238"/>
            <a:ext cx="7395210" cy="4973769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8607FB58-0BF3-3734-4183-0AE33B0D221C}"/>
              </a:ext>
            </a:extLst>
          </p:cNvPr>
          <p:cNvSpPr txBox="1">
            <a:spLocks/>
          </p:cNvSpPr>
          <p:nvPr/>
        </p:nvSpPr>
        <p:spPr>
          <a:xfrm>
            <a:off x="465272" y="236518"/>
            <a:ext cx="11261455" cy="52415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1pPr>
            <a:lvl2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2pPr>
            <a:lvl3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3pPr>
            <a:lvl4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4pPr>
            <a:lvl5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5pPr>
            <a:lvl6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6pPr>
            <a:lvl7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7pPr>
            <a:lvl8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8pPr>
            <a:lvl9pPr marL="0" marR="0" indent="0" algn="l" defTabSz="914400" rtl="0" latinLnBrk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 i="0" u="none" strike="noStrike" cap="none" spc="0" baseline="0">
                <a:solidFill>
                  <a:srgbClr val="FFC000"/>
                </a:solidFill>
                <a:uFillTx/>
                <a:latin typeface="+mj-lt"/>
                <a:ea typeface="+mj-ea"/>
                <a:cs typeface="+mj-cs"/>
                <a:sym typeface="Helvetica"/>
              </a:defRPr>
            </a:lvl9pPr>
          </a:lstStyle>
          <a:p>
            <a:pPr hangingPunct="1"/>
            <a:r>
              <a:rPr lang="en-US" dirty="0"/>
              <a:t>Rhodium Group</a:t>
            </a:r>
          </a:p>
        </p:txBody>
      </p:sp>
    </p:spTree>
    <p:extLst>
      <p:ext uri="{BB962C8B-B14F-4D97-AF65-F5344CB8AC3E}">
        <p14:creationId xmlns:p14="http://schemas.microsoft.com/office/powerpoint/2010/main" val="2672035835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rt, line chart&#10;&#10;Description automatically generated">
            <a:extLst>
              <a:ext uri="{FF2B5EF4-FFF2-40B4-BE49-F238E27FC236}">
                <a16:creationId xmlns:a16="http://schemas.microsoft.com/office/drawing/2014/main" id="{9FD301A0-580E-95AA-3167-005B2342C6B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243" r="20583" b="7107"/>
          <a:stretch/>
        </p:blipFill>
        <p:spPr>
          <a:xfrm>
            <a:off x="2570480" y="975360"/>
            <a:ext cx="7244080" cy="521208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E410FBBA-5DBA-3DC8-AEF9-148A1D720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272" y="236518"/>
            <a:ext cx="11261455" cy="524158"/>
          </a:xfrm>
        </p:spPr>
        <p:txBody>
          <a:bodyPr>
            <a:normAutofit fontScale="90000"/>
          </a:bodyPr>
          <a:lstStyle/>
          <a:p>
            <a:r>
              <a:rPr lang="en-US" dirty="0"/>
              <a:t>Energy Innovation</a:t>
            </a:r>
          </a:p>
        </p:txBody>
      </p:sp>
    </p:spTree>
    <p:extLst>
      <p:ext uri="{BB962C8B-B14F-4D97-AF65-F5344CB8AC3E}">
        <p14:creationId xmlns:p14="http://schemas.microsoft.com/office/powerpoint/2010/main" val="143183635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36915</TotalTime>
  <Words>662</Words>
  <Application>Microsoft Macintosh PowerPoint</Application>
  <PresentationFormat>Panorámica</PresentationFormat>
  <Paragraphs>170</Paragraphs>
  <Slides>39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39</vt:i4>
      </vt:variant>
    </vt:vector>
  </HeadingPairs>
  <TitlesOfParts>
    <vt:vector size="47" baseType="lpstr">
      <vt:lpstr>Arial</vt:lpstr>
      <vt:lpstr>Calibri</vt:lpstr>
      <vt:lpstr>Helvetica</vt:lpstr>
      <vt:lpstr>Helvetica Bold Oblique</vt:lpstr>
      <vt:lpstr>Helvetica Light</vt:lpstr>
      <vt:lpstr>Helvetica Light Oblique</vt:lpstr>
      <vt:lpstr>Helvetica Neue</vt:lpstr>
      <vt:lpstr>Office Theme</vt:lpstr>
      <vt:lpstr>The New IRA Bill:  an En-ROADS Workshop</vt:lpstr>
      <vt:lpstr>Presentación de PowerPoint</vt:lpstr>
      <vt:lpstr>Presentación de PowerPoint</vt:lpstr>
      <vt:lpstr>The Mastering En-ROADS Training Program</vt:lpstr>
      <vt:lpstr>The Plan </vt:lpstr>
      <vt:lpstr>Presentación de PowerPoint</vt:lpstr>
      <vt:lpstr>Presentación de PowerPoint</vt:lpstr>
      <vt:lpstr>Presentación de PowerPoint</vt:lpstr>
      <vt:lpstr>Energy Innovation</vt:lpstr>
      <vt:lpstr>Presentación de PowerPoint</vt:lpstr>
      <vt:lpstr>Jobs</vt:lpstr>
      <vt:lpstr>Avoided Deaths and Environmental Justice</vt:lpstr>
      <vt:lpstr>Gratitude</vt:lpstr>
      <vt:lpstr>Concerns</vt:lpstr>
      <vt:lpstr>Presentación de PowerPoint</vt:lpstr>
      <vt:lpstr>Areas of Interest</vt:lpstr>
      <vt:lpstr>Momentum</vt:lpstr>
      <vt:lpstr>The Feedback Loop Behaves Like a Snowball on a Hill</vt:lpstr>
      <vt:lpstr>Falling renewables prices boosts production </vt:lpstr>
      <vt:lpstr>Production builds experience, acceptance, and R&amp;D</vt:lpstr>
      <vt:lpstr>This creates a powerful reinforcing feedback loop modeled in the simulator</vt:lpstr>
      <vt:lpstr>The learning rate sets the strength of the loop</vt:lpstr>
      <vt:lpstr> Subsidies externally reduce price and increase growth in the loop</vt:lpstr>
      <vt:lpstr>Momentum Builds Through Witnessing Success</vt:lpstr>
      <vt:lpstr>Momentum Builds Through Witnessing Success</vt:lpstr>
      <vt:lpstr>Momentum Builds Through Witnessing Success</vt:lpstr>
      <vt:lpstr>Momentum Builds Through Witnessing Success</vt:lpstr>
      <vt:lpstr>Momentum Builds Through International Dynamics</vt:lpstr>
      <vt:lpstr>We Compare Our Scenarios Against Other Models</vt:lpstr>
      <vt:lpstr>Momentum Builds Through International Dynamics</vt:lpstr>
      <vt:lpstr>Momentum Builds Through International Dynamics</vt:lpstr>
      <vt:lpstr>Momentum Builds Through International Dynamics</vt:lpstr>
      <vt:lpstr>Momentum Builds Through International Dynamics</vt:lpstr>
      <vt:lpstr>Momentum Builds Through International Dynamics</vt:lpstr>
      <vt:lpstr>Momentum Builds Through International Dynamics</vt:lpstr>
      <vt:lpstr>Subsidies and the Learning Rate Affect The Feedback Loop Differently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Clara Maria Iglesias</cp:lastModifiedBy>
  <cp:revision>19</cp:revision>
  <dcterms:modified xsi:type="dcterms:W3CDTF">2022-08-09T13:16:58Z</dcterms:modified>
</cp:coreProperties>
</file>