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64"/>
  </p:notesMasterIdLst>
  <p:sldIdLst>
    <p:sldId id="2157" r:id="rId3"/>
    <p:sldId id="256" r:id="rId4"/>
    <p:sldId id="257" r:id="rId5"/>
    <p:sldId id="258" r:id="rId6"/>
    <p:sldId id="259" r:id="rId7"/>
    <p:sldId id="260" r:id="rId8"/>
    <p:sldId id="261" r:id="rId9"/>
    <p:sldId id="314" r:id="rId10"/>
    <p:sldId id="263" r:id="rId11"/>
    <p:sldId id="264" r:id="rId12"/>
    <p:sldId id="266" r:id="rId13"/>
    <p:sldId id="1872" r:id="rId14"/>
    <p:sldId id="1861" r:id="rId15"/>
    <p:sldId id="268" r:id="rId16"/>
    <p:sldId id="2159" r:id="rId17"/>
    <p:sldId id="2507" r:id="rId18"/>
    <p:sldId id="2506" r:id="rId19"/>
    <p:sldId id="2510" r:id="rId20"/>
    <p:sldId id="2511"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1890" r:id="rId37"/>
    <p:sldId id="2512" r:id="rId38"/>
    <p:sldId id="291" r:id="rId39"/>
    <p:sldId id="292" r:id="rId40"/>
    <p:sldId id="1840" r:id="rId41"/>
    <p:sldId id="2513" r:id="rId42"/>
    <p:sldId id="313" r:id="rId43"/>
    <p:sldId id="295" r:id="rId44"/>
    <p:sldId id="2154" r:id="rId45"/>
    <p:sldId id="2502"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Lst>
  <p:sldSz cx="12192000" cy="6858000"/>
  <p:notesSz cx="6858000" cy="9144000"/>
  <p:embeddedFontLst>
    <p:embeddedFont>
      <p:font typeface="Arial Narrow" panose="020B0604020202020204" pitchFamily="34" charset="0"/>
      <p:regular r:id="rId65"/>
      <p:bold r:id="rId66"/>
      <p:italic r:id="rId67"/>
      <p:boldItalic r:id="rId68"/>
    </p:embeddedFont>
    <p:embeddedFont>
      <p:font typeface="Avenir Next Condensed" panose="020B0506020202020204" pitchFamily="34" charset="0"/>
      <p:regular r:id="rId69"/>
      <p:bold r:id="rId70"/>
      <p:italic r:id="rId71"/>
      <p:boldItalic r:id="rId72"/>
    </p:embeddedFont>
    <p:embeddedFont>
      <p:font typeface="Calibri" panose="020F0502020204030204" pitchFamily="34" charset="0"/>
      <p:regular r:id="rId73"/>
      <p:bold r:id="rId74"/>
      <p:italic r:id="rId75"/>
      <p:boldItalic r:id="rId76"/>
    </p:embeddedFont>
    <p:embeddedFont>
      <p:font typeface="Century Gothic" panose="020B0502020202020204" pitchFamily="34" charset="0"/>
      <p:regular r:id="rId77"/>
      <p:bold r:id="rId78"/>
      <p:italic r:id="rId79"/>
      <p:boldItalic r:id="rId80"/>
    </p:embeddedFont>
    <p:embeddedFont>
      <p:font typeface="Helvetica Neue" panose="02000503000000020004" pitchFamily="2" charset="0"/>
      <p:regular r:id="rId81"/>
      <p:bold r:id="rId82"/>
      <p:italic r:id="rId83"/>
      <p:boldItalic r:id="rId84"/>
    </p:embeddedFont>
    <p:embeddedFont>
      <p:font typeface="Helvetica Neue Light" panose="02000403000000020004" pitchFamily="2" charset="0"/>
      <p:regular r:id="rId85"/>
      <p:bold r:id="rId86"/>
      <p:italic r:id="rId87"/>
      <p:boldItalic r:id="rId88"/>
    </p:embeddedFont>
    <p:embeddedFont>
      <p:font typeface="Wingdings 2" pitchFamily="2" charset="2"/>
      <p:regular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09"/>
    <p:restoredTop sz="78681"/>
  </p:normalViewPr>
  <p:slideViewPr>
    <p:cSldViewPr snapToGrid="0" snapToObjects="1">
      <p:cViewPr varScale="1">
        <p:scale>
          <a:sx n="61" d="100"/>
          <a:sy n="61" d="100"/>
        </p:scale>
        <p:origin x="248" y="7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2.fntdata"/><Relationship Id="rId7" Type="http://schemas.openxmlformats.org/officeDocument/2006/relationships/slide" Target="slides/slide5.xml"/><Relationship Id="rId71" Type="http://schemas.openxmlformats.org/officeDocument/2006/relationships/font" Target="fonts/font7.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9.xml"/><Relationship Id="rId82"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Users/janetchikofsky/Downloads/CO2eq%20emissions%20by%20gas-1.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janetchikofsky/Box/CI%20Shared/Programs/En-ROADS%20and%20Energy/FAQs%20&amp;%20Documentation/Workshop%20slides%20update/CROADS%20data%20for%20graphic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484769900542566E-2"/>
          <c:y val="0.13809146796616073"/>
          <c:w val="0.66989651207622558"/>
          <c:h val="0.7642485853710822"/>
        </c:manualLayout>
      </c:layout>
      <c:areaChart>
        <c:grouping val="stacked"/>
        <c:varyColors val="0"/>
        <c:ser>
          <c:idx val="0"/>
          <c:order val="0"/>
          <c:tx>
            <c:strRef>
              <c:f>Ref!$B$1</c:f>
              <c:strCache>
                <c:ptCount val="1"/>
                <c:pt idx="0">
                  <c:v>Global CO2 FF emissions</c:v>
                </c:pt>
              </c:strCache>
            </c:strRef>
          </c:tx>
          <c:spPr>
            <a:solidFill>
              <a:srgbClr val="4F4F4F"/>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Ref!$B$2:$B$172</c:f>
              <c:numCache>
                <c:formatCode>General</c:formatCode>
                <c:ptCount val="171"/>
                <c:pt idx="0">
                  <c:v>0.20932838320732117</c:v>
                </c:pt>
                <c:pt idx="1">
                  <c:v>0.21393880248069763</c:v>
                </c:pt>
                <c:pt idx="2">
                  <c:v>0.22309254109859467</c:v>
                </c:pt>
                <c:pt idx="3">
                  <c:v>0.23515473306179047</c:v>
                </c:pt>
                <c:pt idx="4">
                  <c:v>0.27503189444541931</c:v>
                </c:pt>
                <c:pt idx="5">
                  <c:v>0.28197667002677917</c:v>
                </c:pt>
                <c:pt idx="6">
                  <c:v>0.3007013201713562</c:v>
                </c:pt>
                <c:pt idx="7">
                  <c:v>0.30351030826568604</c:v>
                </c:pt>
                <c:pt idx="8">
                  <c:v>0.30739018321037292</c:v>
                </c:pt>
                <c:pt idx="9">
                  <c:v>0.32646045088768005</c:v>
                </c:pt>
                <c:pt idx="10">
                  <c:v>0.35629191994667053</c:v>
                </c:pt>
                <c:pt idx="11">
                  <c:v>0.37324738502502441</c:v>
                </c:pt>
                <c:pt idx="12">
                  <c:v>0.38105031847953796</c:v>
                </c:pt>
                <c:pt idx="13">
                  <c:v>0.40848144888877869</c:v>
                </c:pt>
                <c:pt idx="14">
                  <c:v>0.43890213966369629</c:v>
                </c:pt>
                <c:pt idx="15">
                  <c:v>0.46477934718132019</c:v>
                </c:pt>
                <c:pt idx="16">
                  <c:v>0.47898656129837036</c:v>
                </c:pt>
                <c:pt idx="17">
                  <c:v>0.51741135120391846</c:v>
                </c:pt>
                <c:pt idx="18">
                  <c:v>0.53417295217514038</c:v>
                </c:pt>
                <c:pt idx="19">
                  <c:v>0.56945019960403442</c:v>
                </c:pt>
                <c:pt idx="20">
                  <c:v>0.58364862203598022</c:v>
                </c:pt>
                <c:pt idx="21">
                  <c:v>0.61911314725875854</c:v>
                </c:pt>
                <c:pt idx="22">
                  <c:v>0.68935662508010864</c:v>
                </c:pt>
                <c:pt idx="23">
                  <c:v>0.73507022857666016</c:v>
                </c:pt>
                <c:pt idx="24">
                  <c:v>0.69168603420257568</c:v>
                </c:pt>
                <c:pt idx="25">
                  <c:v>0.7453610897064209</c:v>
                </c:pt>
                <c:pt idx="26">
                  <c:v>0.75267398357391357</c:v>
                </c:pt>
                <c:pt idx="27">
                  <c:v>0.773212730884552</c:v>
                </c:pt>
                <c:pt idx="28">
                  <c:v>0.77455598115921021</c:v>
                </c:pt>
                <c:pt idx="29">
                  <c:v>0.83973997831344604</c:v>
                </c:pt>
                <c:pt idx="30">
                  <c:v>0.94885939359664917</c:v>
                </c:pt>
                <c:pt idx="31">
                  <c:v>0.98249280452728271</c:v>
                </c:pt>
                <c:pt idx="32">
                  <c:v>1.0431578159332275</c:v>
                </c:pt>
                <c:pt idx="33">
                  <c:v>1.110798716545105</c:v>
                </c:pt>
                <c:pt idx="34">
                  <c:v>1.1302622556686401</c:v>
                </c:pt>
                <c:pt idx="35">
                  <c:v>1.1393219232559204</c:v>
                </c:pt>
                <c:pt idx="36">
                  <c:v>1.1622341871261597</c:v>
                </c:pt>
                <c:pt idx="37">
                  <c:v>1.2223464250564575</c:v>
                </c:pt>
                <c:pt idx="38">
                  <c:v>1.3670885562896729</c:v>
                </c:pt>
                <c:pt idx="39">
                  <c:v>1.3522124290466309</c:v>
                </c:pt>
                <c:pt idx="40">
                  <c:v>1.4650880098342896</c:v>
                </c:pt>
                <c:pt idx="41">
                  <c:v>1.526256799697876</c:v>
                </c:pt>
                <c:pt idx="42">
                  <c:v>1.5381929874420166</c:v>
                </c:pt>
                <c:pt idx="43">
                  <c:v>1.5223706960678101</c:v>
                </c:pt>
                <c:pt idx="44">
                  <c:v>1.5700250864028931</c:v>
                </c:pt>
                <c:pt idx="45">
                  <c:v>1.6548411846160889</c:v>
                </c:pt>
                <c:pt idx="46">
                  <c:v>1.7037445306777954</c:v>
                </c:pt>
                <c:pt idx="47">
                  <c:v>1.7771260738372803</c:v>
                </c:pt>
                <c:pt idx="48">
                  <c:v>1.8656690120697021</c:v>
                </c:pt>
                <c:pt idx="49">
                  <c:v>2.0251126289367676</c:v>
                </c:pt>
                <c:pt idx="50">
                  <c:v>2.1279356479644775</c:v>
                </c:pt>
                <c:pt idx="51">
                  <c:v>2.1915903091430664</c:v>
                </c:pt>
                <c:pt idx="52">
                  <c:v>2.2459790706634521</c:v>
                </c:pt>
                <c:pt idx="53">
                  <c:v>2.4340102672576904</c:v>
                </c:pt>
                <c:pt idx="54">
                  <c:v>2.4617218971252441</c:v>
                </c:pt>
                <c:pt idx="55">
                  <c:v>2.6140761375427246</c:v>
                </c:pt>
                <c:pt idx="56">
                  <c:v>2.7382378578186035</c:v>
                </c:pt>
                <c:pt idx="57">
                  <c:v>3.0705296993255615</c:v>
                </c:pt>
                <c:pt idx="58">
                  <c:v>2.9642434120178223</c:v>
                </c:pt>
                <c:pt idx="59">
                  <c:v>3.0831513404846191</c:v>
                </c:pt>
                <c:pt idx="60">
                  <c:v>3.2252082824707031</c:v>
                </c:pt>
                <c:pt idx="61">
                  <c:v>3.2724766731262207</c:v>
                </c:pt>
                <c:pt idx="62">
                  <c:v>3.4236187934875488</c:v>
                </c:pt>
                <c:pt idx="63">
                  <c:v>3.6953363418579102</c:v>
                </c:pt>
                <c:pt idx="64">
                  <c:v>3.3786988258361816</c:v>
                </c:pt>
                <c:pt idx="65">
                  <c:v>3.3402023315429688</c:v>
                </c:pt>
                <c:pt idx="66">
                  <c:v>3.5967617034912109</c:v>
                </c:pt>
                <c:pt idx="67">
                  <c:v>3.7598938941955566</c:v>
                </c:pt>
                <c:pt idx="68">
                  <c:v>3.7201955318450928</c:v>
                </c:pt>
                <c:pt idx="69">
                  <c:v>3.247382640838623</c:v>
                </c:pt>
                <c:pt idx="70">
                  <c:v>3.7386980056762695</c:v>
                </c:pt>
                <c:pt idx="71">
                  <c:v>3.3009819984436035</c:v>
                </c:pt>
                <c:pt idx="72">
                  <c:v>3.4554338455200195</c:v>
                </c:pt>
                <c:pt idx="73">
                  <c:v>3.9174330234527588</c:v>
                </c:pt>
                <c:pt idx="74">
                  <c:v>3.9240801334381104</c:v>
                </c:pt>
                <c:pt idx="75">
                  <c:v>3.9611985683441162</c:v>
                </c:pt>
                <c:pt idx="76">
                  <c:v>3.9001731872558594</c:v>
                </c:pt>
                <c:pt idx="77">
                  <c:v>4.2438087463378906</c:v>
                </c:pt>
                <c:pt idx="78">
                  <c:v>4.2552971839904785</c:v>
                </c:pt>
                <c:pt idx="79">
                  <c:v>4.5583081245422363</c:v>
                </c:pt>
                <c:pt idx="80">
                  <c:v>4.2310857772827148</c:v>
                </c:pt>
                <c:pt idx="81">
                  <c:v>3.8081152439117432</c:v>
                </c:pt>
                <c:pt idx="82">
                  <c:v>3.4633264541625977</c:v>
                </c:pt>
                <c:pt idx="83">
                  <c:v>3.6323502063751221</c:v>
                </c:pt>
                <c:pt idx="84">
                  <c:v>3.9266955852508545</c:v>
                </c:pt>
                <c:pt idx="85">
                  <c:v>4.1136689186096191</c:v>
                </c:pt>
                <c:pt idx="86">
                  <c:v>4.4991188049316406</c:v>
                </c:pt>
                <c:pt idx="87">
                  <c:v>4.7926445007324219</c:v>
                </c:pt>
                <c:pt idx="88">
                  <c:v>4.5305256843566895</c:v>
                </c:pt>
                <c:pt idx="89">
                  <c:v>4.7818808555603027</c:v>
                </c:pt>
                <c:pt idx="90">
                  <c:v>5.1954445838928223</c:v>
                </c:pt>
                <c:pt idx="91">
                  <c:v>5.3335285186767578</c:v>
                </c:pt>
                <c:pt idx="92">
                  <c:v>5.3895230293273926</c:v>
                </c:pt>
                <c:pt idx="93">
                  <c:v>5.5482568740844727</c:v>
                </c:pt>
                <c:pt idx="94">
                  <c:v>5.5286731719970703</c:v>
                </c:pt>
                <c:pt idx="95">
                  <c:v>4.7101006507873535</c:v>
                </c:pt>
                <c:pt idx="96">
                  <c:v>5.0980005264282227</c:v>
                </c:pt>
                <c:pt idx="97">
                  <c:v>5.6171178817749023</c:v>
                </c:pt>
                <c:pt idx="98">
                  <c:v>5.9111642837524414</c:v>
                </c:pt>
                <c:pt idx="99">
                  <c:v>5.7688288688659668</c:v>
                </c:pt>
                <c:pt idx="100">
                  <c:v>6.2801542282104492</c:v>
                </c:pt>
                <c:pt idx="101">
                  <c:v>6.753237247467041</c:v>
                </c:pt>
                <c:pt idx="102">
                  <c:v>6.8683552742004395</c:v>
                </c:pt>
                <c:pt idx="103">
                  <c:v>7.0827169418334961</c:v>
                </c:pt>
                <c:pt idx="104">
                  <c:v>7.2367591857910156</c:v>
                </c:pt>
                <c:pt idx="105">
                  <c:v>7.9338512420654297</c:v>
                </c:pt>
                <c:pt idx="106">
                  <c:v>8.4655361175537109</c:v>
                </c:pt>
                <c:pt idx="107">
                  <c:v>8.7681112289428711</c:v>
                </c:pt>
                <c:pt idx="108">
                  <c:v>9.0378541946411133</c:v>
                </c:pt>
                <c:pt idx="109">
                  <c:v>8.7978830337524414</c:v>
                </c:pt>
                <c:pt idx="110">
                  <c:v>9.2816171646118164</c:v>
                </c:pt>
                <c:pt idx="111">
                  <c:v>9.2971038818359375</c:v>
                </c:pt>
                <c:pt idx="112">
                  <c:v>9.6258993148803711</c:v>
                </c:pt>
                <c:pt idx="113">
                  <c:v>10.170853614807129</c:v>
                </c:pt>
                <c:pt idx="114">
                  <c:v>10.697688102722168</c:v>
                </c:pt>
                <c:pt idx="115">
                  <c:v>11.196272850036621</c:v>
                </c:pt>
                <c:pt idx="116">
                  <c:v>11.713986396789551</c:v>
                </c:pt>
                <c:pt idx="117">
                  <c:v>12.088930130004883</c:v>
                </c:pt>
                <c:pt idx="118">
                  <c:v>12.751380920410156</c:v>
                </c:pt>
                <c:pt idx="119">
                  <c:v>13.597607612609863</c:v>
                </c:pt>
                <c:pt idx="120">
                  <c:v>14.716676712036133</c:v>
                </c:pt>
                <c:pt idx="121">
                  <c:v>15.313157081604004</c:v>
                </c:pt>
                <c:pt idx="122">
                  <c:v>16.019855499267578</c:v>
                </c:pt>
                <c:pt idx="123">
                  <c:v>16.882614135742188</c:v>
                </c:pt>
                <c:pt idx="124">
                  <c:v>16.821826934814453</c:v>
                </c:pt>
                <c:pt idx="125">
                  <c:v>16.811189651489258</c:v>
                </c:pt>
                <c:pt idx="126">
                  <c:v>17.709997177124023</c:v>
                </c:pt>
                <c:pt idx="127">
                  <c:v>18.21403694152832</c:v>
                </c:pt>
                <c:pt idx="128">
                  <c:v>18.889549255371094</c:v>
                </c:pt>
                <c:pt idx="129">
                  <c:v>19.393552780151367</c:v>
                </c:pt>
                <c:pt idx="130">
                  <c:v>19.314619064331055</c:v>
                </c:pt>
                <c:pt idx="131">
                  <c:v>18.801885604858398</c:v>
                </c:pt>
                <c:pt idx="132">
                  <c:v>18.661279678344727</c:v>
                </c:pt>
                <c:pt idx="133">
                  <c:v>18.84979248046875</c:v>
                </c:pt>
                <c:pt idx="134">
                  <c:v>19.392333984375</c:v>
                </c:pt>
                <c:pt idx="135">
                  <c:v>20.079833984375</c:v>
                </c:pt>
                <c:pt idx="136">
                  <c:v>20.374029159545898</c:v>
                </c:pt>
                <c:pt idx="137">
                  <c:v>20.943361282348633</c:v>
                </c:pt>
                <c:pt idx="138">
                  <c:v>21.75120735168457</c:v>
                </c:pt>
                <c:pt idx="139">
                  <c:v>22.078855514526367</c:v>
                </c:pt>
                <c:pt idx="140">
                  <c:v>22.652856826782227</c:v>
                </c:pt>
                <c:pt idx="141">
                  <c:v>22.664239883422852</c:v>
                </c:pt>
                <c:pt idx="142">
                  <c:v>22.472312927246094</c:v>
                </c:pt>
                <c:pt idx="143">
                  <c:v>22.719554901123047</c:v>
                </c:pt>
                <c:pt idx="144">
                  <c:v>22.872474670410156</c:v>
                </c:pt>
                <c:pt idx="145">
                  <c:v>23.358936309814453</c:v>
                </c:pt>
                <c:pt idx="146">
                  <c:v>24.082126617431641</c:v>
                </c:pt>
                <c:pt idx="147">
                  <c:v>24.203922271728516</c:v>
                </c:pt>
                <c:pt idx="148">
                  <c:v>24.114002227783203</c:v>
                </c:pt>
                <c:pt idx="149">
                  <c:v>24.434370040893555</c:v>
                </c:pt>
                <c:pt idx="150">
                  <c:v>25.137260437011719</c:v>
                </c:pt>
                <c:pt idx="151">
                  <c:v>25.323520660400391</c:v>
                </c:pt>
                <c:pt idx="152">
                  <c:v>25.895429611206055</c:v>
                </c:pt>
                <c:pt idx="153">
                  <c:v>27.123491287231445</c:v>
                </c:pt>
                <c:pt idx="154">
                  <c:v>28.390371322631836</c:v>
                </c:pt>
                <c:pt idx="155">
                  <c:v>29.358200073242188</c:v>
                </c:pt>
                <c:pt idx="156">
                  <c:v>30.3218994140625</c:v>
                </c:pt>
                <c:pt idx="157">
                  <c:v>31.226089477539062</c:v>
                </c:pt>
                <c:pt idx="158">
                  <c:v>31.931230545043945</c:v>
                </c:pt>
                <c:pt idx="159">
                  <c:v>31.456871032714844</c:v>
                </c:pt>
                <c:pt idx="160">
                  <c:v>33.076950073242188</c:v>
                </c:pt>
                <c:pt idx="161">
                  <c:v>34.194011688232422</c:v>
                </c:pt>
                <c:pt idx="162">
                  <c:v>34.677101135253906</c:v>
                </c:pt>
                <c:pt idx="163">
                  <c:v>34.853179931640625</c:v>
                </c:pt>
                <c:pt idx="164">
                  <c:v>35.118938446044922</c:v>
                </c:pt>
                <c:pt idx="165">
                  <c:v>35.086330413818359</c:v>
                </c:pt>
                <c:pt idx="166">
                  <c:v>35.179679870605469</c:v>
                </c:pt>
                <c:pt idx="167">
                  <c:v>35.589889526367188</c:v>
                </c:pt>
                <c:pt idx="168">
                  <c:v>36.337570190429688</c:v>
                </c:pt>
                <c:pt idx="169">
                  <c:v>36.746273040771484</c:v>
                </c:pt>
                <c:pt idx="170">
                  <c:v>37.496437072753906</c:v>
                </c:pt>
              </c:numCache>
            </c:numRef>
          </c:val>
          <c:extLst>
            <c:ext xmlns:c16="http://schemas.microsoft.com/office/drawing/2014/chart" uri="{C3380CC4-5D6E-409C-BE32-E72D297353CC}">
              <c16:uniqueId val="{00000000-BF99-8244-BD43-DFE4AE10DC50}"/>
            </c:ext>
          </c:extLst>
        </c:ser>
        <c:ser>
          <c:idx val="1"/>
          <c:order val="1"/>
          <c:tx>
            <c:strRef>
              <c:f>Ref!$C$1</c:f>
              <c:strCache>
                <c:ptCount val="1"/>
                <c:pt idx="0">
                  <c:v>Global CO2 land use net emissions with AF</c:v>
                </c:pt>
              </c:strCache>
            </c:strRef>
          </c:tx>
          <c:spPr>
            <a:solidFill>
              <a:srgbClr val="45906C"/>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Ref!$C$2:$C$172</c:f>
              <c:numCache>
                <c:formatCode>General</c:formatCode>
                <c:ptCount val="171"/>
                <c:pt idx="0">
                  <c:v>2.0275483131408691</c:v>
                </c:pt>
                <c:pt idx="1">
                  <c:v>2.0326566696166992</c:v>
                </c:pt>
                <c:pt idx="2">
                  <c:v>2.040036678314209</c:v>
                </c:pt>
                <c:pt idx="3">
                  <c:v>2.0524287223815918</c:v>
                </c:pt>
                <c:pt idx="4">
                  <c:v>2.0669288635253906</c:v>
                </c:pt>
                <c:pt idx="5">
                  <c:v>2.0843510627746582</c:v>
                </c:pt>
                <c:pt idx="6">
                  <c:v>2.1037089824676514</c:v>
                </c:pt>
                <c:pt idx="7">
                  <c:v>2.1236450672149658</c:v>
                </c:pt>
                <c:pt idx="8">
                  <c:v>2.1436402797698975</c:v>
                </c:pt>
                <c:pt idx="9">
                  <c:v>2.1631150245666504</c:v>
                </c:pt>
                <c:pt idx="10">
                  <c:v>2.183762788772583</c:v>
                </c:pt>
                <c:pt idx="11">
                  <c:v>2.2073698043823242</c:v>
                </c:pt>
                <c:pt idx="12">
                  <c:v>2.2338149547576904</c:v>
                </c:pt>
                <c:pt idx="13">
                  <c:v>2.262115478515625</c:v>
                </c:pt>
                <c:pt idx="14">
                  <c:v>2.2880580425262451</c:v>
                </c:pt>
                <c:pt idx="15">
                  <c:v>2.3082773685455322</c:v>
                </c:pt>
                <c:pt idx="16">
                  <c:v>2.3259909152984619</c:v>
                </c:pt>
                <c:pt idx="17">
                  <c:v>2.3463449478149414</c:v>
                </c:pt>
                <c:pt idx="18">
                  <c:v>2.3676185607910156</c:v>
                </c:pt>
                <c:pt idx="19">
                  <c:v>2.3877036571502686</c:v>
                </c:pt>
                <c:pt idx="20">
                  <c:v>2.4057550430297852</c:v>
                </c:pt>
                <c:pt idx="21">
                  <c:v>2.422541618347168</c:v>
                </c:pt>
                <c:pt idx="22">
                  <c:v>2.4491982460021973</c:v>
                </c:pt>
                <c:pt idx="23">
                  <c:v>2.4774596691131592</c:v>
                </c:pt>
                <c:pt idx="24">
                  <c:v>2.5075445175170898</c:v>
                </c:pt>
                <c:pt idx="25">
                  <c:v>2.5361125469207764</c:v>
                </c:pt>
                <c:pt idx="26">
                  <c:v>2.5602273941040039</c:v>
                </c:pt>
                <c:pt idx="27">
                  <c:v>2.5738332271575928</c:v>
                </c:pt>
                <c:pt idx="28">
                  <c:v>2.5832154750823975</c:v>
                </c:pt>
                <c:pt idx="29">
                  <c:v>2.5979099273681641</c:v>
                </c:pt>
                <c:pt idx="30">
                  <c:v>2.6205825805664062</c:v>
                </c:pt>
                <c:pt idx="31">
                  <c:v>2.6528539657592773</c:v>
                </c:pt>
                <c:pt idx="32">
                  <c:v>2.6887502670288086</c:v>
                </c:pt>
                <c:pt idx="33">
                  <c:v>2.7283821105957031</c:v>
                </c:pt>
                <c:pt idx="34">
                  <c:v>2.7676858901977539</c:v>
                </c:pt>
                <c:pt idx="35">
                  <c:v>2.807218074798584</c:v>
                </c:pt>
                <c:pt idx="36">
                  <c:v>2.8367123603820801</c:v>
                </c:pt>
                <c:pt idx="37">
                  <c:v>2.8455185890197754</c:v>
                </c:pt>
                <c:pt idx="38">
                  <c:v>2.8672769069671631</c:v>
                </c:pt>
                <c:pt idx="39">
                  <c:v>2.8781707286834717</c:v>
                </c:pt>
                <c:pt idx="40">
                  <c:v>2.8887557983398438</c:v>
                </c:pt>
                <c:pt idx="41">
                  <c:v>2.9022843837738037</c:v>
                </c:pt>
                <c:pt idx="42">
                  <c:v>2.9202895164489746</c:v>
                </c:pt>
                <c:pt idx="43">
                  <c:v>2.9446432590484619</c:v>
                </c:pt>
                <c:pt idx="44">
                  <c:v>2.971890926361084</c:v>
                </c:pt>
                <c:pt idx="45">
                  <c:v>2.9958977699279785</c:v>
                </c:pt>
                <c:pt idx="46">
                  <c:v>3.0158793926239014</c:v>
                </c:pt>
                <c:pt idx="47">
                  <c:v>3.0351390838623047</c:v>
                </c:pt>
                <c:pt idx="48">
                  <c:v>3.0496895313262939</c:v>
                </c:pt>
                <c:pt idx="49">
                  <c:v>3.0600545406341553</c:v>
                </c:pt>
                <c:pt idx="50">
                  <c:v>3.0666365623474121</c:v>
                </c:pt>
                <c:pt idx="51">
                  <c:v>3.080143928527832</c:v>
                </c:pt>
                <c:pt idx="52">
                  <c:v>3.0909919738769531</c:v>
                </c:pt>
                <c:pt idx="53">
                  <c:v>3.1073133945465088</c:v>
                </c:pt>
                <c:pt idx="54">
                  <c:v>3.1232693195343018</c:v>
                </c:pt>
                <c:pt idx="55">
                  <c:v>3.137739896774292</c:v>
                </c:pt>
                <c:pt idx="56">
                  <c:v>3.1461420059204102</c:v>
                </c:pt>
                <c:pt idx="57">
                  <c:v>3.1444888114929199</c:v>
                </c:pt>
                <c:pt idx="58">
                  <c:v>3.1447551250457764</c:v>
                </c:pt>
                <c:pt idx="59">
                  <c:v>3.1549680233001709</c:v>
                </c:pt>
                <c:pt idx="60">
                  <c:v>3.154810905456543</c:v>
                </c:pt>
                <c:pt idx="61">
                  <c:v>3.1363215446472168</c:v>
                </c:pt>
                <c:pt idx="62">
                  <c:v>3.1161727905273438</c:v>
                </c:pt>
                <c:pt idx="63">
                  <c:v>3.0845000743865967</c:v>
                </c:pt>
                <c:pt idx="64">
                  <c:v>3.0307092666625977</c:v>
                </c:pt>
                <c:pt idx="65">
                  <c:v>2.9979491233825684</c:v>
                </c:pt>
                <c:pt idx="66">
                  <c:v>2.984835147857666</c:v>
                </c:pt>
                <c:pt idx="67">
                  <c:v>2.9935052394866943</c:v>
                </c:pt>
                <c:pt idx="68">
                  <c:v>3.0397880077362061</c:v>
                </c:pt>
                <c:pt idx="69">
                  <c:v>3.0970621109008789</c:v>
                </c:pt>
                <c:pt idx="70">
                  <c:v>3.1576805114746094</c:v>
                </c:pt>
                <c:pt idx="71">
                  <c:v>3.2140114307403564</c:v>
                </c:pt>
                <c:pt idx="72">
                  <c:v>3.27567458152771</c:v>
                </c:pt>
                <c:pt idx="73">
                  <c:v>3.3028984069824219</c:v>
                </c:pt>
                <c:pt idx="74">
                  <c:v>3.3205101490020752</c:v>
                </c:pt>
                <c:pt idx="75">
                  <c:v>3.340484619140625</c:v>
                </c:pt>
                <c:pt idx="76">
                  <c:v>3.3527765274047852</c:v>
                </c:pt>
                <c:pt idx="77">
                  <c:v>3.347761869430542</c:v>
                </c:pt>
                <c:pt idx="78">
                  <c:v>3.3346030712127686</c:v>
                </c:pt>
                <c:pt idx="79">
                  <c:v>3.3323023319244385</c:v>
                </c:pt>
                <c:pt idx="80">
                  <c:v>3.3810858726501465</c:v>
                </c:pt>
                <c:pt idx="81">
                  <c:v>3.4455018043518066</c:v>
                </c:pt>
                <c:pt idx="82">
                  <c:v>3.5132830142974854</c:v>
                </c:pt>
                <c:pt idx="83">
                  <c:v>3.6126770973205566</c:v>
                </c:pt>
                <c:pt idx="84">
                  <c:v>3.7010889053344727</c:v>
                </c:pt>
                <c:pt idx="85">
                  <c:v>3.7706551551818848</c:v>
                </c:pt>
                <c:pt idx="86">
                  <c:v>3.8271067142486572</c:v>
                </c:pt>
                <c:pt idx="87">
                  <c:v>3.8811371326446533</c:v>
                </c:pt>
                <c:pt idx="88">
                  <c:v>3.8963181972503662</c:v>
                </c:pt>
                <c:pt idx="89">
                  <c:v>3.9081056118011475</c:v>
                </c:pt>
                <c:pt idx="90">
                  <c:v>3.8786287307739258</c:v>
                </c:pt>
                <c:pt idx="91">
                  <c:v>3.8249936103820801</c:v>
                </c:pt>
                <c:pt idx="92">
                  <c:v>3.7423844337463379</c:v>
                </c:pt>
                <c:pt idx="93">
                  <c:v>3.6481139659881592</c:v>
                </c:pt>
                <c:pt idx="94">
                  <c:v>3.5800347328186035</c:v>
                </c:pt>
                <c:pt idx="95">
                  <c:v>3.5379588603973389</c:v>
                </c:pt>
                <c:pt idx="96">
                  <c:v>3.5115818977355957</c:v>
                </c:pt>
                <c:pt idx="97">
                  <c:v>3.4681403636932373</c:v>
                </c:pt>
                <c:pt idx="98">
                  <c:v>3.3880965709686279</c:v>
                </c:pt>
                <c:pt idx="99">
                  <c:v>3.2884933948516846</c:v>
                </c:pt>
                <c:pt idx="100">
                  <c:v>3.2095296382904053</c:v>
                </c:pt>
                <c:pt idx="101">
                  <c:v>3.0514674186706543</c:v>
                </c:pt>
                <c:pt idx="102">
                  <c:v>2.9798357486724854</c:v>
                </c:pt>
                <c:pt idx="103">
                  <c:v>2.9815442562103271</c:v>
                </c:pt>
                <c:pt idx="104">
                  <c:v>3.0017194747924805</c:v>
                </c:pt>
                <c:pt idx="105">
                  <c:v>3.0853922367095947</c:v>
                </c:pt>
                <c:pt idx="106">
                  <c:v>3.2109882831573486</c:v>
                </c:pt>
                <c:pt idx="107">
                  <c:v>3.3600091934204102</c:v>
                </c:pt>
                <c:pt idx="108">
                  <c:v>3.5202558040618896</c:v>
                </c:pt>
                <c:pt idx="109">
                  <c:v>3.6595807075500488</c:v>
                </c:pt>
                <c:pt idx="110">
                  <c:v>3.7542164325714111</c:v>
                </c:pt>
                <c:pt idx="111">
                  <c:v>3.8670704364776611</c:v>
                </c:pt>
                <c:pt idx="112">
                  <c:v>3.895554780960083</c:v>
                </c:pt>
                <c:pt idx="113">
                  <c:v>3.7349140644073486</c:v>
                </c:pt>
                <c:pt idx="114">
                  <c:v>3.5390872955322266</c:v>
                </c:pt>
                <c:pt idx="115">
                  <c:v>3.3280541896820068</c:v>
                </c:pt>
                <c:pt idx="116">
                  <c:v>3.1121022701263428</c:v>
                </c:pt>
                <c:pt idx="117">
                  <c:v>3.0470874309539795</c:v>
                </c:pt>
                <c:pt idx="118">
                  <c:v>3.1008510589599609</c:v>
                </c:pt>
                <c:pt idx="119">
                  <c:v>3.2419881820678711</c:v>
                </c:pt>
                <c:pt idx="120">
                  <c:v>3.3347907066345215</c:v>
                </c:pt>
                <c:pt idx="121">
                  <c:v>3.2875247001647949</c:v>
                </c:pt>
                <c:pt idx="122">
                  <c:v>3.1554126739501953</c:v>
                </c:pt>
                <c:pt idx="123">
                  <c:v>3.0916197299957275</c:v>
                </c:pt>
                <c:pt idx="124">
                  <c:v>2.9406280517578125</c:v>
                </c:pt>
                <c:pt idx="125">
                  <c:v>2.8659360408782959</c:v>
                </c:pt>
                <c:pt idx="126">
                  <c:v>2.8128261566162109</c:v>
                </c:pt>
                <c:pt idx="127">
                  <c:v>2.7252483367919922</c:v>
                </c:pt>
                <c:pt idx="128">
                  <c:v>2.5290126800537109</c:v>
                </c:pt>
                <c:pt idx="129">
                  <c:v>2.4078245162963867</c:v>
                </c:pt>
                <c:pt idx="130">
                  <c:v>2.2884604930877686</c:v>
                </c:pt>
                <c:pt idx="131">
                  <c:v>2.2183682918548584</c:v>
                </c:pt>
                <c:pt idx="132">
                  <c:v>2.1812889575958252</c:v>
                </c:pt>
                <c:pt idx="133">
                  <c:v>2.3854584693908691</c:v>
                </c:pt>
                <c:pt idx="134">
                  <c:v>2.5443120002746582</c:v>
                </c:pt>
                <c:pt idx="135">
                  <c:v>2.6223444938659668</c:v>
                </c:pt>
                <c:pt idx="136">
                  <c:v>2.7830424308776855</c:v>
                </c:pt>
                <c:pt idx="137">
                  <c:v>2.9439566135406494</c:v>
                </c:pt>
                <c:pt idx="138">
                  <c:v>2.9606790542602539</c:v>
                </c:pt>
                <c:pt idx="139">
                  <c:v>3.0850872993469238</c:v>
                </c:pt>
                <c:pt idx="140">
                  <c:v>3.838421106338501</c:v>
                </c:pt>
                <c:pt idx="141">
                  <c:v>4.2545323371887207</c:v>
                </c:pt>
                <c:pt idx="142">
                  <c:v>4.6469416618347168</c:v>
                </c:pt>
                <c:pt idx="143">
                  <c:v>4.8612022399902344</c:v>
                </c:pt>
                <c:pt idx="144">
                  <c:v>5.0162019729614258</c:v>
                </c:pt>
                <c:pt idx="145">
                  <c:v>5.0699400901794434</c:v>
                </c:pt>
                <c:pt idx="146">
                  <c:v>5.0562834739685059</c:v>
                </c:pt>
                <c:pt idx="147">
                  <c:v>6.8778562545776367</c:v>
                </c:pt>
                <c:pt idx="148">
                  <c:v>4.886599063873291</c:v>
                </c:pt>
                <c:pt idx="149">
                  <c:v>4.7873907089233398</c:v>
                </c:pt>
                <c:pt idx="150">
                  <c:v>4.5404858589172363</c:v>
                </c:pt>
                <c:pt idx="151">
                  <c:v>4.5082764625549316</c:v>
                </c:pt>
                <c:pt idx="152">
                  <c:v>4.7879376411437988</c:v>
                </c:pt>
                <c:pt idx="153">
                  <c:v>4.4828219413757324</c:v>
                </c:pt>
                <c:pt idx="154">
                  <c:v>4.6021556854248047</c:v>
                </c:pt>
                <c:pt idx="155">
                  <c:v>4.5331645011901855</c:v>
                </c:pt>
                <c:pt idx="156">
                  <c:v>4.8772406578063965</c:v>
                </c:pt>
                <c:pt idx="157">
                  <c:v>3.97113037109375</c:v>
                </c:pt>
                <c:pt idx="158">
                  <c:v>4.0105838775634766</c:v>
                </c:pt>
                <c:pt idx="159">
                  <c:v>4.3322148323059082</c:v>
                </c:pt>
                <c:pt idx="160">
                  <c:v>4.0914244651794434</c:v>
                </c:pt>
                <c:pt idx="161">
                  <c:v>3.9449954032897949</c:v>
                </c:pt>
                <c:pt idx="162">
                  <c:v>3.8928475379943848</c:v>
                </c:pt>
                <c:pt idx="163">
                  <c:v>3.6695320606231689</c:v>
                </c:pt>
                <c:pt idx="164">
                  <c:v>3.8850769996643066</c:v>
                </c:pt>
                <c:pt idx="165">
                  <c:v>4.1527743339538574</c:v>
                </c:pt>
                <c:pt idx="166">
                  <c:v>4.1527743339538574</c:v>
                </c:pt>
                <c:pt idx="167">
                  <c:v>4.1527743339538574</c:v>
                </c:pt>
                <c:pt idx="168">
                  <c:v>4.1527743339538574</c:v>
                </c:pt>
                <c:pt idx="169">
                  <c:v>4.1527743339538574</c:v>
                </c:pt>
                <c:pt idx="170">
                  <c:v>4.1527743339538574</c:v>
                </c:pt>
              </c:numCache>
            </c:numRef>
          </c:val>
          <c:extLst>
            <c:ext xmlns:c16="http://schemas.microsoft.com/office/drawing/2014/chart" uri="{C3380CC4-5D6E-409C-BE32-E72D297353CC}">
              <c16:uniqueId val="{00000001-BF99-8244-BD43-DFE4AE10DC50}"/>
            </c:ext>
          </c:extLst>
        </c:ser>
        <c:ser>
          <c:idx val="2"/>
          <c:order val="2"/>
          <c:tx>
            <c:strRef>
              <c:f>Ref!$D$1</c:f>
              <c:strCache>
                <c:ptCount val="1"/>
                <c:pt idx="0">
                  <c:v>Global CO2eq emissions from CH4</c:v>
                </c:pt>
              </c:strCache>
            </c:strRef>
          </c:tx>
          <c:spPr>
            <a:solidFill>
              <a:srgbClr val="66ABDE"/>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Ref!$D$2:$D$172</c:f>
              <c:numCache>
                <c:formatCode>General</c:formatCode>
                <c:ptCount val="171"/>
                <c:pt idx="0">
                  <c:v>0.90494346618652344</c:v>
                </c:pt>
                <c:pt idx="1">
                  <c:v>0.92301583290100098</c:v>
                </c:pt>
                <c:pt idx="2">
                  <c:v>0.94273704290390015</c:v>
                </c:pt>
                <c:pt idx="3">
                  <c:v>0.96172833442687988</c:v>
                </c:pt>
                <c:pt idx="4">
                  <c:v>0.98157608509063721</c:v>
                </c:pt>
                <c:pt idx="5">
                  <c:v>1.001633882522583</c:v>
                </c:pt>
                <c:pt idx="6">
                  <c:v>1.0215232372283936</c:v>
                </c:pt>
                <c:pt idx="7">
                  <c:v>1.0420857667922974</c:v>
                </c:pt>
                <c:pt idx="8">
                  <c:v>1.0623627901077271</c:v>
                </c:pt>
                <c:pt idx="9">
                  <c:v>1.0831502676010132</c:v>
                </c:pt>
                <c:pt idx="10">
                  <c:v>1.1045498847961426</c:v>
                </c:pt>
                <c:pt idx="11">
                  <c:v>1.1251270771026611</c:v>
                </c:pt>
                <c:pt idx="12">
                  <c:v>1.1464412212371826</c:v>
                </c:pt>
                <c:pt idx="13">
                  <c:v>1.1678099632263184</c:v>
                </c:pt>
                <c:pt idx="14">
                  <c:v>1.1893593072891235</c:v>
                </c:pt>
                <c:pt idx="15">
                  <c:v>1.210713267326355</c:v>
                </c:pt>
                <c:pt idx="16">
                  <c:v>1.232202410697937</c:v>
                </c:pt>
                <c:pt idx="17">
                  <c:v>1.2541623115539551</c:v>
                </c:pt>
                <c:pt idx="18">
                  <c:v>1.2758001089096069</c:v>
                </c:pt>
                <c:pt idx="19">
                  <c:v>1.2979661226272583</c:v>
                </c:pt>
                <c:pt idx="20">
                  <c:v>1.3199995756149292</c:v>
                </c:pt>
                <c:pt idx="21">
                  <c:v>1.3422362804412842</c:v>
                </c:pt>
                <c:pt idx="22">
                  <c:v>1.3642755746841431</c:v>
                </c:pt>
                <c:pt idx="23">
                  <c:v>1.3865625858306885</c:v>
                </c:pt>
                <c:pt idx="24">
                  <c:v>1.4089919328689575</c:v>
                </c:pt>
                <c:pt idx="25">
                  <c:v>1.4311715364456177</c:v>
                </c:pt>
                <c:pt idx="26">
                  <c:v>1.4533133506774902</c:v>
                </c:pt>
                <c:pt idx="27">
                  <c:v>1.4750295877456665</c:v>
                </c:pt>
                <c:pt idx="28">
                  <c:v>1.4974451065063477</c:v>
                </c:pt>
                <c:pt idx="29">
                  <c:v>1.5195778608322144</c:v>
                </c:pt>
                <c:pt idx="30">
                  <c:v>1.5413689613342285</c:v>
                </c:pt>
                <c:pt idx="31">
                  <c:v>1.5627597570419312</c:v>
                </c:pt>
                <c:pt idx="32">
                  <c:v>1.5845961570739746</c:v>
                </c:pt>
                <c:pt idx="33">
                  <c:v>1.6062085628509521</c:v>
                </c:pt>
                <c:pt idx="34">
                  <c:v>1.6273616552352905</c:v>
                </c:pt>
                <c:pt idx="35">
                  <c:v>1.6484535932540894</c:v>
                </c:pt>
                <c:pt idx="36">
                  <c:v>1.6690492630004883</c:v>
                </c:pt>
                <c:pt idx="37">
                  <c:v>1.6904120445251465</c:v>
                </c:pt>
                <c:pt idx="38">
                  <c:v>1.7105351686477661</c:v>
                </c:pt>
                <c:pt idx="39">
                  <c:v>1.7319711446762085</c:v>
                </c:pt>
                <c:pt idx="40">
                  <c:v>1.7531090974807739</c:v>
                </c:pt>
                <c:pt idx="41">
                  <c:v>1.7813471555709839</c:v>
                </c:pt>
                <c:pt idx="42">
                  <c:v>1.8107644319534302</c:v>
                </c:pt>
                <c:pt idx="43">
                  <c:v>1.841064453125</c:v>
                </c:pt>
                <c:pt idx="44">
                  <c:v>1.8729535341262817</c:v>
                </c:pt>
                <c:pt idx="45">
                  <c:v>1.9002777338027954</c:v>
                </c:pt>
                <c:pt idx="46">
                  <c:v>1.9300582408905029</c:v>
                </c:pt>
                <c:pt idx="47">
                  <c:v>1.9584219455718994</c:v>
                </c:pt>
                <c:pt idx="48">
                  <c:v>1.9847126007080078</c:v>
                </c:pt>
                <c:pt idx="49">
                  <c:v>2.009056568145752</c:v>
                </c:pt>
                <c:pt idx="50">
                  <c:v>2.0343356132507324</c:v>
                </c:pt>
                <c:pt idx="51">
                  <c:v>2.0557301044464111</c:v>
                </c:pt>
                <c:pt idx="52">
                  <c:v>2.0848431587219238</c:v>
                </c:pt>
                <c:pt idx="53">
                  <c:v>2.1105659008026123</c:v>
                </c:pt>
                <c:pt idx="54">
                  <c:v>2.142343282699585</c:v>
                </c:pt>
                <c:pt idx="55">
                  <c:v>2.1723513603210449</c:v>
                </c:pt>
                <c:pt idx="56">
                  <c:v>2.2040877342224121</c:v>
                </c:pt>
                <c:pt idx="57">
                  <c:v>2.2325763702392578</c:v>
                </c:pt>
                <c:pt idx="58">
                  <c:v>2.2605798244476318</c:v>
                </c:pt>
                <c:pt idx="59">
                  <c:v>2.2876143455505371</c:v>
                </c:pt>
                <c:pt idx="60">
                  <c:v>2.3134365081787109</c:v>
                </c:pt>
                <c:pt idx="61">
                  <c:v>2.3393628597259521</c:v>
                </c:pt>
                <c:pt idx="62">
                  <c:v>2.3664538860321045</c:v>
                </c:pt>
                <c:pt idx="63">
                  <c:v>2.3997976779937744</c:v>
                </c:pt>
                <c:pt idx="64">
                  <c:v>2.4333627223968506</c:v>
                </c:pt>
                <c:pt idx="65">
                  <c:v>2.4679334163665771</c:v>
                </c:pt>
                <c:pt idx="66">
                  <c:v>2.5020902156829834</c:v>
                </c:pt>
                <c:pt idx="67">
                  <c:v>2.5361573696136475</c:v>
                </c:pt>
                <c:pt idx="68">
                  <c:v>2.5664873123168945</c:v>
                </c:pt>
                <c:pt idx="69">
                  <c:v>2.5954596996307373</c:v>
                </c:pt>
                <c:pt idx="70">
                  <c:v>2.6197779178619385</c:v>
                </c:pt>
                <c:pt idx="71">
                  <c:v>2.643057107925415</c:v>
                </c:pt>
                <c:pt idx="72">
                  <c:v>2.668999195098877</c:v>
                </c:pt>
                <c:pt idx="73">
                  <c:v>2.695030689239502</c:v>
                </c:pt>
                <c:pt idx="74">
                  <c:v>2.7222805023193359</c:v>
                </c:pt>
                <c:pt idx="75">
                  <c:v>2.7510700225830078</c:v>
                </c:pt>
                <c:pt idx="76">
                  <c:v>2.7767937183380127</c:v>
                </c:pt>
                <c:pt idx="77">
                  <c:v>2.803687572479248</c:v>
                </c:pt>
                <c:pt idx="78">
                  <c:v>2.8311500549316406</c:v>
                </c:pt>
                <c:pt idx="79">
                  <c:v>2.8536591529846191</c:v>
                </c:pt>
                <c:pt idx="80">
                  <c:v>2.8765323162078857</c:v>
                </c:pt>
                <c:pt idx="81">
                  <c:v>2.8967008590698242</c:v>
                </c:pt>
                <c:pt idx="82">
                  <c:v>2.9194591045379639</c:v>
                </c:pt>
                <c:pt idx="83">
                  <c:v>2.9436960220336914</c:v>
                </c:pt>
                <c:pt idx="84">
                  <c:v>2.9681427478790283</c:v>
                </c:pt>
                <c:pt idx="85">
                  <c:v>2.9963808059692383</c:v>
                </c:pt>
                <c:pt idx="86">
                  <c:v>3.0235660076141357</c:v>
                </c:pt>
                <c:pt idx="87">
                  <c:v>3.0504937171936035</c:v>
                </c:pt>
                <c:pt idx="88">
                  <c:v>3.0750496387481689</c:v>
                </c:pt>
                <c:pt idx="89">
                  <c:v>3.1032791137695312</c:v>
                </c:pt>
                <c:pt idx="90">
                  <c:v>3.1298372745513916</c:v>
                </c:pt>
                <c:pt idx="91">
                  <c:v>3.1588339805603027</c:v>
                </c:pt>
                <c:pt idx="92">
                  <c:v>3.2031664848327637</c:v>
                </c:pt>
                <c:pt idx="93">
                  <c:v>3.2534852027893066</c:v>
                </c:pt>
                <c:pt idx="94">
                  <c:v>3.3127472400665283</c:v>
                </c:pt>
                <c:pt idx="95">
                  <c:v>3.3774497509002686</c:v>
                </c:pt>
                <c:pt idx="96">
                  <c:v>3.4436416625976562</c:v>
                </c:pt>
                <c:pt idx="97">
                  <c:v>3.5065295696258545</c:v>
                </c:pt>
                <c:pt idx="98">
                  <c:v>3.5750737190246582</c:v>
                </c:pt>
                <c:pt idx="99">
                  <c:v>3.6340639591217041</c:v>
                </c:pt>
                <c:pt idx="100">
                  <c:v>3.6860349178314209</c:v>
                </c:pt>
                <c:pt idx="101">
                  <c:v>3.7487099170684814</c:v>
                </c:pt>
                <c:pt idx="102">
                  <c:v>3.8373634815216064</c:v>
                </c:pt>
                <c:pt idx="103">
                  <c:v>3.9443964958190918</c:v>
                </c:pt>
                <c:pt idx="104">
                  <c:v>4.0646367073059082</c:v>
                </c:pt>
                <c:pt idx="105">
                  <c:v>4.1976199150085449</c:v>
                </c:pt>
                <c:pt idx="106">
                  <c:v>4.3319554328918457</c:v>
                </c:pt>
                <c:pt idx="107">
                  <c:v>4.4677834510803223</c:v>
                </c:pt>
                <c:pt idx="108">
                  <c:v>4.6000361442565918</c:v>
                </c:pt>
                <c:pt idx="109">
                  <c:v>4.7139511108398438</c:v>
                </c:pt>
                <c:pt idx="110">
                  <c:v>4.8140649795532227</c:v>
                </c:pt>
                <c:pt idx="111">
                  <c:v>4.8973989486694336</c:v>
                </c:pt>
                <c:pt idx="112">
                  <c:v>5.0101432800292969</c:v>
                </c:pt>
                <c:pt idx="113">
                  <c:v>5.1028738021850586</c:v>
                </c:pt>
                <c:pt idx="114">
                  <c:v>5.2331552505493164</c:v>
                </c:pt>
                <c:pt idx="115">
                  <c:v>5.3573884963989258</c:v>
                </c:pt>
                <c:pt idx="116">
                  <c:v>5.4956297874450684</c:v>
                </c:pt>
                <c:pt idx="117">
                  <c:v>5.6408267021179199</c:v>
                </c:pt>
                <c:pt idx="118">
                  <c:v>5.7877707481384277</c:v>
                </c:pt>
                <c:pt idx="119">
                  <c:v>5.9220395088195801</c:v>
                </c:pt>
                <c:pt idx="120">
                  <c:v>6.0455975532531738</c:v>
                </c:pt>
                <c:pt idx="121">
                  <c:v>5.9098730087280273</c:v>
                </c:pt>
                <c:pt idx="122">
                  <c:v>6.1753158569335938</c:v>
                </c:pt>
                <c:pt idx="123">
                  <c:v>6.2322201728820801</c:v>
                </c:pt>
                <c:pt idx="124">
                  <c:v>6.2249178886413574</c:v>
                </c:pt>
                <c:pt idx="125">
                  <c:v>6.3510212898254395</c:v>
                </c:pt>
                <c:pt idx="126">
                  <c:v>6.530207633972168</c:v>
                </c:pt>
                <c:pt idx="127">
                  <c:v>6.6840085983276367</c:v>
                </c:pt>
                <c:pt idx="128">
                  <c:v>6.7154302597045898</c:v>
                </c:pt>
                <c:pt idx="129">
                  <c:v>6.9046459197998047</c:v>
                </c:pt>
                <c:pt idx="130">
                  <c:v>6.9636502265930176</c:v>
                </c:pt>
                <c:pt idx="131">
                  <c:v>6.8867006301879883</c:v>
                </c:pt>
                <c:pt idx="132">
                  <c:v>7.4020071029663086</c:v>
                </c:pt>
                <c:pt idx="133">
                  <c:v>7.2255706787109375</c:v>
                </c:pt>
                <c:pt idx="134">
                  <c:v>7.0920863151550293</c:v>
                </c:pt>
                <c:pt idx="135">
                  <c:v>7.1764812469482422</c:v>
                </c:pt>
                <c:pt idx="136">
                  <c:v>7.3898301124572754</c:v>
                </c:pt>
                <c:pt idx="137">
                  <c:v>7.6815171241760254</c:v>
                </c:pt>
                <c:pt idx="138">
                  <c:v>7.532865047454834</c:v>
                </c:pt>
                <c:pt idx="139">
                  <c:v>7.6965951919555664</c:v>
                </c:pt>
                <c:pt idx="140">
                  <c:v>7.7963399887084961</c:v>
                </c:pt>
                <c:pt idx="141">
                  <c:v>7.7615160942077637</c:v>
                </c:pt>
                <c:pt idx="142">
                  <c:v>7.6735062599182129</c:v>
                </c:pt>
                <c:pt idx="143">
                  <c:v>7.6542983055114746</c:v>
                </c:pt>
                <c:pt idx="144">
                  <c:v>7.5895652770996094</c:v>
                </c:pt>
                <c:pt idx="145">
                  <c:v>7.7053537368774414</c:v>
                </c:pt>
                <c:pt idx="146">
                  <c:v>7.7783746719360352</c:v>
                </c:pt>
                <c:pt idx="147">
                  <c:v>7.8250646591186523</c:v>
                </c:pt>
                <c:pt idx="148">
                  <c:v>7.8773798942565918</c:v>
                </c:pt>
                <c:pt idx="149">
                  <c:v>7.8904948234558105</c:v>
                </c:pt>
                <c:pt idx="150">
                  <c:v>7.9788155555725098</c:v>
                </c:pt>
                <c:pt idx="151">
                  <c:v>7.9534053802490234</c:v>
                </c:pt>
                <c:pt idx="152">
                  <c:v>8.161747932434082</c:v>
                </c:pt>
                <c:pt idx="153">
                  <c:v>8.3407382965087891</c:v>
                </c:pt>
                <c:pt idx="154">
                  <c:v>8.6213846206665039</c:v>
                </c:pt>
                <c:pt idx="155">
                  <c:v>8.7385978698730469</c:v>
                </c:pt>
                <c:pt idx="156">
                  <c:v>8.9261703491210938</c:v>
                </c:pt>
                <c:pt idx="157">
                  <c:v>8.9324846267700195</c:v>
                </c:pt>
                <c:pt idx="158">
                  <c:v>9.0497312545776367</c:v>
                </c:pt>
                <c:pt idx="159">
                  <c:v>9.0926694869995117</c:v>
                </c:pt>
                <c:pt idx="160">
                  <c:v>9.1672725677490234</c:v>
                </c:pt>
                <c:pt idx="161">
                  <c:v>9.2866792678833008</c:v>
                </c:pt>
                <c:pt idx="162">
                  <c:v>9.3870563507080078</c:v>
                </c:pt>
                <c:pt idx="163">
                  <c:v>9.3923368453979492</c:v>
                </c:pt>
                <c:pt idx="164">
                  <c:v>9.5491142272949219</c:v>
                </c:pt>
                <c:pt idx="165">
                  <c:v>9.6848583221435547</c:v>
                </c:pt>
                <c:pt idx="166">
                  <c:v>9.7964229583740234</c:v>
                </c:pt>
                <c:pt idx="167">
                  <c:v>9.9669218063354492</c:v>
                </c:pt>
                <c:pt idx="168">
                  <c:v>10.119885444641113</c:v>
                </c:pt>
                <c:pt idx="169">
                  <c:v>10.196331024169922</c:v>
                </c:pt>
                <c:pt idx="170">
                  <c:v>10.401525497436523</c:v>
                </c:pt>
              </c:numCache>
            </c:numRef>
          </c:val>
          <c:extLst>
            <c:ext xmlns:c16="http://schemas.microsoft.com/office/drawing/2014/chart" uri="{C3380CC4-5D6E-409C-BE32-E72D297353CC}">
              <c16:uniqueId val="{00000002-BF99-8244-BD43-DFE4AE10DC50}"/>
            </c:ext>
          </c:extLst>
        </c:ser>
        <c:ser>
          <c:idx val="3"/>
          <c:order val="3"/>
          <c:tx>
            <c:strRef>
              <c:f>Ref!$E$1</c:f>
              <c:strCache>
                <c:ptCount val="1"/>
                <c:pt idx="0">
                  <c:v>Global CO2eq emissions from N2O</c:v>
                </c:pt>
              </c:strCache>
            </c:strRef>
          </c:tx>
          <c:spPr>
            <a:solidFill>
              <a:srgbClr val="663399"/>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Ref!$E$2:$E$172</c:f>
              <c:numCache>
                <c:formatCode>General</c:formatCode>
                <c:ptCount val="171"/>
                <c:pt idx="0">
                  <c:v>0.12550131976604462</c:v>
                </c:pt>
                <c:pt idx="1">
                  <c:v>0.12856036424636841</c:v>
                </c:pt>
                <c:pt idx="2">
                  <c:v>0.13140605390071869</c:v>
                </c:pt>
                <c:pt idx="3">
                  <c:v>0.13410383462905884</c:v>
                </c:pt>
                <c:pt idx="4">
                  <c:v>0.1367780864238739</c:v>
                </c:pt>
                <c:pt idx="5">
                  <c:v>0.13928322494029999</c:v>
                </c:pt>
                <c:pt idx="6">
                  <c:v>0.14164933562278748</c:v>
                </c:pt>
                <c:pt idx="7">
                  <c:v>0.14385986328125</c:v>
                </c:pt>
                <c:pt idx="8">
                  <c:v>0.14553356170654297</c:v>
                </c:pt>
                <c:pt idx="9">
                  <c:v>0.14678385853767395</c:v>
                </c:pt>
                <c:pt idx="10">
                  <c:v>0.14806501567363739</c:v>
                </c:pt>
                <c:pt idx="11">
                  <c:v>0.14887900650501251</c:v>
                </c:pt>
                <c:pt idx="12">
                  <c:v>0.14969524741172791</c:v>
                </c:pt>
                <c:pt idx="13">
                  <c:v>0.15042045712471008</c:v>
                </c:pt>
                <c:pt idx="14">
                  <c:v>0.15144889056682587</c:v>
                </c:pt>
                <c:pt idx="15">
                  <c:v>0.15218843519687653</c:v>
                </c:pt>
                <c:pt idx="16">
                  <c:v>0.15287333726882935</c:v>
                </c:pt>
                <c:pt idx="17">
                  <c:v>0.15364676713943481</c:v>
                </c:pt>
                <c:pt idx="18">
                  <c:v>0.15445651113986969</c:v>
                </c:pt>
                <c:pt idx="19">
                  <c:v>0.15520612895488739</c:v>
                </c:pt>
                <c:pt idx="20">
                  <c:v>0.15608125925064087</c:v>
                </c:pt>
                <c:pt idx="21">
                  <c:v>0.1590755432844162</c:v>
                </c:pt>
                <c:pt idx="22">
                  <c:v>0.16484211385250092</c:v>
                </c:pt>
                <c:pt idx="23">
                  <c:v>0.17347633838653564</c:v>
                </c:pt>
                <c:pt idx="24">
                  <c:v>0.18361192941665649</c:v>
                </c:pt>
                <c:pt idx="25">
                  <c:v>0.19466270506381989</c:v>
                </c:pt>
                <c:pt idx="26">
                  <c:v>0.20592015981674194</c:v>
                </c:pt>
                <c:pt idx="27">
                  <c:v>0.21674780547618866</c:v>
                </c:pt>
                <c:pt idx="28">
                  <c:v>0.2264864593744278</c:v>
                </c:pt>
                <c:pt idx="29">
                  <c:v>0.23399583995342255</c:v>
                </c:pt>
                <c:pt idx="30">
                  <c:v>0.23877714574337006</c:v>
                </c:pt>
                <c:pt idx="31">
                  <c:v>0.24202662706375122</c:v>
                </c:pt>
                <c:pt idx="32">
                  <c:v>0.24476481974124908</c:v>
                </c:pt>
                <c:pt idx="33">
                  <c:v>0.24692358076572418</c:v>
                </c:pt>
                <c:pt idx="34">
                  <c:v>0.24894405901432037</c:v>
                </c:pt>
                <c:pt idx="35">
                  <c:v>0.25117883086204529</c:v>
                </c:pt>
                <c:pt idx="36">
                  <c:v>0.25284397602081299</c:v>
                </c:pt>
                <c:pt idx="37">
                  <c:v>0.25479787588119507</c:v>
                </c:pt>
                <c:pt idx="38">
                  <c:v>0.25701886415481567</c:v>
                </c:pt>
                <c:pt idx="39">
                  <c:v>0.25889021158218384</c:v>
                </c:pt>
                <c:pt idx="40">
                  <c:v>0.26904353499412537</c:v>
                </c:pt>
                <c:pt idx="41">
                  <c:v>0.27283424139022827</c:v>
                </c:pt>
                <c:pt idx="42">
                  <c:v>0.27699676156044006</c:v>
                </c:pt>
                <c:pt idx="43">
                  <c:v>0.28109270334243774</c:v>
                </c:pt>
                <c:pt idx="44">
                  <c:v>0.28502625226974487</c:v>
                </c:pt>
                <c:pt idx="45">
                  <c:v>0.2891421914100647</c:v>
                </c:pt>
                <c:pt idx="46">
                  <c:v>0.29294633865356445</c:v>
                </c:pt>
                <c:pt idx="47">
                  <c:v>0.29678717255592346</c:v>
                </c:pt>
                <c:pt idx="48">
                  <c:v>0.30048888921737671</c:v>
                </c:pt>
                <c:pt idx="49">
                  <c:v>0.30396398901939392</c:v>
                </c:pt>
                <c:pt idx="50">
                  <c:v>0.30699077248573303</c:v>
                </c:pt>
                <c:pt idx="51">
                  <c:v>0.31065976619720459</c:v>
                </c:pt>
                <c:pt idx="52">
                  <c:v>0.31434866786003113</c:v>
                </c:pt>
                <c:pt idx="53">
                  <c:v>0.3184211254119873</c:v>
                </c:pt>
                <c:pt idx="54">
                  <c:v>0.32275307178497314</c:v>
                </c:pt>
                <c:pt idx="55">
                  <c:v>0.32714936137199402</c:v>
                </c:pt>
                <c:pt idx="56">
                  <c:v>0.33157342672348022</c:v>
                </c:pt>
                <c:pt idx="57">
                  <c:v>0.33613261580467224</c:v>
                </c:pt>
                <c:pt idx="58">
                  <c:v>0.34046736359596252</c:v>
                </c:pt>
                <c:pt idx="59">
                  <c:v>0.34469509124755859</c:v>
                </c:pt>
                <c:pt idx="60">
                  <c:v>0.34867298603057861</c:v>
                </c:pt>
                <c:pt idx="61">
                  <c:v>0.35353812575340271</c:v>
                </c:pt>
                <c:pt idx="62">
                  <c:v>0.3597700297832489</c:v>
                </c:pt>
                <c:pt idx="63">
                  <c:v>0.36758086085319519</c:v>
                </c:pt>
                <c:pt idx="64">
                  <c:v>0.37636828422546387</c:v>
                </c:pt>
                <c:pt idx="65">
                  <c:v>0.38532143831253052</c:v>
                </c:pt>
                <c:pt idx="66">
                  <c:v>0.39505976438522339</c:v>
                </c:pt>
                <c:pt idx="67">
                  <c:v>0.40410175919532776</c:v>
                </c:pt>
                <c:pt idx="68">
                  <c:v>0.41283637285232544</c:v>
                </c:pt>
                <c:pt idx="69">
                  <c:v>0.42076009511947632</c:v>
                </c:pt>
                <c:pt idx="70">
                  <c:v>0.42732924222946167</c:v>
                </c:pt>
                <c:pt idx="71">
                  <c:v>0.43313300609588623</c:v>
                </c:pt>
                <c:pt idx="72">
                  <c:v>0.43915635347366333</c:v>
                </c:pt>
                <c:pt idx="73">
                  <c:v>0.44498074054718018</c:v>
                </c:pt>
                <c:pt idx="74">
                  <c:v>0.45128512382507324</c:v>
                </c:pt>
                <c:pt idx="75">
                  <c:v>0.4569246768951416</c:v>
                </c:pt>
                <c:pt idx="76">
                  <c:v>0.46238678693771362</c:v>
                </c:pt>
                <c:pt idx="77">
                  <c:v>0.46781513094902039</c:v>
                </c:pt>
                <c:pt idx="78">
                  <c:v>0.47241148352622986</c:v>
                </c:pt>
                <c:pt idx="79">
                  <c:v>0.47645217180252075</c:v>
                </c:pt>
                <c:pt idx="80">
                  <c:v>0.4798007607460022</c:v>
                </c:pt>
                <c:pt idx="81">
                  <c:v>0.48246985673904419</c:v>
                </c:pt>
                <c:pt idx="82">
                  <c:v>0.48471501469612122</c:v>
                </c:pt>
                <c:pt idx="83">
                  <c:v>0.48685422539710999</c:v>
                </c:pt>
                <c:pt idx="84">
                  <c:v>0.48926195502281189</c:v>
                </c:pt>
                <c:pt idx="85">
                  <c:v>0.49100881814956665</c:v>
                </c:pt>
                <c:pt idx="86">
                  <c:v>0.49349173903465271</c:v>
                </c:pt>
                <c:pt idx="87">
                  <c:v>0.49656221270561218</c:v>
                </c:pt>
                <c:pt idx="88">
                  <c:v>0.50029879808425903</c:v>
                </c:pt>
                <c:pt idx="89">
                  <c:v>0.50423592329025269</c:v>
                </c:pt>
                <c:pt idx="90">
                  <c:v>0.50937044620513916</c:v>
                </c:pt>
                <c:pt idx="91">
                  <c:v>0.52804076671600342</c:v>
                </c:pt>
                <c:pt idx="92">
                  <c:v>0.56909477710723877</c:v>
                </c:pt>
                <c:pt idx="93">
                  <c:v>0.62705534696578979</c:v>
                </c:pt>
                <c:pt idx="94">
                  <c:v>0.69707512855529785</c:v>
                </c:pt>
                <c:pt idx="95">
                  <c:v>0.77299332618713379</c:v>
                </c:pt>
                <c:pt idx="96">
                  <c:v>0.85077863931655884</c:v>
                </c:pt>
                <c:pt idx="97">
                  <c:v>0.92400962114334106</c:v>
                </c:pt>
                <c:pt idx="98">
                  <c:v>0.98740410804748535</c:v>
                </c:pt>
                <c:pt idx="99">
                  <c:v>1.037237286567688</c:v>
                </c:pt>
                <c:pt idx="100">
                  <c:v>1.0657302141189575</c:v>
                </c:pt>
                <c:pt idx="101">
                  <c:v>1.0839246511459351</c:v>
                </c:pt>
                <c:pt idx="102">
                  <c:v>1.1015514135360718</c:v>
                </c:pt>
                <c:pt idx="103">
                  <c:v>1.1196227073669434</c:v>
                </c:pt>
                <c:pt idx="104">
                  <c:v>1.139386773109436</c:v>
                </c:pt>
                <c:pt idx="105">
                  <c:v>1.1592017412185669</c:v>
                </c:pt>
                <c:pt idx="106">
                  <c:v>1.1808496713638306</c:v>
                </c:pt>
                <c:pt idx="107">
                  <c:v>1.2039164304733276</c:v>
                </c:pt>
                <c:pt idx="108">
                  <c:v>1.2281225919723511</c:v>
                </c:pt>
                <c:pt idx="109">
                  <c:v>1.254876971244812</c:v>
                </c:pt>
                <c:pt idx="110">
                  <c:v>1.2837411165237427</c:v>
                </c:pt>
                <c:pt idx="111">
                  <c:v>1.3610759973526001</c:v>
                </c:pt>
                <c:pt idx="112">
                  <c:v>1.4084750413894653</c:v>
                </c:pt>
                <c:pt idx="113">
                  <c:v>1.454108715057373</c:v>
                </c:pt>
                <c:pt idx="114">
                  <c:v>1.5020350217819214</c:v>
                </c:pt>
                <c:pt idx="115">
                  <c:v>1.56443190574646</c:v>
                </c:pt>
                <c:pt idx="116">
                  <c:v>1.6318812370300293</c:v>
                </c:pt>
                <c:pt idx="117">
                  <c:v>1.6895968914031982</c:v>
                </c:pt>
                <c:pt idx="118">
                  <c:v>1.7369958162307739</c:v>
                </c:pt>
                <c:pt idx="119">
                  <c:v>1.7757837772369385</c:v>
                </c:pt>
                <c:pt idx="120">
                  <c:v>1.8209325075149536</c:v>
                </c:pt>
                <c:pt idx="121">
                  <c:v>1.7904703617095947</c:v>
                </c:pt>
                <c:pt idx="122">
                  <c:v>1.8952361345291138</c:v>
                </c:pt>
                <c:pt idx="123">
                  <c:v>1.932831883430481</c:v>
                </c:pt>
                <c:pt idx="124">
                  <c:v>1.9226701259613037</c:v>
                </c:pt>
                <c:pt idx="125">
                  <c:v>1.9814572334289551</c:v>
                </c:pt>
                <c:pt idx="126">
                  <c:v>2.0377969741821289</c:v>
                </c:pt>
                <c:pt idx="127">
                  <c:v>2.0891480445861816</c:v>
                </c:pt>
                <c:pt idx="128">
                  <c:v>2.1281840801239014</c:v>
                </c:pt>
                <c:pt idx="129">
                  <c:v>2.1986002922058105</c:v>
                </c:pt>
                <c:pt idx="130">
                  <c:v>2.2194421291351318</c:v>
                </c:pt>
                <c:pt idx="131">
                  <c:v>2.1860458850860596</c:v>
                </c:pt>
                <c:pt idx="132">
                  <c:v>2.2801220417022705</c:v>
                </c:pt>
                <c:pt idx="133">
                  <c:v>2.2784938812255859</c:v>
                </c:pt>
                <c:pt idx="134">
                  <c:v>2.2368588447570801</c:v>
                </c:pt>
                <c:pt idx="135">
                  <c:v>2.2300510406494141</c:v>
                </c:pt>
                <c:pt idx="136">
                  <c:v>2.2733564376831055</c:v>
                </c:pt>
                <c:pt idx="137">
                  <c:v>2.370213508605957</c:v>
                </c:pt>
                <c:pt idx="138">
                  <c:v>2.2882175445556641</c:v>
                </c:pt>
                <c:pt idx="139">
                  <c:v>2.3193120956420898</c:v>
                </c:pt>
                <c:pt idx="140">
                  <c:v>2.2117748260498047</c:v>
                </c:pt>
                <c:pt idx="141">
                  <c:v>2.2123029232025146</c:v>
                </c:pt>
                <c:pt idx="142">
                  <c:v>2.2145099639892578</c:v>
                </c:pt>
                <c:pt idx="143">
                  <c:v>2.1548759937286377</c:v>
                </c:pt>
                <c:pt idx="144">
                  <c:v>2.2202517986297607</c:v>
                </c:pt>
                <c:pt idx="145">
                  <c:v>2.2615818977355957</c:v>
                </c:pt>
                <c:pt idx="146">
                  <c:v>2.2954404354095459</c:v>
                </c:pt>
                <c:pt idx="147">
                  <c:v>2.4093279838562012</c:v>
                </c:pt>
                <c:pt idx="148">
                  <c:v>2.3548922538757324</c:v>
                </c:pt>
                <c:pt idx="149">
                  <c:v>2.2749345302581787</c:v>
                </c:pt>
                <c:pt idx="150">
                  <c:v>2.2518622875213623</c:v>
                </c:pt>
                <c:pt idx="151">
                  <c:v>2.2666730880737305</c:v>
                </c:pt>
                <c:pt idx="152">
                  <c:v>2.3020508289337158</c:v>
                </c:pt>
                <c:pt idx="153">
                  <c:v>2.3439524173736572</c:v>
                </c:pt>
                <c:pt idx="154">
                  <c:v>2.4276411533355713</c:v>
                </c:pt>
                <c:pt idx="155">
                  <c:v>2.422205924987793</c:v>
                </c:pt>
                <c:pt idx="156">
                  <c:v>2.496349573135376</c:v>
                </c:pt>
                <c:pt idx="157">
                  <c:v>2.5161552429199219</c:v>
                </c:pt>
                <c:pt idx="158">
                  <c:v>2.5147819519042969</c:v>
                </c:pt>
                <c:pt idx="159">
                  <c:v>2.5392961502075195</c:v>
                </c:pt>
                <c:pt idx="160">
                  <c:v>2.5870373249053955</c:v>
                </c:pt>
                <c:pt idx="161">
                  <c:v>2.6123754978179932</c:v>
                </c:pt>
                <c:pt idx="162">
                  <c:v>2.6274254322052002</c:v>
                </c:pt>
                <c:pt idx="163">
                  <c:v>2.6293706893920898</c:v>
                </c:pt>
                <c:pt idx="164">
                  <c:v>2.6645472049713135</c:v>
                </c:pt>
                <c:pt idx="165">
                  <c:v>2.724696159362793</c:v>
                </c:pt>
                <c:pt idx="166">
                  <c:v>2.7287554740905762</c:v>
                </c:pt>
                <c:pt idx="167">
                  <c:v>2.7470467090606689</c:v>
                </c:pt>
                <c:pt idx="168">
                  <c:v>2.7614941596984863</c:v>
                </c:pt>
                <c:pt idx="169">
                  <c:v>2.7550511360168457</c:v>
                </c:pt>
                <c:pt idx="170">
                  <c:v>2.7842323780059814</c:v>
                </c:pt>
              </c:numCache>
            </c:numRef>
          </c:val>
          <c:extLst>
            <c:ext xmlns:c16="http://schemas.microsoft.com/office/drawing/2014/chart" uri="{C3380CC4-5D6E-409C-BE32-E72D297353CC}">
              <c16:uniqueId val="{00000003-BF99-8244-BD43-DFE4AE10DC50}"/>
            </c:ext>
          </c:extLst>
        </c:ser>
        <c:ser>
          <c:idx val="4"/>
          <c:order val="4"/>
          <c:tx>
            <c:strRef>
              <c:f>Ref!$F$1</c:f>
              <c:strCache>
                <c:ptCount val="1"/>
                <c:pt idx="0">
                  <c:v>Global CO2eq emissions from F Gases</c:v>
                </c:pt>
              </c:strCache>
            </c:strRef>
          </c:tx>
          <c:spPr>
            <a:solidFill>
              <a:srgbClr val="EDB356"/>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Ref!$F$2:$F$172</c:f>
              <c:numCache>
                <c:formatCode>General</c:formatCode>
                <c:ptCount val="171"/>
                <c:pt idx="0">
                  <c:v>5.6162767577916384E-5</c:v>
                </c:pt>
                <c:pt idx="1">
                  <c:v>5.6162767577916384E-5</c:v>
                </c:pt>
                <c:pt idx="2">
                  <c:v>5.6162767577916384E-5</c:v>
                </c:pt>
                <c:pt idx="3">
                  <c:v>5.6162767577916384E-5</c:v>
                </c:pt>
                <c:pt idx="4">
                  <c:v>5.6162767577916384E-5</c:v>
                </c:pt>
                <c:pt idx="5">
                  <c:v>5.6162767577916384E-5</c:v>
                </c:pt>
                <c:pt idx="6">
                  <c:v>5.6162767577916384E-5</c:v>
                </c:pt>
                <c:pt idx="7">
                  <c:v>5.6162767577916384E-5</c:v>
                </c:pt>
                <c:pt idx="8">
                  <c:v>5.6162767577916384E-5</c:v>
                </c:pt>
                <c:pt idx="9">
                  <c:v>5.6162767577916384E-5</c:v>
                </c:pt>
                <c:pt idx="10">
                  <c:v>5.6162767577916384E-5</c:v>
                </c:pt>
                <c:pt idx="11">
                  <c:v>5.6162767577916384E-5</c:v>
                </c:pt>
                <c:pt idx="12">
                  <c:v>5.6163720728363842E-5</c:v>
                </c:pt>
                <c:pt idx="13">
                  <c:v>5.6164622947108001E-5</c:v>
                </c:pt>
                <c:pt idx="14">
                  <c:v>5.6167304137488827E-5</c:v>
                </c:pt>
                <c:pt idx="15">
                  <c:v>5.6167373259086162E-5</c:v>
                </c:pt>
                <c:pt idx="16">
                  <c:v>5.6167380535043776E-5</c:v>
                </c:pt>
                <c:pt idx="17">
                  <c:v>5.6167671573348343E-5</c:v>
                </c:pt>
                <c:pt idx="18">
                  <c:v>5.6167671573348343E-5</c:v>
                </c:pt>
                <c:pt idx="19">
                  <c:v>5.6168566516134888E-5</c:v>
                </c:pt>
                <c:pt idx="20">
                  <c:v>5.6168566516134888E-5</c:v>
                </c:pt>
                <c:pt idx="21">
                  <c:v>5.6168566516134888E-5</c:v>
                </c:pt>
                <c:pt idx="22">
                  <c:v>5.6168566516134888E-5</c:v>
                </c:pt>
                <c:pt idx="23">
                  <c:v>5.6168566516134888E-5</c:v>
                </c:pt>
                <c:pt idx="24">
                  <c:v>5.6168566516134888E-5</c:v>
                </c:pt>
                <c:pt idx="25">
                  <c:v>5.6168566516134888E-5</c:v>
                </c:pt>
                <c:pt idx="26">
                  <c:v>5.6168566516134888E-5</c:v>
                </c:pt>
                <c:pt idx="27">
                  <c:v>5.6168566516134888E-5</c:v>
                </c:pt>
                <c:pt idx="28">
                  <c:v>5.6168566516134888E-5</c:v>
                </c:pt>
                <c:pt idx="29">
                  <c:v>5.6168566516134888E-5</c:v>
                </c:pt>
                <c:pt idx="30">
                  <c:v>5.6168566516134888E-5</c:v>
                </c:pt>
                <c:pt idx="31">
                  <c:v>5.6168566516134888E-5</c:v>
                </c:pt>
                <c:pt idx="32">
                  <c:v>5.6168566516134888E-5</c:v>
                </c:pt>
                <c:pt idx="33">
                  <c:v>5.6168566516134888E-5</c:v>
                </c:pt>
                <c:pt idx="34">
                  <c:v>5.6178534578066319E-5</c:v>
                </c:pt>
                <c:pt idx="35">
                  <c:v>5.6178534578066319E-5</c:v>
                </c:pt>
                <c:pt idx="36">
                  <c:v>5.6189346651080996E-5</c:v>
                </c:pt>
                <c:pt idx="37">
                  <c:v>5.6192195188486949E-5</c:v>
                </c:pt>
                <c:pt idx="38">
                  <c:v>5.6192195188486949E-5</c:v>
                </c:pt>
                <c:pt idx="39">
                  <c:v>5.6192195188486949E-5</c:v>
                </c:pt>
                <c:pt idx="40">
                  <c:v>5.6195840443251655E-5</c:v>
                </c:pt>
                <c:pt idx="41">
                  <c:v>6.4308158471249044E-5</c:v>
                </c:pt>
                <c:pt idx="42">
                  <c:v>8.6719905084464699E-5</c:v>
                </c:pt>
                <c:pt idx="43">
                  <c:v>1.2056770356139168E-4</c:v>
                </c:pt>
                <c:pt idx="44">
                  <c:v>1.6306950419675559E-4</c:v>
                </c:pt>
                <c:pt idx="45">
                  <c:v>2.1147256484255195E-4</c:v>
                </c:pt>
                <c:pt idx="46">
                  <c:v>2.6274006813764572E-4</c:v>
                </c:pt>
                <c:pt idx="47">
                  <c:v>3.1477090669795871E-4</c:v>
                </c:pt>
                <c:pt idx="48">
                  <c:v>3.6440041731111705E-4</c:v>
                </c:pt>
                <c:pt idx="49">
                  <c:v>4.081006336491555E-4</c:v>
                </c:pt>
                <c:pt idx="50">
                  <c:v>4.4494020403362811E-4</c:v>
                </c:pt>
                <c:pt idx="51">
                  <c:v>4.7420544433407485E-4</c:v>
                </c:pt>
                <c:pt idx="52">
                  <c:v>5.0083064706996083E-4</c:v>
                </c:pt>
                <c:pt idx="53">
                  <c:v>5.2621448412537575E-4</c:v>
                </c:pt>
                <c:pt idx="54">
                  <c:v>5.499655962921679E-4</c:v>
                </c:pt>
                <c:pt idx="55">
                  <c:v>5.7317473692819476E-4</c:v>
                </c:pt>
                <c:pt idx="56">
                  <c:v>5.9646752197295427E-4</c:v>
                </c:pt>
                <c:pt idx="57">
                  <c:v>6.20124745182693E-4</c:v>
                </c:pt>
                <c:pt idx="58">
                  <c:v>6.4636522438377142E-4</c:v>
                </c:pt>
                <c:pt idx="59">
                  <c:v>6.7444687010720372E-4</c:v>
                </c:pt>
                <c:pt idx="60">
                  <c:v>7.0481002330780029E-4</c:v>
                </c:pt>
                <c:pt idx="61">
                  <c:v>7.3813425842672586E-4</c:v>
                </c:pt>
                <c:pt idx="62">
                  <c:v>7.7439879532903433E-4</c:v>
                </c:pt>
                <c:pt idx="63">
                  <c:v>8.1258174031972885E-4</c:v>
                </c:pt>
                <c:pt idx="64">
                  <c:v>8.5245829541236162E-4</c:v>
                </c:pt>
                <c:pt idx="65">
                  <c:v>8.952661301009357E-4</c:v>
                </c:pt>
                <c:pt idx="66">
                  <c:v>9.3938212376087904E-4</c:v>
                </c:pt>
                <c:pt idx="67">
                  <c:v>9.8640215583145618E-4</c:v>
                </c:pt>
                <c:pt idx="68">
                  <c:v>1.0349097428843379E-3</c:v>
                </c:pt>
                <c:pt idx="69">
                  <c:v>1.0866709053516388E-3</c:v>
                </c:pt>
                <c:pt idx="70">
                  <c:v>1.1386022670194507E-3</c:v>
                </c:pt>
                <c:pt idx="71">
                  <c:v>1.3825689675286412E-3</c:v>
                </c:pt>
                <c:pt idx="72">
                  <c:v>1.957109197974205E-3</c:v>
                </c:pt>
                <c:pt idx="73">
                  <c:v>2.8054139111191034E-3</c:v>
                </c:pt>
                <c:pt idx="74">
                  <c:v>3.8545653223991394E-3</c:v>
                </c:pt>
                <c:pt idx="75">
                  <c:v>5.0449343398213387E-3</c:v>
                </c:pt>
                <c:pt idx="76">
                  <c:v>6.3103614374995232E-3</c:v>
                </c:pt>
                <c:pt idx="77">
                  <c:v>7.5784618966281414E-3</c:v>
                </c:pt>
                <c:pt idx="78">
                  <c:v>8.8070239871740341E-3</c:v>
                </c:pt>
                <c:pt idx="79">
                  <c:v>9.9081890657544136E-3</c:v>
                </c:pt>
                <c:pt idx="80">
                  <c:v>1.0831015184521675E-2</c:v>
                </c:pt>
                <c:pt idx="81">
                  <c:v>1.1629600077867508E-2</c:v>
                </c:pt>
                <c:pt idx="82">
                  <c:v>1.2384564615786076E-2</c:v>
                </c:pt>
                <c:pt idx="83">
                  <c:v>1.3119304552674294E-2</c:v>
                </c:pt>
                <c:pt idx="84">
                  <c:v>1.3824701309204102E-2</c:v>
                </c:pt>
                <c:pt idx="85">
                  <c:v>1.4515924267470837E-2</c:v>
                </c:pt>
                <c:pt idx="86">
                  <c:v>1.5206773765385151E-2</c:v>
                </c:pt>
                <c:pt idx="87">
                  <c:v>1.5907805413007736E-2</c:v>
                </c:pt>
                <c:pt idx="88">
                  <c:v>1.659797877073288E-2</c:v>
                </c:pt>
                <c:pt idx="89">
                  <c:v>1.7313564196228981E-2</c:v>
                </c:pt>
                <c:pt idx="90">
                  <c:v>1.8063502386212349E-2</c:v>
                </c:pt>
                <c:pt idx="91">
                  <c:v>1.8911208957433701E-2</c:v>
                </c:pt>
                <c:pt idx="92">
                  <c:v>1.9938884302973747E-2</c:v>
                </c:pt>
                <c:pt idx="93">
                  <c:v>2.1108344197273254E-2</c:v>
                </c:pt>
                <c:pt idx="94">
                  <c:v>2.2424567490816116E-2</c:v>
                </c:pt>
                <c:pt idx="95">
                  <c:v>2.386816218495369E-2</c:v>
                </c:pt>
                <c:pt idx="96">
                  <c:v>2.5400962680578232E-2</c:v>
                </c:pt>
                <c:pt idx="97">
                  <c:v>2.696375735104084E-2</c:v>
                </c:pt>
                <c:pt idx="98">
                  <c:v>2.8677085414528847E-2</c:v>
                </c:pt>
                <c:pt idx="99">
                  <c:v>3.0384181067347527E-2</c:v>
                </c:pt>
                <c:pt idx="100">
                  <c:v>3.2094810158014297E-2</c:v>
                </c:pt>
                <c:pt idx="101">
                  <c:v>3.3803977072238922E-2</c:v>
                </c:pt>
                <c:pt idx="102">
                  <c:v>3.5713966935873032E-2</c:v>
                </c:pt>
                <c:pt idx="103">
                  <c:v>3.7751782685518265E-2</c:v>
                </c:pt>
                <c:pt idx="104">
                  <c:v>3.9862807840108871E-2</c:v>
                </c:pt>
                <c:pt idx="105">
                  <c:v>4.2054802179336548E-2</c:v>
                </c:pt>
                <c:pt idx="106">
                  <c:v>4.4344738125801086E-2</c:v>
                </c:pt>
                <c:pt idx="107">
                  <c:v>4.6723168343305588E-2</c:v>
                </c:pt>
                <c:pt idx="108">
                  <c:v>4.9123357981443405E-2</c:v>
                </c:pt>
                <c:pt idx="109">
                  <c:v>5.1642861217260361E-2</c:v>
                </c:pt>
                <c:pt idx="110">
                  <c:v>5.4077606648206711E-2</c:v>
                </c:pt>
                <c:pt idx="111">
                  <c:v>5.6780215352773666E-2</c:v>
                </c:pt>
                <c:pt idx="112">
                  <c:v>5.9757761657238007E-2</c:v>
                </c:pt>
                <c:pt idx="113">
                  <c:v>6.28524050116539E-2</c:v>
                </c:pt>
                <c:pt idx="114">
                  <c:v>6.6134221851825714E-2</c:v>
                </c:pt>
                <c:pt idx="115">
                  <c:v>6.9448910653591156E-2</c:v>
                </c:pt>
                <c:pt idx="116">
                  <c:v>7.2696298360824585E-2</c:v>
                </c:pt>
                <c:pt idx="117">
                  <c:v>7.5907081365585327E-2</c:v>
                </c:pt>
                <c:pt idx="118">
                  <c:v>7.8950792551040649E-2</c:v>
                </c:pt>
                <c:pt idx="119">
                  <c:v>8.1765644252300262E-2</c:v>
                </c:pt>
                <c:pt idx="120">
                  <c:v>0.12503215670585632</c:v>
                </c:pt>
                <c:pt idx="121">
                  <c:v>0.13383865356445312</c:v>
                </c:pt>
                <c:pt idx="122">
                  <c:v>0.13992132246494293</c:v>
                </c:pt>
                <c:pt idx="123">
                  <c:v>0.15537811815738678</c:v>
                </c:pt>
                <c:pt idx="124">
                  <c:v>0.16790804266929626</c:v>
                </c:pt>
                <c:pt idx="125">
                  <c:v>0.15917864441871643</c:v>
                </c:pt>
                <c:pt idx="126">
                  <c:v>0.17758737504482269</c:v>
                </c:pt>
                <c:pt idx="127">
                  <c:v>0.19384367763996124</c:v>
                </c:pt>
                <c:pt idx="128">
                  <c:v>0.20538593828678131</c:v>
                </c:pt>
                <c:pt idx="129">
                  <c:v>0.21756911277770996</c:v>
                </c:pt>
                <c:pt idx="130">
                  <c:v>0.22011867165565491</c:v>
                </c:pt>
                <c:pt idx="131">
                  <c:v>0.22110947966575623</c:v>
                </c:pt>
                <c:pt idx="132">
                  <c:v>0.21136555075645447</c:v>
                </c:pt>
                <c:pt idx="133">
                  <c:v>0.22491198778152466</c:v>
                </c:pt>
                <c:pt idx="134">
                  <c:v>0.24587085843086243</c:v>
                </c:pt>
                <c:pt idx="135">
                  <c:v>0.24428212642669678</c:v>
                </c:pt>
                <c:pt idx="136">
                  <c:v>0.25137996673583984</c:v>
                </c:pt>
                <c:pt idx="137">
                  <c:v>0.26402205228805542</c:v>
                </c:pt>
                <c:pt idx="138">
                  <c:v>0.28906461596488953</c:v>
                </c:pt>
                <c:pt idx="139">
                  <c:v>0.32541394233703613</c:v>
                </c:pt>
                <c:pt idx="140">
                  <c:v>0.32262608408927917</c:v>
                </c:pt>
                <c:pt idx="141">
                  <c:v>0.31376188993453979</c:v>
                </c:pt>
                <c:pt idx="142">
                  <c:v>0.30707591772079468</c:v>
                </c:pt>
                <c:pt idx="143">
                  <c:v>0.30138716101646423</c:v>
                </c:pt>
                <c:pt idx="144">
                  <c:v>0.31557998061180115</c:v>
                </c:pt>
                <c:pt idx="145">
                  <c:v>0.34133258461952209</c:v>
                </c:pt>
                <c:pt idx="146">
                  <c:v>0.37049517035484314</c:v>
                </c:pt>
                <c:pt idx="147">
                  <c:v>0.40926444530487061</c:v>
                </c:pt>
                <c:pt idx="148">
                  <c:v>0.42304348945617676</c:v>
                </c:pt>
                <c:pt idx="149">
                  <c:v>0.4643917977809906</c:v>
                </c:pt>
                <c:pt idx="150">
                  <c:v>0.4488624632358551</c:v>
                </c:pt>
                <c:pt idx="151">
                  <c:v>0.43393507599830627</c:v>
                </c:pt>
                <c:pt idx="152">
                  <c:v>0.4639098048210144</c:v>
                </c:pt>
                <c:pt idx="153">
                  <c:v>0.47904127836227417</c:v>
                </c:pt>
                <c:pt idx="154">
                  <c:v>0.55177348852157593</c:v>
                </c:pt>
                <c:pt idx="155">
                  <c:v>0.60061466693878174</c:v>
                </c:pt>
                <c:pt idx="156">
                  <c:v>0.64003312587738037</c:v>
                </c:pt>
                <c:pt idx="157">
                  <c:v>0.65273761749267578</c:v>
                </c:pt>
                <c:pt idx="158">
                  <c:v>0.67636680603027344</c:v>
                </c:pt>
                <c:pt idx="159">
                  <c:v>0.66948145627975464</c:v>
                </c:pt>
                <c:pt idx="160">
                  <c:v>0.71929329633712769</c:v>
                </c:pt>
                <c:pt idx="161">
                  <c:v>0.77456778287887573</c:v>
                </c:pt>
                <c:pt idx="162">
                  <c:v>0.81133091449737549</c:v>
                </c:pt>
                <c:pt idx="163">
                  <c:v>0.8397863507270813</c:v>
                </c:pt>
                <c:pt idx="164">
                  <c:v>0.88228017091751099</c:v>
                </c:pt>
                <c:pt idx="165">
                  <c:v>0.90679240226745605</c:v>
                </c:pt>
                <c:pt idx="166">
                  <c:v>0.93328064680099487</c:v>
                </c:pt>
                <c:pt idx="167">
                  <c:v>0.96553164720535278</c:v>
                </c:pt>
                <c:pt idx="168">
                  <c:v>0.99859756231307983</c:v>
                </c:pt>
                <c:pt idx="169">
                  <c:v>1.0262818336486816</c:v>
                </c:pt>
                <c:pt idx="170">
                  <c:v>1.0620834827423096</c:v>
                </c:pt>
              </c:numCache>
            </c:numRef>
          </c:val>
          <c:extLst>
            <c:ext xmlns:c16="http://schemas.microsoft.com/office/drawing/2014/chart" uri="{C3380CC4-5D6E-409C-BE32-E72D297353CC}">
              <c16:uniqueId val="{00000004-BF99-8244-BD43-DFE4AE10DC50}"/>
            </c:ext>
          </c:extLst>
        </c:ser>
        <c:dLbls>
          <c:showLegendKey val="0"/>
          <c:showVal val="0"/>
          <c:showCatName val="0"/>
          <c:showSerName val="0"/>
          <c:showPercent val="0"/>
          <c:showBubbleSize val="0"/>
        </c:dLbls>
        <c:axId val="435885128"/>
        <c:axId val="435890048"/>
      </c:areaChart>
      <c:catAx>
        <c:axId val="4358851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S"/>
          </a:p>
        </c:txPr>
        <c:crossAx val="435890048"/>
        <c:crosses val="autoZero"/>
        <c:auto val="1"/>
        <c:lblAlgn val="ctr"/>
        <c:lblOffset val="100"/>
        <c:tickLblSkip val="15"/>
        <c:tickMarkSkip val="15"/>
        <c:noMultiLvlLbl val="0"/>
      </c:catAx>
      <c:valAx>
        <c:axId val="435890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r>
                  <a:rPr lang="en-US" sz="2000" b="0" i="0" baseline="0" dirty="0" err="1">
                    <a:solidFill>
                      <a:schemeClr val="bg1"/>
                    </a:solidFill>
                    <a:effectLst/>
                  </a:rPr>
                  <a:t>Emissiones</a:t>
                </a:r>
                <a:r>
                  <a:rPr lang="en-US" sz="2000" b="0" i="0" baseline="0" dirty="0">
                    <a:solidFill>
                      <a:schemeClr val="bg1"/>
                    </a:solidFill>
                    <a:effectLst/>
                  </a:rPr>
                  <a:t> de GEI (Gt CO</a:t>
                </a:r>
                <a:r>
                  <a:rPr lang="en-US" sz="2000" b="0" i="0" baseline="-25000" dirty="0">
                    <a:solidFill>
                      <a:schemeClr val="bg1"/>
                    </a:solidFill>
                    <a:effectLst/>
                  </a:rPr>
                  <a:t>2</a:t>
                </a:r>
                <a:r>
                  <a:rPr lang="en-US" sz="2000" b="0" i="0" baseline="0" dirty="0">
                    <a:solidFill>
                      <a:schemeClr val="bg1"/>
                    </a:solidFill>
                    <a:effectLst/>
                  </a:rPr>
                  <a:t>-e/</a:t>
                </a:r>
                <a:r>
                  <a:rPr lang="en-US" sz="2000" b="0" i="0" baseline="0" dirty="0" err="1">
                    <a:solidFill>
                      <a:schemeClr val="bg1"/>
                    </a:solidFill>
                    <a:effectLst/>
                  </a:rPr>
                  <a:t>año</a:t>
                </a:r>
                <a:r>
                  <a:rPr lang="en-US" sz="2000" b="0" i="0" baseline="0" dirty="0">
                    <a:solidFill>
                      <a:schemeClr val="bg1"/>
                    </a:solidFill>
                    <a:effectLst/>
                  </a:rPr>
                  <a:t>)</a:t>
                </a:r>
                <a:endParaRPr lang="en-US" sz="2000" dirty="0">
                  <a:solidFill>
                    <a:schemeClr val="bg1"/>
                  </a:solidFill>
                  <a:effectLst/>
                </a:endParaRPr>
              </a:p>
            </c:rich>
          </c:tx>
          <c:layout>
            <c:manualLayout>
              <c:xMode val="edge"/>
              <c:yMode val="edge"/>
              <c:x val="2.7374430701103086E-3"/>
              <c:y val="0.13723413577388363"/>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S"/>
          </a:p>
        </c:txPr>
        <c:crossAx val="435885128"/>
        <c:crosses val="autoZero"/>
        <c:crossBetween val="midCat"/>
      </c:valAx>
      <c:spPr>
        <a:noFill/>
        <a:ln>
          <a:noFill/>
        </a:ln>
        <a:effectLst/>
      </c:spPr>
    </c:plotArea>
    <c:plotVisOnly val="1"/>
    <c:dispBlanksAs val="zero"/>
    <c:showDLblsOverMax val="0"/>
  </c:chart>
  <c:spPr>
    <a:noFill/>
    <a:ln w="9525" cap="flat" cmpd="sng" algn="ctr">
      <a:noFill/>
      <a:round/>
    </a:ln>
    <a:effectLst/>
  </c:spPr>
  <c:txPr>
    <a:bodyPr/>
    <a:lstStyle/>
    <a:p>
      <a:pPr>
        <a:defRPr/>
      </a:pPr>
      <a:endParaRPr lang="es-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96864311991025E-2"/>
          <c:y val="0.12115485498143337"/>
          <c:w val="0.69526487348167887"/>
          <c:h val="0.70903603411543359"/>
        </c:manualLayout>
      </c:layout>
      <c:lineChart>
        <c:grouping val="standard"/>
        <c:varyColors val="0"/>
        <c:ser>
          <c:idx val="1"/>
          <c:order val="0"/>
          <c:tx>
            <c:strRef>
              <c:f>temp!$A$4</c:f>
              <c:strCache>
                <c:ptCount val="1"/>
                <c:pt idx="0">
                  <c:v>HADCRUT4</c:v>
                </c:pt>
              </c:strCache>
            </c:strRef>
          </c:tx>
          <c:spPr>
            <a:ln w="38100" cap="rnd">
              <a:solidFill>
                <a:srgbClr val="FF0000"/>
              </a:solidFill>
              <a:round/>
            </a:ln>
            <a:effectLst/>
          </c:spPr>
          <c:marker>
            <c:symbol val="none"/>
          </c:marker>
          <c:cat>
            <c:numRef>
              <c:f>temp!$B$2:$FP$2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temp!$B$4:$FP$4</c:f>
              <c:numCache>
                <c:formatCode>General</c:formatCode>
                <c:ptCount val="171"/>
                <c:pt idx="0">
                  <c:v>-8.1999900000000008E-3</c:v>
                </c:pt>
                <c:pt idx="1">
                  <c:v>0.14480000000000001</c:v>
                </c:pt>
                <c:pt idx="2">
                  <c:v>0.14180000000000001</c:v>
                </c:pt>
                <c:pt idx="3">
                  <c:v>9.6799999999999997E-2</c:v>
                </c:pt>
                <c:pt idx="4">
                  <c:v>0.1148</c:v>
                </c:pt>
                <c:pt idx="5">
                  <c:v>9.2799999999999994E-2</c:v>
                </c:pt>
                <c:pt idx="6">
                  <c:v>1.2800000000000001E-2</c:v>
                </c:pt>
                <c:pt idx="7">
                  <c:v>-9.4200000000000006E-2</c:v>
                </c:pt>
                <c:pt idx="8">
                  <c:v>-0.1002</c:v>
                </c:pt>
                <c:pt idx="9">
                  <c:v>7.8799999999999995E-2</c:v>
                </c:pt>
                <c:pt idx="10">
                  <c:v>1.6799999999999999E-2</c:v>
                </c:pt>
                <c:pt idx="11">
                  <c:v>-4.7199999999999999E-2</c:v>
                </c:pt>
                <c:pt idx="12">
                  <c:v>-0.16020000000000001</c:v>
                </c:pt>
                <c:pt idx="13">
                  <c:v>8.48E-2</c:v>
                </c:pt>
                <c:pt idx="14">
                  <c:v>-0.12820000000000001</c:v>
                </c:pt>
                <c:pt idx="15">
                  <c:v>9.1800000000000007E-2</c:v>
                </c:pt>
                <c:pt idx="16">
                  <c:v>0.1168</c:v>
                </c:pt>
                <c:pt idx="17">
                  <c:v>4.3799999999999999E-2</c:v>
                </c:pt>
                <c:pt idx="18">
                  <c:v>0.1318</c:v>
                </c:pt>
                <c:pt idx="19">
                  <c:v>9.8799999999999999E-2</c:v>
                </c:pt>
                <c:pt idx="20">
                  <c:v>8.7800000000000003E-2</c:v>
                </c:pt>
                <c:pt idx="21">
                  <c:v>3.1800000000000002E-2</c:v>
                </c:pt>
                <c:pt idx="22">
                  <c:v>0.1358</c:v>
                </c:pt>
                <c:pt idx="23">
                  <c:v>6.1800000000000001E-2</c:v>
                </c:pt>
                <c:pt idx="24">
                  <c:v>-9.1999899999999999E-3</c:v>
                </c:pt>
                <c:pt idx="25">
                  <c:v>-3.1199999999999999E-2</c:v>
                </c:pt>
                <c:pt idx="26">
                  <c:v>-1.6199999999999999E-2</c:v>
                </c:pt>
                <c:pt idx="27">
                  <c:v>0.2898</c:v>
                </c:pt>
                <c:pt idx="28">
                  <c:v>0.40179999999999999</c:v>
                </c:pt>
                <c:pt idx="29">
                  <c:v>0.1338</c:v>
                </c:pt>
                <c:pt idx="30">
                  <c:v>0.1368</c:v>
                </c:pt>
                <c:pt idx="31">
                  <c:v>0.1588</c:v>
                </c:pt>
                <c:pt idx="32">
                  <c:v>0.15179999999999999</c:v>
                </c:pt>
                <c:pt idx="33">
                  <c:v>6.7799999999999999E-2</c:v>
                </c:pt>
                <c:pt idx="34">
                  <c:v>-4.5199999999999997E-2</c:v>
                </c:pt>
                <c:pt idx="35">
                  <c:v>-2.4199999999999999E-2</c:v>
                </c:pt>
                <c:pt idx="36">
                  <c:v>-2.1999900000000002E-3</c:v>
                </c:pt>
                <c:pt idx="37">
                  <c:v>-5.62E-2</c:v>
                </c:pt>
                <c:pt idx="38">
                  <c:v>5.3800000000000001E-2</c:v>
                </c:pt>
                <c:pt idx="39">
                  <c:v>0.1928</c:v>
                </c:pt>
                <c:pt idx="40">
                  <c:v>-5.1200000000000002E-2</c:v>
                </c:pt>
                <c:pt idx="41">
                  <c:v>3.0800000000000001E-2</c:v>
                </c:pt>
                <c:pt idx="42">
                  <c:v>-9.0200000000000002E-2</c:v>
                </c:pt>
                <c:pt idx="43">
                  <c:v>-0.1072</c:v>
                </c:pt>
                <c:pt idx="44">
                  <c:v>-3.9199999999999999E-2</c:v>
                </c:pt>
                <c:pt idx="45">
                  <c:v>-2.4199999999999999E-2</c:v>
                </c:pt>
                <c:pt idx="46">
                  <c:v>0.18179999999999999</c:v>
                </c:pt>
                <c:pt idx="47">
                  <c:v>0.1578</c:v>
                </c:pt>
                <c:pt idx="48">
                  <c:v>-4.7199999999999999E-2</c:v>
                </c:pt>
                <c:pt idx="49">
                  <c:v>7.6799999999999993E-2</c:v>
                </c:pt>
                <c:pt idx="50">
                  <c:v>0.1678</c:v>
                </c:pt>
                <c:pt idx="51">
                  <c:v>0.1048</c:v>
                </c:pt>
                <c:pt idx="52">
                  <c:v>-3.8199999999999998E-2</c:v>
                </c:pt>
                <c:pt idx="53">
                  <c:v>-0.1162</c:v>
                </c:pt>
                <c:pt idx="54">
                  <c:v>-0.1532</c:v>
                </c:pt>
                <c:pt idx="55">
                  <c:v>-1.12E-2</c:v>
                </c:pt>
                <c:pt idx="56">
                  <c:v>8.1799999999999998E-2</c:v>
                </c:pt>
                <c:pt idx="57">
                  <c:v>-0.1002</c:v>
                </c:pt>
                <c:pt idx="58">
                  <c:v>-0.1452</c:v>
                </c:pt>
                <c:pt idx="59">
                  <c:v>-0.15720000000000001</c:v>
                </c:pt>
                <c:pt idx="60">
                  <c:v>-0.12520000000000001</c:v>
                </c:pt>
                <c:pt idx="61">
                  <c:v>-0.1772</c:v>
                </c:pt>
                <c:pt idx="62">
                  <c:v>-7.1199999999999999E-2</c:v>
                </c:pt>
                <c:pt idx="63">
                  <c:v>-5.9200000000000003E-2</c:v>
                </c:pt>
                <c:pt idx="64">
                  <c:v>0.1208</c:v>
                </c:pt>
                <c:pt idx="65">
                  <c:v>0.21879999999999999</c:v>
                </c:pt>
                <c:pt idx="66">
                  <c:v>-1.6199999999999999E-2</c:v>
                </c:pt>
                <c:pt idx="67">
                  <c:v>-9.7199999999999995E-2</c:v>
                </c:pt>
                <c:pt idx="68">
                  <c:v>3.4799999999999998E-2</c:v>
                </c:pt>
                <c:pt idx="69">
                  <c:v>9.3799999999999994E-2</c:v>
                </c:pt>
                <c:pt idx="70">
                  <c:v>0.12479999999999999</c:v>
                </c:pt>
                <c:pt idx="71">
                  <c:v>0.17879999999999999</c:v>
                </c:pt>
                <c:pt idx="72">
                  <c:v>6.4799999999999996E-2</c:v>
                </c:pt>
                <c:pt idx="73">
                  <c:v>9.3799999999999994E-2</c:v>
                </c:pt>
                <c:pt idx="74">
                  <c:v>7.3800000000000004E-2</c:v>
                </c:pt>
                <c:pt idx="75">
                  <c:v>0.15179999999999999</c:v>
                </c:pt>
                <c:pt idx="76">
                  <c:v>0.26079999999999998</c:v>
                </c:pt>
                <c:pt idx="77">
                  <c:v>0.1578</c:v>
                </c:pt>
                <c:pt idx="78">
                  <c:v>0.1598</c:v>
                </c:pt>
                <c:pt idx="79">
                  <c:v>1.78E-2</c:v>
                </c:pt>
                <c:pt idx="80">
                  <c:v>0.23180000000000001</c:v>
                </c:pt>
                <c:pt idx="81">
                  <c:v>0.2828</c:v>
                </c:pt>
                <c:pt idx="82">
                  <c:v>0.23180000000000001</c:v>
                </c:pt>
                <c:pt idx="83">
                  <c:v>9.8799999999999999E-2</c:v>
                </c:pt>
                <c:pt idx="84">
                  <c:v>0.23880000000000001</c:v>
                </c:pt>
                <c:pt idx="85">
                  <c:v>0.1938</c:v>
                </c:pt>
                <c:pt idx="86">
                  <c:v>0.2258</c:v>
                </c:pt>
                <c:pt idx="87">
                  <c:v>0.34379999999999999</c:v>
                </c:pt>
                <c:pt idx="88">
                  <c:v>0.36280000000000001</c:v>
                </c:pt>
                <c:pt idx="89">
                  <c:v>0.31879999999999997</c:v>
                </c:pt>
                <c:pt idx="90">
                  <c:v>0.38379999999999997</c:v>
                </c:pt>
                <c:pt idx="91">
                  <c:v>0.38579999999999998</c:v>
                </c:pt>
                <c:pt idx="92">
                  <c:v>0.34179999999999999</c:v>
                </c:pt>
                <c:pt idx="93">
                  <c:v>0.36580000000000001</c:v>
                </c:pt>
                <c:pt idx="94">
                  <c:v>0.51480000000000004</c:v>
                </c:pt>
                <c:pt idx="95">
                  <c:v>0.39279999999999998</c:v>
                </c:pt>
                <c:pt idx="96">
                  <c:v>0.29380000000000001</c:v>
                </c:pt>
                <c:pt idx="97">
                  <c:v>0.32779999999999998</c:v>
                </c:pt>
                <c:pt idx="98">
                  <c:v>0.32879999999999998</c:v>
                </c:pt>
                <c:pt idx="99">
                  <c:v>0.29380000000000001</c:v>
                </c:pt>
                <c:pt idx="100">
                  <c:v>0.1938</c:v>
                </c:pt>
                <c:pt idx="101">
                  <c:v>0.31480000000000002</c:v>
                </c:pt>
                <c:pt idx="102">
                  <c:v>0.39679999999999999</c:v>
                </c:pt>
                <c:pt idx="103">
                  <c:v>0.46279999999999999</c:v>
                </c:pt>
                <c:pt idx="104">
                  <c:v>0.23680000000000001</c:v>
                </c:pt>
                <c:pt idx="105">
                  <c:v>0.17580000000000001</c:v>
                </c:pt>
                <c:pt idx="106">
                  <c:v>9.98E-2</c:v>
                </c:pt>
                <c:pt idx="107">
                  <c:v>0.36180000000000001</c:v>
                </c:pt>
                <c:pt idx="108">
                  <c:v>0.4118</c:v>
                </c:pt>
                <c:pt idx="109">
                  <c:v>0.38279999999999997</c:v>
                </c:pt>
                <c:pt idx="110">
                  <c:v>0.31680000000000003</c:v>
                </c:pt>
                <c:pt idx="111">
                  <c:v>0.40579999999999999</c:v>
                </c:pt>
                <c:pt idx="112">
                  <c:v>0.38179999999999997</c:v>
                </c:pt>
                <c:pt idx="113">
                  <c:v>0.4148</c:v>
                </c:pt>
                <c:pt idx="114">
                  <c:v>0.14280000000000001</c:v>
                </c:pt>
                <c:pt idx="115">
                  <c:v>0.2258</c:v>
                </c:pt>
                <c:pt idx="116">
                  <c:v>0.29680000000000001</c:v>
                </c:pt>
                <c:pt idx="117">
                  <c:v>0.2918</c:v>
                </c:pt>
                <c:pt idx="118">
                  <c:v>0.25380000000000003</c:v>
                </c:pt>
                <c:pt idx="119">
                  <c:v>0.39679999999999999</c:v>
                </c:pt>
                <c:pt idx="120">
                  <c:v>0.33879999999999999</c:v>
                </c:pt>
                <c:pt idx="121">
                  <c:v>0.17879999999999999</c:v>
                </c:pt>
                <c:pt idx="122">
                  <c:v>0.29880000000000001</c:v>
                </c:pt>
                <c:pt idx="123">
                  <c:v>0.42780000000000001</c:v>
                </c:pt>
                <c:pt idx="124">
                  <c:v>0.15279999999999999</c:v>
                </c:pt>
                <c:pt idx="125">
                  <c:v>0.21879999999999999</c:v>
                </c:pt>
                <c:pt idx="126">
                  <c:v>0.1258</c:v>
                </c:pt>
                <c:pt idx="127">
                  <c:v>0.4118</c:v>
                </c:pt>
                <c:pt idx="128">
                  <c:v>0.30280000000000001</c:v>
                </c:pt>
                <c:pt idx="129">
                  <c:v>0.42380000000000001</c:v>
                </c:pt>
                <c:pt idx="130">
                  <c:v>0.45879999999999999</c:v>
                </c:pt>
                <c:pt idx="131">
                  <c:v>0.50580000000000003</c:v>
                </c:pt>
                <c:pt idx="132">
                  <c:v>0.37680000000000002</c:v>
                </c:pt>
                <c:pt idx="133">
                  <c:v>0.55879999999999996</c:v>
                </c:pt>
                <c:pt idx="134">
                  <c:v>0.3528</c:v>
                </c:pt>
                <c:pt idx="135">
                  <c:v>0.33579999999999999</c:v>
                </c:pt>
                <c:pt idx="136">
                  <c:v>0.4118</c:v>
                </c:pt>
                <c:pt idx="137">
                  <c:v>0.55679999999999996</c:v>
                </c:pt>
                <c:pt idx="138">
                  <c:v>0.56479999999999997</c:v>
                </c:pt>
                <c:pt idx="139">
                  <c:v>0.48380000000000001</c:v>
                </c:pt>
                <c:pt idx="140">
                  <c:v>0.66180000000000005</c:v>
                </c:pt>
                <c:pt idx="141">
                  <c:v>0.61980000000000002</c:v>
                </c:pt>
                <c:pt idx="142">
                  <c:v>0.46879999999999999</c:v>
                </c:pt>
                <c:pt idx="143">
                  <c:v>0.51080000000000003</c:v>
                </c:pt>
                <c:pt idx="144">
                  <c:v>0.57179999999999997</c:v>
                </c:pt>
                <c:pt idx="145">
                  <c:v>0.68679999999999997</c:v>
                </c:pt>
                <c:pt idx="146">
                  <c:v>0.54579999999999995</c:v>
                </c:pt>
                <c:pt idx="147">
                  <c:v>0.75480000000000003</c:v>
                </c:pt>
                <c:pt idx="148">
                  <c:v>0.90180000000000005</c:v>
                </c:pt>
                <c:pt idx="149">
                  <c:v>0.67179999999999995</c:v>
                </c:pt>
                <c:pt idx="150">
                  <c:v>0.65880000000000005</c:v>
                </c:pt>
                <c:pt idx="151">
                  <c:v>0.80479999999999996</c:v>
                </c:pt>
                <c:pt idx="152">
                  <c:v>0.86280000000000001</c:v>
                </c:pt>
                <c:pt idx="153">
                  <c:v>0.87380000000000002</c:v>
                </c:pt>
                <c:pt idx="154">
                  <c:v>0.81379999999999997</c:v>
                </c:pt>
                <c:pt idx="155">
                  <c:v>0.90980000000000005</c:v>
                </c:pt>
                <c:pt idx="156">
                  <c:v>0.87080000000000002</c:v>
                </c:pt>
                <c:pt idx="157">
                  <c:v>0.85780000000000001</c:v>
                </c:pt>
                <c:pt idx="158">
                  <c:v>0.75980000000000003</c:v>
                </c:pt>
                <c:pt idx="159">
                  <c:v>0.87180000000000002</c:v>
                </c:pt>
                <c:pt idx="160">
                  <c:v>0.92179999999999995</c:v>
                </c:pt>
                <c:pt idx="161">
                  <c:v>0.78680000000000005</c:v>
                </c:pt>
                <c:pt idx="162">
                  <c:v>0.83479999999999999</c:v>
                </c:pt>
                <c:pt idx="163">
                  <c:v>0.87780000000000002</c:v>
                </c:pt>
                <c:pt idx="164">
                  <c:v>0.94079999999999997</c:v>
                </c:pt>
                <c:pt idx="165">
                  <c:v>1.1257999999999999</c:v>
                </c:pt>
                <c:pt idx="166">
                  <c:v>1.1388</c:v>
                </c:pt>
              </c:numCache>
            </c:numRef>
          </c:val>
          <c:smooth val="0"/>
          <c:extLst>
            <c:ext xmlns:c16="http://schemas.microsoft.com/office/drawing/2014/chart" uri="{C3380CC4-5D6E-409C-BE32-E72D297353CC}">
              <c16:uniqueId val="{00000000-33A5-504D-8DFF-531BC4864E8F}"/>
            </c:ext>
          </c:extLst>
        </c:ser>
        <c:ser>
          <c:idx val="2"/>
          <c:order val="1"/>
          <c:tx>
            <c:strRef>
              <c:f>temp!$A$5</c:f>
              <c:strCache>
                <c:ptCount val="1"/>
                <c:pt idx="0">
                  <c:v>GISTEMP</c:v>
                </c:pt>
              </c:strCache>
            </c:strRef>
          </c:tx>
          <c:spPr>
            <a:ln w="38100" cap="rnd">
              <a:solidFill>
                <a:schemeClr val="accent2">
                  <a:lumMod val="60000"/>
                  <a:lumOff val="40000"/>
                </a:schemeClr>
              </a:solidFill>
              <a:round/>
            </a:ln>
            <a:effectLst/>
          </c:spPr>
          <c:marker>
            <c:symbol val="none"/>
          </c:marker>
          <c:cat>
            <c:numRef>
              <c:f>temp!$B$2:$FP$2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temp!$B$5:$FP$5</c:f>
              <c:numCache>
                <c:formatCode>General</c:formatCode>
                <c:ptCount val="171"/>
                <c:pt idx="30">
                  <c:v>3.3500000000000002E-2</c:v>
                </c:pt>
                <c:pt idx="31">
                  <c:v>0.1235</c:v>
                </c:pt>
                <c:pt idx="32">
                  <c:v>0.1135</c:v>
                </c:pt>
                <c:pt idx="33">
                  <c:v>3.3500000000000002E-2</c:v>
                </c:pt>
                <c:pt idx="34">
                  <c:v>-6.6500000000000004E-2</c:v>
                </c:pt>
                <c:pt idx="35">
                  <c:v>-8.6499999999999994E-2</c:v>
                </c:pt>
                <c:pt idx="36">
                  <c:v>-9.6500000000000002E-2</c:v>
                </c:pt>
                <c:pt idx="37">
                  <c:v>-0.1265</c:v>
                </c:pt>
                <c:pt idx="38">
                  <c:v>4.3499999999999997E-2</c:v>
                </c:pt>
                <c:pt idx="39">
                  <c:v>0.1135</c:v>
                </c:pt>
                <c:pt idx="40">
                  <c:v>-0.14649999999999999</c:v>
                </c:pt>
                <c:pt idx="41">
                  <c:v>-1.6500000000000001E-2</c:v>
                </c:pt>
                <c:pt idx="42">
                  <c:v>-4.65E-2</c:v>
                </c:pt>
                <c:pt idx="43">
                  <c:v>-9.6500000000000002E-2</c:v>
                </c:pt>
                <c:pt idx="44">
                  <c:v>-8.6499999999999994E-2</c:v>
                </c:pt>
                <c:pt idx="45">
                  <c:v>-6.4999899999999998E-3</c:v>
                </c:pt>
                <c:pt idx="46">
                  <c:v>0.1135</c:v>
                </c:pt>
                <c:pt idx="47">
                  <c:v>0.1135</c:v>
                </c:pt>
                <c:pt idx="48">
                  <c:v>-5.6500000000000002E-2</c:v>
                </c:pt>
                <c:pt idx="49">
                  <c:v>4.3499999999999997E-2</c:v>
                </c:pt>
                <c:pt idx="50">
                  <c:v>0.13350000000000001</c:v>
                </c:pt>
                <c:pt idx="51">
                  <c:v>7.3499999999999996E-2</c:v>
                </c:pt>
                <c:pt idx="52">
                  <c:v>-6.6500000000000004E-2</c:v>
                </c:pt>
                <c:pt idx="53">
                  <c:v>-0.1565</c:v>
                </c:pt>
                <c:pt idx="54">
                  <c:v>-0.26650000000000001</c:v>
                </c:pt>
                <c:pt idx="55">
                  <c:v>-5.6500000000000002E-2</c:v>
                </c:pt>
                <c:pt idx="56">
                  <c:v>3.50001E-3</c:v>
                </c:pt>
                <c:pt idx="57">
                  <c:v>-0.16650000000000001</c:v>
                </c:pt>
                <c:pt idx="58">
                  <c:v>-0.20649999999999999</c:v>
                </c:pt>
                <c:pt idx="59">
                  <c:v>-0.2465</c:v>
                </c:pt>
                <c:pt idx="60">
                  <c:v>-0.20649999999999999</c:v>
                </c:pt>
                <c:pt idx="61">
                  <c:v>-0.20649999999999999</c:v>
                </c:pt>
                <c:pt idx="62">
                  <c:v>-0.1265</c:v>
                </c:pt>
                <c:pt idx="63">
                  <c:v>-0.1265</c:v>
                </c:pt>
                <c:pt idx="64">
                  <c:v>7.3499999999999996E-2</c:v>
                </c:pt>
                <c:pt idx="65">
                  <c:v>0.10349999999999999</c:v>
                </c:pt>
                <c:pt idx="66">
                  <c:v>-0.1065</c:v>
                </c:pt>
                <c:pt idx="67">
                  <c:v>-0.2165</c:v>
                </c:pt>
                <c:pt idx="68">
                  <c:v>-5.6500000000000002E-2</c:v>
                </c:pt>
                <c:pt idx="69">
                  <c:v>-4.65E-2</c:v>
                </c:pt>
                <c:pt idx="70">
                  <c:v>-3.6499999999999998E-2</c:v>
                </c:pt>
                <c:pt idx="71">
                  <c:v>4.3499999999999997E-2</c:v>
                </c:pt>
                <c:pt idx="72">
                  <c:v>-4.65E-2</c:v>
                </c:pt>
                <c:pt idx="73">
                  <c:v>-2.6499999999999999E-2</c:v>
                </c:pt>
                <c:pt idx="74">
                  <c:v>-2.6499999999999999E-2</c:v>
                </c:pt>
                <c:pt idx="75">
                  <c:v>2.35E-2</c:v>
                </c:pt>
                <c:pt idx="76">
                  <c:v>0.13350000000000001</c:v>
                </c:pt>
                <c:pt idx="77">
                  <c:v>2.35E-2</c:v>
                </c:pt>
                <c:pt idx="78">
                  <c:v>4.3499999999999997E-2</c:v>
                </c:pt>
                <c:pt idx="79">
                  <c:v>-0.11650000000000001</c:v>
                </c:pt>
                <c:pt idx="80">
                  <c:v>8.3500000000000005E-2</c:v>
                </c:pt>
                <c:pt idx="81">
                  <c:v>0.13350000000000001</c:v>
                </c:pt>
                <c:pt idx="82">
                  <c:v>7.3499999999999996E-2</c:v>
                </c:pt>
                <c:pt idx="83">
                  <c:v>-5.6500000000000002E-2</c:v>
                </c:pt>
                <c:pt idx="84">
                  <c:v>9.35E-2</c:v>
                </c:pt>
                <c:pt idx="85">
                  <c:v>3.3500000000000002E-2</c:v>
                </c:pt>
                <c:pt idx="86">
                  <c:v>7.3499999999999996E-2</c:v>
                </c:pt>
                <c:pt idx="87">
                  <c:v>0.20349999999999999</c:v>
                </c:pt>
                <c:pt idx="88">
                  <c:v>0.20349999999999999</c:v>
                </c:pt>
                <c:pt idx="89">
                  <c:v>0.20349999999999999</c:v>
                </c:pt>
                <c:pt idx="90">
                  <c:v>0.35349999999999998</c:v>
                </c:pt>
                <c:pt idx="91">
                  <c:v>0.41349999999999998</c:v>
                </c:pt>
                <c:pt idx="92">
                  <c:v>0.28349999999999997</c:v>
                </c:pt>
                <c:pt idx="93">
                  <c:v>0.30349999999999999</c:v>
                </c:pt>
                <c:pt idx="94">
                  <c:v>0.44350000000000001</c:v>
                </c:pt>
                <c:pt idx="95">
                  <c:v>0.32350000000000001</c:v>
                </c:pt>
                <c:pt idx="96">
                  <c:v>0.16350000000000001</c:v>
                </c:pt>
                <c:pt idx="97">
                  <c:v>0.19350000000000001</c:v>
                </c:pt>
                <c:pt idx="98">
                  <c:v>0.13350000000000001</c:v>
                </c:pt>
                <c:pt idx="99">
                  <c:v>0.13350000000000001</c:v>
                </c:pt>
                <c:pt idx="100">
                  <c:v>5.3499999999999999E-2</c:v>
                </c:pt>
                <c:pt idx="101">
                  <c:v>0.17349999999999999</c:v>
                </c:pt>
                <c:pt idx="102">
                  <c:v>0.24349999999999999</c:v>
                </c:pt>
                <c:pt idx="103">
                  <c:v>0.30349999999999999</c:v>
                </c:pt>
                <c:pt idx="104">
                  <c:v>9.35E-2</c:v>
                </c:pt>
                <c:pt idx="105">
                  <c:v>9.35E-2</c:v>
                </c:pt>
                <c:pt idx="106">
                  <c:v>3.3500000000000002E-2</c:v>
                </c:pt>
                <c:pt idx="107">
                  <c:v>0.27350000000000002</c:v>
                </c:pt>
                <c:pt idx="108">
                  <c:v>0.30349999999999999</c:v>
                </c:pt>
                <c:pt idx="109">
                  <c:v>0.26350000000000001</c:v>
                </c:pt>
                <c:pt idx="110">
                  <c:v>0.2135</c:v>
                </c:pt>
                <c:pt idx="111">
                  <c:v>0.29349999999999998</c:v>
                </c:pt>
                <c:pt idx="112">
                  <c:v>0.27350000000000002</c:v>
                </c:pt>
                <c:pt idx="113">
                  <c:v>0.30349999999999999</c:v>
                </c:pt>
                <c:pt idx="114">
                  <c:v>3.3500000000000002E-2</c:v>
                </c:pt>
                <c:pt idx="115">
                  <c:v>0.13350000000000001</c:v>
                </c:pt>
                <c:pt idx="116">
                  <c:v>0.1835</c:v>
                </c:pt>
                <c:pt idx="117">
                  <c:v>0.2135</c:v>
                </c:pt>
                <c:pt idx="118">
                  <c:v>0.1535</c:v>
                </c:pt>
                <c:pt idx="119">
                  <c:v>0.30349999999999999</c:v>
                </c:pt>
                <c:pt idx="120">
                  <c:v>0.26350000000000001</c:v>
                </c:pt>
                <c:pt idx="121">
                  <c:v>0.14349999999999999</c:v>
                </c:pt>
                <c:pt idx="122">
                  <c:v>0.24349999999999999</c:v>
                </c:pt>
                <c:pt idx="123">
                  <c:v>0.39350000000000002</c:v>
                </c:pt>
                <c:pt idx="124">
                  <c:v>0.1535</c:v>
                </c:pt>
                <c:pt idx="125">
                  <c:v>0.2235</c:v>
                </c:pt>
                <c:pt idx="126">
                  <c:v>0.1235</c:v>
                </c:pt>
                <c:pt idx="127">
                  <c:v>0.40350000000000003</c:v>
                </c:pt>
                <c:pt idx="128">
                  <c:v>0.29349999999999998</c:v>
                </c:pt>
                <c:pt idx="129">
                  <c:v>0.39350000000000002</c:v>
                </c:pt>
                <c:pt idx="130">
                  <c:v>0.50349999999999995</c:v>
                </c:pt>
                <c:pt idx="131">
                  <c:v>0.55349999999999999</c:v>
                </c:pt>
                <c:pt idx="132">
                  <c:v>0.36349999999999999</c:v>
                </c:pt>
                <c:pt idx="133">
                  <c:v>0.54349999999999998</c:v>
                </c:pt>
                <c:pt idx="134">
                  <c:v>0.39350000000000002</c:v>
                </c:pt>
                <c:pt idx="135">
                  <c:v>0.34350000000000003</c:v>
                </c:pt>
                <c:pt idx="136">
                  <c:v>0.41349999999999998</c:v>
                </c:pt>
                <c:pt idx="137">
                  <c:v>0.5635</c:v>
                </c:pt>
                <c:pt idx="138">
                  <c:v>0.63349999999999995</c:v>
                </c:pt>
                <c:pt idx="139">
                  <c:v>0.51349999999999996</c:v>
                </c:pt>
                <c:pt idx="140">
                  <c:v>0.66349999999999998</c:v>
                </c:pt>
                <c:pt idx="141">
                  <c:v>0.64349999999999996</c:v>
                </c:pt>
                <c:pt idx="142">
                  <c:v>0.45350000000000001</c:v>
                </c:pt>
                <c:pt idx="143">
                  <c:v>0.46350000000000002</c:v>
                </c:pt>
                <c:pt idx="144">
                  <c:v>0.54349999999999998</c:v>
                </c:pt>
                <c:pt idx="145">
                  <c:v>0.67349999999999999</c:v>
                </c:pt>
                <c:pt idx="146">
                  <c:v>0.5635</c:v>
                </c:pt>
                <c:pt idx="147">
                  <c:v>0.69350000000000001</c:v>
                </c:pt>
                <c:pt idx="148">
                  <c:v>0.85350000000000004</c:v>
                </c:pt>
                <c:pt idx="149">
                  <c:v>0.62350000000000005</c:v>
                </c:pt>
                <c:pt idx="150">
                  <c:v>0.62350000000000005</c:v>
                </c:pt>
                <c:pt idx="151">
                  <c:v>0.76349999999999996</c:v>
                </c:pt>
                <c:pt idx="152">
                  <c:v>0.85350000000000004</c:v>
                </c:pt>
                <c:pt idx="153">
                  <c:v>0.83350000000000002</c:v>
                </c:pt>
                <c:pt idx="154">
                  <c:v>0.76349999999999996</c:v>
                </c:pt>
                <c:pt idx="155">
                  <c:v>0.89349999999999996</c:v>
                </c:pt>
                <c:pt idx="156">
                  <c:v>0.84350000000000003</c:v>
                </c:pt>
                <c:pt idx="157">
                  <c:v>0.86350000000000005</c:v>
                </c:pt>
                <c:pt idx="158">
                  <c:v>0.74350000000000005</c:v>
                </c:pt>
                <c:pt idx="159">
                  <c:v>0.86350000000000005</c:v>
                </c:pt>
                <c:pt idx="160">
                  <c:v>0.92349999999999999</c:v>
                </c:pt>
                <c:pt idx="161">
                  <c:v>0.8135</c:v>
                </c:pt>
                <c:pt idx="162">
                  <c:v>0.84350000000000003</c:v>
                </c:pt>
                <c:pt idx="163">
                  <c:v>0.87350000000000005</c:v>
                </c:pt>
                <c:pt idx="164">
                  <c:v>0.96350000000000002</c:v>
                </c:pt>
                <c:pt idx="165">
                  <c:v>1.0934999999999999</c:v>
                </c:pt>
                <c:pt idx="166">
                  <c:v>1.2235</c:v>
                </c:pt>
                <c:pt idx="167">
                  <c:v>1.1335</c:v>
                </c:pt>
                <c:pt idx="168">
                  <c:v>1.0535000000000001</c:v>
                </c:pt>
              </c:numCache>
            </c:numRef>
          </c:val>
          <c:smooth val="0"/>
          <c:extLst>
            <c:ext xmlns:c16="http://schemas.microsoft.com/office/drawing/2014/chart" uri="{C3380CC4-5D6E-409C-BE32-E72D297353CC}">
              <c16:uniqueId val="{00000001-33A5-504D-8DFF-531BC4864E8F}"/>
            </c:ext>
          </c:extLst>
        </c:ser>
        <c:dLbls>
          <c:showLegendKey val="0"/>
          <c:showVal val="0"/>
          <c:showCatName val="0"/>
          <c:showSerName val="0"/>
          <c:showPercent val="0"/>
          <c:showBubbleSize val="0"/>
        </c:dLbls>
        <c:smooth val="0"/>
        <c:axId val="446228008"/>
        <c:axId val="446229320"/>
      </c:lineChart>
      <c:catAx>
        <c:axId val="446228008"/>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S"/>
          </a:p>
        </c:txPr>
        <c:crossAx val="446229320"/>
        <c:crossesAt val="-0.4"/>
        <c:auto val="1"/>
        <c:lblAlgn val="ctr"/>
        <c:lblOffset val="100"/>
        <c:tickLblSkip val="20"/>
        <c:noMultiLvlLbl val="0"/>
      </c:catAx>
      <c:valAx>
        <c:axId val="446229320"/>
        <c:scaling>
          <c:orientation val="minMax"/>
        </c:scaling>
        <c:delete val="0"/>
        <c:axPos val="l"/>
        <c:majorGridlines>
          <c:spPr>
            <a:ln w="9525" cap="flat" cmpd="sng" algn="ctr">
              <a:solidFill>
                <a:schemeClr val="bg1">
                  <a:lumMod val="85000"/>
                  <a:alpha val="16000"/>
                </a:schemeClr>
              </a:solid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chemeClr val="bg1"/>
                    </a:solidFill>
                    <a:latin typeface="+mn-lt"/>
                    <a:ea typeface="+mn-ea"/>
                    <a:cs typeface="+mn-cs"/>
                  </a:defRPr>
                </a:pPr>
                <a:r>
                  <a:rPr lang="en-US" sz="2000" dirty="0" err="1">
                    <a:solidFill>
                      <a:schemeClr val="bg1"/>
                    </a:solidFill>
                  </a:rPr>
                  <a:t>Anomalía</a:t>
                </a:r>
                <a:r>
                  <a:rPr lang="en-US" sz="2000" dirty="0">
                    <a:solidFill>
                      <a:schemeClr val="bg1"/>
                    </a:solidFill>
                  </a:rPr>
                  <a:t> de </a:t>
                </a:r>
                <a:r>
                  <a:rPr lang="en-US" sz="2000" dirty="0" err="1">
                    <a:solidFill>
                      <a:schemeClr val="bg1"/>
                    </a:solidFill>
                  </a:rPr>
                  <a:t>Temperatura</a:t>
                </a:r>
                <a:r>
                  <a:rPr lang="en-US" sz="2000" dirty="0">
                    <a:solidFill>
                      <a:schemeClr val="bg1"/>
                    </a:solidFill>
                  </a:rPr>
                  <a:t> (°C)  </a:t>
                </a:r>
              </a:p>
            </c:rich>
          </c:tx>
          <c:layout>
            <c:manualLayout>
              <c:xMode val="edge"/>
              <c:yMode val="edge"/>
              <c:x val="1.0078629292208502E-3"/>
              <c:y val="0.30217987039406063"/>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chemeClr val="bg1"/>
                  </a:solidFill>
                  <a:latin typeface="+mn-lt"/>
                  <a:ea typeface="+mn-ea"/>
                  <a:cs typeface="+mn-cs"/>
                </a:defRPr>
              </a:pPr>
              <a:endParaRPr lang="es-US"/>
            </a:p>
          </c:txPr>
        </c:title>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S"/>
          </a:p>
        </c:txPr>
        <c:crossAx val="446228008"/>
        <c:crossesAt val="1"/>
        <c:crossBetween val="between"/>
        <c:majorUnit val="0.5"/>
      </c:valAx>
      <c:spPr>
        <a:noFill/>
        <a:ln>
          <a:noFill/>
        </a:ln>
        <a:effectLst/>
      </c:spPr>
    </c:plotArea>
    <c:legend>
      <c:legendPos val="r"/>
      <c:layout>
        <c:manualLayout>
          <c:xMode val="edge"/>
          <c:yMode val="edge"/>
          <c:x val="0.8396543358707208"/>
          <c:y val="0.43857643425813186"/>
          <c:w val="0.1590071156010788"/>
          <c:h val="0.1523411592539780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_rels/data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7.jpeg"/><Relationship Id="rId1" Type="http://schemas.openxmlformats.org/officeDocument/2006/relationships/image" Target="../media/image44.jpeg"/><Relationship Id="rId6" Type="http://schemas.openxmlformats.org/officeDocument/2006/relationships/image" Target="../media/image49.jpeg"/><Relationship Id="rId5" Type="http://schemas.openxmlformats.org/officeDocument/2006/relationships/image" Target="../media/image46.jpeg"/><Relationship Id="rId4"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r>
            <a:rPr lang="en-US" sz="3000" dirty="0">
              <a:solidFill>
                <a:schemeClr val="bg1"/>
              </a:solidFill>
            </a:rPr>
            <a:t>El </a:t>
          </a:r>
          <a:r>
            <a:rPr lang="en-US" sz="3000" dirty="0" err="1">
              <a:solidFill>
                <a:schemeClr val="bg1"/>
              </a:solidFill>
            </a:rPr>
            <a:t>hielo</a:t>
          </a:r>
          <a:r>
            <a:rPr lang="en-US" sz="3000" dirty="0">
              <a:solidFill>
                <a:schemeClr val="bg1"/>
              </a:solidFill>
            </a:rPr>
            <a:t> del </a:t>
          </a:r>
          <a:r>
            <a:rPr lang="en-US" sz="3000" dirty="0" err="1">
              <a:solidFill>
                <a:schemeClr val="bg1"/>
              </a:solidFill>
            </a:rPr>
            <a:t>Ártico</a:t>
          </a:r>
          <a:r>
            <a:rPr lang="en-US" sz="3000" dirty="0">
              <a:solidFill>
                <a:schemeClr val="bg1"/>
              </a:solidFill>
            </a:rPr>
            <a:t> </a:t>
          </a:r>
          <a:r>
            <a:rPr lang="en-US" sz="3000" dirty="0" err="1">
              <a:solidFill>
                <a:schemeClr val="bg1"/>
              </a:solidFill>
            </a:rPr>
            <a:t>desaparecería</a:t>
          </a:r>
          <a:r>
            <a:rPr lang="en-US" sz="3000" dirty="0">
              <a:solidFill>
                <a:schemeClr val="bg1"/>
              </a:solidFill>
            </a:rPr>
            <a:t> </a:t>
          </a:r>
          <a:r>
            <a:rPr lang="en-US" sz="3000" dirty="0" err="1">
              <a:solidFill>
                <a:schemeClr val="bg1"/>
              </a:solidFill>
            </a:rPr>
            <a:t>en</a:t>
          </a:r>
          <a:r>
            <a:rPr lang="en-US" sz="3000" dirty="0">
              <a:solidFill>
                <a:schemeClr val="bg1"/>
              </a:solidFill>
            </a:rPr>
            <a:t> </a:t>
          </a:r>
          <a:r>
            <a:rPr lang="en-US" sz="3000" b="1" dirty="0">
              <a:solidFill>
                <a:srgbClr val="FFC000"/>
              </a:solidFill>
            </a:rPr>
            <a:t>2 de </a:t>
          </a:r>
          <a:r>
            <a:rPr lang="en-US" sz="3000" b="1" dirty="0" err="1">
              <a:solidFill>
                <a:srgbClr val="FFC000"/>
              </a:solidFill>
            </a:rPr>
            <a:t>cada</a:t>
          </a:r>
          <a:r>
            <a:rPr lang="en-US" sz="3000" b="1" dirty="0">
              <a:solidFill>
                <a:srgbClr val="FFC000"/>
              </a:solidFill>
            </a:rPr>
            <a:t> 3 veranos</a:t>
          </a:r>
          <a:r>
            <a:rPr lang="en-US" sz="3000" b="0" baseline="30000" dirty="0">
              <a:solidFill>
                <a:schemeClr val="bg1"/>
              </a:solidFill>
            </a:rPr>
            <a:t>1</a:t>
          </a:r>
          <a:endParaRPr lang="en-US" sz="3000" b="0" dirty="0">
            <a:solidFill>
              <a:schemeClr val="bg1"/>
            </a:solidFill>
          </a:endParaRPr>
        </a:p>
      </dgm:t>
    </dgm:pt>
    <dgm:pt modelId="{2F6CD873-6420-154F-893D-F599555E0EA5}" type="parTrans" cxnId="{3A0E07EA-A069-E241-98CA-E6452D7A0ACF}">
      <dgm:prSet/>
      <dgm:spPr/>
      <dgm:t>
        <a:bodyPr/>
        <a:lstStyle/>
        <a:p>
          <a:endParaRPr lang="en-US"/>
        </a:p>
      </dgm:t>
    </dgm:pt>
    <dgm:pt modelId="{7C5A8633-BF60-F941-9976-DF7947BC92BA}" type="sibTrans" cxnId="{3A0E07EA-A069-E241-98CA-E6452D7A0ACF}">
      <dgm:prSet/>
      <dgm:spPr/>
      <dgm:t>
        <a:bodyPr/>
        <a:lstStyle/>
        <a:p>
          <a:endParaRPr lang="en-US"/>
        </a:p>
      </dgm:t>
    </dgm:pt>
    <dgm:pt modelId="{AE3F423A-2B5E-BC4A-AF56-B3BBDC83E2BC}">
      <dgm:prSet phldrT="[Text]" custT="1"/>
      <dgm:spPr>
        <a:solidFill>
          <a:srgbClr val="203864"/>
        </a:solidFill>
      </dgm:spPr>
      <dgm:t>
        <a:bodyPr/>
        <a:lstStyle/>
        <a:p>
          <a:r>
            <a:rPr lang="en-US" sz="3000" b="1" dirty="0">
              <a:solidFill>
                <a:schemeClr val="accent1"/>
              </a:solidFill>
            </a:rPr>
            <a:t>50% </a:t>
          </a:r>
          <a:r>
            <a:rPr lang="en-US" sz="3000" b="0" dirty="0">
              <a:solidFill>
                <a:schemeClr val="bg1"/>
              </a:solidFill>
            </a:rPr>
            <a:t>de las </a:t>
          </a:r>
          <a:r>
            <a:rPr lang="en-US" sz="3000" b="0" dirty="0" err="1">
              <a:solidFill>
                <a:schemeClr val="bg1"/>
              </a:solidFill>
            </a:rPr>
            <a:t>especies</a:t>
          </a:r>
          <a:r>
            <a:rPr lang="en-US" sz="3000" b="0" dirty="0">
              <a:solidFill>
                <a:schemeClr val="bg1"/>
              </a:solidFill>
            </a:rPr>
            <a:t> de </a:t>
          </a:r>
          <a:r>
            <a:rPr lang="en-US" sz="3000" b="0" dirty="0" err="1">
              <a:solidFill>
                <a:schemeClr val="bg1"/>
              </a:solidFill>
            </a:rPr>
            <a:t>insectos</a:t>
          </a:r>
          <a:r>
            <a:rPr lang="en-US" sz="3000" b="0" dirty="0">
              <a:solidFill>
                <a:schemeClr val="bg1"/>
              </a:solidFill>
            </a:rPr>
            <a:t> </a:t>
          </a:r>
          <a:r>
            <a:rPr lang="en-US" sz="3000" b="0" dirty="0" err="1">
              <a:solidFill>
                <a:schemeClr val="bg1"/>
              </a:solidFill>
            </a:rPr>
            <a:t>perderían</a:t>
          </a:r>
          <a:r>
            <a:rPr lang="en-US" sz="3000" b="0" dirty="0">
              <a:solidFill>
                <a:schemeClr val="bg1"/>
              </a:solidFill>
            </a:rPr>
            <a:t> &gt;50% de </a:t>
          </a:r>
          <a:r>
            <a:rPr lang="en-US" sz="3000" b="0" dirty="0" err="1">
              <a:solidFill>
                <a:schemeClr val="bg1"/>
              </a:solidFill>
            </a:rPr>
            <a:t>su</a:t>
          </a:r>
          <a:r>
            <a:rPr lang="en-US" sz="3000" b="0" dirty="0">
              <a:solidFill>
                <a:schemeClr val="bg1"/>
              </a:solidFill>
            </a:rPr>
            <a:t> habitat</a:t>
          </a:r>
          <a:r>
            <a:rPr lang="en-US" sz="3000" b="0" baseline="30000" dirty="0">
              <a:solidFill>
                <a:schemeClr val="bg1"/>
              </a:solidFill>
            </a:rPr>
            <a:t>2</a:t>
          </a:r>
        </a:p>
      </dgm:t>
    </dgm:pt>
    <dgm:pt modelId="{FAED0D07-411E-674B-A93E-CF9EE8623508}" type="parTrans" cxnId="{0D588B75-6766-3841-964A-397F49E8C013}">
      <dgm:prSet/>
      <dgm:spPr/>
      <dgm:t>
        <a:bodyPr/>
        <a:lstStyle/>
        <a:p>
          <a:endParaRPr lang="en-US"/>
        </a:p>
      </dgm:t>
    </dgm:pt>
    <dgm:pt modelId="{5F4F3F09-12C2-184D-BB46-0C55311F21E8}" type="sibTrans" cxnId="{0D588B75-6766-3841-964A-397F49E8C013}">
      <dgm:prSet/>
      <dgm:spPr/>
      <dgm:t>
        <a:bodyPr/>
        <a:lstStyle/>
        <a:p>
          <a:endParaRPr lang="en-US"/>
        </a:p>
      </dgm:t>
    </dgm:pt>
    <dgm:pt modelId="{71AEB743-9711-6142-AD61-EE2E3060789A}">
      <dgm:prSet phldrT="[Text]" custT="1"/>
      <dgm:spPr>
        <a:solidFill>
          <a:srgbClr val="203864"/>
        </a:solidFill>
      </dgm:spPr>
      <dgm:t>
        <a:bodyPr/>
        <a:lstStyle/>
        <a:p>
          <a:r>
            <a:rPr lang="en-US" sz="3000" dirty="0" err="1">
              <a:solidFill>
                <a:schemeClr val="bg1"/>
              </a:solidFill>
            </a:rPr>
            <a:t>Sequías</a:t>
          </a:r>
          <a:r>
            <a:rPr lang="en-US" sz="3000" dirty="0">
              <a:solidFill>
                <a:schemeClr val="bg1"/>
              </a:solidFill>
            </a:rPr>
            <a:t>: </a:t>
          </a:r>
          <a:r>
            <a:rPr lang="en-US" sz="3000" b="1" dirty="0">
              <a:solidFill>
                <a:schemeClr val="accent1"/>
              </a:solidFill>
            </a:rPr>
            <a:t>11 </a:t>
          </a:r>
          <a:r>
            <a:rPr lang="en-US" sz="3000" b="1" dirty="0">
              <a:solidFill>
                <a:srgbClr val="FFC000"/>
              </a:solidFill>
            </a:rPr>
            <a:t>meses </a:t>
          </a:r>
          <a:r>
            <a:rPr lang="en-US" sz="3000" b="1" dirty="0" err="1">
              <a:solidFill>
                <a:srgbClr val="FFC000"/>
              </a:solidFill>
            </a:rPr>
            <a:t>más</a:t>
          </a:r>
          <a:r>
            <a:rPr lang="en-US" sz="3000" b="1" dirty="0">
              <a:solidFill>
                <a:srgbClr val="FFC000"/>
              </a:solidFill>
            </a:rPr>
            <a:t> </a:t>
          </a:r>
          <a:r>
            <a:rPr lang="en-US" sz="3000" b="1" dirty="0" err="1">
              <a:solidFill>
                <a:srgbClr val="FFC000"/>
              </a:solidFill>
            </a:rPr>
            <a:t>largas</a:t>
          </a:r>
          <a:endParaRPr lang="en-US" sz="3000" b="1" dirty="0">
            <a:solidFill>
              <a:srgbClr val="FFC000"/>
            </a:solidFill>
          </a:endParaRPr>
        </a:p>
        <a:p>
          <a:r>
            <a:rPr lang="en-US" sz="2000" i="1" dirty="0" err="1">
              <a:solidFill>
                <a:schemeClr val="bg1"/>
              </a:solidFill>
            </a:rPr>
            <a:t>Aumento</a:t>
          </a:r>
          <a:r>
            <a:rPr lang="en-US" sz="2000" i="1" dirty="0">
              <a:solidFill>
                <a:schemeClr val="bg1"/>
              </a:solidFill>
            </a:rPr>
            <a:t> de la </a:t>
          </a:r>
          <a:r>
            <a:rPr lang="en-US" sz="2000" i="1" dirty="0" err="1">
              <a:solidFill>
                <a:schemeClr val="bg1"/>
              </a:solidFill>
            </a:rPr>
            <a:t>duración</a:t>
          </a:r>
          <a:r>
            <a:rPr lang="en-US" sz="2000" i="1" dirty="0">
              <a:solidFill>
                <a:schemeClr val="bg1"/>
              </a:solidFill>
            </a:rPr>
            <a:t> </a:t>
          </a:r>
          <a:r>
            <a:rPr lang="en-US" sz="2000" i="1" dirty="0" err="1">
              <a:solidFill>
                <a:schemeClr val="bg1"/>
              </a:solidFill>
            </a:rPr>
            <a:t>promedio</a:t>
          </a:r>
          <a:r>
            <a:rPr lang="en-US" sz="2000" i="1" dirty="0">
              <a:solidFill>
                <a:schemeClr val="bg1"/>
              </a:solidFill>
            </a:rPr>
            <a:t> de las sequías</a:t>
          </a:r>
          <a:r>
            <a:rPr lang="en-US" sz="2000" i="1" baseline="30000" dirty="0">
              <a:solidFill>
                <a:schemeClr val="bg1"/>
              </a:solidFill>
            </a:rPr>
            <a:t>3</a:t>
          </a:r>
        </a:p>
      </dgm:t>
    </dgm:pt>
    <dgm:pt modelId="{B7BDA6AD-F4D8-6A4A-B58E-56F9756B2867}" type="sibTrans" cxnId="{C92166AC-3DF0-2D46-BCB6-DAE7850C212E}">
      <dgm:prSet/>
      <dgm:spPr/>
      <dgm:t>
        <a:bodyPr/>
        <a:lstStyle/>
        <a:p>
          <a:endParaRPr lang="en-US"/>
        </a:p>
      </dgm:t>
    </dgm:pt>
    <dgm:pt modelId="{2A7A1BDE-CC91-7040-8E07-5E9269CDD1E1}" type="parTrans" cxnId="{C92166AC-3DF0-2D46-BCB6-DAE7850C212E}">
      <dgm:prSet/>
      <dgm:spPr/>
      <dgm:t>
        <a:bodyPr/>
        <a:lstStyle/>
        <a:p>
          <a:endParaRPr lang="en-US"/>
        </a:p>
      </dgm:t>
    </dgm:pt>
    <dgm:pt modelId="{CD13794E-9586-6542-A34E-E3853922C92D}">
      <dgm:prSet phldrT="[Text]" custT="1"/>
      <dgm:spPr>
        <a:solidFill>
          <a:srgbClr val="203864"/>
        </a:solidFill>
      </dgm:spPr>
      <dgm:t>
        <a:bodyPr/>
        <a:lstStyle/>
        <a:p>
          <a:pPr>
            <a:buNone/>
          </a:pPr>
          <a:r>
            <a:rPr lang="en-US" sz="2700" b="0" dirty="0" err="1">
              <a:solidFill>
                <a:schemeClr val="bg1"/>
              </a:solidFill>
            </a:rPr>
            <a:t>Área</a:t>
          </a:r>
          <a:r>
            <a:rPr lang="en-US" sz="2700" b="0" dirty="0">
              <a:solidFill>
                <a:schemeClr val="bg1"/>
              </a:solidFill>
            </a:rPr>
            <a:t> de </a:t>
          </a:r>
          <a:r>
            <a:rPr lang="en-US" sz="2700" b="0" dirty="0" err="1">
              <a:solidFill>
                <a:schemeClr val="bg1"/>
              </a:solidFill>
            </a:rPr>
            <a:t>incendios</a:t>
          </a:r>
          <a:r>
            <a:rPr lang="en-US" sz="2700" b="0" dirty="0">
              <a:solidFill>
                <a:schemeClr val="bg1"/>
              </a:solidFill>
            </a:rPr>
            <a:t> </a:t>
          </a:r>
          <a:r>
            <a:rPr lang="en-US" sz="2700" b="0" dirty="0" err="1">
              <a:solidFill>
                <a:schemeClr val="bg1"/>
              </a:solidFill>
            </a:rPr>
            <a:t>forestales</a:t>
          </a:r>
          <a:r>
            <a:rPr lang="en-US" sz="2700" b="0" dirty="0">
              <a:solidFill>
                <a:schemeClr val="bg1"/>
              </a:solidFill>
            </a:rPr>
            <a:t> </a:t>
          </a:r>
          <a:r>
            <a:rPr lang="en-US" sz="2700" b="0" dirty="0" err="1">
              <a:solidFill>
                <a:schemeClr val="bg1"/>
              </a:solidFill>
            </a:rPr>
            <a:t>En</a:t>
          </a:r>
          <a:r>
            <a:rPr lang="en-US" sz="2700" b="0" dirty="0">
              <a:solidFill>
                <a:schemeClr val="bg1"/>
              </a:solidFill>
            </a:rPr>
            <a:t> Europa </a:t>
          </a:r>
          <a:r>
            <a:rPr lang="en-US" sz="2700" b="0" dirty="0" err="1">
              <a:solidFill>
                <a:schemeClr val="bg1"/>
              </a:solidFill>
            </a:rPr>
            <a:t>Mediterránea</a:t>
          </a:r>
          <a:r>
            <a:rPr lang="en-US" sz="2700" b="0" dirty="0">
              <a:solidFill>
                <a:schemeClr val="bg1"/>
              </a:solidFill>
            </a:rPr>
            <a:t> </a:t>
          </a:r>
          <a:r>
            <a:rPr lang="en-US" sz="2700" b="1" dirty="0">
              <a:solidFill>
                <a:srgbClr val="FFC000"/>
              </a:solidFill>
            </a:rPr>
            <a:t>se </a:t>
          </a:r>
          <a:r>
            <a:rPr lang="en-US" sz="2700" b="1" dirty="0" err="1">
              <a:solidFill>
                <a:srgbClr val="FFC000"/>
              </a:solidFill>
            </a:rPr>
            <a:t>duplica</a:t>
          </a:r>
          <a:r>
            <a:rPr lang="en-US" sz="2700" b="1" dirty="0">
              <a:solidFill>
                <a:srgbClr val="FFC000"/>
              </a:solidFill>
            </a:rPr>
            <a:t> </a:t>
          </a:r>
          <a:r>
            <a:rPr lang="en-US" sz="2700" b="0" dirty="0" err="1">
              <a:solidFill>
                <a:schemeClr val="bg1"/>
              </a:solidFill>
            </a:rPr>
            <a:t>en</a:t>
          </a:r>
          <a:r>
            <a:rPr lang="en-US" sz="2700" b="0" dirty="0">
              <a:solidFill>
                <a:schemeClr val="bg1"/>
              </a:solidFill>
            </a:rPr>
            <a:t> </a:t>
          </a:r>
          <a:r>
            <a:rPr lang="en-US" sz="2700" b="0" dirty="0" err="1">
              <a:solidFill>
                <a:schemeClr val="bg1"/>
              </a:solidFill>
            </a:rPr>
            <a:t>comparación</a:t>
          </a:r>
          <a:r>
            <a:rPr lang="en-US" sz="2700" b="0" dirty="0">
              <a:solidFill>
                <a:schemeClr val="bg1"/>
              </a:solidFill>
            </a:rPr>
            <a:t> a 2020</a:t>
          </a:r>
          <a:r>
            <a:rPr lang="en-US" sz="2700" b="0" baseline="30000" dirty="0">
              <a:solidFill>
                <a:schemeClr val="bg1"/>
              </a:solidFill>
            </a:rPr>
            <a:t>4</a:t>
          </a:r>
        </a:p>
      </dgm:t>
    </dgm:pt>
    <dgm:pt modelId="{B65DC524-C684-3044-B844-CCB6168E7CF6}" type="sibTrans" cxnId="{0D17271E-D94C-7A40-B396-F5A5C389EA23}">
      <dgm:prSet/>
      <dgm:spPr/>
      <dgm:t>
        <a:bodyPr/>
        <a:lstStyle/>
        <a:p>
          <a:endParaRPr lang="en-US"/>
        </a:p>
      </dgm:t>
    </dgm:pt>
    <dgm:pt modelId="{C3215026-7856-1B4E-B7BC-5AAAB79F7796}" type="parTrans" cxnId="{0D17271E-D94C-7A40-B396-F5A5C389EA23}">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custLinFactNeighborY="-1200"/>
      <dgm:spPr/>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custLinFactNeighborY="-1200"/>
      <dgm:spPr/>
    </dgm:pt>
    <dgm:pt modelId="{95E0771D-8FAB-A44E-9AC4-D7E15E6C397D}" type="pres">
      <dgm:prSet presAssocID="{AE3F423A-2B5E-BC4A-AF56-B3BBDC83E2BC}" presName="img" presStyleLbl="fgImgPlace1" presStyleIdx="1" presStyleCnt="4" custScaleX="99870" custLinFactNeighborX="-156" custLinFactNeighborY="295"/>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dgm:spPr>
    </dgm:pt>
    <dgm:pt modelId="{2D619E53-340D-B34D-9757-56C72E2053CD}" type="pres">
      <dgm:prSet presAssocID="{AE3F423A-2B5E-BC4A-AF56-B3BBDC83E2BC}" presName="text" presStyleLbl="node1" presStyleIdx="1" presStyleCnt="4">
        <dgm:presLayoutVars>
          <dgm:bulletEnabled val="1"/>
        </dgm:presLayoutVars>
      </dgm:prSet>
      <dgm:spPr/>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775"/>
      <dgm:spPr/>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948"/>
      <dgm:spPr/>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pt>
  </dgm:ptLst>
  <dgm:cxnLst>
    <dgm:cxn modelId="{AD56450E-930A-DC46-B8DD-68C175E57991}" type="presOf" srcId="{1FC91FF9-F000-514A-9561-AA12BADAD630}" destId="{F0C1914B-0BB6-5142-B1CF-3F2A4B942BEC}" srcOrd="0" destOrd="0" presId="urn:microsoft.com/office/officeart/2005/8/layout/vList4"/>
    <dgm:cxn modelId="{5E7BBC15-6BD7-E841-9DF9-6B101347310A}" type="presOf" srcId="{AE3F423A-2B5E-BC4A-AF56-B3BBDC83E2BC}" destId="{2D619E53-340D-B34D-9757-56C72E2053CD}"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834C435B-B56A-A446-9B16-7E34D21F1E49}" type="presOf" srcId="{B639CB0E-619F-5B49-8F0C-081AB40BE154}" destId="{18D09D77-651F-F441-89F2-17F42ACD5B22}" srcOrd="0" destOrd="0" presId="urn:microsoft.com/office/officeart/2005/8/layout/vList4"/>
    <dgm:cxn modelId="{34EB1C5F-DA7E-D642-921E-EFCDED863152}" type="presOf" srcId="{71AEB743-9711-6142-AD61-EE2E3060789A}" destId="{EF1B7D94-D338-CA46-B8E3-6788707D5018}" srcOrd="1"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B2F09D8C-06E4-2940-A3B1-AD11DB2C6311}" type="presOf" srcId="{71AEB743-9711-6142-AD61-EE2E3060789A}" destId="{4B20879D-1BA6-964A-9922-06194BCE8234}"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29C033B0-644F-5146-9B72-A91ED57CD5F5}" type="presOf" srcId="{AE3F423A-2B5E-BC4A-AF56-B3BBDC83E2BC}" destId="{9D3FA67F-CD1D-BD4B-97B1-94EC77E711C9}" srcOrd="0" destOrd="0" presId="urn:microsoft.com/office/officeart/2005/8/layout/vList4"/>
    <dgm:cxn modelId="{AA0062C5-7710-5949-A406-82433BC08AB7}" type="presOf" srcId="{CD13794E-9586-6542-A34E-E3853922C92D}" destId="{48530C2E-8D0A-5549-B5E3-9C2F86B61164}" srcOrd="1" destOrd="0" presId="urn:microsoft.com/office/officeart/2005/8/layout/vList4"/>
    <dgm:cxn modelId="{17AD47D4-9F32-8F4F-A80E-73D85AD95D7D}" type="presOf" srcId="{CD13794E-9586-6542-A34E-E3853922C92D}" destId="{B0F78F31-84AC-8B43-8F9B-32EA1F61FE1D}" srcOrd="0" destOrd="0" presId="urn:microsoft.com/office/officeart/2005/8/layout/vList4"/>
    <dgm:cxn modelId="{3A0E07EA-A069-E241-98CA-E6452D7A0ACF}" srcId="{1FC91FF9-F000-514A-9561-AA12BADAD630}" destId="{B639CB0E-619F-5B49-8F0C-081AB40BE154}" srcOrd="0" destOrd="0" parTransId="{2F6CD873-6420-154F-893D-F599555E0EA5}" sibTransId="{7C5A8633-BF60-F941-9976-DF7947BC92BA}"/>
    <dgm:cxn modelId="{676730FD-3A9B-F142-8A6E-13AF718D4F51}" type="presOf" srcId="{B639CB0E-619F-5B49-8F0C-081AB40BE154}" destId="{BCE4C6C1-E11B-594C-9878-D93E39F87385}" srcOrd="1" destOrd="0" presId="urn:microsoft.com/office/officeart/2005/8/layout/vList4"/>
    <dgm:cxn modelId="{9CC2A77E-F2A7-0548-9BBE-18F6C72E3B6A}" type="presParOf" srcId="{F0C1914B-0BB6-5142-B1CF-3F2A4B942BEC}" destId="{38A90E93-AC9E-0F4C-9A47-409C6C100BC9}" srcOrd="0" destOrd="0" presId="urn:microsoft.com/office/officeart/2005/8/layout/vList4"/>
    <dgm:cxn modelId="{0C80D341-5244-4D42-BE52-45DD37164E21}" type="presParOf" srcId="{38A90E93-AC9E-0F4C-9A47-409C6C100BC9}" destId="{18D09D77-651F-F441-89F2-17F42ACD5B22}" srcOrd="0" destOrd="0" presId="urn:microsoft.com/office/officeart/2005/8/layout/vList4"/>
    <dgm:cxn modelId="{19D393D6-9CB8-C147-BE8C-ED136CCE44E6}" type="presParOf" srcId="{38A90E93-AC9E-0F4C-9A47-409C6C100BC9}" destId="{AEE820C1-DF18-2544-A7EC-2402B266ADA4}" srcOrd="1" destOrd="0" presId="urn:microsoft.com/office/officeart/2005/8/layout/vList4"/>
    <dgm:cxn modelId="{61A2282F-9D1A-4241-9EF5-B1EE23F77A00}" type="presParOf" srcId="{38A90E93-AC9E-0F4C-9A47-409C6C100BC9}" destId="{BCE4C6C1-E11B-594C-9878-D93E39F87385}" srcOrd="2" destOrd="0" presId="urn:microsoft.com/office/officeart/2005/8/layout/vList4"/>
    <dgm:cxn modelId="{36D490E8-7F28-BA4B-81C3-CC71B01077B7}" type="presParOf" srcId="{F0C1914B-0BB6-5142-B1CF-3F2A4B942BEC}" destId="{FFCECDCE-168D-F547-A6F8-2F36C6FA5BBD}" srcOrd="1" destOrd="0" presId="urn:microsoft.com/office/officeart/2005/8/layout/vList4"/>
    <dgm:cxn modelId="{654DCE5E-AE73-6341-9091-2AA3418CFE7E}" type="presParOf" srcId="{F0C1914B-0BB6-5142-B1CF-3F2A4B942BEC}" destId="{229120C1-00B8-2644-BA3E-4AE467D23A62}" srcOrd="2" destOrd="0" presId="urn:microsoft.com/office/officeart/2005/8/layout/vList4"/>
    <dgm:cxn modelId="{1F5BF0FD-44ED-5E46-AF54-8DFF87997A13}" type="presParOf" srcId="{229120C1-00B8-2644-BA3E-4AE467D23A62}" destId="{9D3FA67F-CD1D-BD4B-97B1-94EC77E711C9}" srcOrd="0" destOrd="0" presId="urn:microsoft.com/office/officeart/2005/8/layout/vList4"/>
    <dgm:cxn modelId="{9E3694B7-D31A-BE4A-8A39-4C4C07EBE365}" type="presParOf" srcId="{229120C1-00B8-2644-BA3E-4AE467D23A62}" destId="{95E0771D-8FAB-A44E-9AC4-D7E15E6C397D}" srcOrd="1" destOrd="0" presId="urn:microsoft.com/office/officeart/2005/8/layout/vList4"/>
    <dgm:cxn modelId="{A4E2AD2E-1F0C-CA40-948F-4C3CA16C5C40}" type="presParOf" srcId="{229120C1-00B8-2644-BA3E-4AE467D23A62}" destId="{2D619E53-340D-B34D-9757-56C72E2053CD}" srcOrd="2" destOrd="0" presId="urn:microsoft.com/office/officeart/2005/8/layout/vList4"/>
    <dgm:cxn modelId="{74B98718-F15A-B141-BD03-83BE30CE0FD4}" type="presParOf" srcId="{F0C1914B-0BB6-5142-B1CF-3F2A4B942BEC}" destId="{67D54CEC-BAEF-0546-9BEB-8CF07B622904}" srcOrd="3" destOrd="0" presId="urn:microsoft.com/office/officeart/2005/8/layout/vList4"/>
    <dgm:cxn modelId="{39D707D6-9966-6F4E-A78C-842A078CA72E}" type="presParOf" srcId="{F0C1914B-0BB6-5142-B1CF-3F2A4B942BEC}" destId="{F6ED839E-E60A-ED4A-8286-71756B22FB13}" srcOrd="4" destOrd="0" presId="urn:microsoft.com/office/officeart/2005/8/layout/vList4"/>
    <dgm:cxn modelId="{E88264D2-94D4-5B47-B88C-20C750332FC2}" type="presParOf" srcId="{F6ED839E-E60A-ED4A-8286-71756B22FB13}" destId="{4B20879D-1BA6-964A-9922-06194BCE8234}" srcOrd="0" destOrd="0" presId="urn:microsoft.com/office/officeart/2005/8/layout/vList4"/>
    <dgm:cxn modelId="{A98D3D76-645A-F34A-8452-B41A78C8E556}" type="presParOf" srcId="{F6ED839E-E60A-ED4A-8286-71756B22FB13}" destId="{04B207F0-8830-5A42-A51A-2E1A72F4BAE6}" srcOrd="1" destOrd="0" presId="urn:microsoft.com/office/officeart/2005/8/layout/vList4"/>
    <dgm:cxn modelId="{F34E2B88-ADBF-9341-AD8C-095DFA20C61E}" type="presParOf" srcId="{F6ED839E-E60A-ED4A-8286-71756B22FB13}" destId="{EF1B7D94-D338-CA46-B8E3-6788707D5018}" srcOrd="2" destOrd="0" presId="urn:microsoft.com/office/officeart/2005/8/layout/vList4"/>
    <dgm:cxn modelId="{292688D4-7AE6-DA4A-8E26-AA3086F696DA}" type="presParOf" srcId="{F0C1914B-0BB6-5142-B1CF-3F2A4B942BEC}" destId="{5E0549A7-C60C-B545-9F66-6CD2656B67E7}" srcOrd="5" destOrd="0" presId="urn:microsoft.com/office/officeart/2005/8/layout/vList4"/>
    <dgm:cxn modelId="{C7E0499C-694D-0748-A6CF-A648797B3F2E}" type="presParOf" srcId="{F0C1914B-0BB6-5142-B1CF-3F2A4B942BEC}" destId="{871B5B34-5C31-EB40-95D8-4E8429697060}" srcOrd="6" destOrd="0" presId="urn:microsoft.com/office/officeart/2005/8/layout/vList4"/>
    <dgm:cxn modelId="{FAE8D365-42BD-7640-9C3F-97B1C7E595BA}" type="presParOf" srcId="{871B5B34-5C31-EB40-95D8-4E8429697060}" destId="{B0F78F31-84AC-8B43-8F9B-32EA1F61FE1D}" srcOrd="0" destOrd="0" presId="urn:microsoft.com/office/officeart/2005/8/layout/vList4"/>
    <dgm:cxn modelId="{6126945A-441A-9543-9E8A-917B4D6286A4}" type="presParOf" srcId="{871B5B34-5C31-EB40-95D8-4E8429697060}" destId="{14020C73-B559-DC48-88C5-F238339E1C04}" srcOrd="1" destOrd="0" presId="urn:microsoft.com/office/officeart/2005/8/layout/vList4"/>
    <dgm:cxn modelId="{4549F00A-E51D-7049-BB9E-7E10864FEF53}"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82BD8A-91D6-3C45-9169-7B0A34608807}" type="doc">
      <dgm:prSet loTypeId="urn:microsoft.com/office/officeart/2005/8/layout/hList7" loCatId="list" qsTypeId="urn:microsoft.com/office/officeart/2005/8/quickstyle/simple1" qsCatId="simple" csTypeId="urn:microsoft.com/office/officeart/2005/8/colors/accent1_2" csCatId="accent1" phldr="1"/>
      <dgm:spPr/>
    </dgm:pt>
    <dgm:pt modelId="{A21C1276-EBD3-A245-89A6-1FDC9F60579B}">
      <dgm:prSet phldrT="[Text]" custT="1"/>
      <dgm:spPr>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nchor="t" anchorCtr="0"/>
        <a:lstStyle/>
        <a:p>
          <a:endParaRPr lang="en-US" sz="2000" b="1" dirty="0"/>
        </a:p>
      </dgm:t>
    </dgm:pt>
    <dgm:pt modelId="{D5BE1289-E0F7-BA48-BE06-5CCA0E703D5D}" type="parTrans" cxnId="{E27BFACD-9945-544F-B2DC-A29D755363C8}">
      <dgm:prSet/>
      <dgm:spPr/>
      <dgm:t>
        <a:bodyPr/>
        <a:lstStyle/>
        <a:p>
          <a:endParaRPr lang="en-US"/>
        </a:p>
      </dgm:t>
    </dgm:pt>
    <dgm:pt modelId="{396FC1CD-832F-5B46-A436-784428C018E3}" type="sibTrans" cxnId="{E27BFACD-9945-544F-B2DC-A29D755363C8}">
      <dgm:prSet/>
      <dgm:spPr/>
      <dgm:t>
        <a:bodyPr/>
        <a:lstStyle/>
        <a:p>
          <a:endParaRPr lang="en-US"/>
        </a:p>
      </dgm:t>
    </dgm:pt>
    <dgm:pt modelId="{CDA59EEF-574A-7A45-AB85-ABE664D32F5A}">
      <dgm:prSet phldrT="[Text]" custT="1"/>
      <dgm:spPr>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nchor="t" anchorCtr="0"/>
        <a:lstStyle/>
        <a:p>
          <a:endParaRPr lang="en-US" sz="2000" b="1" dirty="0"/>
        </a:p>
      </dgm:t>
    </dgm:pt>
    <dgm:pt modelId="{84E50B38-130A-6441-A3EB-D475A0CF2BAA}" type="parTrans" cxnId="{89ECC4FE-BDA1-6745-973A-1AAD46EC3C4A}">
      <dgm:prSet/>
      <dgm:spPr/>
      <dgm:t>
        <a:bodyPr/>
        <a:lstStyle/>
        <a:p>
          <a:endParaRPr lang="en-US"/>
        </a:p>
      </dgm:t>
    </dgm:pt>
    <dgm:pt modelId="{E9BF5022-AF78-9D47-8ECA-27B74BADADC9}" type="sibTrans" cxnId="{89ECC4FE-BDA1-6745-973A-1AAD46EC3C4A}">
      <dgm:prSet/>
      <dgm:spPr/>
      <dgm:t>
        <a:bodyPr/>
        <a:lstStyle/>
        <a:p>
          <a:endParaRPr lang="en-US"/>
        </a:p>
      </dgm:t>
    </dgm:pt>
    <dgm:pt modelId="{F99E27B5-8A0A-F346-9D3C-850A7649BAAD}">
      <dgm:prSet phldrT="[Text]" custT="1"/>
      <dgm:spPr>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nchor="t" anchorCtr="0"/>
        <a:lstStyle/>
        <a:p>
          <a:endParaRPr lang="en-US" sz="2500" b="1" dirty="0"/>
        </a:p>
      </dgm:t>
    </dgm:pt>
    <dgm:pt modelId="{D72C24B5-D769-4342-B7E2-585D85DDCFEB}" type="sibTrans" cxnId="{63E5E3A6-8C1A-4F48-BDD8-EA3C71E7EB8E}">
      <dgm:prSet/>
      <dgm:spPr/>
      <dgm:t>
        <a:bodyPr/>
        <a:lstStyle/>
        <a:p>
          <a:endParaRPr lang="en-US"/>
        </a:p>
      </dgm:t>
    </dgm:pt>
    <dgm:pt modelId="{8021482D-D968-F34F-8C27-EBAAC63857E6}" type="parTrans" cxnId="{63E5E3A6-8C1A-4F48-BDD8-EA3C71E7EB8E}">
      <dgm:prSet/>
      <dgm:spPr/>
      <dgm:t>
        <a:bodyPr/>
        <a:lstStyle/>
        <a:p>
          <a:endParaRPr lang="en-US"/>
        </a:p>
      </dgm:t>
    </dgm:pt>
    <dgm:pt modelId="{ADF3CEE2-1D90-F540-AB7D-E5077943E496}" type="pres">
      <dgm:prSet presAssocID="{8F82BD8A-91D6-3C45-9169-7B0A34608807}" presName="Name0" presStyleCnt="0">
        <dgm:presLayoutVars>
          <dgm:dir/>
          <dgm:resizeHandles val="exact"/>
        </dgm:presLayoutVars>
      </dgm:prSet>
      <dgm:spPr/>
    </dgm:pt>
    <dgm:pt modelId="{CC2EC453-9F95-6E4C-A855-91DA01AE2A84}" type="pres">
      <dgm:prSet presAssocID="{8F82BD8A-91D6-3C45-9169-7B0A34608807}" presName="fgShape" presStyleLbl="fgShp" presStyleIdx="0" presStyleCnt="1" custLinFactY="81614" custLinFactNeighborX="-1508" custLinFactNeighborY="100000"/>
      <dgm:spPr>
        <a:noFill/>
        <a:ln>
          <a:noFill/>
        </a:ln>
      </dgm:spPr>
    </dgm:pt>
    <dgm:pt modelId="{9DCBADA0-91BC-8645-8C29-D41039733265}" type="pres">
      <dgm:prSet presAssocID="{8F82BD8A-91D6-3C45-9169-7B0A34608807}" presName="linComp" presStyleCnt="0"/>
      <dgm:spPr/>
    </dgm:pt>
    <dgm:pt modelId="{6712FF5D-2140-2643-B469-CC25CD3E2D51}" type="pres">
      <dgm:prSet presAssocID="{A21C1276-EBD3-A245-89A6-1FDC9F60579B}" presName="compNode" presStyleCnt="0"/>
      <dgm:spPr/>
    </dgm:pt>
    <dgm:pt modelId="{AF10B860-324E-5F4C-B550-089CEEF2D478}" type="pres">
      <dgm:prSet presAssocID="{A21C1276-EBD3-A245-89A6-1FDC9F60579B}" presName="bkgdShape" presStyleLbl="node1" presStyleIdx="0" presStyleCnt="3" custLinFactNeighborX="-8371" custLinFactNeighborY="-1226"/>
      <dgm:spPr/>
    </dgm:pt>
    <dgm:pt modelId="{B6193100-A433-C141-A538-784060EDEA81}" type="pres">
      <dgm:prSet presAssocID="{A21C1276-EBD3-A245-89A6-1FDC9F60579B}" presName="nodeTx" presStyleLbl="node1" presStyleIdx="0" presStyleCnt="3">
        <dgm:presLayoutVars>
          <dgm:bulletEnabled val="1"/>
        </dgm:presLayoutVars>
      </dgm:prSet>
      <dgm:spPr/>
    </dgm:pt>
    <dgm:pt modelId="{FAEF0129-E7EE-EB47-A067-0F1B166E1240}" type="pres">
      <dgm:prSet presAssocID="{A21C1276-EBD3-A245-89A6-1FDC9F60579B}" presName="invisiNode" presStyleLbl="node1" presStyleIdx="0" presStyleCnt="3"/>
      <dgm:spPr/>
    </dgm:pt>
    <dgm:pt modelId="{C91D55FA-14DB-2044-988E-C090D41BCC8E}" type="pres">
      <dgm:prSet presAssocID="{A21C1276-EBD3-A245-89A6-1FDC9F60579B}" presName="imagNode" presStyleLbl="fgImgPlace1" presStyleIdx="0" presStyleCnt="3"/>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A654126-3D97-E64C-9288-975864A80354}" type="pres">
      <dgm:prSet presAssocID="{396FC1CD-832F-5B46-A436-784428C018E3}" presName="sibTrans" presStyleLbl="sibTrans2D1" presStyleIdx="0" presStyleCnt="0"/>
      <dgm:spPr/>
    </dgm:pt>
    <dgm:pt modelId="{5A80F230-65F9-8F4C-800B-B98EC85B88D4}" type="pres">
      <dgm:prSet presAssocID="{CDA59EEF-574A-7A45-AB85-ABE664D32F5A}" presName="compNode" presStyleCnt="0"/>
      <dgm:spPr/>
    </dgm:pt>
    <dgm:pt modelId="{118866B0-985E-9F49-8989-47F4E7DA12D8}" type="pres">
      <dgm:prSet presAssocID="{CDA59EEF-574A-7A45-AB85-ABE664D32F5A}" presName="bkgdShape" presStyleLbl="node1" presStyleIdx="1" presStyleCnt="3"/>
      <dgm:spPr/>
    </dgm:pt>
    <dgm:pt modelId="{6A38629C-1E50-E24B-A770-FBD9ACFA5A39}" type="pres">
      <dgm:prSet presAssocID="{CDA59EEF-574A-7A45-AB85-ABE664D32F5A}" presName="nodeTx" presStyleLbl="node1" presStyleIdx="1" presStyleCnt="3">
        <dgm:presLayoutVars>
          <dgm:bulletEnabled val="1"/>
        </dgm:presLayoutVars>
      </dgm:prSet>
      <dgm:spPr/>
    </dgm:pt>
    <dgm:pt modelId="{A5C1CAB2-A62B-8244-AB3F-C4465AA26819}" type="pres">
      <dgm:prSet presAssocID="{CDA59EEF-574A-7A45-AB85-ABE664D32F5A}" presName="invisiNode" presStyleLbl="node1" presStyleIdx="1" presStyleCnt="3"/>
      <dgm:spPr/>
    </dgm:pt>
    <dgm:pt modelId="{C26E6199-CC28-5C44-A899-7BDD5E9D819B}" type="pres">
      <dgm:prSet presAssocID="{CDA59EEF-574A-7A45-AB85-ABE664D32F5A}" presName="imagNode" presStyleLbl="fgImgPlace1" presStyleIdx="1" presStyleCnt="3"/>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BDF16BDE-F7F1-FB40-A261-77E53D29367E}" type="pres">
      <dgm:prSet presAssocID="{E9BF5022-AF78-9D47-8ECA-27B74BADADC9}" presName="sibTrans" presStyleLbl="sibTrans2D1" presStyleIdx="0" presStyleCnt="0"/>
      <dgm:spPr/>
    </dgm:pt>
    <dgm:pt modelId="{60E63992-12D6-3F40-954D-C105AB261982}" type="pres">
      <dgm:prSet presAssocID="{F99E27B5-8A0A-F346-9D3C-850A7649BAAD}" presName="compNode" presStyleCnt="0"/>
      <dgm:spPr/>
    </dgm:pt>
    <dgm:pt modelId="{6AC55210-1033-9E41-AAD3-3E712BA02AAC}" type="pres">
      <dgm:prSet presAssocID="{F99E27B5-8A0A-F346-9D3C-850A7649BAAD}" presName="bkgdShape" presStyleLbl="node1" presStyleIdx="2" presStyleCnt="3"/>
      <dgm:spPr/>
    </dgm:pt>
    <dgm:pt modelId="{C9370D96-2E26-184A-ADCF-C9EBA2981B46}" type="pres">
      <dgm:prSet presAssocID="{F99E27B5-8A0A-F346-9D3C-850A7649BAAD}" presName="nodeTx" presStyleLbl="node1" presStyleIdx="2" presStyleCnt="3">
        <dgm:presLayoutVars>
          <dgm:bulletEnabled val="1"/>
        </dgm:presLayoutVars>
      </dgm:prSet>
      <dgm:spPr/>
    </dgm:pt>
    <dgm:pt modelId="{284C09D7-3060-E949-978A-C1548AEBD042}" type="pres">
      <dgm:prSet presAssocID="{F99E27B5-8A0A-F346-9D3C-850A7649BAAD}" presName="invisiNode" presStyleLbl="node1" presStyleIdx="2" presStyleCnt="3"/>
      <dgm:spPr/>
    </dgm:pt>
    <dgm:pt modelId="{0EA9B441-3187-A443-9F0F-96E0510387C1}" type="pres">
      <dgm:prSet presAssocID="{F99E27B5-8A0A-F346-9D3C-850A7649BAAD}" presName="imagNode" presStyleLbl="fgImgPlace1" presStyleIdx="2" presStyleCnt="3"/>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Lst>
  <dgm:cxnLst>
    <dgm:cxn modelId="{C99E3C50-7F84-6D4F-A4EC-C9FD43F55C28}" type="presOf" srcId="{A21C1276-EBD3-A245-89A6-1FDC9F60579B}" destId="{AF10B860-324E-5F4C-B550-089CEEF2D478}" srcOrd="0" destOrd="0" presId="urn:microsoft.com/office/officeart/2005/8/layout/hList7"/>
    <dgm:cxn modelId="{6E869851-55CD-5946-9330-AA591B84B784}" type="presOf" srcId="{E9BF5022-AF78-9D47-8ECA-27B74BADADC9}" destId="{BDF16BDE-F7F1-FB40-A261-77E53D29367E}" srcOrd="0" destOrd="0" presId="urn:microsoft.com/office/officeart/2005/8/layout/hList7"/>
    <dgm:cxn modelId="{5B3B3459-5AB9-7B48-A965-37382330FD50}" type="presOf" srcId="{F99E27B5-8A0A-F346-9D3C-850A7649BAAD}" destId="{C9370D96-2E26-184A-ADCF-C9EBA2981B46}" srcOrd="1" destOrd="0" presId="urn:microsoft.com/office/officeart/2005/8/layout/hList7"/>
    <dgm:cxn modelId="{3FEEB276-C983-EA4B-B21F-7814322FB061}" type="presOf" srcId="{CDA59EEF-574A-7A45-AB85-ABE664D32F5A}" destId="{118866B0-985E-9F49-8989-47F4E7DA12D8}" srcOrd="0" destOrd="0" presId="urn:microsoft.com/office/officeart/2005/8/layout/hList7"/>
    <dgm:cxn modelId="{FD868978-04FE-E345-B968-9ECD7B6E9CEA}" type="presOf" srcId="{396FC1CD-832F-5B46-A436-784428C018E3}" destId="{4A654126-3D97-E64C-9288-975864A80354}" srcOrd="0" destOrd="0" presId="urn:microsoft.com/office/officeart/2005/8/layout/hList7"/>
    <dgm:cxn modelId="{B0502D7C-0AA6-CC49-BA03-C208EFE90E91}" type="presOf" srcId="{CDA59EEF-574A-7A45-AB85-ABE664D32F5A}" destId="{6A38629C-1E50-E24B-A770-FBD9ACFA5A39}" srcOrd="1" destOrd="0" presId="urn:microsoft.com/office/officeart/2005/8/layout/hList7"/>
    <dgm:cxn modelId="{63E5E3A6-8C1A-4F48-BDD8-EA3C71E7EB8E}" srcId="{8F82BD8A-91D6-3C45-9169-7B0A34608807}" destId="{F99E27B5-8A0A-F346-9D3C-850A7649BAAD}" srcOrd="2" destOrd="0" parTransId="{8021482D-D968-F34F-8C27-EBAAC63857E6}" sibTransId="{D72C24B5-D769-4342-B7E2-585D85DDCFEB}"/>
    <dgm:cxn modelId="{39D86EC0-910B-0946-A033-FE3D43237353}" type="presOf" srcId="{A21C1276-EBD3-A245-89A6-1FDC9F60579B}" destId="{B6193100-A433-C141-A538-784060EDEA81}" srcOrd="1" destOrd="0" presId="urn:microsoft.com/office/officeart/2005/8/layout/hList7"/>
    <dgm:cxn modelId="{E27BFACD-9945-544F-B2DC-A29D755363C8}" srcId="{8F82BD8A-91D6-3C45-9169-7B0A34608807}" destId="{A21C1276-EBD3-A245-89A6-1FDC9F60579B}" srcOrd="0" destOrd="0" parTransId="{D5BE1289-E0F7-BA48-BE06-5CCA0E703D5D}" sibTransId="{396FC1CD-832F-5B46-A436-784428C018E3}"/>
    <dgm:cxn modelId="{B8DE43CE-39B7-364F-9B80-4F22F146C610}" type="presOf" srcId="{8F82BD8A-91D6-3C45-9169-7B0A34608807}" destId="{ADF3CEE2-1D90-F540-AB7D-E5077943E496}" srcOrd="0" destOrd="0" presId="urn:microsoft.com/office/officeart/2005/8/layout/hList7"/>
    <dgm:cxn modelId="{004704F1-BE8C-6E45-A072-2C43883C203B}" type="presOf" srcId="{F99E27B5-8A0A-F346-9D3C-850A7649BAAD}" destId="{6AC55210-1033-9E41-AAD3-3E712BA02AAC}" srcOrd="0" destOrd="0" presId="urn:microsoft.com/office/officeart/2005/8/layout/hList7"/>
    <dgm:cxn modelId="{89ECC4FE-BDA1-6745-973A-1AAD46EC3C4A}" srcId="{8F82BD8A-91D6-3C45-9169-7B0A34608807}" destId="{CDA59EEF-574A-7A45-AB85-ABE664D32F5A}" srcOrd="1" destOrd="0" parTransId="{84E50B38-130A-6441-A3EB-D475A0CF2BAA}" sibTransId="{E9BF5022-AF78-9D47-8ECA-27B74BADADC9}"/>
    <dgm:cxn modelId="{4301500E-58E3-654B-94D8-FC2C9ADCAF82}" type="presParOf" srcId="{ADF3CEE2-1D90-F540-AB7D-E5077943E496}" destId="{CC2EC453-9F95-6E4C-A855-91DA01AE2A84}" srcOrd="0" destOrd="0" presId="urn:microsoft.com/office/officeart/2005/8/layout/hList7"/>
    <dgm:cxn modelId="{7EAD4007-9EA2-D44E-9470-99FD70F46ECC}" type="presParOf" srcId="{ADF3CEE2-1D90-F540-AB7D-E5077943E496}" destId="{9DCBADA0-91BC-8645-8C29-D41039733265}" srcOrd="1" destOrd="0" presId="urn:microsoft.com/office/officeart/2005/8/layout/hList7"/>
    <dgm:cxn modelId="{34F3890A-5EEF-8A47-BE9D-8994B5E99A5C}" type="presParOf" srcId="{9DCBADA0-91BC-8645-8C29-D41039733265}" destId="{6712FF5D-2140-2643-B469-CC25CD3E2D51}" srcOrd="0" destOrd="0" presId="urn:microsoft.com/office/officeart/2005/8/layout/hList7"/>
    <dgm:cxn modelId="{7953F041-BA30-E44D-BEC6-D06AD1A75BE6}" type="presParOf" srcId="{6712FF5D-2140-2643-B469-CC25CD3E2D51}" destId="{AF10B860-324E-5F4C-B550-089CEEF2D478}" srcOrd="0" destOrd="0" presId="urn:microsoft.com/office/officeart/2005/8/layout/hList7"/>
    <dgm:cxn modelId="{D387F768-5862-7B40-8878-0DE704325786}" type="presParOf" srcId="{6712FF5D-2140-2643-B469-CC25CD3E2D51}" destId="{B6193100-A433-C141-A538-784060EDEA81}" srcOrd="1" destOrd="0" presId="urn:microsoft.com/office/officeart/2005/8/layout/hList7"/>
    <dgm:cxn modelId="{3F4BAD2C-7593-A748-B4EB-3AFCAE230A5C}" type="presParOf" srcId="{6712FF5D-2140-2643-B469-CC25CD3E2D51}" destId="{FAEF0129-E7EE-EB47-A067-0F1B166E1240}" srcOrd="2" destOrd="0" presId="urn:microsoft.com/office/officeart/2005/8/layout/hList7"/>
    <dgm:cxn modelId="{0CD2FF0A-9DD7-1E4C-B258-5304808E89CA}" type="presParOf" srcId="{6712FF5D-2140-2643-B469-CC25CD3E2D51}" destId="{C91D55FA-14DB-2044-988E-C090D41BCC8E}" srcOrd="3" destOrd="0" presId="urn:microsoft.com/office/officeart/2005/8/layout/hList7"/>
    <dgm:cxn modelId="{81B26FAE-F2DF-8540-B77B-E7E7B95DE9E9}" type="presParOf" srcId="{9DCBADA0-91BC-8645-8C29-D41039733265}" destId="{4A654126-3D97-E64C-9288-975864A80354}" srcOrd="1" destOrd="0" presId="urn:microsoft.com/office/officeart/2005/8/layout/hList7"/>
    <dgm:cxn modelId="{32D6E11C-55EA-DB4B-AD81-E11482E28C30}" type="presParOf" srcId="{9DCBADA0-91BC-8645-8C29-D41039733265}" destId="{5A80F230-65F9-8F4C-800B-B98EC85B88D4}" srcOrd="2" destOrd="0" presId="urn:microsoft.com/office/officeart/2005/8/layout/hList7"/>
    <dgm:cxn modelId="{74D65F21-1384-FA48-B69C-AF2F39343590}" type="presParOf" srcId="{5A80F230-65F9-8F4C-800B-B98EC85B88D4}" destId="{118866B0-985E-9F49-8989-47F4E7DA12D8}" srcOrd="0" destOrd="0" presId="urn:microsoft.com/office/officeart/2005/8/layout/hList7"/>
    <dgm:cxn modelId="{6DDDAF5D-8A78-BA43-9E7D-DCAA1E972D72}" type="presParOf" srcId="{5A80F230-65F9-8F4C-800B-B98EC85B88D4}" destId="{6A38629C-1E50-E24B-A770-FBD9ACFA5A39}" srcOrd="1" destOrd="0" presId="urn:microsoft.com/office/officeart/2005/8/layout/hList7"/>
    <dgm:cxn modelId="{34C0553B-1906-3842-BFB2-BD5A2735C0D8}" type="presParOf" srcId="{5A80F230-65F9-8F4C-800B-B98EC85B88D4}" destId="{A5C1CAB2-A62B-8244-AB3F-C4465AA26819}" srcOrd="2" destOrd="0" presId="urn:microsoft.com/office/officeart/2005/8/layout/hList7"/>
    <dgm:cxn modelId="{A372C02C-7D77-2F4F-801C-A1F6ADC50219}" type="presParOf" srcId="{5A80F230-65F9-8F4C-800B-B98EC85B88D4}" destId="{C26E6199-CC28-5C44-A899-7BDD5E9D819B}" srcOrd="3" destOrd="0" presId="urn:microsoft.com/office/officeart/2005/8/layout/hList7"/>
    <dgm:cxn modelId="{C24099B6-2A4B-4646-A895-82A52FAA0712}" type="presParOf" srcId="{9DCBADA0-91BC-8645-8C29-D41039733265}" destId="{BDF16BDE-F7F1-FB40-A261-77E53D29367E}" srcOrd="3" destOrd="0" presId="urn:microsoft.com/office/officeart/2005/8/layout/hList7"/>
    <dgm:cxn modelId="{637BB0E3-62AB-ED40-921A-436E33E6E355}" type="presParOf" srcId="{9DCBADA0-91BC-8645-8C29-D41039733265}" destId="{60E63992-12D6-3F40-954D-C105AB261982}" srcOrd="4" destOrd="0" presId="urn:microsoft.com/office/officeart/2005/8/layout/hList7"/>
    <dgm:cxn modelId="{2227E427-BA74-3940-828B-E9590367CC66}" type="presParOf" srcId="{60E63992-12D6-3F40-954D-C105AB261982}" destId="{6AC55210-1033-9E41-AAD3-3E712BA02AAC}" srcOrd="0" destOrd="0" presId="urn:microsoft.com/office/officeart/2005/8/layout/hList7"/>
    <dgm:cxn modelId="{B1441BBD-A805-E348-9331-1BD9852F8AA8}" type="presParOf" srcId="{60E63992-12D6-3F40-954D-C105AB261982}" destId="{C9370D96-2E26-184A-ADCF-C9EBA2981B46}" srcOrd="1" destOrd="0" presId="urn:microsoft.com/office/officeart/2005/8/layout/hList7"/>
    <dgm:cxn modelId="{CB7E0C25-257A-3E47-A955-1BBBF48E1E5A}" type="presParOf" srcId="{60E63992-12D6-3F40-954D-C105AB261982}" destId="{284C09D7-3060-E949-978A-C1548AEBD042}" srcOrd="2" destOrd="0" presId="urn:microsoft.com/office/officeart/2005/8/layout/hList7"/>
    <dgm:cxn modelId="{EE57C688-6EA8-9D41-A4C6-29C107915BC9}" type="presParOf" srcId="{60E63992-12D6-3F40-954D-C105AB261982}" destId="{0EA9B441-3187-A443-9F0F-96E0510387C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bg1"/>
              </a:solidFill>
            </a:rPr>
            <a:t>El </a:t>
          </a:r>
          <a:r>
            <a:rPr lang="en-US" sz="3000" kern="1200" dirty="0" err="1">
              <a:solidFill>
                <a:schemeClr val="bg1"/>
              </a:solidFill>
            </a:rPr>
            <a:t>hielo</a:t>
          </a:r>
          <a:r>
            <a:rPr lang="en-US" sz="3000" kern="1200" dirty="0">
              <a:solidFill>
                <a:schemeClr val="bg1"/>
              </a:solidFill>
            </a:rPr>
            <a:t> del </a:t>
          </a:r>
          <a:r>
            <a:rPr lang="en-US" sz="3000" kern="1200" dirty="0" err="1">
              <a:solidFill>
                <a:schemeClr val="bg1"/>
              </a:solidFill>
            </a:rPr>
            <a:t>Ártico</a:t>
          </a:r>
          <a:r>
            <a:rPr lang="en-US" sz="3000" kern="1200" dirty="0">
              <a:solidFill>
                <a:schemeClr val="bg1"/>
              </a:solidFill>
            </a:rPr>
            <a:t> </a:t>
          </a:r>
          <a:r>
            <a:rPr lang="en-US" sz="3000" kern="1200" dirty="0" err="1">
              <a:solidFill>
                <a:schemeClr val="bg1"/>
              </a:solidFill>
            </a:rPr>
            <a:t>desaparecería</a:t>
          </a:r>
          <a:r>
            <a:rPr lang="en-US" sz="3000" kern="1200" dirty="0">
              <a:solidFill>
                <a:schemeClr val="bg1"/>
              </a:solidFill>
            </a:rPr>
            <a:t> </a:t>
          </a:r>
          <a:r>
            <a:rPr lang="en-US" sz="3000" kern="1200" dirty="0" err="1">
              <a:solidFill>
                <a:schemeClr val="bg1"/>
              </a:solidFill>
            </a:rPr>
            <a:t>en</a:t>
          </a:r>
          <a:r>
            <a:rPr lang="en-US" sz="3000" kern="1200" dirty="0">
              <a:solidFill>
                <a:schemeClr val="bg1"/>
              </a:solidFill>
            </a:rPr>
            <a:t> </a:t>
          </a:r>
          <a:r>
            <a:rPr lang="en-US" sz="3000" b="1" kern="1200" dirty="0">
              <a:solidFill>
                <a:srgbClr val="FFC000"/>
              </a:solidFill>
            </a:rPr>
            <a:t>2 de </a:t>
          </a:r>
          <a:r>
            <a:rPr lang="en-US" sz="3000" b="1" kern="1200" dirty="0" err="1">
              <a:solidFill>
                <a:srgbClr val="FFC000"/>
              </a:solidFill>
            </a:rPr>
            <a:t>cada</a:t>
          </a:r>
          <a:r>
            <a:rPr lang="en-US" sz="3000" b="1" kern="1200" dirty="0">
              <a:solidFill>
                <a:srgbClr val="FFC000"/>
              </a:solidFill>
            </a:rPr>
            <a:t> 3 veranos</a:t>
          </a:r>
          <a:r>
            <a:rPr lang="en-US" sz="3000" b="0" kern="1200" baseline="30000" dirty="0">
              <a:solidFill>
                <a:schemeClr val="bg1"/>
              </a:solidFill>
            </a:rPr>
            <a:t>1</a:t>
          </a:r>
          <a:endParaRPr lang="en-US" sz="3000" b="0" kern="1200" dirty="0">
            <a:solidFill>
              <a:schemeClr val="bg1"/>
            </a:solidFill>
          </a:endParaRP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15612"/>
          <a:ext cx="11261724" cy="1209202"/>
        </a:xfrm>
        <a:prstGeom prst="roundRect">
          <a:avLst>
            <a:gd name="adj" fmla="val 10000"/>
          </a:avLst>
        </a:prstGeom>
        <a:solidFill>
          <a:srgbClr val="2038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chemeClr val="accent1"/>
              </a:solidFill>
            </a:rPr>
            <a:t>50% </a:t>
          </a:r>
          <a:r>
            <a:rPr lang="en-US" sz="3000" b="0" kern="1200" dirty="0">
              <a:solidFill>
                <a:schemeClr val="bg1"/>
              </a:solidFill>
            </a:rPr>
            <a:t>de las </a:t>
          </a:r>
          <a:r>
            <a:rPr lang="en-US" sz="3000" b="0" kern="1200" dirty="0" err="1">
              <a:solidFill>
                <a:schemeClr val="bg1"/>
              </a:solidFill>
            </a:rPr>
            <a:t>especies</a:t>
          </a:r>
          <a:r>
            <a:rPr lang="en-US" sz="3000" b="0" kern="1200" dirty="0">
              <a:solidFill>
                <a:schemeClr val="bg1"/>
              </a:solidFill>
            </a:rPr>
            <a:t> de </a:t>
          </a:r>
          <a:r>
            <a:rPr lang="en-US" sz="3000" b="0" kern="1200" dirty="0" err="1">
              <a:solidFill>
                <a:schemeClr val="bg1"/>
              </a:solidFill>
            </a:rPr>
            <a:t>insectos</a:t>
          </a:r>
          <a:r>
            <a:rPr lang="en-US" sz="3000" b="0" kern="1200" dirty="0">
              <a:solidFill>
                <a:schemeClr val="bg1"/>
              </a:solidFill>
            </a:rPr>
            <a:t> </a:t>
          </a:r>
          <a:r>
            <a:rPr lang="en-US" sz="3000" b="0" kern="1200" dirty="0" err="1">
              <a:solidFill>
                <a:schemeClr val="bg1"/>
              </a:solidFill>
            </a:rPr>
            <a:t>perderían</a:t>
          </a:r>
          <a:r>
            <a:rPr lang="en-US" sz="3000" b="0" kern="1200" dirty="0">
              <a:solidFill>
                <a:schemeClr val="bg1"/>
              </a:solidFill>
            </a:rPr>
            <a:t> &gt;50% de </a:t>
          </a:r>
          <a:r>
            <a:rPr lang="en-US" sz="3000" b="0" kern="1200" dirty="0" err="1">
              <a:solidFill>
                <a:schemeClr val="bg1"/>
              </a:solidFill>
            </a:rPr>
            <a:t>su</a:t>
          </a:r>
          <a:r>
            <a:rPr lang="en-US" sz="3000" b="0" kern="1200" dirty="0">
              <a:solidFill>
                <a:schemeClr val="bg1"/>
              </a:solidFill>
            </a:rPr>
            <a:t> habitat</a:t>
          </a:r>
          <a:r>
            <a:rPr lang="en-US" sz="3000" b="0" kern="1200" baseline="30000" dirty="0">
              <a:solidFill>
                <a:schemeClr val="bg1"/>
              </a:solidFill>
            </a:rPr>
            <a:t>2</a:t>
          </a:r>
        </a:p>
      </dsp:txBody>
      <dsp:txXfrm>
        <a:off x="2373265" y="1315612"/>
        <a:ext cx="8888459" cy="1209202"/>
      </dsp:txXfrm>
    </dsp:sp>
    <dsp:sp modelId="{95E0771D-8FAB-A44E-9AC4-D7E15E6C397D}">
      <dsp:nvSpPr>
        <dsp:cNvPr id="0" name=""/>
        <dsp:cNvSpPr/>
      </dsp:nvSpPr>
      <dsp:spPr>
        <a:xfrm>
          <a:off x="118870" y="1453896"/>
          <a:ext cx="2249416" cy="967361"/>
        </a:xfrm>
        <a:prstGeom prst="roundRect">
          <a:avLst>
            <a:gd name="adj" fmla="val 10000"/>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69616"/>
          <a:ext cx="11261724" cy="1209202"/>
        </a:xfrm>
        <a:prstGeom prst="roundRect">
          <a:avLst>
            <a:gd name="adj" fmla="val 10000"/>
          </a:avLst>
        </a:prstGeom>
        <a:solidFill>
          <a:srgbClr val="2038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err="1">
              <a:solidFill>
                <a:schemeClr val="bg1"/>
              </a:solidFill>
            </a:rPr>
            <a:t>Sequías</a:t>
          </a:r>
          <a:r>
            <a:rPr lang="en-US" sz="3000" kern="1200" dirty="0">
              <a:solidFill>
                <a:schemeClr val="bg1"/>
              </a:solidFill>
            </a:rPr>
            <a:t>: </a:t>
          </a:r>
          <a:r>
            <a:rPr lang="en-US" sz="3000" b="1" kern="1200" dirty="0">
              <a:solidFill>
                <a:schemeClr val="accent1"/>
              </a:solidFill>
            </a:rPr>
            <a:t>11 </a:t>
          </a:r>
          <a:r>
            <a:rPr lang="en-US" sz="3000" b="1" kern="1200" dirty="0">
              <a:solidFill>
                <a:srgbClr val="FFC000"/>
              </a:solidFill>
            </a:rPr>
            <a:t>meses </a:t>
          </a:r>
          <a:r>
            <a:rPr lang="en-US" sz="3000" b="1" kern="1200" dirty="0" err="1">
              <a:solidFill>
                <a:srgbClr val="FFC000"/>
              </a:solidFill>
            </a:rPr>
            <a:t>más</a:t>
          </a:r>
          <a:r>
            <a:rPr lang="en-US" sz="3000" b="1" kern="1200" dirty="0">
              <a:solidFill>
                <a:srgbClr val="FFC000"/>
              </a:solidFill>
            </a:rPr>
            <a:t> </a:t>
          </a:r>
          <a:r>
            <a:rPr lang="en-US" sz="3000" b="1" kern="1200" dirty="0" err="1">
              <a:solidFill>
                <a:srgbClr val="FFC000"/>
              </a:solidFill>
            </a:rPr>
            <a:t>largas</a:t>
          </a:r>
          <a:endParaRPr lang="en-US" sz="3000" b="1" kern="1200" dirty="0">
            <a:solidFill>
              <a:srgbClr val="FFC000"/>
            </a:solidFill>
          </a:endParaRPr>
        </a:p>
        <a:p>
          <a:pPr marL="0" lvl="0" indent="0" algn="l" defTabSz="1333500">
            <a:lnSpc>
              <a:spcPct val="90000"/>
            </a:lnSpc>
            <a:spcBef>
              <a:spcPct val="0"/>
            </a:spcBef>
            <a:spcAft>
              <a:spcPct val="35000"/>
            </a:spcAft>
            <a:buNone/>
          </a:pPr>
          <a:r>
            <a:rPr lang="en-US" sz="2000" i="1" kern="1200" dirty="0" err="1">
              <a:solidFill>
                <a:schemeClr val="bg1"/>
              </a:solidFill>
            </a:rPr>
            <a:t>Aumento</a:t>
          </a:r>
          <a:r>
            <a:rPr lang="en-US" sz="2000" i="1" kern="1200" dirty="0">
              <a:solidFill>
                <a:schemeClr val="bg1"/>
              </a:solidFill>
            </a:rPr>
            <a:t> de la </a:t>
          </a:r>
          <a:r>
            <a:rPr lang="en-US" sz="2000" i="1" kern="1200" dirty="0" err="1">
              <a:solidFill>
                <a:schemeClr val="bg1"/>
              </a:solidFill>
            </a:rPr>
            <a:t>duración</a:t>
          </a:r>
          <a:r>
            <a:rPr lang="en-US" sz="2000" i="1" kern="1200" dirty="0">
              <a:solidFill>
                <a:schemeClr val="bg1"/>
              </a:solidFill>
            </a:rPr>
            <a:t> </a:t>
          </a:r>
          <a:r>
            <a:rPr lang="en-US" sz="2000" i="1" kern="1200" dirty="0" err="1">
              <a:solidFill>
                <a:schemeClr val="bg1"/>
              </a:solidFill>
            </a:rPr>
            <a:t>promedio</a:t>
          </a:r>
          <a:r>
            <a:rPr lang="en-US" sz="2000" i="1" kern="1200" dirty="0">
              <a:solidFill>
                <a:schemeClr val="bg1"/>
              </a:solidFill>
            </a:rPr>
            <a:t> de las sequías</a:t>
          </a:r>
          <a:r>
            <a:rPr lang="en-US" sz="2000" i="1" kern="1200" baseline="30000" dirty="0">
              <a:solidFill>
                <a:schemeClr val="bg1"/>
              </a:solidFill>
            </a:rPr>
            <a:t>3</a:t>
          </a:r>
        </a:p>
      </dsp:txBody>
      <dsp:txXfrm>
        <a:off x="2373265" y="266961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78904"/>
          <a:ext cx="11261724" cy="1209202"/>
        </a:xfrm>
        <a:prstGeom prst="roundRect">
          <a:avLst>
            <a:gd name="adj" fmla="val 10000"/>
          </a:avLst>
        </a:prstGeom>
        <a:solidFill>
          <a:srgbClr val="2038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err="1">
              <a:solidFill>
                <a:schemeClr val="bg1"/>
              </a:solidFill>
            </a:rPr>
            <a:t>Área</a:t>
          </a:r>
          <a:r>
            <a:rPr lang="en-US" sz="2700" b="0" kern="1200" dirty="0">
              <a:solidFill>
                <a:schemeClr val="bg1"/>
              </a:solidFill>
            </a:rPr>
            <a:t> de </a:t>
          </a:r>
          <a:r>
            <a:rPr lang="en-US" sz="2700" b="0" kern="1200" dirty="0" err="1">
              <a:solidFill>
                <a:schemeClr val="bg1"/>
              </a:solidFill>
            </a:rPr>
            <a:t>incendios</a:t>
          </a:r>
          <a:r>
            <a:rPr lang="en-US" sz="2700" b="0" kern="1200" dirty="0">
              <a:solidFill>
                <a:schemeClr val="bg1"/>
              </a:solidFill>
            </a:rPr>
            <a:t> </a:t>
          </a:r>
          <a:r>
            <a:rPr lang="en-US" sz="2700" b="0" kern="1200" dirty="0" err="1">
              <a:solidFill>
                <a:schemeClr val="bg1"/>
              </a:solidFill>
            </a:rPr>
            <a:t>forestales</a:t>
          </a:r>
          <a:r>
            <a:rPr lang="en-US" sz="2700" b="0" kern="1200" dirty="0">
              <a:solidFill>
                <a:schemeClr val="bg1"/>
              </a:solidFill>
            </a:rPr>
            <a:t> </a:t>
          </a:r>
          <a:r>
            <a:rPr lang="en-US" sz="2700" b="0" kern="1200" dirty="0" err="1">
              <a:solidFill>
                <a:schemeClr val="bg1"/>
              </a:solidFill>
            </a:rPr>
            <a:t>En</a:t>
          </a:r>
          <a:r>
            <a:rPr lang="en-US" sz="2700" b="0" kern="1200" dirty="0">
              <a:solidFill>
                <a:schemeClr val="bg1"/>
              </a:solidFill>
            </a:rPr>
            <a:t> Europa </a:t>
          </a:r>
          <a:r>
            <a:rPr lang="en-US" sz="2700" b="0" kern="1200" dirty="0" err="1">
              <a:solidFill>
                <a:schemeClr val="bg1"/>
              </a:solidFill>
            </a:rPr>
            <a:t>Mediterránea</a:t>
          </a:r>
          <a:r>
            <a:rPr lang="en-US" sz="2700" b="0" kern="1200" dirty="0">
              <a:solidFill>
                <a:schemeClr val="bg1"/>
              </a:solidFill>
            </a:rPr>
            <a:t> </a:t>
          </a:r>
          <a:r>
            <a:rPr lang="en-US" sz="2700" b="1" kern="1200" dirty="0">
              <a:solidFill>
                <a:srgbClr val="FFC000"/>
              </a:solidFill>
            </a:rPr>
            <a:t>se </a:t>
          </a:r>
          <a:r>
            <a:rPr lang="en-US" sz="2700" b="1" kern="1200" dirty="0" err="1">
              <a:solidFill>
                <a:srgbClr val="FFC000"/>
              </a:solidFill>
            </a:rPr>
            <a:t>duplica</a:t>
          </a:r>
          <a:r>
            <a:rPr lang="en-US" sz="2700" b="1" kern="1200" dirty="0">
              <a:solidFill>
                <a:srgbClr val="FFC000"/>
              </a:solidFill>
            </a:rPr>
            <a:t> </a:t>
          </a:r>
          <a:r>
            <a:rPr lang="en-US" sz="2700" b="0" kern="1200" dirty="0" err="1">
              <a:solidFill>
                <a:schemeClr val="bg1"/>
              </a:solidFill>
            </a:rPr>
            <a:t>en</a:t>
          </a:r>
          <a:r>
            <a:rPr lang="en-US" sz="2700" b="0" kern="1200" dirty="0">
              <a:solidFill>
                <a:schemeClr val="bg1"/>
              </a:solidFill>
            </a:rPr>
            <a:t> </a:t>
          </a:r>
          <a:r>
            <a:rPr lang="en-US" sz="2700" b="0" kern="1200" dirty="0" err="1">
              <a:solidFill>
                <a:schemeClr val="bg1"/>
              </a:solidFill>
            </a:rPr>
            <a:t>comparación</a:t>
          </a:r>
          <a:r>
            <a:rPr lang="en-US" sz="2700" b="0" kern="1200" dirty="0">
              <a:solidFill>
                <a:schemeClr val="bg1"/>
              </a:solidFill>
            </a:rPr>
            <a:t> a 2020</a:t>
          </a:r>
          <a:r>
            <a:rPr lang="en-US" sz="2700" b="0" kern="1200" baseline="30000" dirty="0">
              <a:solidFill>
                <a:schemeClr val="bg1"/>
              </a:solidFill>
            </a:rPr>
            <a:t>4</a:t>
          </a:r>
        </a:p>
      </dsp:txBody>
      <dsp:txXfrm>
        <a:off x="2373265" y="3978904"/>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0B860-324E-5F4C-B550-089CEEF2D478}">
      <dsp:nvSpPr>
        <dsp:cNvPr id="0" name=""/>
        <dsp:cNvSpPr/>
      </dsp:nvSpPr>
      <dsp:spPr>
        <a:xfrm>
          <a:off x="0" y="0"/>
          <a:ext cx="3750794" cy="5414555"/>
        </a:xfrm>
        <a:prstGeom prst="roundRect">
          <a:avLst>
            <a:gd name="adj" fmla="val 10000"/>
          </a:avLst>
        </a:prstGeom>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endParaRPr lang="en-US" sz="2000" b="1" kern="1200" dirty="0"/>
        </a:p>
      </dsp:txBody>
      <dsp:txXfrm>
        <a:off x="0" y="2165822"/>
        <a:ext cx="3750794" cy="2165822"/>
      </dsp:txXfrm>
    </dsp:sp>
    <dsp:sp modelId="{C91D55FA-14DB-2044-988E-C090D41BCC8E}">
      <dsp:nvSpPr>
        <dsp:cNvPr id="0" name=""/>
        <dsp:cNvSpPr/>
      </dsp:nvSpPr>
      <dsp:spPr>
        <a:xfrm>
          <a:off x="976284" y="324873"/>
          <a:ext cx="1803046" cy="1803046"/>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8866B0-985E-9F49-8989-47F4E7DA12D8}">
      <dsp:nvSpPr>
        <dsp:cNvPr id="0" name=""/>
        <dsp:cNvSpPr/>
      </dsp:nvSpPr>
      <dsp:spPr>
        <a:xfrm>
          <a:off x="3865728" y="0"/>
          <a:ext cx="3750794" cy="5414555"/>
        </a:xfrm>
        <a:prstGeom prst="roundRect">
          <a:avLst>
            <a:gd name="adj" fmla="val 10000"/>
          </a:avLst>
        </a:prstGeom>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endParaRPr lang="en-US" sz="2000" b="1" kern="1200" dirty="0"/>
        </a:p>
      </dsp:txBody>
      <dsp:txXfrm>
        <a:off x="3865728" y="2165822"/>
        <a:ext cx="3750794" cy="2165822"/>
      </dsp:txXfrm>
    </dsp:sp>
    <dsp:sp modelId="{C26E6199-CC28-5C44-A899-7BDD5E9D819B}">
      <dsp:nvSpPr>
        <dsp:cNvPr id="0" name=""/>
        <dsp:cNvSpPr/>
      </dsp:nvSpPr>
      <dsp:spPr>
        <a:xfrm>
          <a:off x="4839602" y="324873"/>
          <a:ext cx="1803046" cy="1803046"/>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C55210-1033-9E41-AAD3-3E712BA02AAC}">
      <dsp:nvSpPr>
        <dsp:cNvPr id="0" name=""/>
        <dsp:cNvSpPr/>
      </dsp:nvSpPr>
      <dsp:spPr>
        <a:xfrm>
          <a:off x="7729046" y="0"/>
          <a:ext cx="3750794" cy="5414555"/>
        </a:xfrm>
        <a:prstGeom prst="roundRect">
          <a:avLst>
            <a:gd name="adj" fmla="val 10000"/>
          </a:avLst>
        </a:prstGeom>
        <a:blipFill dpi="0" rotWithShape="0">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b="1" kern="1200" dirty="0"/>
        </a:p>
      </dsp:txBody>
      <dsp:txXfrm>
        <a:off x="7729046" y="2165822"/>
        <a:ext cx="3750794" cy="2165822"/>
      </dsp:txXfrm>
    </dsp:sp>
    <dsp:sp modelId="{0EA9B441-3187-A443-9F0F-96E0510387C1}">
      <dsp:nvSpPr>
        <dsp:cNvPr id="0" name=""/>
        <dsp:cNvSpPr/>
      </dsp:nvSpPr>
      <dsp:spPr>
        <a:xfrm>
          <a:off x="8702920" y="324873"/>
          <a:ext cx="1803046" cy="1803046"/>
        </a:xfrm>
        <a:prstGeom prst="ellipse">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2EC453-9F95-6E4C-A855-91DA01AE2A84}">
      <dsp:nvSpPr>
        <dsp:cNvPr id="0" name=""/>
        <dsp:cNvSpPr/>
      </dsp:nvSpPr>
      <dsp:spPr>
        <a:xfrm>
          <a:off x="299989" y="4602371"/>
          <a:ext cx="10563671" cy="812183"/>
        </a:xfrm>
        <a:prstGeom prst="leftRightArrow">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0.71444</cdr:x>
      <cdr:y>0.11247</cdr:y>
    </cdr:from>
    <cdr:to>
      <cdr:x>1</cdr:x>
      <cdr:y>0.81738</cdr:y>
    </cdr:to>
    <cdr:grpSp>
      <cdr:nvGrpSpPr>
        <cdr:cNvPr id="36" name="Group 35">
          <a:extLst xmlns:a="http://schemas.openxmlformats.org/drawingml/2006/main">
            <a:ext uri="{FF2B5EF4-FFF2-40B4-BE49-F238E27FC236}">
              <a16:creationId xmlns:a16="http://schemas.microsoft.com/office/drawing/2014/main" id="{25774216-F80D-5D4C-B29C-4EAFFC02F6E9}"/>
            </a:ext>
          </a:extLst>
        </cdr:cNvPr>
        <cdr:cNvGrpSpPr/>
      </cdr:nvGrpSpPr>
      <cdr:grpSpPr>
        <a:xfrm xmlns:a="http://schemas.openxmlformats.org/drawingml/2006/main">
          <a:off x="8316362" y="658152"/>
          <a:ext cx="3324030" cy="4124991"/>
          <a:chOff x="12372250" y="918588"/>
          <a:chExt cx="1330673" cy="6094747"/>
        </a:xfrm>
      </cdr:grpSpPr>
      <cdr:sp macro="" textlink="">
        <cdr:nvSpPr>
          <cdr:cNvPr id="11" name="TextBox 1">
            <a:extLst xmlns:a="http://schemas.openxmlformats.org/drawingml/2006/main">
              <a:ext uri="{FF2B5EF4-FFF2-40B4-BE49-F238E27FC236}">
                <a16:creationId xmlns:a16="http://schemas.microsoft.com/office/drawing/2014/main" id="{7DA67361-69F4-0E46-B4B0-283456B26EEA}"/>
              </a:ext>
            </a:extLst>
          </cdr:cNvPr>
          <cdr:cNvSpPr txBox="1"/>
        </cdr:nvSpPr>
        <cdr:spPr>
          <a:xfrm xmlns:a="http://schemas.openxmlformats.org/drawingml/2006/main">
            <a:off x="12372250" y="5967630"/>
            <a:ext cx="1330673" cy="104570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solidFill>
                  <a:schemeClr val="bg1"/>
                </a:solidFill>
              </a:rPr>
              <a:t>68%</a:t>
            </a:r>
            <a:endParaRPr lang="en-US" sz="2000" b="0" dirty="0">
              <a:solidFill>
                <a:srgbClr val="FCB412"/>
              </a:solidFill>
            </a:endParaRPr>
          </a:p>
        </cdr:txBody>
      </cdr:sp>
      <cdr:sp macro="" textlink="">
        <cdr:nvSpPr>
          <cdr:cNvPr id="12" name="TextBox 1">
            <a:extLst xmlns:a="http://schemas.openxmlformats.org/drawingml/2006/main">
              <a:ext uri="{FF2B5EF4-FFF2-40B4-BE49-F238E27FC236}">
                <a16:creationId xmlns:a16="http://schemas.microsoft.com/office/drawing/2014/main" id="{546A2964-8997-474F-81B6-2FFA1C82B5F2}"/>
              </a:ext>
            </a:extLst>
          </cdr:cNvPr>
          <cdr:cNvSpPr txBox="1"/>
        </cdr:nvSpPr>
        <cdr:spPr>
          <a:xfrm xmlns:a="http://schemas.openxmlformats.org/drawingml/2006/main">
            <a:off x="12432252" y="3267803"/>
            <a:ext cx="1266037" cy="9359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solidFill>
                  <a:schemeClr val="bg1"/>
                </a:solidFill>
              </a:rPr>
              <a:t>7%</a:t>
            </a:r>
            <a:endParaRPr lang="en-US" sz="2400" b="0" dirty="0">
              <a:solidFill>
                <a:srgbClr val="FCB412"/>
              </a:solidFill>
            </a:endParaRPr>
          </a:p>
        </cdr:txBody>
      </cdr:sp>
      <cdr:sp macro="" textlink="">
        <cdr:nvSpPr>
          <cdr:cNvPr id="13" name="TextBox 1">
            <a:extLst xmlns:a="http://schemas.openxmlformats.org/drawingml/2006/main">
              <a:ext uri="{FF2B5EF4-FFF2-40B4-BE49-F238E27FC236}">
                <a16:creationId xmlns:a16="http://schemas.microsoft.com/office/drawing/2014/main" id="{D5644E1B-EEE5-934E-A2AA-5FE1E832786D}"/>
              </a:ext>
            </a:extLst>
          </cdr:cNvPr>
          <cdr:cNvSpPr txBox="1"/>
        </cdr:nvSpPr>
        <cdr:spPr>
          <a:xfrm xmlns:a="http://schemas.openxmlformats.org/drawingml/2006/main">
            <a:off x="12376476" y="2488753"/>
            <a:ext cx="635019" cy="9285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solidFill>
                  <a:schemeClr val="bg1"/>
                </a:solidFill>
              </a:rPr>
              <a:t>18%  </a:t>
            </a:r>
            <a:r>
              <a:rPr lang="en-US" sz="2400" b="0" dirty="0">
                <a:solidFill>
                  <a:srgbClr val="FCB412"/>
                </a:solidFill>
              </a:rPr>
              <a:t>CH</a:t>
            </a:r>
            <a:r>
              <a:rPr lang="en-US" sz="2400" b="0" baseline="-25000" dirty="0">
                <a:solidFill>
                  <a:srgbClr val="FCB412"/>
                </a:solidFill>
              </a:rPr>
              <a:t>4</a:t>
            </a:r>
            <a:endParaRPr lang="en-US" sz="2000" b="0" baseline="-25000" dirty="0">
              <a:solidFill>
                <a:srgbClr val="FCB412"/>
              </a:solidFill>
            </a:endParaRPr>
          </a:p>
        </cdr:txBody>
      </cdr:sp>
      <cdr:sp macro="" textlink="">
        <cdr:nvSpPr>
          <cdr:cNvPr id="14" name="TextBox 1">
            <a:extLst xmlns:a="http://schemas.openxmlformats.org/drawingml/2006/main">
              <a:ext uri="{FF2B5EF4-FFF2-40B4-BE49-F238E27FC236}">
                <a16:creationId xmlns:a16="http://schemas.microsoft.com/office/drawing/2014/main" id="{FD46FA63-3766-7048-B5CE-C013D8635A2A}"/>
              </a:ext>
            </a:extLst>
          </cdr:cNvPr>
          <cdr:cNvSpPr txBox="1"/>
        </cdr:nvSpPr>
        <cdr:spPr>
          <a:xfrm xmlns:a="http://schemas.openxmlformats.org/drawingml/2006/main">
            <a:off x="12675148" y="1711514"/>
            <a:ext cx="552059" cy="9285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solidFill>
                  <a:schemeClr val="bg1"/>
                </a:solidFill>
              </a:rPr>
              <a:t>5% </a:t>
            </a:r>
            <a:r>
              <a:rPr lang="en-US" sz="2400" b="0" dirty="0">
                <a:solidFill>
                  <a:srgbClr val="FCB412"/>
                </a:solidFill>
              </a:rPr>
              <a:t>N</a:t>
            </a:r>
            <a:r>
              <a:rPr lang="en-US" sz="2400" b="0" baseline="-25000" dirty="0">
                <a:solidFill>
                  <a:srgbClr val="FCB412"/>
                </a:solidFill>
              </a:rPr>
              <a:t>2</a:t>
            </a:r>
            <a:r>
              <a:rPr lang="en-US" sz="2400" b="0" dirty="0">
                <a:solidFill>
                  <a:srgbClr val="FCB412"/>
                </a:solidFill>
              </a:rPr>
              <a:t>O</a:t>
            </a:r>
            <a:endParaRPr lang="en-US" sz="2000" b="0" dirty="0">
              <a:solidFill>
                <a:srgbClr val="FCB412"/>
              </a:solidFill>
            </a:endParaRPr>
          </a:p>
          <a:p xmlns:a="http://schemas.openxmlformats.org/drawingml/2006/main">
            <a:endParaRPr lang="en-US" sz="2000" b="0" dirty="0">
              <a:solidFill>
                <a:schemeClr val="bg1"/>
              </a:solidFill>
            </a:endParaRPr>
          </a:p>
        </cdr:txBody>
      </cdr:sp>
      <cdr:cxnSp macro="">
        <cdr:nvCxnSpPr>
          <cdr:cNvPr id="32" name="Straight Arrow Connector 31">
            <a:extLst xmlns:a="http://schemas.openxmlformats.org/drawingml/2006/main">
              <a:ext uri="{FF2B5EF4-FFF2-40B4-BE49-F238E27FC236}">
                <a16:creationId xmlns:a16="http://schemas.microsoft.com/office/drawing/2014/main" id="{DFA01FB8-8E67-E54C-B522-AADED9A3F03A}"/>
              </a:ext>
            </a:extLst>
          </cdr:cNvPr>
          <cdr:cNvCxnSpPr/>
        </cdr:nvCxnSpPr>
        <cdr:spPr>
          <a:xfrm xmlns:a="http://schemas.openxmlformats.org/drawingml/2006/main" flipH="1">
            <a:off x="12607563" y="1318269"/>
            <a:ext cx="101600" cy="254001"/>
          </a:xfrm>
          <a:prstGeom xmlns:a="http://schemas.openxmlformats.org/drawingml/2006/main" prst="straightConnector1">
            <a:avLst/>
          </a:prstGeom>
          <a:ln xmlns:a="http://schemas.openxmlformats.org/drawingml/2006/main" w="25400">
            <a:solidFill>
              <a:schemeClr val="bg1">
                <a:alpha val="98000"/>
              </a:schemeClr>
            </a:solidFill>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sp macro="" textlink="">
        <cdr:nvSpPr>
          <cdr:cNvPr id="33" name="TextBox 1">
            <a:extLst xmlns:a="http://schemas.openxmlformats.org/drawingml/2006/main">
              <a:ext uri="{FF2B5EF4-FFF2-40B4-BE49-F238E27FC236}">
                <a16:creationId xmlns:a16="http://schemas.microsoft.com/office/drawing/2014/main" id="{76A1F7FF-7A75-6D42-B4EC-206DCDEB3D92}"/>
              </a:ext>
            </a:extLst>
          </cdr:cNvPr>
          <cdr:cNvSpPr txBox="1"/>
        </cdr:nvSpPr>
        <cdr:spPr>
          <a:xfrm xmlns:a="http://schemas.openxmlformats.org/drawingml/2006/main">
            <a:off x="12673754" y="918588"/>
            <a:ext cx="1029169" cy="9285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solidFill>
                  <a:schemeClr val="bg1"/>
                </a:solidFill>
              </a:rPr>
              <a:t>2% </a:t>
            </a:r>
            <a:r>
              <a:rPr lang="en-US" sz="2400" b="0" dirty="0">
                <a:solidFill>
                  <a:srgbClr val="FCB412"/>
                </a:solidFill>
              </a:rPr>
              <a:t>gases </a:t>
            </a:r>
            <a:r>
              <a:rPr lang="en-US" sz="2400" b="0" dirty="0" err="1">
                <a:solidFill>
                  <a:srgbClr val="FCB412"/>
                </a:solidFill>
              </a:rPr>
              <a:t>fluorados</a:t>
            </a:r>
            <a:endParaRPr lang="en-US" sz="2000" b="0" dirty="0">
              <a:solidFill>
                <a:srgbClr val="FCB412"/>
              </a:solidFill>
            </a:endParaRPr>
          </a:p>
        </cdr:txBody>
      </cdr:sp>
    </cdr:grpSp>
  </cdr:relSizeAnchor>
  <cdr:relSizeAnchor xmlns:cdr="http://schemas.openxmlformats.org/drawingml/2006/chartDrawing">
    <cdr:from>
      <cdr:x>0.76526</cdr:x>
      <cdr:y>0.22757</cdr:y>
    </cdr:from>
    <cdr:to>
      <cdr:x>0.78553</cdr:x>
      <cdr:y>0.2356</cdr:y>
    </cdr:to>
    <cdr:cxnSp macro="">
      <cdr:nvCxnSpPr>
        <cdr:cNvPr id="15" name="Straight Arrow Connector 14">
          <a:extLst xmlns:a="http://schemas.openxmlformats.org/drawingml/2006/main">
            <a:ext uri="{FF2B5EF4-FFF2-40B4-BE49-F238E27FC236}">
              <a16:creationId xmlns:a16="http://schemas.microsoft.com/office/drawing/2014/main" id="{9957AFAD-0753-9446-A764-15611A5765BE}"/>
            </a:ext>
          </a:extLst>
        </cdr:cNvPr>
        <cdr:cNvCxnSpPr/>
      </cdr:nvCxnSpPr>
      <cdr:spPr>
        <a:xfrm xmlns:a="http://schemas.openxmlformats.org/drawingml/2006/main" flipH="1" flipV="1">
          <a:off x="8907946" y="1474228"/>
          <a:ext cx="235915" cy="52055"/>
        </a:xfrm>
        <a:prstGeom xmlns:a="http://schemas.openxmlformats.org/drawingml/2006/main" prst="straightConnector1">
          <a:avLst/>
        </a:prstGeom>
        <a:ln xmlns:a="http://schemas.openxmlformats.org/drawingml/2006/main" w="25400">
          <a:solidFill>
            <a:schemeClr val="bg1">
              <a:alpha val="98000"/>
            </a:schemeClr>
          </a:solidFill>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dr:relSizeAnchor xmlns:cdr="http://schemas.openxmlformats.org/drawingml/2006/chartDrawing">
    <cdr:from>
      <cdr:x>0.76372</cdr:x>
      <cdr:y>0.37513</cdr:y>
    </cdr:from>
    <cdr:to>
      <cdr:x>1</cdr:x>
      <cdr:y>0.44907</cdr:y>
    </cdr:to>
    <cdr:sp macro="" textlink="">
      <cdr:nvSpPr>
        <cdr:cNvPr id="16" name="TextBox 1">
          <a:extLst xmlns:a="http://schemas.openxmlformats.org/drawingml/2006/main">
            <a:ext uri="{FF2B5EF4-FFF2-40B4-BE49-F238E27FC236}">
              <a16:creationId xmlns:a16="http://schemas.microsoft.com/office/drawing/2014/main" id="{AE46E7D5-BBC1-ED43-A9C7-0EF45D8FE365}"/>
            </a:ext>
          </a:extLst>
        </cdr:cNvPr>
        <cdr:cNvSpPr txBox="1"/>
      </cdr:nvSpPr>
      <cdr:spPr>
        <a:xfrm xmlns:a="http://schemas.openxmlformats.org/drawingml/2006/main">
          <a:off x="8889967" y="2430156"/>
          <a:ext cx="2750425" cy="47899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0" dirty="0">
              <a:solidFill>
                <a:srgbClr val="FCB412"/>
              </a:solidFill>
            </a:rPr>
            <a:t>CO</a:t>
          </a:r>
          <a:r>
            <a:rPr lang="en-US" sz="2400" b="0" baseline="-25000" dirty="0">
              <a:solidFill>
                <a:srgbClr val="FCB412"/>
              </a:solidFill>
            </a:rPr>
            <a:t>2</a:t>
          </a:r>
          <a:r>
            <a:rPr lang="en-US" sz="2400" b="0" dirty="0">
              <a:solidFill>
                <a:srgbClr val="FCB412"/>
              </a:solidFill>
            </a:rPr>
            <a:t> del </a:t>
          </a:r>
          <a:r>
            <a:rPr lang="en-US" sz="2400" b="0" dirty="0" err="1">
              <a:solidFill>
                <a:srgbClr val="FCB412"/>
              </a:solidFill>
            </a:rPr>
            <a:t>uso</a:t>
          </a:r>
          <a:r>
            <a:rPr lang="en-US" sz="2400" b="0" dirty="0">
              <a:solidFill>
                <a:srgbClr val="FCB412"/>
              </a:solidFill>
            </a:rPr>
            <a:t> del </a:t>
          </a:r>
          <a:r>
            <a:rPr lang="en-US" sz="2400" b="0" dirty="0" err="1">
              <a:solidFill>
                <a:srgbClr val="FCB412"/>
              </a:solidFill>
            </a:rPr>
            <a:t>suelo</a:t>
          </a:r>
          <a:r>
            <a:rPr lang="en-US" sz="2400" b="0" dirty="0">
              <a:solidFill>
                <a:srgbClr val="FCB412"/>
              </a:solidFill>
            </a:rPr>
            <a:t> y </a:t>
          </a:r>
          <a:r>
            <a:rPr lang="en-US" sz="2400" b="0" dirty="0" err="1">
              <a:solidFill>
                <a:srgbClr val="FCB412"/>
              </a:solidFill>
            </a:rPr>
            <a:t>forestación</a:t>
          </a:r>
          <a:endParaRPr lang="en-US" sz="2400" b="0" dirty="0">
            <a:solidFill>
              <a:srgbClr val="FCB412"/>
            </a:solidFill>
          </a:endParaRPr>
        </a:p>
      </cdr:txBody>
    </cdr:sp>
  </cdr:relSizeAnchor>
  <cdr:relSizeAnchor xmlns:cdr="http://schemas.openxmlformats.org/drawingml/2006/chartDrawing">
    <cdr:from>
      <cdr:x>0.75718</cdr:x>
      <cdr:y>0.69083</cdr:y>
    </cdr:from>
    <cdr:to>
      <cdr:x>1</cdr:x>
      <cdr:y>0.81178</cdr:y>
    </cdr:to>
    <cdr:sp macro="" textlink="">
      <cdr:nvSpPr>
        <cdr:cNvPr id="17" name="TextBox 1">
          <a:extLst xmlns:a="http://schemas.openxmlformats.org/drawingml/2006/main">
            <a:ext uri="{FF2B5EF4-FFF2-40B4-BE49-F238E27FC236}">
              <a16:creationId xmlns:a16="http://schemas.microsoft.com/office/drawing/2014/main" id="{344A18AF-8EFE-0847-BCD7-7C380C1D21CD}"/>
            </a:ext>
          </a:extLst>
        </cdr:cNvPr>
        <cdr:cNvSpPr txBox="1"/>
      </cdr:nvSpPr>
      <cdr:spPr>
        <a:xfrm xmlns:a="http://schemas.openxmlformats.org/drawingml/2006/main">
          <a:off x="8813902" y="4475338"/>
          <a:ext cx="2826490" cy="7835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solidFill>
                <a:schemeClr val="bg1"/>
              </a:solidFill>
            </a:rPr>
            <a:t> </a:t>
          </a:r>
          <a:r>
            <a:rPr lang="en-US" sz="2400" b="0" dirty="0">
              <a:solidFill>
                <a:srgbClr val="FCB412"/>
              </a:solidFill>
            </a:rPr>
            <a:t>CO</a:t>
          </a:r>
          <a:r>
            <a:rPr lang="en-US" sz="2400" b="0" baseline="-25000" dirty="0">
              <a:solidFill>
                <a:srgbClr val="FCB412"/>
              </a:solidFill>
            </a:rPr>
            <a:t>2</a:t>
          </a:r>
          <a:r>
            <a:rPr lang="en-US" sz="2400" b="0" dirty="0">
              <a:solidFill>
                <a:srgbClr val="FCB412"/>
              </a:solidFill>
            </a:rPr>
            <a:t> de combustibles </a:t>
          </a:r>
          <a:r>
            <a:rPr lang="en-US" sz="2400" b="0" dirty="0" err="1">
              <a:solidFill>
                <a:srgbClr val="FCB412"/>
              </a:solidFill>
            </a:rPr>
            <a:t>fósiles</a:t>
          </a:r>
          <a:endParaRPr lang="en-US" sz="2000" b="0" dirty="0">
            <a:solidFill>
              <a:srgbClr val="FCB412"/>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0.81044</cdr:x>
      <cdr:y>0.0733</cdr:y>
    </cdr:from>
    <cdr:to>
      <cdr:x>0.92561</cdr:x>
      <cdr:y>0.9362</cdr:y>
    </cdr:to>
    <cdr:grpSp>
      <cdr:nvGrpSpPr>
        <cdr:cNvPr id="10" name="Group 9">
          <a:extLst xmlns:a="http://schemas.openxmlformats.org/drawingml/2006/main">
            <a:ext uri="{FF2B5EF4-FFF2-40B4-BE49-F238E27FC236}">
              <a16:creationId xmlns:a16="http://schemas.microsoft.com/office/drawing/2014/main" id="{0EE4AC1B-47CE-5941-A692-C7F95E215555}"/>
            </a:ext>
          </a:extLst>
        </cdr:cNvPr>
        <cdr:cNvGrpSpPr/>
      </cdr:nvGrpSpPr>
      <cdr:grpSpPr>
        <a:xfrm xmlns:a="http://schemas.openxmlformats.org/drawingml/2006/main">
          <a:off x="9126731" y="476892"/>
          <a:ext cx="1296982" cy="5614052"/>
          <a:chOff x="10199173" y="532469"/>
          <a:chExt cx="1496211" cy="6268452"/>
        </a:xfrm>
      </cdr:grpSpPr>
      <cdr:sp macro="" textlink="">
        <cdr:nvSpPr>
          <cdr:cNvPr id="2" name="TextBox 1">
            <a:extLst xmlns:a="http://schemas.openxmlformats.org/drawingml/2006/main">
              <a:ext uri="{FF2B5EF4-FFF2-40B4-BE49-F238E27FC236}">
                <a16:creationId xmlns:a16="http://schemas.microsoft.com/office/drawing/2014/main" id="{BB7A45E0-5B37-FB42-B03A-B32DFCDAECD7}"/>
              </a:ext>
            </a:extLst>
          </cdr:cNvPr>
          <cdr:cNvSpPr txBox="1"/>
        </cdr:nvSpPr>
        <cdr:spPr>
          <a:xfrm xmlns:a="http://schemas.openxmlformats.org/drawingml/2006/main">
            <a:off x="10199173" y="2129876"/>
            <a:ext cx="960068" cy="4944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500" dirty="0">
                <a:solidFill>
                  <a:schemeClr val="bg1"/>
                </a:solidFill>
              </a:rPr>
              <a:t>1.8</a:t>
            </a:r>
          </a:p>
        </cdr:txBody>
      </cdr:sp>
      <cdr:sp macro="" textlink="">
        <cdr:nvSpPr>
          <cdr:cNvPr id="4"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3625861"/>
            <a:ext cx="1496211"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0.9</a:t>
            </a:r>
          </a:p>
        </cdr:txBody>
      </cdr:sp>
      <cdr:sp macro="" textlink="">
        <cdr:nvSpPr>
          <cdr:cNvPr id="5"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5083812"/>
            <a:ext cx="960068"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0</a:t>
            </a:r>
          </a:p>
        </cdr:txBody>
      </cdr:sp>
      <cdr:sp macro="" textlink="">
        <cdr:nvSpPr>
          <cdr:cNvPr id="6"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6306486"/>
            <a:ext cx="960067" cy="4944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-0.9</a:t>
            </a:r>
          </a:p>
        </cdr:txBody>
      </cdr:sp>
      <cdr:sp macro="" textlink="">
        <cdr:nvSpPr>
          <cdr:cNvPr id="7"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532469"/>
            <a:ext cx="960068"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°F</a:t>
            </a: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americanprogress.org/issues/green/reports/2014/09/18/96404/green-growth/"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Estimado</a:t>
            </a:r>
            <a:r>
              <a:rPr lang="en-US" dirty="0"/>
              <a:t> </a:t>
            </a:r>
            <a:r>
              <a:rPr lang="en-US" dirty="0" err="1"/>
              <a:t>facilitador</a:t>
            </a:r>
            <a:r>
              <a:rPr lang="en-US" dirty="0"/>
              <a:t>, </a:t>
            </a:r>
            <a:r>
              <a:rPr lang="en-US" dirty="0" err="1"/>
              <a:t>estas</a:t>
            </a:r>
            <a:r>
              <a:rPr lang="en-US" dirty="0"/>
              <a:t> </a:t>
            </a:r>
            <a:r>
              <a:rPr lang="en-US" dirty="0" err="1"/>
              <a:t>diapositivas</a:t>
            </a:r>
            <a:r>
              <a:rPr lang="en-US" dirty="0"/>
              <a:t> </a:t>
            </a:r>
            <a:r>
              <a:rPr lang="en-US" dirty="0" err="1"/>
              <a:t>pueden</a:t>
            </a:r>
            <a:r>
              <a:rPr lang="en-US" dirty="0"/>
              <a:t> </a:t>
            </a:r>
            <a:r>
              <a:rPr lang="en-US" dirty="0" err="1"/>
              <a:t>respaldar</a:t>
            </a:r>
            <a:r>
              <a:rPr lang="en-US" dirty="0"/>
              <a:t> </a:t>
            </a:r>
            <a:r>
              <a:rPr lang="en-US" dirty="0" err="1"/>
              <a:t>su</a:t>
            </a:r>
            <a:r>
              <a:rPr lang="en-US" dirty="0"/>
              <a:t> </a:t>
            </a:r>
            <a:r>
              <a:rPr lang="en-US" dirty="0" err="1"/>
              <a:t>facilitación</a:t>
            </a:r>
            <a:r>
              <a:rPr lang="en-US" dirty="0"/>
              <a:t> del Taller </a:t>
            </a:r>
            <a:r>
              <a:rPr lang="en-US" dirty="0" err="1"/>
              <a:t>sobre</a:t>
            </a:r>
            <a:r>
              <a:rPr lang="en-US" dirty="0"/>
              <a:t> el </a:t>
            </a:r>
            <a:r>
              <a:rPr lang="en-US" dirty="0" err="1"/>
              <a:t>clima</a:t>
            </a:r>
            <a:r>
              <a:rPr lang="en-US" dirty="0"/>
              <a:t> de </a:t>
            </a:r>
            <a:r>
              <a:rPr lang="en-US" dirty="0" err="1"/>
              <a:t>En</a:t>
            </a:r>
            <a:r>
              <a:rPr lang="en-US" dirty="0"/>
              <a:t>-ROADS, que </a:t>
            </a:r>
            <a:r>
              <a:rPr lang="en-US" dirty="0" err="1"/>
              <a:t>complementa</a:t>
            </a:r>
            <a:r>
              <a:rPr lang="en-US" dirty="0"/>
              <a:t> el </a:t>
            </a:r>
            <a:r>
              <a:rPr lang="en-US" dirty="0" err="1"/>
              <a:t>modelo</a:t>
            </a:r>
            <a:r>
              <a:rPr lang="en-US" dirty="0"/>
              <a:t> de </a:t>
            </a:r>
            <a:r>
              <a:rPr lang="en-US" dirty="0" err="1"/>
              <a:t>simulación</a:t>
            </a:r>
            <a:r>
              <a:rPr lang="en-US" dirty="0"/>
              <a:t> de </a:t>
            </a:r>
            <a:r>
              <a:rPr lang="en-US" dirty="0" err="1"/>
              <a:t>En</a:t>
            </a:r>
            <a:r>
              <a:rPr lang="en-US" dirty="0"/>
              <a:t>-ROADS. </a:t>
            </a:r>
            <a:r>
              <a:rPr lang="en-US" dirty="0" err="1"/>
              <a:t>Puede</a:t>
            </a:r>
            <a:r>
              <a:rPr lang="en-US" dirty="0"/>
              <a:t> </a:t>
            </a:r>
            <a:r>
              <a:rPr lang="en-US" dirty="0" err="1"/>
              <a:t>elegir</a:t>
            </a:r>
            <a:r>
              <a:rPr lang="en-US" dirty="0"/>
              <a:t> entre </a:t>
            </a:r>
            <a:r>
              <a:rPr lang="en-US" dirty="0" err="1"/>
              <a:t>estas</a:t>
            </a:r>
            <a:r>
              <a:rPr lang="en-US" dirty="0"/>
              <a:t> </a:t>
            </a:r>
            <a:r>
              <a:rPr lang="en-US" dirty="0" err="1"/>
              <a:t>diapositivas</a:t>
            </a:r>
            <a:r>
              <a:rPr lang="en-US" dirty="0"/>
              <a:t> y </a:t>
            </a:r>
            <a:r>
              <a:rPr lang="en-US" dirty="0" err="1"/>
              <a:t>ajustarlas</a:t>
            </a:r>
            <a:r>
              <a:rPr lang="en-US" dirty="0"/>
              <a:t> para que se </a:t>
            </a:r>
            <a:r>
              <a:rPr lang="en-US" dirty="0" err="1"/>
              <a:t>adapten</a:t>
            </a:r>
            <a:r>
              <a:rPr lang="en-US" dirty="0"/>
              <a:t> a </a:t>
            </a:r>
            <a:r>
              <a:rPr lang="en-US" dirty="0" err="1"/>
              <a:t>su</a:t>
            </a:r>
            <a:r>
              <a:rPr lang="en-US" dirty="0"/>
              <a:t> audiencia y </a:t>
            </a:r>
            <a:r>
              <a:rPr lang="en-US" dirty="0" err="1"/>
              <a:t>entorno</a:t>
            </a:r>
            <a:r>
              <a:rPr lang="en-US" dirty="0"/>
              <a:t>.</a:t>
            </a:r>
          </a:p>
        </p:txBody>
      </p:sp>
      <p:sp>
        <p:nvSpPr>
          <p:cNvPr id="4" name="Slide Number Placeholder 3"/>
          <p:cNvSpPr>
            <a:spLocks noGrp="1"/>
          </p:cNvSpPr>
          <p:nvPr>
            <p:ph type="sldNum" sz="quarter" idx="5"/>
          </p:nvPr>
        </p:nvSpPr>
        <p:spPr/>
        <p:txBody>
          <a:bodyPr/>
          <a:lstStyle/>
          <a:p>
            <a:fld id="{DC5D9F7B-56EC-4F49-8D11-CF9820D8726B}" type="slidenum">
              <a:rPr lang="en-US" smtClean="0"/>
              <a:t>1</a:t>
            </a:fld>
            <a:endParaRPr lang="en-US"/>
          </a:p>
        </p:txBody>
      </p:sp>
    </p:spTree>
    <p:extLst>
      <p:ext uri="{BB962C8B-B14F-4D97-AF65-F5344CB8AC3E}">
        <p14:creationId xmlns:p14="http://schemas.microsoft.com/office/powerpoint/2010/main" val="2743380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dirty="0" err="1">
                <a:solidFill>
                  <a:schemeClr val="lt1"/>
                </a:solidFill>
              </a:rPr>
              <a:t>Guión</a:t>
            </a:r>
            <a:r>
              <a:rPr lang="en-US" sz="1200" i="1" dirty="0">
                <a:solidFill>
                  <a:schemeClr val="lt1"/>
                </a:solidFill>
              </a:rPr>
              <a:t>: </a:t>
            </a:r>
            <a:r>
              <a:rPr lang="en-US" sz="1200" i="0" dirty="0">
                <a:solidFill>
                  <a:schemeClr val="lt1"/>
                </a:solidFill>
              </a:rPr>
              <a:t>El CO2 </a:t>
            </a:r>
            <a:r>
              <a:rPr lang="en-US" sz="1200" i="0" dirty="0" err="1">
                <a:solidFill>
                  <a:schemeClr val="lt1"/>
                </a:solidFill>
              </a:rPr>
              <a:t>atmosférico</a:t>
            </a:r>
            <a:r>
              <a:rPr lang="en-US" sz="1200" i="0" dirty="0">
                <a:solidFill>
                  <a:schemeClr val="lt1"/>
                </a:solidFill>
              </a:rPr>
              <a:t> es </a:t>
            </a:r>
            <a:r>
              <a:rPr lang="en-US" sz="1200" i="0" dirty="0" err="1">
                <a:solidFill>
                  <a:schemeClr val="lt1"/>
                </a:solidFill>
              </a:rPr>
              <a:t>más</a:t>
            </a:r>
            <a:r>
              <a:rPr lang="en-US" sz="1200" i="0" dirty="0">
                <a:solidFill>
                  <a:schemeClr val="lt1"/>
                </a:solidFill>
              </a:rPr>
              <a:t> alto que </a:t>
            </a:r>
            <a:r>
              <a:rPr lang="en-US" sz="1200" i="0" dirty="0" err="1">
                <a:solidFill>
                  <a:schemeClr val="lt1"/>
                </a:solidFill>
              </a:rPr>
              <a:t>en</a:t>
            </a:r>
            <a:r>
              <a:rPr lang="en-US" sz="1200" i="0" dirty="0">
                <a:solidFill>
                  <a:schemeClr val="lt1"/>
                </a:solidFill>
              </a:rPr>
              <a:t> </a:t>
            </a:r>
            <a:r>
              <a:rPr lang="en-US" sz="1200" i="0" dirty="0" err="1">
                <a:solidFill>
                  <a:schemeClr val="lt1"/>
                </a:solidFill>
              </a:rPr>
              <a:t>cualquier</a:t>
            </a:r>
            <a:r>
              <a:rPr lang="en-US" sz="1200" i="0" dirty="0">
                <a:solidFill>
                  <a:schemeClr val="lt1"/>
                </a:solidFill>
              </a:rPr>
              <a:t> </a:t>
            </a:r>
            <a:r>
              <a:rPr lang="en-US" sz="1200" i="0" dirty="0" err="1">
                <a:solidFill>
                  <a:schemeClr val="lt1"/>
                </a:solidFill>
              </a:rPr>
              <a:t>otro</a:t>
            </a:r>
            <a:r>
              <a:rPr lang="en-US" sz="1200" i="0" dirty="0">
                <a:solidFill>
                  <a:schemeClr val="lt1"/>
                </a:solidFill>
              </a:rPr>
              <a:t> </a:t>
            </a:r>
            <a:r>
              <a:rPr lang="en-US" sz="1200" i="0" dirty="0" err="1">
                <a:solidFill>
                  <a:schemeClr val="lt1"/>
                </a:solidFill>
              </a:rPr>
              <a:t>momento</a:t>
            </a:r>
            <a:r>
              <a:rPr lang="en-US" sz="1200" i="0" dirty="0">
                <a:solidFill>
                  <a:schemeClr val="lt1"/>
                </a:solidFill>
              </a:rPr>
              <a:t> de los </a:t>
            </a:r>
            <a:r>
              <a:rPr lang="en-US" sz="1200" i="0" dirty="0" err="1">
                <a:solidFill>
                  <a:schemeClr val="lt1"/>
                </a:solidFill>
              </a:rPr>
              <a:t>últimos</a:t>
            </a:r>
            <a:r>
              <a:rPr lang="en-US" sz="1200" i="0" dirty="0">
                <a:solidFill>
                  <a:schemeClr val="lt1"/>
                </a:solidFill>
              </a:rPr>
              <a:t> 800.000 </a:t>
            </a:r>
            <a:r>
              <a:rPr lang="en-US" sz="1200" i="0" dirty="0" err="1">
                <a:solidFill>
                  <a:schemeClr val="lt1"/>
                </a:solidFill>
              </a:rPr>
              <a:t>años</a:t>
            </a:r>
            <a:r>
              <a:rPr lang="en-US" sz="1200" i="0" dirty="0">
                <a:solidFill>
                  <a:schemeClr val="lt1"/>
                </a:solidFill>
              </a:rPr>
              <a:t>, y los </a:t>
            </a:r>
            <a:r>
              <a:rPr lang="en-US" sz="1200" i="0" dirty="0" err="1">
                <a:solidFill>
                  <a:schemeClr val="lt1"/>
                </a:solidFill>
              </a:rPr>
              <a:t>niveles</a:t>
            </a:r>
            <a:r>
              <a:rPr lang="en-US" sz="1200" i="0" dirty="0">
                <a:solidFill>
                  <a:schemeClr val="lt1"/>
                </a:solidFill>
              </a:rPr>
              <a:t> </a:t>
            </a:r>
            <a:r>
              <a:rPr lang="en-US" sz="1200" i="0" dirty="0" err="1">
                <a:solidFill>
                  <a:schemeClr val="lt1"/>
                </a:solidFill>
              </a:rPr>
              <a:t>están</a:t>
            </a:r>
            <a:r>
              <a:rPr lang="en-US" sz="1200" i="0" dirty="0">
                <a:solidFill>
                  <a:schemeClr val="lt1"/>
                </a:solidFill>
              </a:rPr>
              <a:t> </a:t>
            </a:r>
            <a:r>
              <a:rPr lang="en-US" sz="1200" i="0" dirty="0" err="1">
                <a:solidFill>
                  <a:schemeClr val="lt1"/>
                </a:solidFill>
              </a:rPr>
              <a:t>aumentando</a:t>
            </a:r>
            <a:r>
              <a:rPr lang="en-US" sz="1200" i="0" dirty="0">
                <a:solidFill>
                  <a:schemeClr val="lt1"/>
                </a:solidFill>
              </a:rPr>
              <a:t> </a:t>
            </a:r>
            <a:r>
              <a:rPr lang="en-US" sz="1200" i="0" dirty="0" err="1">
                <a:solidFill>
                  <a:schemeClr val="lt1"/>
                </a:solidFill>
              </a:rPr>
              <a:t>más</a:t>
            </a:r>
            <a:r>
              <a:rPr lang="en-US" sz="1200" i="0" dirty="0">
                <a:solidFill>
                  <a:schemeClr val="lt1"/>
                </a:solidFill>
              </a:rPr>
              <a:t> </a:t>
            </a:r>
            <a:r>
              <a:rPr lang="en-US" sz="1200" i="0" dirty="0" err="1">
                <a:solidFill>
                  <a:schemeClr val="lt1"/>
                </a:solidFill>
              </a:rPr>
              <a:t>rápido</a:t>
            </a:r>
            <a:r>
              <a:rPr lang="en-US" sz="1200" i="0" dirty="0">
                <a:solidFill>
                  <a:schemeClr val="lt1"/>
                </a:solidFill>
              </a:rPr>
              <a:t> que </a:t>
            </a:r>
            <a:r>
              <a:rPr lang="en-US" sz="1200" i="0" dirty="0" err="1">
                <a:solidFill>
                  <a:schemeClr val="lt1"/>
                </a:solidFill>
              </a:rPr>
              <a:t>en</a:t>
            </a:r>
            <a:r>
              <a:rPr lang="en-US" sz="1200" i="0" dirty="0">
                <a:solidFill>
                  <a:schemeClr val="lt1"/>
                </a:solidFill>
              </a:rPr>
              <a:t> </a:t>
            </a:r>
            <a:r>
              <a:rPr lang="en-US" sz="1200" i="0" dirty="0" err="1">
                <a:solidFill>
                  <a:schemeClr val="lt1"/>
                </a:solidFill>
              </a:rPr>
              <a:t>cualquier</a:t>
            </a:r>
            <a:r>
              <a:rPr lang="en-US" sz="1200" i="0" dirty="0">
                <a:solidFill>
                  <a:schemeClr val="lt1"/>
                </a:solidFill>
              </a:rPr>
              <a:t> </a:t>
            </a:r>
            <a:r>
              <a:rPr lang="en-US" sz="1200" i="0" dirty="0" err="1">
                <a:solidFill>
                  <a:schemeClr val="lt1"/>
                </a:solidFill>
              </a:rPr>
              <a:t>momento</a:t>
            </a:r>
            <a:r>
              <a:rPr lang="en-US" sz="1200" i="0" dirty="0">
                <a:solidFill>
                  <a:schemeClr val="lt1"/>
                </a:solidFill>
              </a:rPr>
              <a:t> </a:t>
            </a:r>
            <a:r>
              <a:rPr lang="en-US" sz="1200" i="0" dirty="0" err="1">
                <a:solidFill>
                  <a:schemeClr val="lt1"/>
                </a:solidFill>
              </a:rPr>
              <a:t>en</a:t>
            </a:r>
            <a:r>
              <a:rPr lang="en-US" sz="1200" i="0" dirty="0">
                <a:solidFill>
                  <a:schemeClr val="lt1"/>
                </a:solidFill>
              </a:rPr>
              <a:t> </a:t>
            </a:r>
            <a:r>
              <a:rPr lang="en-US" sz="1200" i="0" dirty="0" err="1">
                <a:solidFill>
                  <a:schemeClr val="lt1"/>
                </a:solidFill>
              </a:rPr>
              <a:t>millones</a:t>
            </a:r>
            <a:r>
              <a:rPr lang="en-US" sz="1200" i="0" dirty="0">
                <a:solidFill>
                  <a:schemeClr val="lt1"/>
                </a:solidFill>
              </a:rPr>
              <a:t> de </a:t>
            </a:r>
            <a:r>
              <a:rPr lang="en-US" sz="1200" i="0" dirty="0" err="1">
                <a:solidFill>
                  <a:schemeClr val="lt1"/>
                </a:solidFill>
              </a:rPr>
              <a:t>años</a:t>
            </a:r>
            <a:r>
              <a:rPr lang="en-US" sz="1200" i="0" dirty="0">
                <a:solidFill>
                  <a:schemeClr val="lt1"/>
                </a:solidFill>
              </a:rPr>
              <a:t>.</a:t>
            </a:r>
          </a:p>
          <a:p>
            <a:pPr marL="0" lvl="0" indent="0" algn="l" rtl="0">
              <a:spcBef>
                <a:spcPts val="0"/>
              </a:spcBef>
              <a:spcAft>
                <a:spcPts val="0"/>
              </a:spcAft>
              <a:buNone/>
            </a:pPr>
            <a:endParaRPr lang="en-US" sz="1200" i="0" dirty="0">
              <a:solidFill>
                <a:schemeClr val="lt1"/>
              </a:solidFill>
            </a:endParaRPr>
          </a:p>
          <a:p>
            <a:pPr marL="0" lvl="0" indent="0" algn="l" rtl="0">
              <a:spcBef>
                <a:spcPts val="0"/>
              </a:spcBef>
              <a:spcAft>
                <a:spcPts val="0"/>
              </a:spcAft>
              <a:buNone/>
            </a:pPr>
            <a:r>
              <a:rPr lang="en-US" sz="1200" i="0" dirty="0">
                <a:solidFill>
                  <a:schemeClr val="lt1"/>
                </a:solidFill>
              </a:rPr>
              <a:t>Fuentes: </a:t>
            </a:r>
            <a:r>
              <a:rPr lang="en-US" sz="1200" i="0" dirty="0" err="1">
                <a:solidFill>
                  <a:schemeClr val="lt1"/>
                </a:solidFill>
              </a:rPr>
              <a:t>Laboratorio</a:t>
            </a:r>
            <a:r>
              <a:rPr lang="en-US" sz="1200" i="0" dirty="0">
                <a:solidFill>
                  <a:schemeClr val="lt1"/>
                </a:solidFill>
              </a:rPr>
              <a:t> de </a:t>
            </a:r>
            <a:r>
              <a:rPr lang="en-US" sz="1200" i="0" dirty="0" err="1">
                <a:solidFill>
                  <a:schemeClr val="lt1"/>
                </a:solidFill>
              </a:rPr>
              <a:t>propulsión</a:t>
            </a:r>
            <a:r>
              <a:rPr lang="en-US" sz="1200" i="0" dirty="0">
                <a:solidFill>
                  <a:schemeClr val="lt1"/>
                </a:solidFill>
              </a:rPr>
              <a:t> a </a:t>
            </a:r>
            <a:r>
              <a:rPr lang="en-US" sz="1200" i="0" dirty="0" err="1">
                <a:solidFill>
                  <a:schemeClr val="lt1"/>
                </a:solidFill>
              </a:rPr>
              <a:t>chorro</a:t>
            </a:r>
            <a:r>
              <a:rPr lang="en-US" sz="1200" i="0" dirty="0">
                <a:solidFill>
                  <a:schemeClr val="lt1"/>
                </a:solidFill>
              </a:rPr>
              <a:t> de la NASA https://</a:t>
            </a:r>
            <a:r>
              <a:rPr lang="en-US" sz="1200" i="0" dirty="0" err="1">
                <a:solidFill>
                  <a:schemeClr val="lt1"/>
                </a:solidFill>
              </a:rPr>
              <a:t>climate.nasa.gov</a:t>
            </a:r>
            <a:r>
              <a:rPr lang="en-US" sz="1200" i="0" dirty="0">
                <a:solidFill>
                  <a:schemeClr val="lt1"/>
                </a:solidFill>
              </a:rPr>
              <a:t>/</a:t>
            </a:r>
          </a:p>
          <a:p>
            <a:pPr marL="0" lvl="0" indent="0" algn="l" rtl="0">
              <a:spcBef>
                <a:spcPts val="0"/>
              </a:spcBef>
              <a:spcAft>
                <a:spcPts val="0"/>
              </a:spcAft>
              <a:buNone/>
            </a:pPr>
            <a:endParaRPr lang="en-US" sz="1200" i="0" dirty="0">
              <a:solidFill>
                <a:schemeClr val="lt1"/>
              </a:solidFill>
            </a:endParaRPr>
          </a:p>
          <a:p>
            <a:pPr marL="0" lvl="0" indent="0" algn="l" rtl="0">
              <a:spcBef>
                <a:spcPts val="0"/>
              </a:spcBef>
              <a:spcAft>
                <a:spcPts val="0"/>
              </a:spcAft>
              <a:buNone/>
            </a:pPr>
            <a:endParaRPr lang="en-US" sz="1200" i="0" dirty="0">
              <a:solidFill>
                <a:schemeClr val="lt1"/>
              </a:solidFill>
            </a:endParaRPr>
          </a:p>
          <a:p>
            <a:pPr marL="0" lvl="0" indent="0" algn="l" rtl="0">
              <a:spcBef>
                <a:spcPts val="0"/>
              </a:spcBef>
              <a:spcAft>
                <a:spcPts val="0"/>
              </a:spcAft>
              <a:buNone/>
            </a:pPr>
            <a:r>
              <a:rPr lang="en-US" sz="1200" i="0" dirty="0" err="1">
                <a:solidFill>
                  <a:schemeClr val="lt1"/>
                </a:solidFill>
              </a:rPr>
              <a:t>Actualizado</a:t>
            </a:r>
            <a:r>
              <a:rPr lang="en-US" sz="1200" i="0" dirty="0">
                <a:solidFill>
                  <a:schemeClr val="lt1"/>
                </a:solidFill>
              </a:rPr>
              <a:t>: </a:t>
            </a:r>
            <a:r>
              <a:rPr lang="en-US" sz="1200" i="0" dirty="0" err="1">
                <a:solidFill>
                  <a:schemeClr val="lt1"/>
                </a:solidFill>
              </a:rPr>
              <a:t>septiembre</a:t>
            </a:r>
            <a:r>
              <a:rPr lang="en-US" sz="1200" i="0" dirty="0">
                <a:solidFill>
                  <a:schemeClr val="lt1"/>
                </a:solidFill>
              </a:rPr>
              <a:t> de 2020</a:t>
            </a:r>
            <a:endParaRPr i="0" dirty="0"/>
          </a:p>
        </p:txBody>
      </p:sp>
      <p:sp>
        <p:nvSpPr>
          <p:cNvPr id="142" name="Google Shape;14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8: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Script: ¿Pero de </a:t>
            </a:r>
            <a:r>
              <a:rPr lang="en-US" dirty="0" err="1"/>
              <a:t>dónde</a:t>
            </a:r>
            <a:r>
              <a:rPr lang="en-US" dirty="0"/>
              <a:t> </a:t>
            </a:r>
            <a:r>
              <a:rPr lang="en-US" dirty="0" err="1"/>
              <a:t>viene</a:t>
            </a:r>
            <a:r>
              <a:rPr lang="en-US" dirty="0"/>
              <a:t> </a:t>
            </a:r>
            <a:r>
              <a:rPr lang="en-US" dirty="0" err="1"/>
              <a:t>todo</a:t>
            </a:r>
            <a:r>
              <a:rPr lang="en-US" dirty="0"/>
              <a:t> el CO2? ¿</a:t>
            </a:r>
            <a:r>
              <a:rPr lang="en-US" dirty="0" err="1"/>
              <a:t>Algunas</a:t>
            </a:r>
            <a:r>
              <a:rPr lang="en-US" dirty="0"/>
              <a:t> ideas? Este </a:t>
            </a:r>
            <a:r>
              <a:rPr lang="en-US" dirty="0" err="1"/>
              <a:t>gráfico</a:t>
            </a:r>
            <a:r>
              <a:rPr lang="en-US" dirty="0"/>
              <a:t> </a:t>
            </a:r>
            <a:r>
              <a:rPr lang="en-US" dirty="0" err="1"/>
              <a:t>muestra</a:t>
            </a:r>
            <a:r>
              <a:rPr lang="en-US" dirty="0"/>
              <a:t> las </a:t>
            </a:r>
            <a:r>
              <a:rPr lang="en-US" dirty="0" err="1"/>
              <a:t>fuentes</a:t>
            </a:r>
            <a:r>
              <a:rPr lang="en-US" dirty="0"/>
              <a:t> de CO2 </a:t>
            </a:r>
            <a:r>
              <a:rPr lang="en-US" dirty="0" err="1"/>
              <a:t>desde</a:t>
            </a:r>
            <a:r>
              <a:rPr lang="en-US" dirty="0"/>
              <a:t> el </a:t>
            </a:r>
            <a:r>
              <a:rPr lang="en-US" dirty="0" err="1"/>
              <a:t>año</a:t>
            </a:r>
            <a:r>
              <a:rPr lang="en-US" dirty="0"/>
              <a:t> 1860 hasta 2016. El principal </a:t>
            </a:r>
            <a:r>
              <a:rPr lang="en-US" dirty="0" err="1"/>
              <a:t>contribuyente</a:t>
            </a:r>
            <a:r>
              <a:rPr lang="en-US" dirty="0"/>
              <a:t> a las </a:t>
            </a:r>
            <a:r>
              <a:rPr lang="en-US" dirty="0" err="1"/>
              <a:t>emisiones</a:t>
            </a:r>
            <a:r>
              <a:rPr lang="en-US" dirty="0"/>
              <a:t> de CO2 son los combustibles </a:t>
            </a:r>
            <a:r>
              <a:rPr lang="en-US" dirty="0" err="1"/>
              <a:t>fósiles</a:t>
            </a:r>
            <a:r>
              <a:rPr lang="en-US" dirty="0"/>
              <a:t>: </a:t>
            </a:r>
            <a:r>
              <a:rPr lang="en-US" dirty="0" err="1"/>
              <a:t>carbón</a:t>
            </a:r>
            <a:r>
              <a:rPr lang="en-US" dirty="0"/>
              <a:t> (que se </a:t>
            </a:r>
            <a:r>
              <a:rPr lang="en-US" dirty="0" err="1"/>
              <a:t>ve</a:t>
            </a:r>
            <a:r>
              <a:rPr lang="en-US" dirty="0"/>
              <a:t> </a:t>
            </a:r>
            <a:r>
              <a:rPr lang="en-US" dirty="0" err="1"/>
              <a:t>en</a:t>
            </a:r>
            <a:r>
              <a:rPr lang="en-US" dirty="0"/>
              <a:t> </a:t>
            </a:r>
            <a:r>
              <a:rPr lang="en-US" dirty="0" err="1"/>
              <a:t>marrón</a:t>
            </a:r>
            <a:r>
              <a:rPr lang="en-US" dirty="0"/>
              <a:t>), </a:t>
            </a:r>
            <a:r>
              <a:rPr lang="en-US" dirty="0" err="1"/>
              <a:t>petróleo</a:t>
            </a:r>
            <a:r>
              <a:rPr lang="en-US" dirty="0"/>
              <a:t> (</a:t>
            </a:r>
            <a:r>
              <a:rPr lang="en-US" dirty="0" err="1"/>
              <a:t>en</a:t>
            </a:r>
            <a:r>
              <a:rPr lang="en-US" dirty="0"/>
              <a:t> negro) y gas (</a:t>
            </a:r>
            <a:r>
              <a:rPr lang="en-US" dirty="0" err="1"/>
              <a:t>en</a:t>
            </a:r>
            <a:r>
              <a:rPr lang="en-US" dirty="0"/>
              <a:t> </a:t>
            </a:r>
            <a:r>
              <a:rPr lang="en-US" dirty="0" err="1"/>
              <a:t>azul</a:t>
            </a:r>
            <a:r>
              <a:rPr lang="en-US" dirty="0"/>
              <a:t>). </a:t>
            </a:r>
            <a:r>
              <a:rPr lang="en-US" dirty="0" err="1"/>
              <a:t>Puede</a:t>
            </a:r>
            <a:r>
              <a:rPr lang="en-US" dirty="0"/>
              <a:t> </a:t>
            </a:r>
            <a:r>
              <a:rPr lang="en-US" dirty="0" err="1"/>
              <a:t>ver</a:t>
            </a:r>
            <a:r>
              <a:rPr lang="en-US" dirty="0"/>
              <a:t> que ha </a:t>
            </a:r>
            <a:r>
              <a:rPr lang="en-US" dirty="0" err="1"/>
              <a:t>habido</a:t>
            </a:r>
            <a:r>
              <a:rPr lang="en-US" dirty="0"/>
              <a:t> </a:t>
            </a:r>
            <a:r>
              <a:rPr lang="en-US" dirty="0" err="1"/>
              <a:t>mucho</a:t>
            </a:r>
            <a:r>
              <a:rPr lang="en-US" dirty="0"/>
              <a:t> </a:t>
            </a:r>
            <a:r>
              <a:rPr lang="en-US" dirty="0" err="1"/>
              <a:t>crecimiento</a:t>
            </a:r>
            <a:r>
              <a:rPr lang="en-US" dirty="0"/>
              <a:t> </a:t>
            </a:r>
            <a:r>
              <a:rPr lang="en-US" dirty="0" err="1"/>
              <a:t>en</a:t>
            </a:r>
            <a:r>
              <a:rPr lang="en-US" dirty="0"/>
              <a:t> </a:t>
            </a:r>
            <a:r>
              <a:rPr lang="en-US" dirty="0" err="1"/>
              <a:t>carbón</a:t>
            </a:r>
            <a:r>
              <a:rPr lang="en-US" dirty="0"/>
              <a:t>, </a:t>
            </a:r>
            <a:r>
              <a:rPr lang="en-US" dirty="0" err="1"/>
              <a:t>petróleo</a:t>
            </a:r>
            <a:r>
              <a:rPr lang="en-US" dirty="0"/>
              <a:t> y gas </a:t>
            </a:r>
            <a:r>
              <a:rPr lang="en-US" dirty="0" err="1"/>
              <a:t>en</a:t>
            </a:r>
            <a:r>
              <a:rPr lang="en-US" dirty="0"/>
              <a:t> los </a:t>
            </a:r>
            <a:r>
              <a:rPr lang="en-US" dirty="0" err="1"/>
              <a:t>últimos</a:t>
            </a:r>
            <a:r>
              <a:rPr lang="en-US" dirty="0"/>
              <a:t> 100 </a:t>
            </a:r>
            <a:r>
              <a:rPr lang="en-US" dirty="0" err="1"/>
              <a:t>años</a:t>
            </a:r>
            <a:r>
              <a:rPr lang="en-US" dirty="0"/>
              <a:t>. </a:t>
            </a:r>
            <a:r>
              <a:rPr lang="en-US" dirty="0" err="1"/>
              <a:t>Comparativamente</a:t>
            </a:r>
            <a:r>
              <a:rPr lang="en-US" dirty="0"/>
              <a:t>, las </a:t>
            </a:r>
            <a:r>
              <a:rPr lang="en-US" dirty="0" err="1"/>
              <a:t>emisiones</a:t>
            </a:r>
            <a:r>
              <a:rPr lang="en-US" dirty="0"/>
              <a:t> de </a:t>
            </a:r>
            <a:r>
              <a:rPr lang="en-US" dirty="0" err="1"/>
              <a:t>cambio</a:t>
            </a:r>
            <a:r>
              <a:rPr lang="en-US" dirty="0"/>
              <a:t> </a:t>
            </a:r>
            <a:r>
              <a:rPr lang="en-US" dirty="0" err="1"/>
              <a:t>en</a:t>
            </a:r>
            <a:r>
              <a:rPr lang="en-US" dirty="0"/>
              <a:t> el </a:t>
            </a:r>
            <a:r>
              <a:rPr lang="en-US" dirty="0" err="1"/>
              <a:t>uso</a:t>
            </a:r>
            <a:r>
              <a:rPr lang="en-US" dirty="0"/>
              <a:t> del </a:t>
            </a:r>
            <a:r>
              <a:rPr lang="en-US" dirty="0" err="1"/>
              <a:t>suelo</a:t>
            </a:r>
            <a:r>
              <a:rPr lang="en-US" dirty="0"/>
              <a:t>, que se </a:t>
            </a:r>
            <a:r>
              <a:rPr lang="en-US" dirty="0" err="1"/>
              <a:t>deben</a:t>
            </a:r>
            <a:r>
              <a:rPr lang="en-US" dirty="0"/>
              <a:t> </a:t>
            </a:r>
            <a:r>
              <a:rPr lang="en-US" dirty="0" err="1"/>
              <a:t>principalmente</a:t>
            </a:r>
            <a:r>
              <a:rPr lang="en-US" dirty="0"/>
              <a:t> a la </a:t>
            </a:r>
            <a:r>
              <a:rPr lang="en-US" dirty="0" err="1"/>
              <a:t>deforestación</a:t>
            </a:r>
            <a:r>
              <a:rPr lang="en-US" dirty="0"/>
              <a:t>, no </a:t>
            </a:r>
            <a:r>
              <a:rPr lang="en-US" dirty="0" err="1"/>
              <a:t>han</a:t>
            </a:r>
            <a:r>
              <a:rPr lang="en-US" dirty="0"/>
              <a:t> </a:t>
            </a:r>
            <a:r>
              <a:rPr lang="en-US" dirty="0" err="1"/>
              <a:t>crecido</a:t>
            </a:r>
            <a:r>
              <a:rPr lang="en-US" dirty="0"/>
              <a:t> tan </a:t>
            </a:r>
            <a:r>
              <a:rPr lang="en-US" dirty="0" err="1"/>
              <a:t>sustancialmente</a:t>
            </a:r>
            <a:r>
              <a:rPr lang="en-US" dirty="0"/>
              <a:t> e </a:t>
            </a:r>
            <a:r>
              <a:rPr lang="en-US" dirty="0" err="1"/>
              <a:t>incluso</a:t>
            </a:r>
            <a:r>
              <a:rPr lang="en-US" dirty="0"/>
              <a:t> </a:t>
            </a:r>
            <a:r>
              <a:rPr lang="en-US" dirty="0" err="1"/>
              <a:t>pueden</a:t>
            </a:r>
            <a:r>
              <a:rPr lang="en-US" dirty="0"/>
              <a:t> </a:t>
            </a:r>
            <a:r>
              <a:rPr lang="en-US" dirty="0" err="1"/>
              <a:t>estar</a:t>
            </a:r>
            <a:r>
              <a:rPr lang="en-US" dirty="0"/>
              <a:t> </a:t>
            </a:r>
            <a:r>
              <a:rPr lang="en-US" dirty="0" err="1"/>
              <a:t>disminuyendo</a:t>
            </a:r>
            <a:r>
              <a:rPr lang="en-US" dirty="0"/>
              <a:t>. </a:t>
            </a:r>
            <a:r>
              <a:rPr lang="en-US" dirty="0" err="1"/>
              <a:t>Otras</a:t>
            </a:r>
            <a:r>
              <a:rPr lang="en-US" dirty="0"/>
              <a:t> </a:t>
            </a:r>
            <a:r>
              <a:rPr lang="en-US" dirty="0" err="1"/>
              <a:t>emisiones</a:t>
            </a:r>
            <a:r>
              <a:rPr lang="en-US" dirty="0"/>
              <a:t> </a:t>
            </a:r>
            <a:r>
              <a:rPr lang="en-US" dirty="0" err="1"/>
              <a:t>consisten</a:t>
            </a:r>
            <a:r>
              <a:rPr lang="en-US" dirty="0"/>
              <a:t> </a:t>
            </a:r>
            <a:r>
              <a:rPr lang="en-US" dirty="0" err="1"/>
              <a:t>principalmente</a:t>
            </a:r>
            <a:r>
              <a:rPr lang="en-US" dirty="0"/>
              <a:t> </a:t>
            </a:r>
            <a:r>
              <a:rPr lang="en-US" dirty="0" err="1"/>
              <a:t>en</a:t>
            </a:r>
            <a:r>
              <a:rPr lang="en-US" dirty="0"/>
              <a:t> </a:t>
            </a:r>
            <a:r>
              <a:rPr lang="en-US" dirty="0" err="1"/>
              <a:t>calcinación</a:t>
            </a:r>
            <a:r>
              <a:rPr lang="en-US" dirty="0"/>
              <a:t> de </a:t>
            </a:r>
            <a:r>
              <a:rPr lang="en-US" dirty="0" err="1"/>
              <a:t>cal</a:t>
            </a:r>
            <a:r>
              <a:rPr lang="en-US" dirty="0"/>
              <a:t> para la </a:t>
            </a:r>
            <a:r>
              <a:rPr lang="en-US" dirty="0" err="1"/>
              <a:t>producción</a:t>
            </a:r>
            <a:r>
              <a:rPr lang="en-US" dirty="0"/>
              <a:t> de </a:t>
            </a:r>
            <a:r>
              <a:rPr lang="en-US" dirty="0" err="1"/>
              <a:t>hormigón</a:t>
            </a:r>
            <a:r>
              <a:rPr lang="en-US" dirty="0"/>
              <a:t>.</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s-US" dirty="0"/>
              <a:t>Fuentes: CDIAC (https://</a:t>
            </a:r>
            <a:r>
              <a:rPr lang="es-US" dirty="0" err="1"/>
              <a:t>www.globalcarbonproject.org</a:t>
            </a:r>
            <a:r>
              <a:rPr lang="es-US" dirty="0"/>
              <a:t>/</a:t>
            </a:r>
            <a:r>
              <a:rPr lang="es-US" dirty="0" err="1"/>
              <a:t>carbonbudget</a:t>
            </a:r>
            <a:r>
              <a:rPr lang="es-US" dirty="0"/>
              <a:t>/19/</a:t>
            </a:r>
            <a:r>
              <a:rPr lang="es-US" dirty="0" err="1"/>
              <a:t>presentation.htm</a:t>
            </a:r>
            <a:r>
              <a:rPr lang="es-US" dirty="0"/>
              <a:t>), extraído de Houghton y </a:t>
            </a:r>
            <a:r>
              <a:rPr lang="es-US" dirty="0" err="1"/>
              <a:t>Nassikas</a:t>
            </a:r>
            <a:r>
              <a:rPr lang="es-US" dirty="0"/>
              <a:t> 2017; </a:t>
            </a:r>
            <a:r>
              <a:rPr lang="es-US" dirty="0" err="1"/>
              <a:t>Hansis</a:t>
            </a:r>
            <a:r>
              <a:rPr lang="es-US" dirty="0"/>
              <a:t> y col. 2015; </a:t>
            </a:r>
            <a:r>
              <a:rPr lang="es-US" dirty="0" err="1"/>
              <a:t>Friedlingstein</a:t>
            </a:r>
            <a:r>
              <a:rPr lang="es-US" dirty="0"/>
              <a:t> y col. 2019; Presupuesto global de carbono 2019</a:t>
            </a:r>
          </a:p>
          <a:p>
            <a:pPr marL="0" marR="0" lvl="0" indent="0" algn="l" rtl="0">
              <a:lnSpc>
                <a:spcPct val="100000"/>
              </a:lnSpc>
              <a:spcBef>
                <a:spcPts val="0"/>
              </a:spcBef>
              <a:spcAft>
                <a:spcPts val="0"/>
              </a:spcAft>
              <a:buClr>
                <a:schemeClr val="dk1"/>
              </a:buClr>
              <a:buSzPts val="1200"/>
              <a:buFont typeface="Calibri"/>
              <a:buNone/>
            </a:pPr>
            <a:endParaRPr lang="es-US" dirty="0"/>
          </a:p>
          <a:p>
            <a:pPr marL="0" marR="0" lvl="0" indent="0" algn="l" rtl="0">
              <a:lnSpc>
                <a:spcPct val="100000"/>
              </a:lnSpc>
              <a:spcBef>
                <a:spcPts val="0"/>
              </a:spcBef>
              <a:spcAft>
                <a:spcPts val="0"/>
              </a:spcAft>
              <a:buClr>
                <a:schemeClr val="dk1"/>
              </a:buClr>
              <a:buSzPts val="1200"/>
              <a:buFont typeface="Calibri"/>
              <a:buNone/>
            </a:pPr>
            <a:r>
              <a:rPr lang="es-US" dirty="0"/>
              <a:t>Actualizado: septiembre de 2020</a:t>
            </a:r>
            <a:endParaRPr dirty="0"/>
          </a:p>
        </p:txBody>
      </p:sp>
      <p:sp>
        <p:nvSpPr>
          <p:cNvPr id="223" name="Google Shape;22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Guión</a:t>
            </a:r>
            <a:r>
              <a:rPr lang="en-US" i="1" dirty="0"/>
              <a:t>: </a:t>
            </a:r>
            <a:r>
              <a:rPr lang="en-US" dirty="0"/>
              <a:t>El </a:t>
            </a:r>
            <a:r>
              <a:rPr lang="en-US" dirty="0" err="1"/>
              <a:t>dióxido</a:t>
            </a:r>
            <a:r>
              <a:rPr lang="en-US" dirty="0"/>
              <a:t> de </a:t>
            </a:r>
            <a:r>
              <a:rPr lang="en-US" dirty="0" err="1"/>
              <a:t>carbono</a:t>
            </a:r>
            <a:r>
              <a:rPr lang="en-US" dirty="0"/>
              <a:t> no es lo </a:t>
            </a:r>
            <a:r>
              <a:rPr lang="en-US" dirty="0" err="1"/>
              <a:t>único</a:t>
            </a:r>
            <a:r>
              <a:rPr lang="en-US" dirty="0"/>
              <a:t> que </a:t>
            </a:r>
            <a:r>
              <a:rPr lang="en-US" dirty="0" err="1"/>
              <a:t>contribuye</a:t>
            </a:r>
            <a:r>
              <a:rPr lang="en-US" dirty="0"/>
              <a:t> al </a:t>
            </a:r>
            <a:r>
              <a:rPr lang="en-US" dirty="0" err="1"/>
              <a:t>cambio</a:t>
            </a:r>
            <a:r>
              <a:rPr lang="en-US" dirty="0"/>
              <a:t> </a:t>
            </a:r>
            <a:r>
              <a:rPr lang="en-US" dirty="0" err="1"/>
              <a:t>climático</a:t>
            </a:r>
            <a:r>
              <a:rPr lang="en-US" dirty="0"/>
              <a:t>. </a:t>
            </a:r>
            <a:r>
              <a:rPr lang="en-US" dirty="0" err="1"/>
              <a:t>También</a:t>
            </a:r>
            <a:r>
              <a:rPr lang="en-US" dirty="0"/>
              <a:t> hay </a:t>
            </a:r>
            <a:r>
              <a:rPr lang="en-US" dirty="0" err="1"/>
              <a:t>varios</a:t>
            </a:r>
            <a:r>
              <a:rPr lang="en-US" dirty="0"/>
              <a:t> </a:t>
            </a:r>
            <a:r>
              <a:rPr lang="en-US" dirty="0" err="1"/>
              <a:t>otros</a:t>
            </a:r>
            <a:r>
              <a:rPr lang="en-US" dirty="0"/>
              <a:t> gases de </a:t>
            </a:r>
            <a:r>
              <a:rPr lang="en-US" dirty="0" err="1"/>
              <a:t>efecto</a:t>
            </a:r>
            <a:r>
              <a:rPr lang="en-US" dirty="0"/>
              <a:t> </a:t>
            </a:r>
            <a:r>
              <a:rPr lang="en-US" dirty="0" err="1"/>
              <a:t>invernadero</a:t>
            </a:r>
            <a:r>
              <a:rPr lang="en-US" dirty="0"/>
              <a:t>. </a:t>
            </a:r>
            <a:r>
              <a:rPr lang="en-US" dirty="0" err="1"/>
              <a:t>Aquí</a:t>
            </a:r>
            <a:r>
              <a:rPr lang="en-US" dirty="0"/>
              <a:t> </a:t>
            </a:r>
            <a:r>
              <a:rPr lang="en-US" dirty="0" err="1"/>
              <a:t>puede</a:t>
            </a:r>
            <a:r>
              <a:rPr lang="en-US" dirty="0"/>
              <a:t> </a:t>
            </a:r>
            <a:r>
              <a:rPr lang="en-US" dirty="0" err="1"/>
              <a:t>ver</a:t>
            </a:r>
            <a:r>
              <a:rPr lang="en-US" dirty="0"/>
              <a:t> la </a:t>
            </a:r>
            <a:r>
              <a:rPr lang="en-US" dirty="0" err="1"/>
              <a:t>contribución</a:t>
            </a:r>
            <a:r>
              <a:rPr lang="en-US" dirty="0"/>
              <a:t> </a:t>
            </a:r>
            <a:r>
              <a:rPr lang="en-US" dirty="0" err="1"/>
              <a:t>relativa</a:t>
            </a:r>
            <a:r>
              <a:rPr lang="en-US" dirty="0"/>
              <a:t> de </a:t>
            </a:r>
            <a:r>
              <a:rPr lang="en-US" dirty="0" err="1"/>
              <a:t>diferentes</a:t>
            </a:r>
            <a:r>
              <a:rPr lang="en-US" dirty="0"/>
              <a:t> gases. </a:t>
            </a:r>
            <a:r>
              <a:rPr lang="en-US" dirty="0" err="1"/>
              <a:t>En</a:t>
            </a:r>
            <a:r>
              <a:rPr lang="en-US" dirty="0"/>
              <a:t> negro y </a:t>
            </a:r>
            <a:r>
              <a:rPr lang="en-US" dirty="0" err="1"/>
              <a:t>verde</a:t>
            </a:r>
            <a:r>
              <a:rPr lang="en-US" dirty="0"/>
              <a:t> se </a:t>
            </a:r>
            <a:r>
              <a:rPr lang="en-US" dirty="0" err="1"/>
              <a:t>puede</a:t>
            </a:r>
            <a:r>
              <a:rPr lang="en-US" dirty="0"/>
              <a:t> </a:t>
            </a:r>
            <a:r>
              <a:rPr lang="en-US" dirty="0" err="1"/>
              <a:t>ver</a:t>
            </a:r>
            <a:r>
              <a:rPr lang="en-US" dirty="0"/>
              <a:t> la </a:t>
            </a:r>
            <a:r>
              <a:rPr lang="en-US" dirty="0" err="1"/>
              <a:t>contribución</a:t>
            </a:r>
            <a:r>
              <a:rPr lang="en-US" dirty="0"/>
              <a:t> que </a:t>
            </a:r>
            <a:r>
              <a:rPr lang="en-US" dirty="0" err="1"/>
              <a:t>hace</a:t>
            </a:r>
            <a:r>
              <a:rPr lang="en-US" dirty="0"/>
              <a:t> el CO2 de los combustibles </a:t>
            </a:r>
            <a:r>
              <a:rPr lang="en-US" dirty="0" err="1"/>
              <a:t>fósiles</a:t>
            </a:r>
            <a:r>
              <a:rPr lang="en-US" dirty="0"/>
              <a:t> y el </a:t>
            </a:r>
            <a:r>
              <a:rPr lang="en-US" dirty="0" err="1"/>
              <a:t>uso</a:t>
            </a:r>
            <a:r>
              <a:rPr lang="en-US" dirty="0"/>
              <a:t> de la tierra, </a:t>
            </a:r>
            <a:r>
              <a:rPr lang="en-US" dirty="0" err="1"/>
              <a:t>luego</a:t>
            </a:r>
            <a:r>
              <a:rPr lang="en-US" dirty="0"/>
              <a:t> </a:t>
            </a:r>
            <a:r>
              <a:rPr lang="en-US" dirty="0" err="1"/>
              <a:t>en</a:t>
            </a:r>
            <a:r>
              <a:rPr lang="en-US" dirty="0"/>
              <a:t> </a:t>
            </a:r>
            <a:r>
              <a:rPr lang="en-US" dirty="0" err="1"/>
              <a:t>azul</a:t>
            </a:r>
            <a:r>
              <a:rPr lang="en-US" dirty="0"/>
              <a:t> claro </a:t>
            </a:r>
            <a:r>
              <a:rPr lang="en-US" dirty="0" err="1"/>
              <a:t>está</a:t>
            </a:r>
            <a:r>
              <a:rPr lang="en-US" dirty="0"/>
              <a:t> el </a:t>
            </a:r>
            <a:r>
              <a:rPr lang="en-US" dirty="0" err="1"/>
              <a:t>metano</a:t>
            </a:r>
            <a:r>
              <a:rPr lang="en-US" dirty="0"/>
              <a:t> (CH4), </a:t>
            </a:r>
            <a:r>
              <a:rPr lang="en-US" dirty="0" err="1"/>
              <a:t>luego</a:t>
            </a:r>
            <a:r>
              <a:rPr lang="en-US" dirty="0"/>
              <a:t> el </a:t>
            </a:r>
            <a:r>
              <a:rPr lang="en-US" dirty="0" err="1"/>
              <a:t>óxido</a:t>
            </a:r>
            <a:r>
              <a:rPr lang="en-US" dirty="0"/>
              <a:t> nitroso (N2O) y los gases </a:t>
            </a:r>
            <a:r>
              <a:rPr lang="en-US" dirty="0" err="1"/>
              <a:t>fluorados</a:t>
            </a:r>
            <a:r>
              <a:rPr lang="en-US" dirty="0"/>
              <a:t> (gases </a:t>
            </a:r>
            <a:r>
              <a:rPr lang="en-US" dirty="0" err="1"/>
              <a:t>fluorados</a:t>
            </a:r>
            <a:r>
              <a:rPr lang="en-US" dirty="0"/>
              <a:t>). La </a:t>
            </a:r>
            <a:r>
              <a:rPr lang="en-US" dirty="0" err="1"/>
              <a:t>agricultura</a:t>
            </a:r>
            <a:r>
              <a:rPr lang="en-US" dirty="0"/>
              <a:t> </a:t>
            </a:r>
            <a:r>
              <a:rPr lang="en-US" dirty="0" err="1"/>
              <a:t>contribuye</a:t>
            </a:r>
            <a:r>
              <a:rPr lang="en-US" dirty="0"/>
              <a:t> con el 50% de las </a:t>
            </a:r>
            <a:r>
              <a:rPr lang="en-US" dirty="0" err="1"/>
              <a:t>emisiones</a:t>
            </a:r>
            <a:r>
              <a:rPr lang="en-US" dirty="0"/>
              <a:t> </a:t>
            </a:r>
            <a:r>
              <a:rPr lang="en-US" dirty="0" err="1"/>
              <a:t>globales</a:t>
            </a:r>
            <a:r>
              <a:rPr lang="en-US" dirty="0"/>
              <a:t> de </a:t>
            </a:r>
            <a:r>
              <a:rPr lang="en-US" dirty="0" err="1"/>
              <a:t>metano</a:t>
            </a:r>
            <a:r>
              <a:rPr lang="en-US" dirty="0"/>
              <a:t> (CH4) y el 60% de las </a:t>
            </a:r>
            <a:r>
              <a:rPr lang="en-US" dirty="0" err="1"/>
              <a:t>emisiones</a:t>
            </a:r>
            <a:r>
              <a:rPr lang="en-US" dirty="0"/>
              <a:t> </a:t>
            </a:r>
            <a:r>
              <a:rPr lang="en-US" dirty="0" err="1"/>
              <a:t>globales</a:t>
            </a:r>
            <a:r>
              <a:rPr lang="en-US" dirty="0"/>
              <a:t> de </a:t>
            </a:r>
            <a:r>
              <a:rPr lang="en-US" dirty="0" err="1"/>
              <a:t>óxido</a:t>
            </a:r>
            <a:r>
              <a:rPr lang="en-US" dirty="0"/>
              <a:t> nitroso (N2O). La </a:t>
            </a:r>
            <a:r>
              <a:rPr lang="en-US" dirty="0" err="1"/>
              <a:t>industria</a:t>
            </a:r>
            <a:r>
              <a:rPr lang="en-US" dirty="0"/>
              <a:t> </a:t>
            </a:r>
            <a:r>
              <a:rPr lang="en-US" dirty="0" err="1"/>
              <a:t>pesada</a:t>
            </a:r>
            <a:r>
              <a:rPr lang="en-US" dirty="0"/>
              <a:t> y la </a:t>
            </a:r>
            <a:r>
              <a:rPr lang="en-US" dirty="0" err="1"/>
              <a:t>manufactura</a:t>
            </a:r>
            <a:r>
              <a:rPr lang="en-US" dirty="0"/>
              <a:t>, </a:t>
            </a:r>
            <a:r>
              <a:rPr lang="en-US" dirty="0" err="1"/>
              <a:t>así</a:t>
            </a:r>
            <a:r>
              <a:rPr lang="en-US" dirty="0"/>
              <a:t> </a:t>
            </a:r>
            <a:r>
              <a:rPr lang="en-US" dirty="0" err="1"/>
              <a:t>como</a:t>
            </a:r>
            <a:r>
              <a:rPr lang="en-US" dirty="0"/>
              <a:t> los </a:t>
            </a:r>
            <a:r>
              <a:rPr lang="en-US" dirty="0" err="1"/>
              <a:t>bienes</a:t>
            </a:r>
            <a:r>
              <a:rPr lang="en-US" dirty="0"/>
              <a:t> de </a:t>
            </a:r>
            <a:r>
              <a:rPr lang="en-US" dirty="0" err="1"/>
              <a:t>consumo</a:t>
            </a:r>
            <a:r>
              <a:rPr lang="en-US" dirty="0"/>
              <a:t>, son </a:t>
            </a:r>
            <a:r>
              <a:rPr lang="en-US" dirty="0" err="1"/>
              <a:t>fuentes</a:t>
            </a:r>
            <a:r>
              <a:rPr lang="en-US" dirty="0"/>
              <a:t> de N2O y gases </a:t>
            </a:r>
            <a:r>
              <a:rPr lang="en-US" dirty="0" err="1"/>
              <a:t>fluorados</a:t>
            </a:r>
            <a:r>
              <a:rPr lang="en-US" dirty="0"/>
              <a:t>.</a:t>
            </a:r>
          </a:p>
          <a:p>
            <a:endParaRPr lang="en-US" dirty="0"/>
          </a:p>
          <a:p>
            <a:endParaRPr lang="en-US" dirty="0"/>
          </a:p>
          <a:p>
            <a:r>
              <a:rPr lang="en-US" dirty="0"/>
              <a:t>Fuentes: C-ROADS (Climate Interactive)</a:t>
            </a:r>
          </a:p>
          <a:p>
            <a:endParaRPr lang="en-US" dirty="0"/>
          </a:p>
          <a:p>
            <a:r>
              <a:rPr lang="en-US" dirty="0" err="1"/>
              <a:t>Actualizado</a:t>
            </a:r>
            <a:r>
              <a:rPr lang="en-US" dirty="0"/>
              <a:t>: </a:t>
            </a:r>
            <a:r>
              <a:rPr lang="en-US" dirty="0" err="1"/>
              <a:t>septiembre</a:t>
            </a:r>
            <a:r>
              <a:rPr lang="en-US" dirty="0"/>
              <a:t> de 2020</a:t>
            </a:r>
          </a:p>
        </p:txBody>
      </p:sp>
      <p:sp>
        <p:nvSpPr>
          <p:cNvPr id="4" name="Slide Number Placeholder 3"/>
          <p:cNvSpPr>
            <a:spLocks noGrp="1"/>
          </p:cNvSpPr>
          <p:nvPr>
            <p:ph type="sldNum" sz="quarter" idx="5"/>
          </p:nvPr>
        </p:nvSpPr>
        <p:spPr/>
        <p:txBody>
          <a:bodyPr/>
          <a:lstStyle/>
          <a:p>
            <a:fld id="{DC5D9F7B-56EC-4F49-8D11-CF9820D8726B}" type="slidenum">
              <a:rPr lang="en-US" smtClean="0"/>
              <a:t>12</a:t>
            </a:fld>
            <a:endParaRPr lang="en-US"/>
          </a:p>
        </p:txBody>
      </p:sp>
    </p:spTree>
    <p:extLst>
      <p:ext uri="{BB962C8B-B14F-4D97-AF65-F5344CB8AC3E}">
        <p14:creationId xmlns:p14="http://schemas.microsoft.com/office/powerpoint/2010/main" val="2485775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err="1"/>
              <a:t>Guión</a:t>
            </a:r>
            <a:r>
              <a:rPr lang="en-US" dirty="0"/>
              <a:t>: </a:t>
            </a:r>
            <a:r>
              <a:rPr lang="en-US" dirty="0" err="1"/>
              <a:t>este</a:t>
            </a:r>
            <a:r>
              <a:rPr lang="en-US" dirty="0"/>
              <a:t> </a:t>
            </a:r>
            <a:r>
              <a:rPr lang="en-US" dirty="0" err="1"/>
              <a:t>gráfico</a:t>
            </a:r>
            <a:r>
              <a:rPr lang="en-US" dirty="0"/>
              <a:t> </a:t>
            </a:r>
            <a:r>
              <a:rPr lang="en-US" dirty="0" err="1"/>
              <a:t>muestra</a:t>
            </a:r>
            <a:r>
              <a:rPr lang="en-US" dirty="0"/>
              <a:t> una </a:t>
            </a:r>
            <a:r>
              <a:rPr lang="en-US" dirty="0" err="1"/>
              <a:t>mirada</a:t>
            </a:r>
            <a:r>
              <a:rPr lang="en-US" dirty="0"/>
              <a:t> </a:t>
            </a:r>
            <a:r>
              <a:rPr lang="en-US" dirty="0" err="1"/>
              <a:t>más</a:t>
            </a:r>
            <a:r>
              <a:rPr lang="en-US" dirty="0"/>
              <a:t> </a:t>
            </a:r>
            <a:r>
              <a:rPr lang="en-US" dirty="0" err="1"/>
              <a:t>cercana</a:t>
            </a:r>
            <a:r>
              <a:rPr lang="en-US" dirty="0"/>
              <a:t> a los </a:t>
            </a:r>
            <a:r>
              <a:rPr lang="en-US" dirty="0" err="1"/>
              <a:t>últimos</a:t>
            </a:r>
            <a:r>
              <a:rPr lang="en-US" dirty="0"/>
              <a:t> 170 </a:t>
            </a:r>
            <a:r>
              <a:rPr lang="en-US" dirty="0" err="1"/>
              <a:t>años</a:t>
            </a:r>
            <a:r>
              <a:rPr lang="en-US" dirty="0"/>
              <a:t>. </a:t>
            </a:r>
            <a:r>
              <a:rPr lang="en-US" dirty="0" err="1"/>
              <a:t>Midiendo</a:t>
            </a:r>
            <a:r>
              <a:rPr lang="en-US" dirty="0"/>
              <a:t> </a:t>
            </a:r>
            <a:r>
              <a:rPr lang="en-US" dirty="0" err="1"/>
              <a:t>desde</a:t>
            </a:r>
            <a:r>
              <a:rPr lang="en-US" dirty="0"/>
              <a:t> 1850, que a menudo se </a:t>
            </a:r>
            <a:r>
              <a:rPr lang="en-US" dirty="0" err="1"/>
              <a:t>usa</a:t>
            </a:r>
            <a:r>
              <a:rPr lang="en-US" dirty="0"/>
              <a:t> para </a:t>
            </a:r>
            <a:r>
              <a:rPr lang="en-US" dirty="0" err="1"/>
              <a:t>aproximar</a:t>
            </a:r>
            <a:r>
              <a:rPr lang="en-US" dirty="0"/>
              <a:t> la </a:t>
            </a:r>
            <a:r>
              <a:rPr lang="en-US" dirty="0" err="1"/>
              <a:t>temperatura</a:t>
            </a:r>
            <a:r>
              <a:rPr lang="en-US" dirty="0"/>
              <a:t> </a:t>
            </a:r>
            <a:r>
              <a:rPr lang="en-US" dirty="0" err="1"/>
              <a:t>en</a:t>
            </a:r>
            <a:r>
              <a:rPr lang="en-US" dirty="0"/>
              <a:t> la </a:t>
            </a:r>
            <a:r>
              <a:rPr lang="en-US" dirty="0" err="1"/>
              <a:t>época</a:t>
            </a:r>
            <a:r>
              <a:rPr lang="en-US" dirty="0"/>
              <a:t> preindustrial, la </a:t>
            </a:r>
            <a:r>
              <a:rPr lang="en-US" dirty="0" err="1"/>
              <a:t>temperatura</a:t>
            </a:r>
            <a:r>
              <a:rPr lang="en-US" dirty="0"/>
              <a:t> de la </a:t>
            </a:r>
            <a:r>
              <a:rPr lang="en-US" dirty="0" err="1"/>
              <a:t>superficie</a:t>
            </a:r>
            <a:r>
              <a:rPr lang="en-US" dirty="0"/>
              <a:t> ha </a:t>
            </a:r>
            <a:r>
              <a:rPr lang="en-US" dirty="0" err="1"/>
              <a:t>aumentado</a:t>
            </a:r>
            <a:r>
              <a:rPr lang="en-US" dirty="0"/>
              <a:t> </a:t>
            </a:r>
            <a:r>
              <a:rPr lang="en-US" dirty="0" err="1"/>
              <a:t>aproximadamente</a:t>
            </a:r>
            <a:r>
              <a:rPr lang="en-US" dirty="0"/>
              <a:t> 1 </a:t>
            </a:r>
            <a:r>
              <a:rPr lang="en-US" dirty="0" err="1"/>
              <a:t>grado</a:t>
            </a:r>
            <a:r>
              <a:rPr lang="en-US" dirty="0"/>
              <a:t> C o 1,8 </a:t>
            </a:r>
            <a:r>
              <a:rPr lang="en-US" dirty="0" err="1"/>
              <a:t>grados</a:t>
            </a:r>
            <a:r>
              <a:rPr lang="en-US" dirty="0"/>
              <a:t> 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Fuentes: C-ROADS, </a:t>
            </a:r>
            <a:r>
              <a:rPr lang="en-US" dirty="0" err="1"/>
              <a:t>utilizando</a:t>
            </a:r>
            <a:r>
              <a:rPr lang="en-US" dirty="0"/>
              <a:t> </a:t>
            </a:r>
            <a:r>
              <a:rPr lang="en-US" dirty="0" err="1"/>
              <a:t>datos</a:t>
            </a:r>
            <a:r>
              <a:rPr lang="en-US" dirty="0"/>
              <a:t> del </a:t>
            </a:r>
            <a:r>
              <a:rPr lang="en-US" dirty="0" err="1"/>
              <a:t>Análisis</a:t>
            </a:r>
            <a:r>
              <a:rPr lang="en-US" dirty="0"/>
              <a:t> de </a:t>
            </a:r>
            <a:r>
              <a:rPr lang="en-US" dirty="0" err="1"/>
              <a:t>temperatura</a:t>
            </a:r>
            <a:r>
              <a:rPr lang="en-US" dirty="0"/>
              <a:t> de </a:t>
            </a:r>
            <a:r>
              <a:rPr lang="en-US" dirty="0" err="1"/>
              <a:t>superficie</a:t>
            </a:r>
            <a:r>
              <a:rPr lang="en-US" dirty="0"/>
              <a:t> GISS de la NASA (GISTEMP) y el Centro Hadley de la </a:t>
            </a:r>
            <a:r>
              <a:rPr lang="en-US" dirty="0" err="1"/>
              <a:t>Oficina</a:t>
            </a:r>
            <a:r>
              <a:rPr lang="en-US" dirty="0"/>
              <a:t> </a:t>
            </a:r>
            <a:r>
              <a:rPr lang="en-US" dirty="0" err="1"/>
              <a:t>Meteorológica</a:t>
            </a:r>
            <a:r>
              <a:rPr lang="en-US" dirty="0"/>
              <a:t> HadCRUT4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Actualizado</a:t>
            </a:r>
            <a:r>
              <a:rPr lang="en-US" dirty="0"/>
              <a:t>: </a:t>
            </a:r>
            <a:r>
              <a:rPr lang="en-US" dirty="0" err="1"/>
              <a:t>septiembre</a:t>
            </a:r>
            <a:r>
              <a:rPr lang="en-US" dirty="0"/>
              <a:t> de 2020</a:t>
            </a:r>
          </a:p>
        </p:txBody>
      </p:sp>
      <p:sp>
        <p:nvSpPr>
          <p:cNvPr id="4" name="Slide Number Placeholder 3"/>
          <p:cNvSpPr>
            <a:spLocks noGrp="1"/>
          </p:cNvSpPr>
          <p:nvPr>
            <p:ph type="sldNum" sz="quarter" idx="5"/>
          </p:nvPr>
        </p:nvSpPr>
        <p:spPr/>
        <p:txBody>
          <a:bodyPr/>
          <a:lstStyle/>
          <a:p>
            <a:fld id="{DC5D9F7B-56EC-4F49-8D11-CF9820D8726B}" type="slidenum">
              <a:rPr lang="en-US" smtClean="0"/>
              <a:t>13</a:t>
            </a:fld>
            <a:endParaRPr lang="en-US"/>
          </a:p>
        </p:txBody>
      </p:sp>
    </p:spTree>
    <p:extLst>
      <p:ext uri="{BB962C8B-B14F-4D97-AF65-F5344CB8AC3E}">
        <p14:creationId xmlns:p14="http://schemas.microsoft.com/office/powerpoint/2010/main" val="1206571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i="1" dirty="0" err="1">
                <a:solidFill>
                  <a:schemeClr val="lt1"/>
                </a:solidFill>
              </a:rPr>
              <a:t>Guión</a:t>
            </a:r>
            <a:r>
              <a:rPr lang="en-US" sz="1200" i="1" dirty="0">
                <a:solidFill>
                  <a:schemeClr val="lt1"/>
                </a:solidFill>
              </a:rPr>
              <a:t>: </a:t>
            </a:r>
            <a:r>
              <a:rPr lang="en-US" sz="1200" i="0" dirty="0">
                <a:solidFill>
                  <a:schemeClr val="lt1"/>
                </a:solidFill>
              </a:rPr>
              <a:t>Si </a:t>
            </a:r>
            <a:r>
              <a:rPr lang="en-US" sz="1200" i="0" dirty="0" err="1">
                <a:solidFill>
                  <a:schemeClr val="lt1"/>
                </a:solidFill>
              </a:rPr>
              <a:t>continuamos</a:t>
            </a:r>
            <a:r>
              <a:rPr lang="en-US" sz="1200" i="0" dirty="0">
                <a:solidFill>
                  <a:schemeClr val="lt1"/>
                </a:solidFill>
              </a:rPr>
              <a:t> </a:t>
            </a:r>
            <a:r>
              <a:rPr lang="en-US" sz="1200" i="0" dirty="0" err="1">
                <a:solidFill>
                  <a:schemeClr val="lt1"/>
                </a:solidFill>
              </a:rPr>
              <a:t>en</a:t>
            </a:r>
            <a:r>
              <a:rPr lang="en-US" sz="1200" i="0" dirty="0">
                <a:solidFill>
                  <a:schemeClr val="lt1"/>
                </a:solidFill>
              </a:rPr>
              <a:t> un </a:t>
            </a:r>
            <a:r>
              <a:rPr lang="en-US" sz="1200" i="0" dirty="0" err="1">
                <a:solidFill>
                  <a:schemeClr val="lt1"/>
                </a:solidFill>
              </a:rPr>
              <a:t>escenario</a:t>
            </a:r>
            <a:r>
              <a:rPr lang="en-US" sz="1200" i="0" dirty="0">
                <a:solidFill>
                  <a:schemeClr val="lt1"/>
                </a:solidFill>
              </a:rPr>
              <a:t> </a:t>
            </a:r>
            <a:r>
              <a:rPr lang="en-US" sz="1200" i="0" dirty="0" err="1">
                <a:solidFill>
                  <a:schemeClr val="lt1"/>
                </a:solidFill>
              </a:rPr>
              <a:t>parecido</a:t>
            </a:r>
            <a:r>
              <a:rPr lang="en-US" sz="1200" i="0" dirty="0">
                <a:solidFill>
                  <a:schemeClr val="lt1"/>
                </a:solidFill>
              </a:rPr>
              <a:t> al actual, sin </a:t>
            </a:r>
            <a:r>
              <a:rPr lang="en-US" sz="1200" i="0" dirty="0" err="1">
                <a:solidFill>
                  <a:schemeClr val="lt1"/>
                </a:solidFill>
              </a:rPr>
              <a:t>acciones</a:t>
            </a:r>
            <a:r>
              <a:rPr lang="en-US" sz="1200" i="0" dirty="0">
                <a:solidFill>
                  <a:schemeClr val="lt1"/>
                </a:solidFill>
              </a:rPr>
              <a:t> </a:t>
            </a:r>
            <a:r>
              <a:rPr lang="en-US" sz="1200" i="0" dirty="0" err="1">
                <a:solidFill>
                  <a:schemeClr val="lt1"/>
                </a:solidFill>
              </a:rPr>
              <a:t>adicionales</a:t>
            </a:r>
            <a:r>
              <a:rPr lang="en-US" sz="1200" i="0" dirty="0">
                <a:solidFill>
                  <a:schemeClr val="lt1"/>
                </a:solidFill>
              </a:rPr>
              <a:t>, </a:t>
            </a:r>
            <a:r>
              <a:rPr lang="en-US" sz="1200" i="0" dirty="0" err="1">
                <a:solidFill>
                  <a:schemeClr val="lt1"/>
                </a:solidFill>
              </a:rPr>
              <a:t>nuestras</a:t>
            </a:r>
            <a:r>
              <a:rPr lang="en-US" sz="1200" i="0" dirty="0">
                <a:solidFill>
                  <a:schemeClr val="lt1"/>
                </a:solidFill>
              </a:rPr>
              <a:t> </a:t>
            </a:r>
            <a:r>
              <a:rPr lang="en-US" sz="1200" i="0" dirty="0" err="1">
                <a:solidFill>
                  <a:schemeClr val="lt1"/>
                </a:solidFill>
              </a:rPr>
              <a:t>mejores</a:t>
            </a:r>
            <a:r>
              <a:rPr lang="en-US" sz="1200" i="0" dirty="0">
                <a:solidFill>
                  <a:schemeClr val="lt1"/>
                </a:solidFill>
              </a:rPr>
              <a:t> </a:t>
            </a:r>
            <a:r>
              <a:rPr lang="en-US" sz="1200" i="0" dirty="0" err="1">
                <a:solidFill>
                  <a:schemeClr val="lt1"/>
                </a:solidFill>
              </a:rPr>
              <a:t>estimaciones</a:t>
            </a:r>
            <a:r>
              <a:rPr lang="en-US" sz="1200" i="0" dirty="0">
                <a:solidFill>
                  <a:schemeClr val="lt1"/>
                </a:solidFill>
              </a:rPr>
              <a:t> </a:t>
            </a:r>
            <a:r>
              <a:rPr lang="en-US" sz="1200" i="0" dirty="0" err="1">
                <a:solidFill>
                  <a:schemeClr val="lt1"/>
                </a:solidFill>
              </a:rPr>
              <a:t>muestran</a:t>
            </a:r>
            <a:r>
              <a:rPr lang="en-US" sz="1200" i="0" dirty="0">
                <a:solidFill>
                  <a:schemeClr val="lt1"/>
                </a:solidFill>
              </a:rPr>
              <a:t> que el </a:t>
            </a:r>
            <a:r>
              <a:rPr lang="en-US" sz="1200" i="0" dirty="0" err="1">
                <a:solidFill>
                  <a:schemeClr val="lt1"/>
                </a:solidFill>
              </a:rPr>
              <a:t>aumento</a:t>
            </a:r>
            <a:r>
              <a:rPr lang="en-US" sz="1200" i="0" dirty="0">
                <a:solidFill>
                  <a:schemeClr val="lt1"/>
                </a:solidFill>
              </a:rPr>
              <a:t> de la </a:t>
            </a:r>
            <a:r>
              <a:rPr lang="en-US" sz="1200" i="0" dirty="0" err="1">
                <a:solidFill>
                  <a:schemeClr val="lt1"/>
                </a:solidFill>
              </a:rPr>
              <a:t>temperatura</a:t>
            </a:r>
            <a:r>
              <a:rPr lang="en-US" sz="1200" i="0" dirty="0">
                <a:solidFill>
                  <a:schemeClr val="lt1"/>
                </a:solidFill>
              </a:rPr>
              <a:t> </a:t>
            </a:r>
            <a:r>
              <a:rPr lang="en-US" sz="1200" i="0" dirty="0" err="1">
                <a:solidFill>
                  <a:schemeClr val="lt1"/>
                </a:solidFill>
              </a:rPr>
              <a:t>será</a:t>
            </a:r>
            <a:r>
              <a:rPr lang="en-US" sz="1200" i="0" dirty="0">
                <a:solidFill>
                  <a:schemeClr val="lt1"/>
                </a:solidFill>
              </a:rPr>
              <a:t> de </a:t>
            </a:r>
            <a:r>
              <a:rPr lang="en-US" sz="1200" i="0" dirty="0" err="1">
                <a:solidFill>
                  <a:schemeClr val="lt1"/>
                </a:solidFill>
              </a:rPr>
              <a:t>más</a:t>
            </a:r>
            <a:r>
              <a:rPr lang="en-US" sz="1200" i="0" dirty="0">
                <a:solidFill>
                  <a:schemeClr val="lt1"/>
                </a:solidFill>
              </a:rPr>
              <a:t> de 3.6°C para 2100. </a:t>
            </a:r>
            <a:r>
              <a:rPr lang="en-US" sz="1200" i="0" dirty="0" err="1">
                <a:solidFill>
                  <a:schemeClr val="lt1"/>
                </a:solidFill>
              </a:rPr>
              <a:t>Eso</a:t>
            </a:r>
            <a:r>
              <a:rPr lang="en-US" sz="1200" i="0" dirty="0">
                <a:solidFill>
                  <a:schemeClr val="lt1"/>
                </a:solidFill>
              </a:rPr>
              <a:t> es 6.5 </a:t>
            </a:r>
            <a:r>
              <a:rPr lang="en-US" sz="1200" i="0" dirty="0" err="1">
                <a:solidFill>
                  <a:schemeClr val="lt1"/>
                </a:solidFill>
              </a:rPr>
              <a:t>grados</a:t>
            </a:r>
            <a:r>
              <a:rPr lang="en-US" sz="1200" i="0" dirty="0">
                <a:solidFill>
                  <a:schemeClr val="lt1"/>
                </a:solidFill>
              </a:rPr>
              <a:t> Fahrenheit. Compare la </a:t>
            </a:r>
            <a:r>
              <a:rPr lang="en-US" sz="1200" i="0" dirty="0" err="1">
                <a:solidFill>
                  <a:schemeClr val="lt1"/>
                </a:solidFill>
              </a:rPr>
              <a:t>línea</a:t>
            </a:r>
            <a:r>
              <a:rPr lang="en-US" sz="1200" i="0" dirty="0">
                <a:solidFill>
                  <a:schemeClr val="lt1"/>
                </a:solidFill>
              </a:rPr>
              <a:t> </a:t>
            </a:r>
            <a:r>
              <a:rPr lang="en-US" sz="1200" i="0" dirty="0" err="1">
                <a:solidFill>
                  <a:schemeClr val="lt1"/>
                </a:solidFill>
              </a:rPr>
              <a:t>en</a:t>
            </a:r>
            <a:r>
              <a:rPr lang="en-US" sz="1200" i="0" dirty="0">
                <a:solidFill>
                  <a:schemeClr val="lt1"/>
                </a:solidFill>
              </a:rPr>
              <a:t> </a:t>
            </a:r>
            <a:r>
              <a:rPr lang="en-US" sz="1200" i="0" dirty="0" err="1">
                <a:solidFill>
                  <a:schemeClr val="lt1"/>
                </a:solidFill>
              </a:rPr>
              <a:t>negrita</a:t>
            </a:r>
            <a:r>
              <a:rPr lang="en-US" sz="1200" i="0" dirty="0">
                <a:solidFill>
                  <a:schemeClr val="lt1"/>
                </a:solidFill>
              </a:rPr>
              <a:t> con las </a:t>
            </a:r>
            <a:r>
              <a:rPr lang="en-US" sz="1200" i="0" dirty="0" err="1">
                <a:solidFill>
                  <a:schemeClr val="lt1"/>
                </a:solidFill>
              </a:rPr>
              <a:t>líneas</a:t>
            </a:r>
            <a:r>
              <a:rPr lang="en-US" sz="1200" i="0" dirty="0">
                <a:solidFill>
                  <a:schemeClr val="lt1"/>
                </a:solidFill>
              </a:rPr>
              <a:t> de puntos </a:t>
            </a:r>
            <a:r>
              <a:rPr lang="en-US" sz="1200" i="0" dirty="0" err="1">
                <a:solidFill>
                  <a:schemeClr val="lt1"/>
                </a:solidFill>
              </a:rPr>
              <a:t>donde</a:t>
            </a:r>
            <a:r>
              <a:rPr lang="en-US" sz="1200" i="0" dirty="0">
                <a:solidFill>
                  <a:schemeClr val="lt1"/>
                </a:solidFill>
              </a:rPr>
              <a:t> </a:t>
            </a:r>
            <a:r>
              <a:rPr lang="en-US" sz="1200" i="0" dirty="0" err="1">
                <a:solidFill>
                  <a:schemeClr val="lt1"/>
                </a:solidFill>
              </a:rPr>
              <a:t>nuestros</a:t>
            </a:r>
            <a:r>
              <a:rPr lang="en-US" sz="1200" i="0" dirty="0">
                <a:solidFill>
                  <a:schemeClr val="lt1"/>
                </a:solidFill>
              </a:rPr>
              <a:t> </a:t>
            </a:r>
            <a:r>
              <a:rPr lang="en-US" sz="1200" i="0" dirty="0" err="1">
                <a:solidFill>
                  <a:schemeClr val="lt1"/>
                </a:solidFill>
              </a:rPr>
              <a:t>objetivos</a:t>
            </a:r>
            <a:r>
              <a:rPr lang="en-US" sz="1200" i="0" dirty="0">
                <a:solidFill>
                  <a:schemeClr val="lt1"/>
                </a:solidFill>
              </a:rPr>
              <a:t> </a:t>
            </a:r>
            <a:r>
              <a:rPr lang="en-US" sz="1200" i="0" dirty="0" err="1">
                <a:solidFill>
                  <a:schemeClr val="lt1"/>
                </a:solidFill>
              </a:rPr>
              <a:t>climáticos</a:t>
            </a:r>
            <a:r>
              <a:rPr lang="en-US" sz="1200" i="0" dirty="0">
                <a:solidFill>
                  <a:schemeClr val="lt1"/>
                </a:solidFill>
              </a:rPr>
              <a:t> (2 </a:t>
            </a:r>
            <a:r>
              <a:rPr lang="en-US" sz="1200" i="0" dirty="0" err="1">
                <a:solidFill>
                  <a:schemeClr val="lt1"/>
                </a:solidFill>
              </a:rPr>
              <a:t>grados</a:t>
            </a:r>
            <a:r>
              <a:rPr lang="en-US" sz="1200" i="0" dirty="0">
                <a:solidFill>
                  <a:schemeClr val="lt1"/>
                </a:solidFill>
              </a:rPr>
              <a:t> y 1,5 </a:t>
            </a:r>
            <a:r>
              <a:rPr lang="en-US" sz="1200" i="0" dirty="0" err="1">
                <a:solidFill>
                  <a:schemeClr val="lt1"/>
                </a:solidFill>
              </a:rPr>
              <a:t>grados</a:t>
            </a:r>
            <a:r>
              <a:rPr lang="en-US" sz="1200" i="0" dirty="0">
                <a:solidFill>
                  <a:schemeClr val="lt1"/>
                </a:solidFill>
              </a:rPr>
              <a:t>) </a:t>
            </a:r>
            <a:r>
              <a:rPr lang="en-US" sz="1200" i="0" dirty="0" err="1">
                <a:solidFill>
                  <a:schemeClr val="lt1"/>
                </a:solidFill>
              </a:rPr>
              <a:t>están</a:t>
            </a:r>
            <a:r>
              <a:rPr lang="en-US" sz="1200" i="0" dirty="0">
                <a:solidFill>
                  <a:schemeClr val="lt1"/>
                </a:solidFill>
              </a:rPr>
              <a:t> </a:t>
            </a:r>
            <a:r>
              <a:rPr lang="en-US" sz="1200" i="0" dirty="0" err="1">
                <a:solidFill>
                  <a:schemeClr val="lt1"/>
                </a:solidFill>
              </a:rPr>
              <a:t>en</a:t>
            </a:r>
            <a:r>
              <a:rPr lang="en-US" sz="1200" i="0" dirty="0">
                <a:solidFill>
                  <a:schemeClr val="lt1"/>
                </a:solidFill>
              </a:rPr>
              <a:t> el </a:t>
            </a:r>
            <a:r>
              <a:rPr lang="en-US" sz="1200" i="0" dirty="0" err="1">
                <a:solidFill>
                  <a:schemeClr val="lt1"/>
                </a:solidFill>
              </a:rPr>
              <a:t>gráfico</a:t>
            </a:r>
            <a:r>
              <a:rPr lang="en-US" sz="1200" i="0" dirty="0">
                <a:solidFill>
                  <a:schemeClr val="lt1"/>
                </a:solidFill>
              </a:rPr>
              <a:t>.</a:t>
            </a:r>
            <a:endParaRPr i="0" dirty="0"/>
          </a:p>
        </p:txBody>
      </p:sp>
      <p:sp>
        <p:nvSpPr>
          <p:cNvPr id="196" name="Google Shape;19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Guión</a:t>
            </a:r>
            <a:r>
              <a:rPr lang="en-US" dirty="0"/>
              <a:t>: Sin embargo, </a:t>
            </a:r>
            <a:r>
              <a:rPr lang="en-US" dirty="0" err="1"/>
              <a:t>quiero</a:t>
            </a:r>
            <a:r>
              <a:rPr lang="en-US" dirty="0"/>
              <a:t> ser claro. Un </a:t>
            </a:r>
            <a:r>
              <a:rPr lang="en-US" dirty="0" err="1"/>
              <a:t>futuro</a:t>
            </a:r>
            <a:r>
              <a:rPr lang="en-US" dirty="0"/>
              <a:t> de 3-4 </a:t>
            </a:r>
            <a:r>
              <a:rPr lang="en-US" dirty="0" err="1"/>
              <a:t>grados</a:t>
            </a:r>
            <a:r>
              <a:rPr lang="en-US" dirty="0"/>
              <a:t> </a:t>
            </a:r>
            <a:r>
              <a:rPr lang="en-US" dirty="0" err="1"/>
              <a:t>todavía</a:t>
            </a:r>
            <a:r>
              <a:rPr lang="en-US" dirty="0"/>
              <a:t> es </a:t>
            </a:r>
            <a:r>
              <a:rPr lang="en-US" dirty="0" err="1"/>
              <a:t>muy</a:t>
            </a:r>
            <a:r>
              <a:rPr lang="en-US" dirty="0"/>
              <a:t> </a:t>
            </a:r>
            <a:r>
              <a:rPr lang="en-US" dirty="0" err="1"/>
              <a:t>sombrío</a:t>
            </a:r>
            <a:r>
              <a:rPr lang="en-US" dirty="0"/>
              <a:t>, </a:t>
            </a:r>
            <a:r>
              <a:rPr lang="en-US" dirty="0" err="1"/>
              <a:t>especialmente</a:t>
            </a:r>
            <a:r>
              <a:rPr lang="en-US" dirty="0"/>
              <a:t> para las </a:t>
            </a:r>
            <a:r>
              <a:rPr lang="en-US" dirty="0" err="1"/>
              <a:t>naciones</a:t>
            </a:r>
            <a:r>
              <a:rPr lang="en-US" dirty="0"/>
              <a:t> y </a:t>
            </a:r>
            <a:r>
              <a:rPr lang="en-US" dirty="0" err="1"/>
              <a:t>comunidades</a:t>
            </a:r>
            <a:r>
              <a:rPr lang="en-US" dirty="0"/>
              <a:t> </a:t>
            </a:r>
            <a:r>
              <a:rPr lang="en-US" dirty="0" err="1"/>
              <a:t>más</a:t>
            </a:r>
            <a:r>
              <a:rPr lang="en-US" dirty="0"/>
              <a:t> </a:t>
            </a:r>
            <a:r>
              <a:rPr lang="en-US" dirty="0" err="1"/>
              <a:t>vulnerables</a:t>
            </a:r>
            <a:r>
              <a:rPr lang="en-US" dirty="0"/>
              <a:t> del </a:t>
            </a:r>
            <a:r>
              <a:rPr lang="en-US" dirty="0" err="1"/>
              <a:t>mundo</a:t>
            </a:r>
            <a:r>
              <a:rPr lang="en-US" dirty="0"/>
              <a:t> que </a:t>
            </a:r>
            <a:r>
              <a:rPr lang="en-US" dirty="0" err="1"/>
              <a:t>experimentan</a:t>
            </a:r>
            <a:r>
              <a:rPr lang="en-US" dirty="0"/>
              <a:t> los </a:t>
            </a:r>
            <a:r>
              <a:rPr lang="en-US" dirty="0" err="1"/>
              <a:t>impactos</a:t>
            </a:r>
            <a:r>
              <a:rPr lang="en-US" dirty="0"/>
              <a:t> del </a:t>
            </a:r>
            <a:r>
              <a:rPr lang="en-US" dirty="0" err="1"/>
              <a:t>cambio</a:t>
            </a:r>
            <a:r>
              <a:rPr lang="en-US" dirty="0"/>
              <a:t> </a:t>
            </a:r>
            <a:r>
              <a:rPr lang="en-US" dirty="0" err="1"/>
              <a:t>climático</a:t>
            </a:r>
            <a:r>
              <a:rPr lang="en-US" dirty="0"/>
              <a:t> de </a:t>
            </a:r>
            <a:r>
              <a:rPr lang="en-US" dirty="0" err="1"/>
              <a:t>manera</a:t>
            </a:r>
            <a:r>
              <a:rPr lang="en-US" dirty="0"/>
              <a:t> </a:t>
            </a:r>
            <a:r>
              <a:rPr lang="en-US" dirty="0" err="1"/>
              <a:t>desproporcionada</a:t>
            </a:r>
            <a:r>
              <a:rPr lang="en-US" dirty="0"/>
              <a:t>. </a:t>
            </a:r>
            <a:r>
              <a:rPr lang="en-US" dirty="0" err="1"/>
              <a:t>Necesitamos</a:t>
            </a:r>
            <a:r>
              <a:rPr lang="en-US" dirty="0"/>
              <a:t> </a:t>
            </a:r>
            <a:r>
              <a:rPr lang="en-US" dirty="0" err="1"/>
              <a:t>hacerlo</a:t>
            </a:r>
            <a:r>
              <a:rPr lang="en-US" dirty="0"/>
              <a:t> </a:t>
            </a:r>
            <a:r>
              <a:rPr lang="en-US" dirty="0" err="1"/>
              <a:t>mejor</a:t>
            </a:r>
            <a:r>
              <a:rPr lang="en-US" dirty="0"/>
              <a:t>. </a:t>
            </a:r>
            <a:r>
              <a:rPr lang="en-US" dirty="0" err="1"/>
              <a:t>Mucho</a:t>
            </a:r>
            <a:r>
              <a:rPr lang="en-US" dirty="0"/>
              <a:t> </a:t>
            </a:r>
            <a:r>
              <a:rPr lang="en-US" dirty="0" err="1"/>
              <a:t>mejor</a:t>
            </a:r>
            <a:r>
              <a:rPr lang="en-US" dirty="0"/>
              <a:t>. </a:t>
            </a:r>
            <a:r>
              <a:rPr lang="en-US" dirty="0" err="1"/>
              <a:t>Esto</a:t>
            </a:r>
            <a:r>
              <a:rPr lang="en-US" dirty="0"/>
              <a:t> es lo que </a:t>
            </a:r>
            <a:r>
              <a:rPr lang="en-US" dirty="0" err="1"/>
              <a:t>significa</a:t>
            </a:r>
            <a:r>
              <a:rPr lang="en-US" dirty="0"/>
              <a:t> un </a:t>
            </a:r>
            <a:r>
              <a:rPr lang="en-US" dirty="0" err="1"/>
              <a:t>futuro</a:t>
            </a:r>
            <a:r>
              <a:rPr lang="en-US" dirty="0"/>
              <a:t> de 3 </a:t>
            </a:r>
            <a:r>
              <a:rPr lang="en-US" dirty="0" err="1"/>
              <a:t>grados</a:t>
            </a:r>
            <a:r>
              <a:rPr lang="en-US" dirty="0"/>
              <a:t> para </a:t>
            </a:r>
            <a:r>
              <a:rPr lang="en-US" dirty="0" err="1"/>
              <a:t>nuestro</a:t>
            </a:r>
            <a:r>
              <a:rPr lang="en-US" dirty="0"/>
              <a:t> </a:t>
            </a:r>
            <a:r>
              <a:rPr lang="en-US" dirty="0" err="1"/>
              <a:t>mundo</a:t>
            </a:r>
            <a:r>
              <a:rPr lang="en-US" dirty="0"/>
              <a:t>: [Lea las </a:t>
            </a:r>
            <a:r>
              <a:rPr lang="en-US" dirty="0" err="1"/>
              <a:t>viñetas</a:t>
            </a:r>
            <a:r>
              <a:rPr lang="en-US" dirty="0"/>
              <a:t> de la </a:t>
            </a:r>
            <a:r>
              <a:rPr lang="en-US" dirty="0" err="1"/>
              <a:t>diapositiva</a:t>
            </a:r>
            <a:r>
              <a:rPr lang="en-US" dirty="0"/>
              <a:t>].</a:t>
            </a:r>
          </a:p>
          <a:p>
            <a:endParaRPr lang="en-US" dirty="0"/>
          </a:p>
          <a:p>
            <a:r>
              <a:rPr lang="en-US" i="1" dirty="0" err="1"/>
              <a:t>Notas</a:t>
            </a:r>
            <a:r>
              <a:rPr lang="en-US" dirty="0"/>
              <a:t>:</a:t>
            </a:r>
          </a:p>
          <a:p>
            <a:r>
              <a:rPr lang="en-US" dirty="0" err="1"/>
              <a:t>Hielo</a:t>
            </a:r>
            <a:r>
              <a:rPr lang="en-US" dirty="0"/>
              <a:t> </a:t>
            </a:r>
            <a:r>
              <a:rPr lang="en-US" dirty="0" err="1"/>
              <a:t>marino</a:t>
            </a:r>
            <a:r>
              <a:rPr lang="en-US" dirty="0"/>
              <a:t> </a:t>
            </a:r>
            <a:r>
              <a:rPr lang="en-US" dirty="0" err="1"/>
              <a:t>ártico</a:t>
            </a:r>
            <a:r>
              <a:rPr lang="en-US" dirty="0"/>
              <a:t>: el </a:t>
            </a:r>
            <a:r>
              <a:rPr lang="en-US" dirty="0" err="1"/>
              <a:t>derretimiento</a:t>
            </a:r>
            <a:r>
              <a:rPr lang="en-US" dirty="0"/>
              <a:t> del </a:t>
            </a:r>
            <a:r>
              <a:rPr lang="en-US" dirty="0" err="1"/>
              <a:t>hielo</a:t>
            </a:r>
            <a:r>
              <a:rPr lang="en-US" dirty="0"/>
              <a:t> </a:t>
            </a:r>
            <a:r>
              <a:rPr lang="en-US" dirty="0" err="1"/>
              <a:t>marino</a:t>
            </a:r>
            <a:r>
              <a:rPr lang="en-US" dirty="0"/>
              <a:t> </a:t>
            </a:r>
            <a:r>
              <a:rPr lang="en-US" dirty="0" err="1"/>
              <a:t>ártico</a:t>
            </a:r>
            <a:r>
              <a:rPr lang="en-US" dirty="0"/>
              <a:t> </a:t>
            </a:r>
            <a:r>
              <a:rPr lang="en-US" dirty="0" err="1"/>
              <a:t>tiene</a:t>
            </a:r>
            <a:r>
              <a:rPr lang="en-US" dirty="0"/>
              <a:t> un </a:t>
            </a:r>
            <a:r>
              <a:rPr lang="en-US" dirty="0" err="1"/>
              <a:t>efecto</a:t>
            </a:r>
            <a:r>
              <a:rPr lang="en-US" dirty="0"/>
              <a:t> de </a:t>
            </a:r>
            <a:r>
              <a:rPr lang="en-US" dirty="0" err="1"/>
              <a:t>retroalimentación</a:t>
            </a:r>
            <a:r>
              <a:rPr lang="en-US" dirty="0"/>
              <a:t> </a:t>
            </a:r>
            <a:r>
              <a:rPr lang="en-US" dirty="0" err="1"/>
              <a:t>positiva</a:t>
            </a:r>
            <a:r>
              <a:rPr lang="en-US" dirty="0"/>
              <a:t> </a:t>
            </a:r>
            <a:r>
              <a:rPr lang="en-US" dirty="0" err="1"/>
              <a:t>sobre</a:t>
            </a:r>
            <a:r>
              <a:rPr lang="en-US" dirty="0"/>
              <a:t> el </a:t>
            </a:r>
            <a:r>
              <a:rPr lang="en-US" dirty="0" err="1"/>
              <a:t>calentamiento</a:t>
            </a:r>
            <a:r>
              <a:rPr lang="en-US" dirty="0"/>
              <a:t> global, </a:t>
            </a:r>
            <a:r>
              <a:rPr lang="en-US" dirty="0" err="1"/>
              <a:t>ya</a:t>
            </a:r>
            <a:r>
              <a:rPr lang="en-US" dirty="0"/>
              <a:t> que el </a:t>
            </a:r>
            <a:r>
              <a:rPr lang="en-US" dirty="0" err="1"/>
              <a:t>hielo</a:t>
            </a:r>
            <a:r>
              <a:rPr lang="en-US" dirty="0"/>
              <a:t> y la </a:t>
            </a:r>
            <a:r>
              <a:rPr lang="en-US" dirty="0" err="1"/>
              <a:t>nieve</a:t>
            </a:r>
            <a:r>
              <a:rPr lang="en-US" dirty="0"/>
              <a:t> </a:t>
            </a:r>
            <a:r>
              <a:rPr lang="en-US" dirty="0" err="1"/>
              <a:t>reflejan</a:t>
            </a:r>
            <a:r>
              <a:rPr lang="en-US" dirty="0"/>
              <a:t> la </a:t>
            </a:r>
            <a:r>
              <a:rPr lang="en-US" dirty="0" err="1"/>
              <a:t>energía</a:t>
            </a:r>
            <a:r>
              <a:rPr lang="en-US" dirty="0"/>
              <a:t> del sol de </a:t>
            </a:r>
            <a:r>
              <a:rPr lang="en-US" dirty="0" err="1"/>
              <a:t>regreso</a:t>
            </a:r>
            <a:r>
              <a:rPr lang="en-US" dirty="0"/>
              <a:t> al </a:t>
            </a:r>
            <a:r>
              <a:rPr lang="en-US" dirty="0" err="1"/>
              <a:t>espacio</a:t>
            </a:r>
            <a:r>
              <a:rPr lang="en-US" dirty="0"/>
              <a:t>. Sin </a:t>
            </a:r>
            <a:r>
              <a:rPr lang="en-US" dirty="0" err="1"/>
              <a:t>hielo</a:t>
            </a:r>
            <a:r>
              <a:rPr lang="en-US" dirty="0"/>
              <a:t> </a:t>
            </a:r>
            <a:r>
              <a:rPr lang="en-US" dirty="0" err="1"/>
              <a:t>marino</a:t>
            </a:r>
            <a:r>
              <a:rPr lang="en-US" dirty="0"/>
              <a:t>, se </a:t>
            </a:r>
            <a:r>
              <a:rPr lang="en-US" dirty="0" err="1"/>
              <a:t>absorbe</a:t>
            </a:r>
            <a:r>
              <a:rPr lang="en-US" dirty="0"/>
              <a:t> </a:t>
            </a:r>
            <a:r>
              <a:rPr lang="en-US" dirty="0" err="1"/>
              <a:t>más</a:t>
            </a:r>
            <a:r>
              <a:rPr lang="en-US" dirty="0"/>
              <a:t> </a:t>
            </a:r>
            <a:r>
              <a:rPr lang="en-US" dirty="0" err="1"/>
              <a:t>energía</a:t>
            </a:r>
            <a:r>
              <a:rPr lang="en-US" dirty="0"/>
              <a:t>, lo que </a:t>
            </a:r>
            <a:r>
              <a:rPr lang="en-US" dirty="0" err="1"/>
              <a:t>contribuye</a:t>
            </a:r>
            <a:r>
              <a:rPr lang="en-US" dirty="0"/>
              <a:t> a un mayor </a:t>
            </a:r>
            <a:r>
              <a:rPr lang="en-US" dirty="0" err="1"/>
              <a:t>calentamiento</a:t>
            </a:r>
            <a:r>
              <a:rPr lang="en-US" dirty="0"/>
              <a:t>. El </a:t>
            </a:r>
            <a:r>
              <a:rPr lang="en-US" dirty="0" err="1"/>
              <a:t>calentamiento</a:t>
            </a:r>
            <a:r>
              <a:rPr lang="en-US" dirty="0"/>
              <a:t> del </a:t>
            </a:r>
            <a:r>
              <a:rPr lang="en-US" dirty="0" err="1"/>
              <a:t>Ártico</a:t>
            </a:r>
            <a:r>
              <a:rPr lang="en-US" dirty="0"/>
              <a:t> y la </a:t>
            </a:r>
            <a:r>
              <a:rPr lang="en-US" dirty="0" err="1"/>
              <a:t>disminución</a:t>
            </a:r>
            <a:r>
              <a:rPr lang="en-US" dirty="0"/>
              <a:t> del </a:t>
            </a:r>
            <a:r>
              <a:rPr lang="en-US" dirty="0" err="1"/>
              <a:t>hielo</a:t>
            </a:r>
            <a:r>
              <a:rPr lang="en-US" dirty="0"/>
              <a:t> </a:t>
            </a:r>
            <a:r>
              <a:rPr lang="en-US" dirty="0" err="1"/>
              <a:t>marino</a:t>
            </a:r>
            <a:r>
              <a:rPr lang="en-US" dirty="0"/>
              <a:t> </a:t>
            </a:r>
            <a:r>
              <a:rPr lang="en-US" dirty="0" err="1"/>
              <a:t>están</a:t>
            </a:r>
            <a:r>
              <a:rPr lang="en-US" dirty="0"/>
              <a:t> </a:t>
            </a:r>
            <a:r>
              <a:rPr lang="en-US" dirty="0" err="1"/>
              <a:t>relacionados</a:t>
            </a:r>
            <a:r>
              <a:rPr lang="en-US" dirty="0"/>
              <a:t> con </a:t>
            </a:r>
            <a:r>
              <a:rPr lang="en-US" dirty="0" err="1"/>
              <a:t>efectos</a:t>
            </a:r>
            <a:r>
              <a:rPr lang="en-US" dirty="0"/>
              <a:t> </a:t>
            </a:r>
            <a:r>
              <a:rPr lang="en-US" dirty="0" err="1"/>
              <a:t>climáticos</a:t>
            </a:r>
            <a:r>
              <a:rPr lang="en-US" dirty="0"/>
              <a:t> </a:t>
            </a:r>
            <a:r>
              <a:rPr lang="en-US" dirty="0" err="1"/>
              <a:t>extremos</a:t>
            </a:r>
            <a:r>
              <a:rPr lang="en-US" dirty="0"/>
              <a:t> </a:t>
            </a:r>
            <a:r>
              <a:rPr lang="en-US" dirty="0" err="1"/>
              <a:t>en</a:t>
            </a:r>
            <a:r>
              <a:rPr lang="en-US" dirty="0"/>
              <a:t> </a:t>
            </a:r>
            <a:r>
              <a:rPr lang="en-US" dirty="0" err="1"/>
              <a:t>otras</a:t>
            </a:r>
            <a:r>
              <a:rPr lang="en-US" dirty="0"/>
              <a:t> </a:t>
            </a:r>
            <a:r>
              <a:rPr lang="en-US" dirty="0" err="1"/>
              <a:t>partes</a:t>
            </a:r>
            <a:r>
              <a:rPr lang="en-US" dirty="0"/>
              <a:t> del </a:t>
            </a:r>
            <a:r>
              <a:rPr lang="en-US" dirty="0" err="1"/>
              <a:t>mundo</a:t>
            </a:r>
            <a:r>
              <a:rPr lang="en-US" dirty="0"/>
              <a:t>, </a:t>
            </a:r>
            <a:r>
              <a:rPr lang="en-US" dirty="0" err="1"/>
              <a:t>como</a:t>
            </a:r>
            <a:r>
              <a:rPr lang="en-US" dirty="0"/>
              <a:t> </a:t>
            </a:r>
            <a:r>
              <a:rPr lang="en-US" dirty="0" err="1"/>
              <a:t>resultado</a:t>
            </a:r>
            <a:r>
              <a:rPr lang="en-US" dirty="0"/>
              <a:t> de la </a:t>
            </a:r>
            <a:r>
              <a:rPr lang="en-US" dirty="0" err="1"/>
              <a:t>circulación</a:t>
            </a:r>
            <a:r>
              <a:rPr lang="en-US" dirty="0"/>
              <a:t> </a:t>
            </a:r>
            <a:r>
              <a:rPr lang="en-US" dirty="0" err="1"/>
              <a:t>atmosférica</a:t>
            </a:r>
            <a:r>
              <a:rPr lang="en-US" dirty="0"/>
              <a:t> global. Para </a:t>
            </a:r>
            <a:r>
              <a:rPr lang="en-US" dirty="0" err="1"/>
              <a:t>obtener</a:t>
            </a:r>
            <a:r>
              <a:rPr lang="en-US" dirty="0"/>
              <a:t> </a:t>
            </a:r>
            <a:r>
              <a:rPr lang="en-US" dirty="0" err="1"/>
              <a:t>más</a:t>
            </a:r>
            <a:r>
              <a:rPr lang="en-US" dirty="0"/>
              <a:t> </a:t>
            </a:r>
            <a:r>
              <a:rPr lang="en-US" dirty="0" err="1"/>
              <a:t>información</a:t>
            </a:r>
            <a:r>
              <a:rPr lang="en-US" dirty="0"/>
              <a:t> </a:t>
            </a:r>
            <a:r>
              <a:rPr lang="en-US" dirty="0" err="1"/>
              <a:t>sobre</a:t>
            </a:r>
            <a:r>
              <a:rPr lang="en-US" dirty="0"/>
              <a:t> </a:t>
            </a:r>
            <a:r>
              <a:rPr lang="en-US" dirty="0" err="1"/>
              <a:t>este</a:t>
            </a:r>
            <a:r>
              <a:rPr lang="en-US" dirty="0"/>
              <a:t> </a:t>
            </a:r>
            <a:r>
              <a:rPr lang="en-US" dirty="0" err="1"/>
              <a:t>tema</a:t>
            </a:r>
            <a:r>
              <a:rPr lang="en-US" dirty="0"/>
              <a:t>, </a:t>
            </a:r>
            <a:r>
              <a:rPr lang="en-US" dirty="0" err="1"/>
              <a:t>consulte</a:t>
            </a:r>
            <a:r>
              <a:rPr lang="en-US" dirty="0"/>
              <a:t> https://</a:t>
            </a:r>
            <a:r>
              <a:rPr lang="en-US" dirty="0" err="1"/>
              <a:t>www.carbonbrief.org</a:t>
            </a:r>
            <a:r>
              <a:rPr lang="en-US" dirty="0"/>
              <a:t>/qa-how-is-arctic-warming-linked-to-polar-vortext-other-extreme-weather</a:t>
            </a:r>
          </a:p>
          <a:p>
            <a:endParaRPr lang="en-US" dirty="0"/>
          </a:p>
          <a:p>
            <a:r>
              <a:rPr lang="en-US" dirty="0" err="1"/>
              <a:t>Insectos</a:t>
            </a:r>
            <a:r>
              <a:rPr lang="en-US" dirty="0"/>
              <a:t>: Los </a:t>
            </a:r>
            <a:r>
              <a:rPr lang="en-US" dirty="0" err="1"/>
              <a:t>insectos</a:t>
            </a:r>
            <a:r>
              <a:rPr lang="en-US" dirty="0"/>
              <a:t> son </a:t>
            </a:r>
            <a:r>
              <a:rPr lang="en-US" dirty="0" err="1"/>
              <a:t>importantes</a:t>
            </a:r>
            <a:r>
              <a:rPr lang="en-US" dirty="0"/>
              <a:t> </a:t>
            </a:r>
            <a:r>
              <a:rPr lang="en-US" dirty="0" err="1"/>
              <a:t>como</a:t>
            </a:r>
            <a:r>
              <a:rPr lang="en-US" dirty="0"/>
              <a:t> </a:t>
            </a:r>
            <a:r>
              <a:rPr lang="en-US" dirty="0" err="1"/>
              <a:t>polinizadores</a:t>
            </a:r>
            <a:r>
              <a:rPr lang="en-US" dirty="0"/>
              <a:t>, para el </a:t>
            </a:r>
            <a:r>
              <a:rPr lang="en-US" dirty="0" err="1"/>
              <a:t>ciclo</a:t>
            </a:r>
            <a:r>
              <a:rPr lang="en-US" dirty="0"/>
              <a:t> de </a:t>
            </a:r>
            <a:r>
              <a:rPr lang="en-US" dirty="0" err="1"/>
              <a:t>nutrientes</a:t>
            </a:r>
            <a:r>
              <a:rPr lang="en-US" dirty="0"/>
              <a:t> y para </a:t>
            </a:r>
            <a:r>
              <a:rPr lang="en-US" dirty="0" err="1"/>
              <a:t>descomponer</a:t>
            </a:r>
            <a:r>
              <a:rPr lang="en-US" dirty="0"/>
              <a:t> los </a:t>
            </a:r>
            <a:r>
              <a:rPr lang="en-US" dirty="0" err="1"/>
              <a:t>desechos</a:t>
            </a:r>
            <a:r>
              <a:rPr lang="en-US" dirty="0"/>
              <a:t>, entre </a:t>
            </a:r>
            <a:r>
              <a:rPr lang="en-US" dirty="0" err="1"/>
              <a:t>otros</a:t>
            </a:r>
            <a:r>
              <a:rPr lang="en-US" dirty="0"/>
              <a:t> </a:t>
            </a:r>
            <a:r>
              <a:rPr lang="en-US" dirty="0" err="1"/>
              <a:t>servicios</a:t>
            </a:r>
            <a:r>
              <a:rPr lang="en-US" dirty="0"/>
              <a:t>. Son la principal o </a:t>
            </a:r>
            <a:r>
              <a:rPr lang="en-US" dirty="0" err="1"/>
              <a:t>única</a:t>
            </a:r>
            <a:r>
              <a:rPr lang="en-US" dirty="0"/>
              <a:t> </a:t>
            </a:r>
            <a:r>
              <a:rPr lang="en-US" dirty="0" err="1"/>
              <a:t>fuente</a:t>
            </a:r>
            <a:r>
              <a:rPr lang="en-US" dirty="0"/>
              <a:t> de </a:t>
            </a:r>
            <a:r>
              <a:rPr lang="en-US" dirty="0" err="1"/>
              <a:t>alimento</a:t>
            </a:r>
            <a:r>
              <a:rPr lang="en-US" dirty="0"/>
              <a:t> para </a:t>
            </a:r>
            <a:r>
              <a:rPr lang="en-US" dirty="0" err="1"/>
              <a:t>muchas</a:t>
            </a:r>
            <a:r>
              <a:rPr lang="en-US" dirty="0"/>
              <a:t> </a:t>
            </a:r>
            <a:r>
              <a:rPr lang="en-US" dirty="0" err="1"/>
              <a:t>especies</a:t>
            </a:r>
            <a:r>
              <a:rPr lang="en-US" dirty="0"/>
              <a:t> de </a:t>
            </a:r>
            <a:r>
              <a:rPr lang="en-US" dirty="0" err="1"/>
              <a:t>anfibios</a:t>
            </a:r>
            <a:r>
              <a:rPr lang="en-US" dirty="0"/>
              <a:t>, reptiles, </a:t>
            </a:r>
            <a:r>
              <a:rPr lang="en-US" dirty="0" err="1"/>
              <a:t>aves</a:t>
            </a:r>
            <a:r>
              <a:rPr lang="en-US" dirty="0"/>
              <a:t> y </a:t>
            </a:r>
            <a:r>
              <a:rPr lang="en-US" dirty="0" err="1"/>
              <a:t>mamíferos</a:t>
            </a:r>
            <a:r>
              <a:rPr lang="en-US" dirty="0"/>
              <a:t>.</a:t>
            </a:r>
          </a:p>
          <a:p>
            <a:endParaRPr lang="en-US" dirty="0"/>
          </a:p>
          <a:p>
            <a:endParaRPr lang="en-US" dirty="0"/>
          </a:p>
          <a:p>
            <a:r>
              <a:rPr lang="en-US" dirty="0" err="1"/>
              <a:t>Actualizado</a:t>
            </a:r>
            <a:r>
              <a:rPr lang="en-US" dirty="0"/>
              <a:t>: </a:t>
            </a:r>
            <a:r>
              <a:rPr lang="en-US" dirty="0" err="1"/>
              <a:t>septiembre</a:t>
            </a:r>
            <a:r>
              <a:rPr lang="en-US" dirty="0"/>
              <a:t> de 2020</a:t>
            </a:r>
          </a:p>
          <a:p>
            <a:endParaRPr lang="en-US" dirty="0"/>
          </a:p>
          <a:p>
            <a:endParaRPr lang="en-US" dirty="0"/>
          </a:p>
          <a:p>
            <a:r>
              <a:rPr lang="en-US" dirty="0" err="1"/>
              <a:t>Sourcess</a:t>
            </a:r>
            <a:r>
              <a:rPr lang="en-US" dirty="0"/>
              <a:t>:</a:t>
            </a:r>
          </a:p>
          <a:p>
            <a:r>
              <a:rPr lang="en-US" dirty="0"/>
              <a:t>1. Sigmond, M., Fyfe, J.C. &amp; Swart, N.C. </a:t>
            </a:r>
            <a:r>
              <a:rPr lang="en-US" dirty="0" err="1"/>
              <a:t>Proyecciones</a:t>
            </a:r>
            <a:r>
              <a:rPr lang="en-US" dirty="0"/>
              <a:t> </a:t>
            </a:r>
            <a:r>
              <a:rPr lang="en-US" dirty="0" err="1"/>
              <a:t>árticas</a:t>
            </a:r>
            <a:r>
              <a:rPr lang="en-US" dirty="0"/>
              <a:t> sin </a:t>
            </a:r>
            <a:r>
              <a:rPr lang="en-US" dirty="0" err="1"/>
              <a:t>hielo</a:t>
            </a:r>
            <a:r>
              <a:rPr lang="en-US" dirty="0"/>
              <a:t> bajo el </a:t>
            </a:r>
            <a:r>
              <a:rPr lang="en-US" dirty="0" err="1"/>
              <a:t>Acuerdo</a:t>
            </a:r>
            <a:r>
              <a:rPr lang="en-US" dirty="0"/>
              <a:t> de </a:t>
            </a:r>
            <a:r>
              <a:rPr lang="en-US" dirty="0" err="1"/>
              <a:t>París</a:t>
            </a:r>
            <a:r>
              <a:rPr lang="en-US" dirty="0"/>
              <a:t>. Nature </a:t>
            </a:r>
            <a:r>
              <a:rPr lang="en-US" dirty="0" err="1"/>
              <a:t>Clim</a:t>
            </a:r>
            <a:r>
              <a:rPr lang="en-US" dirty="0"/>
              <a:t> Change 8, 404–408 (2018). https://</a:t>
            </a:r>
            <a:r>
              <a:rPr lang="en-US" dirty="0" err="1"/>
              <a:t>doi.org</a:t>
            </a:r>
            <a:r>
              <a:rPr lang="en-US" dirty="0"/>
              <a:t>/10.1038/s41558-018-0124-y</a:t>
            </a:r>
          </a:p>
          <a:p>
            <a:r>
              <a:rPr lang="en-US" dirty="0"/>
              <a:t>2. Warren, R., et al. "El </a:t>
            </a:r>
            <a:r>
              <a:rPr lang="en-US" dirty="0" err="1"/>
              <a:t>efecto</a:t>
            </a:r>
            <a:r>
              <a:rPr lang="en-US" dirty="0"/>
              <a:t> </a:t>
            </a:r>
            <a:r>
              <a:rPr lang="en-US" dirty="0" err="1"/>
              <a:t>proyectado</a:t>
            </a:r>
            <a:r>
              <a:rPr lang="en-US" dirty="0"/>
              <a:t> </a:t>
            </a:r>
            <a:r>
              <a:rPr lang="en-US" dirty="0" err="1"/>
              <a:t>en</a:t>
            </a:r>
            <a:r>
              <a:rPr lang="en-US" dirty="0"/>
              <a:t> </a:t>
            </a:r>
            <a:r>
              <a:rPr lang="en-US" dirty="0" err="1"/>
              <a:t>insectos</a:t>
            </a:r>
            <a:r>
              <a:rPr lang="en-US" dirty="0"/>
              <a:t>, </a:t>
            </a:r>
            <a:r>
              <a:rPr lang="en-US" dirty="0" err="1"/>
              <a:t>vertebrados</a:t>
            </a:r>
            <a:r>
              <a:rPr lang="en-US" dirty="0"/>
              <a:t> y </a:t>
            </a:r>
            <a:r>
              <a:rPr lang="en-US" dirty="0" err="1"/>
              <a:t>plantas</a:t>
            </a:r>
            <a:r>
              <a:rPr lang="en-US" dirty="0"/>
              <a:t> de </a:t>
            </a:r>
            <a:r>
              <a:rPr lang="en-US" dirty="0" err="1"/>
              <a:t>limitar</a:t>
            </a:r>
            <a:r>
              <a:rPr lang="en-US" dirty="0"/>
              <a:t> el </a:t>
            </a:r>
            <a:r>
              <a:rPr lang="en-US" dirty="0" err="1"/>
              <a:t>calentamiento</a:t>
            </a:r>
            <a:r>
              <a:rPr lang="en-US" dirty="0"/>
              <a:t> global a 1,5 C </a:t>
            </a:r>
            <a:r>
              <a:rPr lang="en-US" dirty="0" err="1"/>
              <a:t>en</a:t>
            </a:r>
            <a:r>
              <a:rPr lang="en-US" dirty="0"/>
              <a:t> </a:t>
            </a:r>
            <a:r>
              <a:rPr lang="en-US" dirty="0" err="1"/>
              <a:t>lugar</a:t>
            </a:r>
            <a:r>
              <a:rPr lang="en-US" dirty="0"/>
              <a:t> de 2 C." </a:t>
            </a:r>
            <a:r>
              <a:rPr lang="en-US" dirty="0" err="1"/>
              <a:t>Ciencia</a:t>
            </a:r>
            <a:r>
              <a:rPr lang="en-US" dirty="0"/>
              <a:t> 360.6390 (2018): 791-79</a:t>
            </a:r>
          </a:p>
          <a:p>
            <a:r>
              <a:rPr lang="en-US" dirty="0"/>
              <a:t>3. Naumann, G. et al. (2018) </a:t>
            </a:r>
            <a:r>
              <a:rPr lang="en-US" dirty="0" err="1"/>
              <a:t>Cambios</a:t>
            </a:r>
            <a:r>
              <a:rPr lang="en-US" dirty="0"/>
              <a:t> </a:t>
            </a:r>
            <a:r>
              <a:rPr lang="en-US" dirty="0" err="1"/>
              <a:t>globales</a:t>
            </a:r>
            <a:r>
              <a:rPr lang="en-US" dirty="0"/>
              <a:t> </a:t>
            </a:r>
            <a:r>
              <a:rPr lang="en-US" dirty="0" err="1"/>
              <a:t>en</a:t>
            </a:r>
            <a:r>
              <a:rPr lang="en-US" dirty="0"/>
              <a:t> las </a:t>
            </a:r>
            <a:r>
              <a:rPr lang="en-US" dirty="0" err="1"/>
              <a:t>condiciones</a:t>
            </a:r>
            <a:r>
              <a:rPr lang="en-US" dirty="0"/>
              <a:t> de </a:t>
            </a:r>
            <a:r>
              <a:rPr lang="en-US" dirty="0" err="1"/>
              <a:t>sequía</a:t>
            </a:r>
            <a:r>
              <a:rPr lang="en-US" dirty="0"/>
              <a:t> bajo </a:t>
            </a:r>
            <a:r>
              <a:rPr lang="en-US" dirty="0" err="1"/>
              <a:t>diferentes</a:t>
            </a:r>
            <a:r>
              <a:rPr lang="en-US" dirty="0"/>
              <a:t> </a:t>
            </a:r>
            <a:r>
              <a:rPr lang="en-US" dirty="0" err="1"/>
              <a:t>niveles</a:t>
            </a:r>
            <a:r>
              <a:rPr lang="en-US" dirty="0"/>
              <a:t> de </a:t>
            </a:r>
            <a:r>
              <a:rPr lang="en-US" dirty="0" err="1"/>
              <a:t>calentamiento</a:t>
            </a:r>
            <a:r>
              <a:rPr lang="en-US" dirty="0"/>
              <a:t>, Cartas de </a:t>
            </a:r>
            <a:r>
              <a:rPr lang="en-US" dirty="0" err="1"/>
              <a:t>investigación</a:t>
            </a:r>
            <a:r>
              <a:rPr lang="en-US" dirty="0"/>
              <a:t> </a:t>
            </a:r>
            <a:r>
              <a:rPr lang="en-US" dirty="0" err="1"/>
              <a:t>geofísica</a:t>
            </a:r>
            <a:endParaRPr lang="en-US" dirty="0"/>
          </a:p>
          <a:p>
            <a:r>
              <a:rPr lang="en-US" dirty="0"/>
              <a:t>4. Turco, M. et al. (2018) </a:t>
            </a:r>
            <a:r>
              <a:rPr lang="en-US" dirty="0" err="1"/>
              <a:t>Incendios</a:t>
            </a:r>
            <a:r>
              <a:rPr lang="en-US" dirty="0"/>
              <a:t> </a:t>
            </a:r>
            <a:r>
              <a:rPr lang="en-US" dirty="0" err="1"/>
              <a:t>exacerbados</a:t>
            </a:r>
            <a:r>
              <a:rPr lang="en-US" dirty="0"/>
              <a:t> </a:t>
            </a:r>
            <a:r>
              <a:rPr lang="en-US" dirty="0" err="1"/>
              <a:t>en</a:t>
            </a:r>
            <a:r>
              <a:rPr lang="en-US" dirty="0"/>
              <a:t> la Europa </a:t>
            </a:r>
            <a:r>
              <a:rPr lang="en-US" dirty="0" err="1"/>
              <a:t>mediterránea</a:t>
            </a:r>
            <a:r>
              <a:rPr lang="en-US" dirty="0"/>
              <a:t> </a:t>
            </a:r>
            <a:r>
              <a:rPr lang="en-US" dirty="0" err="1"/>
              <a:t>debido</a:t>
            </a:r>
            <a:r>
              <a:rPr lang="en-US" dirty="0"/>
              <a:t> al </a:t>
            </a:r>
            <a:r>
              <a:rPr lang="en-US" dirty="0" err="1"/>
              <a:t>calentamiento</a:t>
            </a:r>
            <a:r>
              <a:rPr lang="en-US" dirty="0"/>
              <a:t> </a:t>
            </a:r>
            <a:r>
              <a:rPr lang="en-US" dirty="0" err="1"/>
              <a:t>antropogénico</a:t>
            </a:r>
            <a:r>
              <a:rPr lang="en-US" dirty="0"/>
              <a:t> </a:t>
            </a:r>
            <a:r>
              <a:rPr lang="en-US" dirty="0" err="1"/>
              <a:t>proyectado</a:t>
            </a:r>
            <a:r>
              <a:rPr lang="en-US" dirty="0"/>
              <a:t> con </a:t>
            </a:r>
            <a:r>
              <a:rPr lang="en-US" dirty="0" err="1"/>
              <a:t>modelos</a:t>
            </a:r>
            <a:r>
              <a:rPr lang="en-US" dirty="0"/>
              <a:t> de </a:t>
            </a:r>
            <a:r>
              <a:rPr lang="en-US" dirty="0" err="1"/>
              <a:t>incendios</a:t>
            </a:r>
            <a:r>
              <a:rPr lang="en-US" dirty="0"/>
              <a:t> </a:t>
            </a:r>
            <a:r>
              <a:rPr lang="en-US" dirty="0" err="1"/>
              <a:t>climáticos</a:t>
            </a:r>
            <a:r>
              <a:rPr lang="en-US" dirty="0"/>
              <a:t> no </a:t>
            </a:r>
            <a:r>
              <a:rPr lang="en-US" dirty="0" err="1"/>
              <a:t>estacionarios</a:t>
            </a:r>
            <a:r>
              <a:rPr lang="en-US" dirty="0"/>
              <a:t>, Nature Communications. https://</a:t>
            </a:r>
            <a:r>
              <a:rPr lang="en-US" dirty="0" err="1"/>
              <a:t>www.nature.com</a:t>
            </a:r>
            <a:r>
              <a:rPr lang="en-US" dirty="0"/>
              <a:t>/articles/s41467-018-06358-z</a:t>
            </a:r>
          </a:p>
          <a:p>
            <a:r>
              <a:rPr lang="en-US" dirty="0"/>
              <a:t>5. https://</a:t>
            </a:r>
            <a:r>
              <a:rPr lang="en-US" dirty="0" err="1"/>
              <a:t>www.si.edu</a:t>
            </a:r>
            <a:r>
              <a:rPr lang="en-US" dirty="0"/>
              <a:t>/spotlight/</a:t>
            </a:r>
            <a:r>
              <a:rPr lang="en-US" dirty="0" err="1"/>
              <a:t>buginfo</a:t>
            </a:r>
            <a:r>
              <a:rPr lang="en-US" dirty="0"/>
              <a:t>/benefits</a:t>
            </a:r>
          </a:p>
          <a:p>
            <a:endParaRPr lang="en-US" dirty="0"/>
          </a:p>
          <a:p>
            <a:endParaRPr lang="en-US" dirty="0"/>
          </a:p>
          <a:p>
            <a:endParaRPr lang="en-US" dirty="0"/>
          </a:p>
          <a:p>
            <a:r>
              <a:rPr lang="en-US" dirty="0" err="1"/>
              <a:t>Fotos</a:t>
            </a:r>
            <a:r>
              <a:rPr lang="en-US" dirty="0"/>
              <a:t>:</a:t>
            </a:r>
          </a:p>
          <a:p>
            <a:r>
              <a:rPr lang="en-US" dirty="0" err="1"/>
              <a:t>Ártico</a:t>
            </a:r>
            <a:r>
              <a:rPr lang="en-US" dirty="0"/>
              <a:t>: https://</a:t>
            </a:r>
            <a:r>
              <a:rPr lang="en-US" dirty="0" err="1"/>
              <a:t>pixabay.com</a:t>
            </a:r>
            <a:r>
              <a:rPr lang="en-US" dirty="0"/>
              <a:t>/images/id-1913559/</a:t>
            </a:r>
          </a:p>
          <a:p>
            <a:r>
              <a:rPr lang="en-US" dirty="0" err="1"/>
              <a:t>Árboles</a:t>
            </a:r>
            <a:r>
              <a:rPr lang="en-US" dirty="0"/>
              <a:t>: https://</a:t>
            </a:r>
            <a:r>
              <a:rPr lang="en-US" dirty="0" err="1"/>
              <a:t>pixabay.com</a:t>
            </a:r>
            <a:r>
              <a:rPr lang="en-US" dirty="0"/>
              <a:t>/images/id-947331/</a:t>
            </a:r>
          </a:p>
          <a:p>
            <a:r>
              <a:rPr lang="en-US" dirty="0" err="1"/>
              <a:t>Abeja</a:t>
            </a:r>
            <a:r>
              <a:rPr lang="en-US" dirty="0"/>
              <a:t>: https://</a:t>
            </a:r>
            <a:r>
              <a:rPr lang="en-US" dirty="0" err="1"/>
              <a:t>pixabay.com</a:t>
            </a:r>
            <a:r>
              <a:rPr lang="en-US" dirty="0"/>
              <a:t>/images/id-4243850/</a:t>
            </a:r>
          </a:p>
          <a:p>
            <a:r>
              <a:rPr lang="en-US" dirty="0"/>
              <a:t>Wildfire: https://</a:t>
            </a:r>
            <a:r>
              <a:rPr lang="en-US" dirty="0" err="1"/>
              <a:t>www.flickr.com</a:t>
            </a:r>
            <a:r>
              <a:rPr lang="en-US" dirty="0"/>
              <a:t>/photos/</a:t>
            </a:r>
            <a:r>
              <a:rPr lang="en-US" dirty="0" err="1"/>
              <a:t>slworking</a:t>
            </a:r>
            <a:r>
              <a:rPr lang="en-US" dirty="0"/>
              <a:t>/29034137667 </a:t>
            </a:r>
          </a:p>
          <a:p>
            <a:r>
              <a:rPr lang="en-US" dirty="0"/>
              <a:t>Más </a:t>
            </a:r>
            <a:r>
              <a:rPr lang="en-US" dirty="0" err="1"/>
              <a:t>información</a:t>
            </a:r>
            <a:r>
              <a:rPr lang="en-US" dirty="0"/>
              <a:t> </a:t>
            </a:r>
            <a:r>
              <a:rPr lang="en-US" dirty="0" err="1"/>
              <a:t>sobre</a:t>
            </a:r>
            <a:r>
              <a:rPr lang="en-US" dirty="0"/>
              <a:t> </a:t>
            </a:r>
            <a:r>
              <a:rPr lang="en-US" dirty="0" err="1"/>
              <a:t>este</a:t>
            </a:r>
            <a:r>
              <a:rPr lang="en-US" dirty="0"/>
              <a:t> </a:t>
            </a:r>
            <a:r>
              <a:rPr lang="en-US" dirty="0" err="1"/>
              <a:t>texto</a:t>
            </a:r>
            <a:r>
              <a:rPr lang="en-US" dirty="0"/>
              <a:t> de </a:t>
            </a:r>
            <a:r>
              <a:rPr lang="en-US" dirty="0" err="1"/>
              <a:t>origenPara</a:t>
            </a:r>
            <a:r>
              <a:rPr lang="en-US" dirty="0"/>
              <a:t> </a:t>
            </a:r>
            <a:r>
              <a:rPr lang="en-US" dirty="0" err="1"/>
              <a:t>obtener</a:t>
            </a:r>
            <a:r>
              <a:rPr lang="en-US" dirty="0"/>
              <a:t> </a:t>
            </a:r>
            <a:r>
              <a:rPr lang="en-US" dirty="0" err="1"/>
              <a:t>más</a:t>
            </a:r>
            <a:r>
              <a:rPr lang="en-US" dirty="0"/>
              <a:t> </a:t>
            </a:r>
            <a:r>
              <a:rPr lang="en-US" dirty="0" err="1"/>
              <a:t>información</a:t>
            </a:r>
            <a:r>
              <a:rPr lang="en-US" dirty="0"/>
              <a:t> </a:t>
            </a:r>
            <a:r>
              <a:rPr lang="en-US" dirty="0" err="1"/>
              <a:t>sobre</a:t>
            </a:r>
            <a:r>
              <a:rPr lang="en-US" dirty="0"/>
              <a:t> la </a:t>
            </a:r>
            <a:r>
              <a:rPr lang="en-US" dirty="0" err="1"/>
              <a:t>traducción</a:t>
            </a:r>
            <a:r>
              <a:rPr lang="en-US" dirty="0"/>
              <a:t>, se </a:t>
            </a:r>
            <a:r>
              <a:rPr lang="en-US" dirty="0" err="1"/>
              <a:t>necesita</a:t>
            </a:r>
            <a:r>
              <a:rPr lang="en-US" dirty="0"/>
              <a:t> el </a:t>
            </a:r>
            <a:r>
              <a:rPr lang="en-US" dirty="0" err="1"/>
              <a:t>texto</a:t>
            </a:r>
            <a:r>
              <a:rPr lang="en-US" dirty="0"/>
              <a:t> de </a:t>
            </a:r>
            <a:r>
              <a:rPr lang="en-US" dirty="0" err="1"/>
              <a:t>origen</a:t>
            </a:r>
            <a:endParaRPr lang="en-US" dirty="0"/>
          </a:p>
          <a:p>
            <a:r>
              <a:rPr lang="en-US" dirty="0" err="1"/>
              <a:t>Enviar</a:t>
            </a:r>
            <a:r>
              <a:rPr lang="en-US" dirty="0"/>
              <a:t> </a:t>
            </a:r>
            <a:r>
              <a:rPr lang="en-US" dirty="0" err="1"/>
              <a:t>comentarios</a:t>
            </a:r>
            <a:endParaRPr lang="en-US" dirty="0"/>
          </a:p>
          <a:p>
            <a:r>
              <a:rPr lang="en-US" dirty="0" err="1"/>
              <a:t>Paneles</a:t>
            </a:r>
            <a:r>
              <a:rPr lang="en-US" dirty="0"/>
              <a:t> </a:t>
            </a:r>
            <a:r>
              <a:rPr lang="en-US" dirty="0" err="1"/>
              <a:t>laterales</a:t>
            </a:r>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15</a:t>
            </a:fld>
            <a:endParaRPr lang="en-US"/>
          </a:p>
        </p:txBody>
      </p:sp>
    </p:spTree>
    <p:extLst>
      <p:ext uri="{BB962C8B-B14F-4D97-AF65-F5344CB8AC3E}">
        <p14:creationId xmlns:p14="http://schemas.microsoft.com/office/powerpoint/2010/main" val="199972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Nota</a:t>
            </a:r>
            <a:r>
              <a:rPr lang="en-US" dirty="0"/>
              <a:t>: El </a:t>
            </a:r>
            <a:r>
              <a:rPr lang="en-US" dirty="0" err="1"/>
              <a:t>riesgo</a:t>
            </a:r>
            <a:r>
              <a:rPr lang="en-US" dirty="0"/>
              <a:t> de </a:t>
            </a:r>
            <a:r>
              <a:rPr lang="en-US" dirty="0" err="1"/>
              <a:t>inundación</a:t>
            </a:r>
            <a:r>
              <a:rPr lang="en-US" dirty="0"/>
              <a:t> por </a:t>
            </a:r>
            <a:r>
              <a:rPr lang="en-US" dirty="0" err="1"/>
              <a:t>aumento</a:t>
            </a:r>
            <a:r>
              <a:rPr lang="en-US" dirty="0"/>
              <a:t> del </a:t>
            </a:r>
            <a:r>
              <a:rPr lang="en-US" dirty="0" err="1"/>
              <a:t>nivel</a:t>
            </a:r>
            <a:r>
              <a:rPr lang="en-US" dirty="0"/>
              <a:t> del mar que se </a:t>
            </a:r>
            <a:r>
              <a:rPr lang="en-US" dirty="0" err="1"/>
              <a:t>muestra</a:t>
            </a:r>
            <a:r>
              <a:rPr lang="en-US" dirty="0"/>
              <a:t> </a:t>
            </a:r>
            <a:r>
              <a:rPr lang="en-US" dirty="0" err="1"/>
              <a:t>aquí</a:t>
            </a:r>
            <a:r>
              <a:rPr lang="en-US" dirty="0"/>
              <a:t> es una </a:t>
            </a:r>
            <a:r>
              <a:rPr lang="en-US" dirty="0" err="1"/>
              <a:t>proyección</a:t>
            </a:r>
            <a:r>
              <a:rPr lang="en-US" dirty="0"/>
              <a:t> del </a:t>
            </a:r>
            <a:r>
              <a:rPr lang="en-US" dirty="0" err="1"/>
              <a:t>aumento</a:t>
            </a:r>
            <a:r>
              <a:rPr lang="en-US" dirty="0"/>
              <a:t> del </a:t>
            </a:r>
            <a:r>
              <a:rPr lang="en-US" dirty="0" err="1"/>
              <a:t>nivel</a:t>
            </a:r>
            <a:r>
              <a:rPr lang="en-US" dirty="0"/>
              <a:t> del mar para 2100. </a:t>
            </a:r>
            <a:r>
              <a:rPr lang="en-US" dirty="0" err="1"/>
              <a:t>Cuanto</a:t>
            </a:r>
            <a:r>
              <a:rPr lang="en-US" dirty="0"/>
              <a:t> antes </a:t>
            </a:r>
            <a:r>
              <a:rPr lang="en-US" dirty="0" err="1"/>
              <a:t>reduzcamos</a:t>
            </a:r>
            <a:r>
              <a:rPr lang="en-US" dirty="0"/>
              <a:t> las </a:t>
            </a:r>
            <a:r>
              <a:rPr lang="en-US" dirty="0" err="1"/>
              <a:t>emisiones</a:t>
            </a:r>
            <a:r>
              <a:rPr lang="en-US" dirty="0"/>
              <a:t> de </a:t>
            </a:r>
            <a:r>
              <a:rPr lang="en-US" dirty="0" err="1"/>
              <a:t>carbono</a:t>
            </a:r>
            <a:r>
              <a:rPr lang="en-US" dirty="0"/>
              <a:t>, </a:t>
            </a:r>
            <a:r>
              <a:rPr lang="en-US" dirty="0" err="1"/>
              <a:t>menor</a:t>
            </a:r>
            <a:r>
              <a:rPr lang="en-US" dirty="0"/>
              <a:t> </a:t>
            </a:r>
            <a:r>
              <a:rPr lang="en-US" dirty="0" err="1"/>
              <a:t>será</a:t>
            </a:r>
            <a:r>
              <a:rPr lang="en-US" dirty="0"/>
              <a:t> el eventual </a:t>
            </a:r>
            <a:r>
              <a:rPr lang="en-US" dirty="0" err="1"/>
              <a:t>aumento</a:t>
            </a:r>
            <a:r>
              <a:rPr lang="en-US" dirty="0"/>
              <a:t> del </a:t>
            </a:r>
            <a:r>
              <a:rPr lang="en-US" dirty="0" err="1"/>
              <a:t>nivel</a:t>
            </a:r>
            <a:r>
              <a:rPr lang="en-US" dirty="0"/>
              <a:t> del mar. </a:t>
            </a:r>
            <a:r>
              <a:rPr lang="en-US" dirty="0" err="1"/>
              <a:t>Utilice</a:t>
            </a:r>
            <a:r>
              <a:rPr lang="en-US" dirty="0"/>
              <a:t> el </a:t>
            </a:r>
            <a:r>
              <a:rPr lang="en-US" dirty="0" err="1"/>
              <a:t>mapa</a:t>
            </a:r>
            <a:r>
              <a:rPr lang="en-US" dirty="0"/>
              <a:t> de </a:t>
            </a:r>
            <a:r>
              <a:rPr lang="en-US" dirty="0" err="1"/>
              <a:t>aumento</a:t>
            </a:r>
            <a:r>
              <a:rPr lang="en-US" dirty="0"/>
              <a:t> del </a:t>
            </a:r>
            <a:r>
              <a:rPr lang="en-US" dirty="0" err="1"/>
              <a:t>nivel</a:t>
            </a:r>
            <a:r>
              <a:rPr lang="en-US" dirty="0"/>
              <a:t> del mar: </a:t>
            </a:r>
            <a:r>
              <a:rPr lang="en-US" dirty="0" err="1"/>
              <a:t>riesgo</a:t>
            </a:r>
            <a:r>
              <a:rPr lang="en-US" dirty="0"/>
              <a:t> de </a:t>
            </a:r>
            <a:r>
              <a:rPr lang="en-US" dirty="0" err="1"/>
              <a:t>inundaciones</a:t>
            </a:r>
            <a:r>
              <a:rPr lang="en-US" dirty="0"/>
              <a:t> </a:t>
            </a:r>
            <a:r>
              <a:rPr lang="en-US" dirty="0" err="1"/>
              <a:t>en</a:t>
            </a:r>
            <a:r>
              <a:rPr lang="en-US" dirty="0"/>
              <a:t> </a:t>
            </a:r>
            <a:r>
              <a:rPr lang="en-US" dirty="0" err="1"/>
              <a:t>En</a:t>
            </a:r>
            <a:r>
              <a:rPr lang="en-US" dirty="0"/>
              <a:t>-ROADS </a:t>
            </a:r>
            <a:r>
              <a:rPr lang="en-US" dirty="0" err="1"/>
              <a:t>en</a:t>
            </a:r>
            <a:r>
              <a:rPr lang="en-US" dirty="0"/>
              <a:t> "</a:t>
            </a:r>
            <a:r>
              <a:rPr lang="en-US" dirty="0" err="1"/>
              <a:t>Impactos</a:t>
            </a:r>
            <a:r>
              <a:rPr lang="en-US" dirty="0"/>
              <a:t>" </a:t>
            </a:r>
            <a:r>
              <a:rPr lang="en-US" dirty="0" err="1"/>
              <a:t>en</a:t>
            </a:r>
            <a:r>
              <a:rPr lang="en-US" dirty="0"/>
              <a:t> el </a:t>
            </a:r>
            <a:r>
              <a:rPr lang="en-US" dirty="0" err="1"/>
              <a:t>menú</a:t>
            </a:r>
            <a:r>
              <a:rPr lang="en-US" dirty="0"/>
              <a:t> </a:t>
            </a:r>
            <a:r>
              <a:rPr lang="en-US" dirty="0" err="1"/>
              <a:t>Gráficos</a:t>
            </a:r>
            <a:r>
              <a:rPr lang="en-US" dirty="0"/>
              <a:t> para </a:t>
            </a:r>
            <a:r>
              <a:rPr lang="en-US" dirty="0" err="1"/>
              <a:t>buscar</a:t>
            </a:r>
            <a:r>
              <a:rPr lang="en-US" dirty="0"/>
              <a:t> una </a:t>
            </a:r>
            <a:r>
              <a:rPr lang="en-US" dirty="0" err="1"/>
              <a:t>ubicación</a:t>
            </a:r>
            <a:r>
              <a:rPr lang="en-US" dirty="0"/>
              <a:t> y </a:t>
            </a:r>
            <a:r>
              <a:rPr lang="en-US" dirty="0" err="1"/>
              <a:t>ver</a:t>
            </a:r>
            <a:r>
              <a:rPr lang="en-US" dirty="0"/>
              <a:t> el </a:t>
            </a:r>
            <a:r>
              <a:rPr lang="en-US" dirty="0" err="1"/>
              <a:t>efecto</a:t>
            </a:r>
            <a:r>
              <a:rPr lang="en-US" dirty="0"/>
              <a:t> de la </a:t>
            </a:r>
            <a:r>
              <a:rPr lang="en-US" dirty="0" err="1"/>
              <a:t>disminución</a:t>
            </a:r>
            <a:r>
              <a:rPr lang="en-US" dirty="0"/>
              <a:t> de la </a:t>
            </a:r>
            <a:r>
              <a:rPr lang="en-US" dirty="0" err="1"/>
              <a:t>temperatura</a:t>
            </a:r>
            <a:r>
              <a:rPr lang="en-US" dirty="0"/>
              <a:t> </a:t>
            </a:r>
            <a:r>
              <a:rPr lang="en-US" dirty="0" err="1"/>
              <a:t>en</a:t>
            </a:r>
            <a:r>
              <a:rPr lang="en-US" dirty="0"/>
              <a:t> </a:t>
            </a:r>
            <a:r>
              <a:rPr lang="en-US" dirty="0" err="1"/>
              <a:t>su</a:t>
            </a:r>
            <a:r>
              <a:rPr lang="en-US" dirty="0"/>
              <a:t> </a:t>
            </a:r>
            <a:r>
              <a:rPr lang="en-US" dirty="0" err="1"/>
              <a:t>escenario</a:t>
            </a:r>
            <a:r>
              <a:rPr lang="en-US" dirty="0"/>
              <a:t>.</a:t>
            </a:r>
          </a:p>
          <a:p>
            <a:endParaRPr lang="en-US" dirty="0"/>
          </a:p>
          <a:p>
            <a:endParaRPr lang="en-US" dirty="0"/>
          </a:p>
          <a:p>
            <a:r>
              <a:rPr lang="en-US" dirty="0"/>
              <a:t>Fuente: </a:t>
            </a:r>
            <a:r>
              <a:rPr lang="en-US" dirty="0" err="1"/>
              <a:t>En</a:t>
            </a:r>
            <a:r>
              <a:rPr lang="en-US" dirty="0"/>
              <a:t>-ROADS </a:t>
            </a:r>
            <a:r>
              <a:rPr lang="en-US" dirty="0" err="1"/>
              <a:t>en</a:t>
            </a:r>
            <a:r>
              <a:rPr lang="en-US" dirty="0"/>
              <a:t> </a:t>
            </a:r>
            <a:r>
              <a:rPr lang="en-US" dirty="0" err="1"/>
              <a:t>colaboración</a:t>
            </a:r>
            <a:r>
              <a:rPr lang="en-US" dirty="0"/>
              <a:t> con Climate Central </a:t>
            </a:r>
            <a:r>
              <a:rPr lang="en-US" dirty="0" err="1"/>
              <a:t>utilizando</a:t>
            </a:r>
            <a:r>
              <a:rPr lang="en-US" dirty="0"/>
              <a:t> la </a:t>
            </a:r>
            <a:r>
              <a:rPr lang="en-US" dirty="0" err="1"/>
              <a:t>herramienta</a:t>
            </a:r>
            <a:r>
              <a:rPr lang="en-US" dirty="0"/>
              <a:t> de </a:t>
            </a:r>
            <a:r>
              <a:rPr lang="en-US" dirty="0" err="1"/>
              <a:t>detección</a:t>
            </a:r>
            <a:r>
              <a:rPr lang="en-US" dirty="0"/>
              <a:t> de </a:t>
            </a:r>
            <a:r>
              <a:rPr lang="en-US" dirty="0" err="1"/>
              <a:t>riesgos</a:t>
            </a:r>
            <a:r>
              <a:rPr lang="en-US" dirty="0"/>
              <a:t> </a:t>
            </a:r>
            <a:r>
              <a:rPr lang="en-US" dirty="0" err="1"/>
              <a:t>costeros</a:t>
            </a:r>
            <a:r>
              <a:rPr lang="en-US" dirty="0"/>
              <a:t> de Climate Central https://</a:t>
            </a:r>
            <a:r>
              <a:rPr lang="en-US" dirty="0" err="1"/>
              <a:t>coastal.climatecentral.org</a:t>
            </a:r>
            <a:r>
              <a:rPr lang="en-US" dirty="0"/>
              <a:t>/</a:t>
            </a:r>
          </a:p>
          <a:p>
            <a:endParaRPr lang="en-US" dirty="0"/>
          </a:p>
          <a:p>
            <a:r>
              <a:rPr lang="en-US" dirty="0" err="1"/>
              <a:t>Actualizado</a:t>
            </a:r>
            <a:r>
              <a:rPr lang="en-US" dirty="0"/>
              <a:t>: </a:t>
            </a:r>
            <a:r>
              <a:rPr lang="en-US" dirty="0" err="1"/>
              <a:t>diciembre</a:t>
            </a:r>
            <a:r>
              <a:rPr lang="en-US" dirty="0"/>
              <a:t> de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295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Nota</a:t>
            </a:r>
            <a:r>
              <a:rPr lang="en-US" dirty="0"/>
              <a:t>: El </a:t>
            </a:r>
            <a:r>
              <a:rPr lang="en-US" dirty="0" err="1"/>
              <a:t>riesgo</a:t>
            </a:r>
            <a:r>
              <a:rPr lang="en-US" dirty="0"/>
              <a:t> de </a:t>
            </a:r>
            <a:r>
              <a:rPr lang="en-US" dirty="0" err="1"/>
              <a:t>inundación</a:t>
            </a:r>
            <a:r>
              <a:rPr lang="en-US" dirty="0"/>
              <a:t> por </a:t>
            </a:r>
            <a:r>
              <a:rPr lang="en-US" dirty="0" err="1"/>
              <a:t>aumento</a:t>
            </a:r>
            <a:r>
              <a:rPr lang="en-US" dirty="0"/>
              <a:t> del </a:t>
            </a:r>
            <a:r>
              <a:rPr lang="en-US" dirty="0" err="1"/>
              <a:t>nivel</a:t>
            </a:r>
            <a:r>
              <a:rPr lang="en-US" dirty="0"/>
              <a:t> del mar que se </a:t>
            </a:r>
            <a:r>
              <a:rPr lang="en-US" dirty="0" err="1"/>
              <a:t>muestra</a:t>
            </a:r>
            <a:r>
              <a:rPr lang="en-US" dirty="0"/>
              <a:t> </a:t>
            </a:r>
            <a:r>
              <a:rPr lang="en-US" dirty="0" err="1"/>
              <a:t>aquí</a:t>
            </a:r>
            <a:r>
              <a:rPr lang="en-US" dirty="0"/>
              <a:t> es una </a:t>
            </a:r>
            <a:r>
              <a:rPr lang="en-US" dirty="0" err="1"/>
              <a:t>proyección</a:t>
            </a:r>
            <a:r>
              <a:rPr lang="en-US" dirty="0"/>
              <a:t> del </a:t>
            </a:r>
            <a:r>
              <a:rPr lang="en-US" dirty="0" err="1"/>
              <a:t>aumento</a:t>
            </a:r>
            <a:r>
              <a:rPr lang="en-US" dirty="0"/>
              <a:t> del </a:t>
            </a:r>
            <a:r>
              <a:rPr lang="en-US" dirty="0" err="1"/>
              <a:t>nivel</a:t>
            </a:r>
            <a:r>
              <a:rPr lang="en-US" dirty="0"/>
              <a:t> del mar para 2100. </a:t>
            </a:r>
            <a:r>
              <a:rPr lang="en-US" dirty="0" err="1"/>
              <a:t>Cuanto</a:t>
            </a:r>
            <a:r>
              <a:rPr lang="en-US" dirty="0"/>
              <a:t> antes </a:t>
            </a:r>
            <a:r>
              <a:rPr lang="en-US" dirty="0" err="1"/>
              <a:t>reduzcamos</a:t>
            </a:r>
            <a:r>
              <a:rPr lang="en-US" dirty="0"/>
              <a:t> las </a:t>
            </a:r>
            <a:r>
              <a:rPr lang="en-US" dirty="0" err="1"/>
              <a:t>emisiones</a:t>
            </a:r>
            <a:r>
              <a:rPr lang="en-US" dirty="0"/>
              <a:t> de </a:t>
            </a:r>
            <a:r>
              <a:rPr lang="en-US" dirty="0" err="1"/>
              <a:t>carbono</a:t>
            </a:r>
            <a:r>
              <a:rPr lang="en-US" dirty="0"/>
              <a:t>, </a:t>
            </a:r>
            <a:r>
              <a:rPr lang="en-US" dirty="0" err="1"/>
              <a:t>menor</a:t>
            </a:r>
            <a:r>
              <a:rPr lang="en-US" dirty="0"/>
              <a:t> </a:t>
            </a:r>
            <a:r>
              <a:rPr lang="en-US" dirty="0" err="1"/>
              <a:t>será</a:t>
            </a:r>
            <a:r>
              <a:rPr lang="en-US" dirty="0"/>
              <a:t> el eventual </a:t>
            </a:r>
            <a:r>
              <a:rPr lang="en-US" dirty="0" err="1"/>
              <a:t>aumento</a:t>
            </a:r>
            <a:r>
              <a:rPr lang="en-US" dirty="0"/>
              <a:t> del </a:t>
            </a:r>
            <a:r>
              <a:rPr lang="en-US" dirty="0" err="1"/>
              <a:t>nivel</a:t>
            </a:r>
            <a:r>
              <a:rPr lang="en-US" dirty="0"/>
              <a:t> del mar. </a:t>
            </a:r>
            <a:r>
              <a:rPr lang="en-US" dirty="0" err="1"/>
              <a:t>Utilice</a:t>
            </a:r>
            <a:r>
              <a:rPr lang="en-US" dirty="0"/>
              <a:t> el </a:t>
            </a:r>
            <a:r>
              <a:rPr lang="en-US" dirty="0" err="1"/>
              <a:t>mapa</a:t>
            </a:r>
            <a:r>
              <a:rPr lang="en-US" dirty="0"/>
              <a:t> de </a:t>
            </a:r>
            <a:r>
              <a:rPr lang="en-US" dirty="0" err="1"/>
              <a:t>aumento</a:t>
            </a:r>
            <a:r>
              <a:rPr lang="en-US" dirty="0"/>
              <a:t> del </a:t>
            </a:r>
            <a:r>
              <a:rPr lang="en-US" dirty="0" err="1"/>
              <a:t>nivel</a:t>
            </a:r>
            <a:r>
              <a:rPr lang="en-US" dirty="0"/>
              <a:t> del mar: </a:t>
            </a:r>
            <a:r>
              <a:rPr lang="en-US" dirty="0" err="1"/>
              <a:t>riesgo</a:t>
            </a:r>
            <a:r>
              <a:rPr lang="en-US" dirty="0"/>
              <a:t> de </a:t>
            </a:r>
            <a:r>
              <a:rPr lang="en-US" dirty="0" err="1"/>
              <a:t>inundaciones</a:t>
            </a:r>
            <a:r>
              <a:rPr lang="en-US" dirty="0"/>
              <a:t> </a:t>
            </a:r>
            <a:r>
              <a:rPr lang="en-US" dirty="0" err="1"/>
              <a:t>en</a:t>
            </a:r>
            <a:r>
              <a:rPr lang="en-US" dirty="0"/>
              <a:t> </a:t>
            </a:r>
            <a:r>
              <a:rPr lang="en-US" dirty="0" err="1"/>
              <a:t>En</a:t>
            </a:r>
            <a:r>
              <a:rPr lang="en-US" dirty="0"/>
              <a:t>-ROADS </a:t>
            </a:r>
            <a:r>
              <a:rPr lang="en-US" dirty="0" err="1"/>
              <a:t>en</a:t>
            </a:r>
            <a:r>
              <a:rPr lang="en-US" dirty="0"/>
              <a:t> "</a:t>
            </a:r>
            <a:r>
              <a:rPr lang="en-US" dirty="0" err="1"/>
              <a:t>Impactos</a:t>
            </a:r>
            <a:r>
              <a:rPr lang="en-US" dirty="0"/>
              <a:t>" </a:t>
            </a:r>
            <a:r>
              <a:rPr lang="en-US" dirty="0" err="1"/>
              <a:t>en</a:t>
            </a:r>
            <a:r>
              <a:rPr lang="en-US" dirty="0"/>
              <a:t> el </a:t>
            </a:r>
            <a:r>
              <a:rPr lang="en-US" dirty="0" err="1"/>
              <a:t>menú</a:t>
            </a:r>
            <a:r>
              <a:rPr lang="en-US" dirty="0"/>
              <a:t> </a:t>
            </a:r>
            <a:r>
              <a:rPr lang="en-US" dirty="0" err="1"/>
              <a:t>Gráficos</a:t>
            </a:r>
            <a:r>
              <a:rPr lang="en-US" dirty="0"/>
              <a:t> para </a:t>
            </a:r>
            <a:r>
              <a:rPr lang="en-US" dirty="0" err="1"/>
              <a:t>buscar</a:t>
            </a:r>
            <a:r>
              <a:rPr lang="en-US" dirty="0"/>
              <a:t> una </a:t>
            </a:r>
            <a:r>
              <a:rPr lang="en-US" dirty="0" err="1"/>
              <a:t>ubicación</a:t>
            </a:r>
            <a:r>
              <a:rPr lang="en-US" dirty="0"/>
              <a:t> y </a:t>
            </a:r>
            <a:r>
              <a:rPr lang="en-US" dirty="0" err="1"/>
              <a:t>ver</a:t>
            </a:r>
            <a:r>
              <a:rPr lang="en-US" dirty="0"/>
              <a:t> el </a:t>
            </a:r>
            <a:r>
              <a:rPr lang="en-US" dirty="0" err="1"/>
              <a:t>efecto</a:t>
            </a:r>
            <a:r>
              <a:rPr lang="en-US" dirty="0"/>
              <a:t> de la </a:t>
            </a:r>
            <a:r>
              <a:rPr lang="en-US" dirty="0" err="1"/>
              <a:t>disminución</a:t>
            </a:r>
            <a:r>
              <a:rPr lang="en-US" dirty="0"/>
              <a:t> de la </a:t>
            </a:r>
            <a:r>
              <a:rPr lang="en-US" dirty="0" err="1"/>
              <a:t>temperatura</a:t>
            </a:r>
            <a:r>
              <a:rPr lang="en-US" dirty="0"/>
              <a:t> </a:t>
            </a:r>
            <a:r>
              <a:rPr lang="en-US" dirty="0" err="1"/>
              <a:t>en</a:t>
            </a:r>
            <a:r>
              <a:rPr lang="en-US" dirty="0"/>
              <a:t> </a:t>
            </a:r>
            <a:r>
              <a:rPr lang="en-US" dirty="0" err="1"/>
              <a:t>su</a:t>
            </a:r>
            <a:r>
              <a:rPr lang="en-US" dirty="0"/>
              <a:t> </a:t>
            </a:r>
            <a:r>
              <a:rPr lang="en-US" dirty="0" err="1"/>
              <a:t>escenario</a:t>
            </a:r>
            <a:r>
              <a:rPr lang="en-US" dirty="0"/>
              <a:t>.</a:t>
            </a:r>
          </a:p>
          <a:p>
            <a:endParaRPr lang="en-US" dirty="0"/>
          </a:p>
          <a:p>
            <a:endParaRPr lang="en-US" dirty="0"/>
          </a:p>
          <a:p>
            <a:r>
              <a:rPr lang="en-US" dirty="0"/>
              <a:t>Fuente: </a:t>
            </a:r>
            <a:r>
              <a:rPr lang="en-US" dirty="0" err="1"/>
              <a:t>En</a:t>
            </a:r>
            <a:r>
              <a:rPr lang="en-US" dirty="0"/>
              <a:t>-ROADS </a:t>
            </a:r>
            <a:r>
              <a:rPr lang="en-US" dirty="0" err="1"/>
              <a:t>en</a:t>
            </a:r>
            <a:r>
              <a:rPr lang="en-US" dirty="0"/>
              <a:t> </a:t>
            </a:r>
            <a:r>
              <a:rPr lang="en-US" dirty="0" err="1"/>
              <a:t>colaboración</a:t>
            </a:r>
            <a:r>
              <a:rPr lang="en-US" dirty="0"/>
              <a:t> con Climate Central </a:t>
            </a:r>
            <a:r>
              <a:rPr lang="en-US" dirty="0" err="1"/>
              <a:t>utilizando</a:t>
            </a:r>
            <a:r>
              <a:rPr lang="en-US" dirty="0"/>
              <a:t> la </a:t>
            </a:r>
            <a:r>
              <a:rPr lang="en-US" dirty="0" err="1"/>
              <a:t>herramienta</a:t>
            </a:r>
            <a:r>
              <a:rPr lang="en-US" dirty="0"/>
              <a:t> de </a:t>
            </a:r>
            <a:r>
              <a:rPr lang="en-US" dirty="0" err="1"/>
              <a:t>detección</a:t>
            </a:r>
            <a:r>
              <a:rPr lang="en-US" dirty="0"/>
              <a:t> de </a:t>
            </a:r>
            <a:r>
              <a:rPr lang="en-US" dirty="0" err="1"/>
              <a:t>riesgos</a:t>
            </a:r>
            <a:r>
              <a:rPr lang="en-US" dirty="0"/>
              <a:t> </a:t>
            </a:r>
            <a:r>
              <a:rPr lang="en-US" dirty="0" err="1"/>
              <a:t>costeros</a:t>
            </a:r>
            <a:r>
              <a:rPr lang="en-US" dirty="0"/>
              <a:t> de Climate Central https://</a:t>
            </a:r>
            <a:r>
              <a:rPr lang="en-US" dirty="0" err="1"/>
              <a:t>coastal.climatecentral.org</a:t>
            </a:r>
            <a:r>
              <a:rPr lang="en-US" dirty="0"/>
              <a:t>/</a:t>
            </a:r>
          </a:p>
          <a:p>
            <a:endParaRPr lang="en-US" dirty="0"/>
          </a:p>
          <a:p>
            <a:r>
              <a:rPr lang="en-US" dirty="0" err="1"/>
              <a:t>Actualizado</a:t>
            </a:r>
            <a:r>
              <a:rPr lang="en-US" dirty="0"/>
              <a:t>: </a:t>
            </a:r>
            <a:r>
              <a:rPr lang="en-US" dirty="0" err="1"/>
              <a:t>diciembre</a:t>
            </a:r>
            <a:r>
              <a:rPr lang="en-US" dirty="0"/>
              <a:t> de 2021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357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Guión</a:t>
            </a:r>
            <a:r>
              <a:rPr lang="en-US" dirty="0"/>
              <a:t>: </a:t>
            </a:r>
            <a:r>
              <a:rPr lang="en-US" dirty="0" err="1"/>
              <a:t>Así</a:t>
            </a:r>
            <a:r>
              <a:rPr lang="en-US" dirty="0"/>
              <a:t> es </a:t>
            </a:r>
            <a:r>
              <a:rPr lang="en-US" dirty="0" err="1"/>
              <a:t>como</a:t>
            </a:r>
            <a:r>
              <a:rPr lang="en-US" dirty="0"/>
              <a:t> se </a:t>
            </a:r>
            <a:r>
              <a:rPr lang="en-US" dirty="0" err="1"/>
              <a:t>ve</a:t>
            </a:r>
            <a:r>
              <a:rPr lang="en-US" dirty="0"/>
              <a:t> hoy Burj Khalifa (el </a:t>
            </a:r>
            <a:r>
              <a:rPr lang="en-US" dirty="0" err="1"/>
              <a:t>rascacielos</a:t>
            </a:r>
            <a:r>
              <a:rPr lang="en-US" dirty="0"/>
              <a:t> </a:t>
            </a:r>
            <a:r>
              <a:rPr lang="en-US" dirty="0" err="1"/>
              <a:t>más</a:t>
            </a:r>
            <a:r>
              <a:rPr lang="en-US" dirty="0"/>
              <a:t> alto del </a:t>
            </a:r>
            <a:r>
              <a:rPr lang="en-US" dirty="0" err="1"/>
              <a:t>mundo</a:t>
            </a:r>
            <a:r>
              <a:rPr lang="en-US" dirty="0"/>
              <a:t>) </a:t>
            </a:r>
            <a:r>
              <a:rPr lang="en-US" dirty="0" err="1"/>
              <a:t>en</a:t>
            </a:r>
            <a:r>
              <a:rPr lang="en-US" dirty="0"/>
              <a:t> Dubai, </a:t>
            </a:r>
            <a:r>
              <a:rPr lang="en-US" dirty="0" err="1"/>
              <a:t>Emiratos</a:t>
            </a:r>
            <a:r>
              <a:rPr lang="en-US" dirty="0"/>
              <a:t> </a:t>
            </a:r>
            <a:r>
              <a:rPr lang="en-US" dirty="0" err="1"/>
              <a:t>Árabes</a:t>
            </a:r>
            <a:r>
              <a:rPr lang="en-US" dirty="0"/>
              <a:t> Unidos ...</a:t>
            </a:r>
          </a:p>
          <a:p>
            <a:endParaRPr lang="en-US" dirty="0"/>
          </a:p>
          <a:p>
            <a:endParaRPr lang="en-US" dirty="0"/>
          </a:p>
          <a:p>
            <a:r>
              <a:rPr lang="en-US" dirty="0"/>
              <a:t>Fuente:</a:t>
            </a:r>
          </a:p>
          <a:p>
            <a:r>
              <a:rPr lang="en-US" dirty="0" err="1"/>
              <a:t>Clima</a:t>
            </a:r>
            <a:r>
              <a:rPr lang="en-US" dirty="0"/>
              <a:t> Central. (2021). </a:t>
            </a:r>
            <a:r>
              <a:rPr lang="en-US" dirty="0" err="1"/>
              <a:t>Imaginando</a:t>
            </a:r>
            <a:r>
              <a:rPr lang="en-US" dirty="0"/>
              <a:t> </a:t>
            </a:r>
            <a:r>
              <a:rPr lang="en-US" dirty="0" err="1"/>
              <a:t>nuestro</a:t>
            </a:r>
            <a:r>
              <a:rPr lang="en-US" dirty="0"/>
              <a:t> </a:t>
            </a:r>
            <a:r>
              <a:rPr lang="en-US" dirty="0" err="1"/>
              <a:t>futuro</a:t>
            </a:r>
            <a:r>
              <a:rPr lang="en-US" dirty="0"/>
              <a:t>. https://</a:t>
            </a:r>
            <a:r>
              <a:rPr lang="en-US" dirty="0" err="1"/>
              <a:t>picturing.climatecentral.org</a:t>
            </a:r>
            <a:r>
              <a:rPr lang="en-US" dirty="0"/>
              <a:t>/</a:t>
            </a:r>
          </a:p>
          <a:p>
            <a:r>
              <a:rPr lang="en-US" dirty="0"/>
              <a:t>Benjamin H Strauss y col. (2021). </a:t>
            </a:r>
            <a:r>
              <a:rPr lang="en-US" dirty="0" err="1"/>
              <a:t>Amenazas</a:t>
            </a:r>
            <a:r>
              <a:rPr lang="en-US" dirty="0"/>
              <a:t> sin </a:t>
            </a:r>
            <a:r>
              <a:rPr lang="en-US" dirty="0" err="1"/>
              <a:t>precedentes</a:t>
            </a:r>
            <a:r>
              <a:rPr lang="en-US" dirty="0"/>
              <a:t> para las </a:t>
            </a:r>
            <a:r>
              <a:rPr lang="en-US" dirty="0" err="1"/>
              <a:t>ciudades</a:t>
            </a:r>
            <a:r>
              <a:rPr lang="en-US" dirty="0"/>
              <a:t> por el </a:t>
            </a:r>
            <a:r>
              <a:rPr lang="en-US" dirty="0" err="1"/>
              <a:t>aumento</a:t>
            </a:r>
            <a:r>
              <a:rPr lang="en-US" dirty="0"/>
              <a:t> del </a:t>
            </a:r>
            <a:r>
              <a:rPr lang="en-US" dirty="0" err="1"/>
              <a:t>nivel</a:t>
            </a:r>
            <a:r>
              <a:rPr lang="en-US" dirty="0"/>
              <a:t> del mar </a:t>
            </a:r>
            <a:r>
              <a:rPr lang="en-US" dirty="0" err="1"/>
              <a:t>durante</a:t>
            </a:r>
            <a:r>
              <a:rPr lang="en-US" dirty="0"/>
              <a:t> </a:t>
            </a:r>
            <a:r>
              <a:rPr lang="en-US" dirty="0" err="1"/>
              <a:t>varios</a:t>
            </a:r>
            <a:r>
              <a:rPr lang="en-US" dirty="0"/>
              <a:t> siglos. </a:t>
            </a:r>
            <a:r>
              <a:rPr lang="en-US" dirty="0" err="1"/>
              <a:t>Reinar</a:t>
            </a:r>
            <a:r>
              <a:rPr lang="en-US" dirty="0"/>
              <a:t>. Res. </a:t>
            </a:r>
            <a:r>
              <a:rPr lang="en-US" dirty="0" err="1"/>
              <a:t>Letón</a:t>
            </a:r>
            <a:r>
              <a:rPr lang="en-US" dirty="0"/>
              <a:t>. 16 114015. https://</a:t>
            </a:r>
            <a:r>
              <a:rPr lang="en-US" dirty="0" err="1"/>
              <a:t>doi.org</a:t>
            </a:r>
            <a:r>
              <a:rPr lang="en-US" dirty="0"/>
              <a:t>/10.1088/1748-9326/ac2e6b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49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Y con un </a:t>
            </a:r>
            <a:r>
              <a:rPr lang="en-US" dirty="0" err="1"/>
              <a:t>aumento</a:t>
            </a:r>
            <a:r>
              <a:rPr lang="en-US" dirty="0"/>
              <a:t> del </a:t>
            </a:r>
            <a:r>
              <a:rPr lang="en-US" dirty="0" err="1"/>
              <a:t>nivel</a:t>
            </a:r>
            <a:r>
              <a:rPr lang="en-US" dirty="0"/>
              <a:t> del mar a largo </a:t>
            </a:r>
            <a:r>
              <a:rPr lang="en-US" dirty="0" err="1"/>
              <a:t>plazo</a:t>
            </a:r>
            <a:r>
              <a:rPr lang="en-US" dirty="0"/>
              <a:t> </a:t>
            </a:r>
            <a:r>
              <a:rPr lang="en-US" dirty="0" err="1"/>
              <a:t>debido</a:t>
            </a:r>
            <a:r>
              <a:rPr lang="en-US" dirty="0"/>
              <a:t> a un </a:t>
            </a:r>
            <a:r>
              <a:rPr lang="en-US" dirty="0" err="1"/>
              <a:t>calentamiento</a:t>
            </a:r>
            <a:r>
              <a:rPr lang="en-US" dirty="0"/>
              <a:t> de 3°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Clima</a:t>
            </a:r>
            <a:r>
              <a:rPr lang="en-US" dirty="0"/>
              <a:t> Central. (2021). </a:t>
            </a:r>
            <a:r>
              <a:rPr lang="en-US" dirty="0" err="1"/>
              <a:t>Imaginando</a:t>
            </a:r>
            <a:r>
              <a:rPr lang="en-US" dirty="0"/>
              <a:t> </a:t>
            </a:r>
            <a:r>
              <a:rPr lang="en-US" dirty="0" err="1"/>
              <a:t>nuestro</a:t>
            </a:r>
            <a:r>
              <a:rPr lang="en-US" dirty="0"/>
              <a:t> </a:t>
            </a:r>
            <a:r>
              <a:rPr lang="en-US" dirty="0" err="1"/>
              <a:t>futuro</a:t>
            </a:r>
            <a:r>
              <a:rPr lang="en-US" dirty="0"/>
              <a:t>. https://</a:t>
            </a:r>
            <a:r>
              <a:rPr lang="en-US" dirty="0" err="1"/>
              <a:t>picturing.climatecentral.org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Benjamin H Strauss y col. (2021). </a:t>
            </a:r>
            <a:r>
              <a:rPr lang="en-US" dirty="0" err="1"/>
              <a:t>Amenazas</a:t>
            </a:r>
            <a:r>
              <a:rPr lang="en-US" dirty="0"/>
              <a:t> sin </a:t>
            </a:r>
            <a:r>
              <a:rPr lang="en-US" dirty="0" err="1"/>
              <a:t>precedentes</a:t>
            </a:r>
            <a:r>
              <a:rPr lang="en-US" dirty="0"/>
              <a:t> para las </a:t>
            </a:r>
            <a:r>
              <a:rPr lang="en-US" dirty="0" err="1"/>
              <a:t>ciudades</a:t>
            </a:r>
            <a:r>
              <a:rPr lang="en-US" dirty="0"/>
              <a:t> por el </a:t>
            </a:r>
            <a:r>
              <a:rPr lang="en-US" dirty="0" err="1"/>
              <a:t>aumento</a:t>
            </a:r>
            <a:r>
              <a:rPr lang="en-US" dirty="0"/>
              <a:t> del </a:t>
            </a:r>
            <a:r>
              <a:rPr lang="en-US" dirty="0" err="1"/>
              <a:t>nivel</a:t>
            </a:r>
            <a:r>
              <a:rPr lang="en-US" dirty="0"/>
              <a:t> del mar </a:t>
            </a:r>
            <a:r>
              <a:rPr lang="en-US" dirty="0" err="1"/>
              <a:t>durante</a:t>
            </a:r>
            <a:r>
              <a:rPr lang="en-US" dirty="0"/>
              <a:t> </a:t>
            </a:r>
            <a:r>
              <a:rPr lang="en-US" dirty="0" err="1"/>
              <a:t>varios</a:t>
            </a:r>
            <a:r>
              <a:rPr lang="en-US" dirty="0"/>
              <a:t> siglos. </a:t>
            </a:r>
            <a:r>
              <a:rPr lang="en-US" dirty="0" err="1"/>
              <a:t>Reinar</a:t>
            </a:r>
            <a:r>
              <a:rPr lang="en-US" dirty="0"/>
              <a:t>. Res. </a:t>
            </a:r>
            <a:r>
              <a:rPr lang="en-US" dirty="0" err="1"/>
              <a:t>Letón</a:t>
            </a:r>
            <a:r>
              <a:rPr lang="en-US" dirty="0"/>
              <a:t>. 16 114015. https://</a:t>
            </a:r>
            <a:r>
              <a:rPr lang="en-US" dirty="0" err="1"/>
              <a:t>doi.org</a:t>
            </a:r>
            <a:r>
              <a:rPr lang="en-US" dirty="0"/>
              <a:t>/10.1088/1748-9326/ac2e6b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991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Estimado facilitador, estas diapositivas pueden ayudarlo a facilitar el Taller climático de En-ROADS, que complementa el modelo de simulación de En-Roads. Puede elegir entre estas diapositivas y ajustarlas para adaptarse a su audiencia y entorno.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Guión: ¡Bienvenidos a todos! Estoy [preséntese] y facilitaré el Taller Climático En-ROADS hoy.</a:t>
            </a:r>
            <a:endParaRPr/>
          </a:p>
        </p:txBody>
      </p:sp>
      <p:sp>
        <p:nvSpPr>
          <p:cNvPr id="128" name="Google Shape;12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Guión:</a:t>
            </a:r>
            <a:r>
              <a:rPr lang="en-US"/>
              <a:t> Así es como se vería el edificio del parlamento del Reino Unido con Big Ben con 4 grados centígrados de calentamiento.</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9" name="Google Shape;30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0: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US" dirty="0"/>
              <a:t>Fuentes:</a:t>
            </a:r>
          </a:p>
          <a:p>
            <a:pPr marL="0" lvl="0" indent="0" algn="l" rtl="0">
              <a:spcBef>
                <a:spcPts val="0"/>
              </a:spcBef>
              <a:spcAft>
                <a:spcPts val="0"/>
              </a:spcAft>
              <a:buNone/>
            </a:pPr>
            <a:endParaRPr lang="es-US" dirty="0"/>
          </a:p>
          <a:p>
            <a:pPr marL="0" lvl="0" indent="0" algn="l" rtl="0">
              <a:spcBef>
                <a:spcPts val="0"/>
              </a:spcBef>
              <a:spcAft>
                <a:spcPts val="0"/>
              </a:spcAft>
              <a:buNone/>
            </a:pPr>
            <a:r>
              <a:rPr lang="es-US" dirty="0"/>
              <a:t>Morgan Stanley. "Cinco sectores que no pueden escapar del cambio climático". 23 de marzo de 2020. https://</a:t>
            </a:r>
            <a:r>
              <a:rPr lang="es-US" dirty="0" err="1"/>
              <a:t>www.morganstanley.com</a:t>
            </a:r>
            <a:r>
              <a:rPr lang="es-US" dirty="0"/>
              <a:t>/</a:t>
            </a:r>
            <a:r>
              <a:rPr lang="es-US" dirty="0" err="1"/>
              <a:t>im</a:t>
            </a:r>
            <a:r>
              <a:rPr lang="es-US" dirty="0"/>
              <a:t>/en-</a:t>
            </a:r>
            <a:r>
              <a:rPr lang="es-US" dirty="0" err="1"/>
              <a:t>us</a:t>
            </a:r>
            <a:r>
              <a:rPr lang="es-US" dirty="0"/>
              <a:t>/individual-</a:t>
            </a:r>
            <a:r>
              <a:rPr lang="es-US" dirty="0" err="1"/>
              <a:t>investor</a:t>
            </a:r>
            <a:r>
              <a:rPr lang="es-US" dirty="0"/>
              <a:t>/</a:t>
            </a:r>
            <a:r>
              <a:rPr lang="es-US" dirty="0" err="1"/>
              <a:t>insights</a:t>
            </a:r>
            <a:r>
              <a:rPr lang="es-US" dirty="0"/>
              <a:t>/</a:t>
            </a:r>
            <a:r>
              <a:rPr lang="es-US" dirty="0" err="1"/>
              <a:t>articles</a:t>
            </a:r>
            <a:r>
              <a:rPr lang="es-US" dirty="0"/>
              <a:t>/</a:t>
            </a:r>
            <a:r>
              <a:rPr lang="es-US" dirty="0" err="1"/>
              <a:t>five</a:t>
            </a:r>
            <a:r>
              <a:rPr lang="es-US" dirty="0"/>
              <a:t>-</a:t>
            </a:r>
            <a:r>
              <a:rPr lang="es-US" dirty="0" err="1"/>
              <a:t>sectors</a:t>
            </a:r>
            <a:r>
              <a:rPr lang="es-US" dirty="0"/>
              <a:t>-</a:t>
            </a:r>
            <a:r>
              <a:rPr lang="es-US" dirty="0" err="1"/>
              <a:t>that</a:t>
            </a:r>
            <a:r>
              <a:rPr lang="es-US" dirty="0"/>
              <a:t>-</a:t>
            </a:r>
            <a:r>
              <a:rPr lang="es-US" dirty="0" err="1"/>
              <a:t>cannot</a:t>
            </a:r>
            <a:r>
              <a:rPr lang="es-US" dirty="0"/>
              <a:t>-escape-</a:t>
            </a:r>
            <a:r>
              <a:rPr lang="es-US" dirty="0" err="1"/>
              <a:t>climate</a:t>
            </a:r>
            <a:r>
              <a:rPr lang="es-US" dirty="0"/>
              <a:t>-</a:t>
            </a:r>
            <a:r>
              <a:rPr lang="es-US" dirty="0" err="1"/>
              <a:t>change.html</a:t>
            </a:r>
            <a:endParaRPr lang="es-US" dirty="0"/>
          </a:p>
          <a:p>
            <a:pPr marL="0" lvl="0" indent="0" algn="l" rtl="0">
              <a:spcBef>
                <a:spcPts val="0"/>
              </a:spcBef>
              <a:spcAft>
                <a:spcPts val="0"/>
              </a:spcAft>
              <a:buNone/>
            </a:pPr>
            <a:endParaRPr lang="es-US" dirty="0"/>
          </a:p>
          <a:p>
            <a:pPr marL="0" lvl="0" indent="0" algn="l" rtl="0">
              <a:spcBef>
                <a:spcPts val="0"/>
              </a:spcBef>
              <a:spcAft>
                <a:spcPts val="0"/>
              </a:spcAft>
              <a:buNone/>
            </a:pPr>
            <a:r>
              <a:rPr lang="es-US" dirty="0"/>
              <a:t>IPCC, 2018: Calentamiento global de 1,5 ° C. Un informe especial del IPCC sobre los impactos del calentamiento global de 1,5 ° C por encima de los niveles preindustriales y las vías de emisión de gases de efecto invernadero relacionadas, en el contexto del fortalecimiento de la respuesta mundial a la amenaza del cambio climático, el desarrollo sostenible y los esfuerzos para erradicar la pobreza. [V. </a:t>
            </a:r>
            <a:r>
              <a:rPr lang="es-US" dirty="0" err="1"/>
              <a:t>Masson-Delmotte</a:t>
            </a:r>
            <a:r>
              <a:rPr lang="es-US" dirty="0"/>
              <a:t>, P. </a:t>
            </a:r>
            <a:r>
              <a:rPr lang="es-US" dirty="0" err="1"/>
              <a:t>Zhai</a:t>
            </a:r>
            <a:r>
              <a:rPr lang="es-US" dirty="0"/>
              <a:t>, H. O. </a:t>
            </a:r>
            <a:r>
              <a:rPr lang="es-US" dirty="0" err="1"/>
              <a:t>Pörtner</a:t>
            </a:r>
            <a:r>
              <a:rPr lang="es-US" dirty="0"/>
              <a:t>, D. Roberts, J. </a:t>
            </a:r>
            <a:r>
              <a:rPr lang="es-US" dirty="0" err="1"/>
              <a:t>Skea</a:t>
            </a:r>
            <a:r>
              <a:rPr lang="es-US" dirty="0"/>
              <a:t>, </a:t>
            </a:r>
            <a:r>
              <a:rPr lang="es-US" dirty="0" err="1"/>
              <a:t>P.R.Shukla</a:t>
            </a:r>
            <a:r>
              <a:rPr lang="es-US" dirty="0"/>
              <a:t>, A. </a:t>
            </a:r>
            <a:r>
              <a:rPr lang="es-US" dirty="0" err="1"/>
              <a:t>Pirani</a:t>
            </a:r>
            <a:r>
              <a:rPr lang="es-US" dirty="0"/>
              <a:t>, W. </a:t>
            </a:r>
            <a:r>
              <a:rPr lang="es-US" dirty="0" err="1"/>
              <a:t>Moufouma-Okia</a:t>
            </a:r>
            <a:r>
              <a:rPr lang="es-US" dirty="0"/>
              <a:t>, </a:t>
            </a:r>
            <a:r>
              <a:rPr lang="es-US" dirty="0" err="1"/>
              <a:t>C.Péan</a:t>
            </a:r>
            <a:r>
              <a:rPr lang="es-US" dirty="0"/>
              <a:t>, R. </a:t>
            </a:r>
            <a:r>
              <a:rPr lang="es-US" dirty="0" err="1"/>
              <a:t>Pidcock</a:t>
            </a:r>
            <a:r>
              <a:rPr lang="es-US" dirty="0"/>
              <a:t>, S. </a:t>
            </a:r>
            <a:r>
              <a:rPr lang="es-US" dirty="0" err="1"/>
              <a:t>Connors</a:t>
            </a:r>
            <a:r>
              <a:rPr lang="es-US" dirty="0"/>
              <a:t>, JBR </a:t>
            </a:r>
            <a:r>
              <a:rPr lang="es-US" dirty="0" err="1"/>
              <a:t>Matthews</a:t>
            </a:r>
            <a:r>
              <a:rPr lang="es-US" dirty="0"/>
              <a:t>, Y. </a:t>
            </a:r>
            <a:r>
              <a:rPr lang="es-US" dirty="0" err="1"/>
              <a:t>Chen</a:t>
            </a:r>
            <a:r>
              <a:rPr lang="es-US" dirty="0"/>
              <a:t>, X. </a:t>
            </a:r>
            <a:r>
              <a:rPr lang="es-US" dirty="0" err="1"/>
              <a:t>Zhou</a:t>
            </a:r>
            <a:r>
              <a:rPr lang="es-US" dirty="0"/>
              <a:t>, MI </a:t>
            </a:r>
            <a:r>
              <a:rPr lang="es-US" dirty="0" err="1"/>
              <a:t>Gomis</a:t>
            </a:r>
            <a:r>
              <a:rPr lang="es-US" dirty="0"/>
              <a:t>, E. </a:t>
            </a:r>
            <a:r>
              <a:rPr lang="es-US" dirty="0" err="1"/>
              <a:t>Lonnoy</a:t>
            </a:r>
            <a:r>
              <a:rPr lang="es-US" dirty="0"/>
              <a:t>, T. </a:t>
            </a:r>
            <a:r>
              <a:rPr lang="es-US" dirty="0" err="1"/>
              <a:t>Maycock</a:t>
            </a:r>
            <a:r>
              <a:rPr lang="es-US" dirty="0"/>
              <a:t>, M. </a:t>
            </a:r>
            <a:r>
              <a:rPr lang="es-US" dirty="0" err="1"/>
              <a:t>Tignor</a:t>
            </a:r>
            <a:r>
              <a:rPr lang="es-US" dirty="0"/>
              <a:t>, T. </a:t>
            </a:r>
            <a:r>
              <a:rPr lang="es-US" dirty="0" err="1"/>
              <a:t>Waterfield</a:t>
            </a:r>
            <a:r>
              <a:rPr lang="es-US" dirty="0"/>
              <a:t> ( eds.)]. https://</a:t>
            </a:r>
            <a:r>
              <a:rPr lang="es-US" dirty="0" err="1"/>
              <a:t>www.ipcc.ch</a:t>
            </a:r>
            <a:r>
              <a:rPr lang="es-US" dirty="0"/>
              <a:t>/</a:t>
            </a:r>
            <a:r>
              <a:rPr lang="es-US" dirty="0" err="1"/>
              <a:t>site</a:t>
            </a:r>
            <a:r>
              <a:rPr lang="es-US" dirty="0"/>
              <a:t>/</a:t>
            </a:r>
            <a:r>
              <a:rPr lang="es-US" dirty="0" err="1"/>
              <a:t>assets</a:t>
            </a:r>
            <a:r>
              <a:rPr lang="es-US" dirty="0"/>
              <a:t>/</a:t>
            </a:r>
            <a:r>
              <a:rPr lang="es-US" dirty="0" err="1"/>
              <a:t>uploads</a:t>
            </a:r>
            <a:r>
              <a:rPr lang="es-US" dirty="0"/>
              <a:t>/</a:t>
            </a:r>
            <a:r>
              <a:rPr lang="es-US" dirty="0" err="1"/>
              <a:t>sites</a:t>
            </a:r>
            <a:r>
              <a:rPr lang="es-US" dirty="0"/>
              <a:t>/2/2019/06/SR15_Full_Report_Low_Res.pdf</a:t>
            </a:r>
          </a:p>
          <a:p>
            <a:pPr marL="0" lvl="0" indent="0" algn="l" rtl="0">
              <a:spcBef>
                <a:spcPts val="0"/>
              </a:spcBef>
              <a:spcAft>
                <a:spcPts val="0"/>
              </a:spcAft>
              <a:buNone/>
            </a:pPr>
            <a:endParaRPr lang="es-US" dirty="0"/>
          </a:p>
          <a:p>
            <a:pPr marL="0" lvl="0" indent="0" algn="l" rtl="0">
              <a:spcBef>
                <a:spcPts val="0"/>
              </a:spcBef>
              <a:spcAft>
                <a:spcPts val="0"/>
              </a:spcAft>
              <a:buNone/>
            </a:pPr>
            <a:r>
              <a:rPr lang="es-US" dirty="0"/>
              <a:t>Foto: https://</a:t>
            </a:r>
            <a:r>
              <a:rPr lang="es-US" dirty="0" err="1"/>
              <a:t>www.cnbc.com</a:t>
            </a:r>
            <a:r>
              <a:rPr lang="es-US" dirty="0"/>
              <a:t>/2019/02/14/climate-disasters-cost-650-billion-over-3-years-morgan-stanley.html</a:t>
            </a:r>
            <a:endParaRPr dirty="0"/>
          </a:p>
        </p:txBody>
      </p:sp>
      <p:sp>
        <p:nvSpPr>
          <p:cNvPr id="324" name="Google Shape;32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1: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83b2c8eaba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83b2c8eaba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US" dirty="0"/>
              <a:t>Nota - Utilice la guía del panel de control de En-ROADS para ayudar a orientar a los participantes a sus variables de decisión dentro de los 18 controles deslizantes. Utilice este tiempo para orientar también brevemente a las personas sobre el simulador de En-ROADS real y mostrar cómo esta guía se relaciona con el simulador de En-ROADS.</a:t>
            </a:r>
            <a:endParaRPr dirty="0"/>
          </a:p>
        </p:txBody>
      </p:sp>
      <p:sp>
        <p:nvSpPr>
          <p:cNvPr id="340" name="Google Shape;340;g83b2c8eaba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3: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US" dirty="0"/>
              <a:t>Nota: solicite respuestas de su audiencia. Pruebe un par y explique las dinámicas en En-ROADS.</a:t>
            </a:r>
            <a:endParaRPr dirty="0"/>
          </a:p>
        </p:txBody>
      </p:sp>
      <p:sp>
        <p:nvSpPr>
          <p:cNvPr id="346" name="Google Shape;34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4: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Fuente de </a:t>
            </a:r>
            <a:r>
              <a:rPr lang="en-US" dirty="0" err="1"/>
              <a:t>Imágenes</a:t>
            </a:r>
            <a:r>
              <a:rPr lang="en-US" dirty="0"/>
              <a:t>:</a:t>
            </a:r>
          </a:p>
          <a:p>
            <a:endParaRPr lang="en-US" dirty="0"/>
          </a:p>
          <a:p>
            <a:r>
              <a:rPr lang="en-US" dirty="0"/>
              <a:t>https://</a:t>
            </a:r>
            <a:r>
              <a:rPr lang="en-US" dirty="0" err="1"/>
              <a:t>www.npr.org</a:t>
            </a:r>
            <a:r>
              <a:rPr lang="en-US" dirty="0"/>
              <a:t>/sections/</a:t>
            </a:r>
            <a:r>
              <a:rPr lang="en-US" dirty="0" err="1"/>
              <a:t>thetwo</a:t>
            </a:r>
            <a:r>
              <a:rPr lang="en-US" dirty="0"/>
              <a:t>-way/2015/12/12/459502597/2-degrees-100-billion-the-world-climate-agreement-by-the-numbers</a:t>
            </a:r>
          </a:p>
          <a:p>
            <a:r>
              <a:rPr lang="en-US" dirty="0"/>
              <a:t>https://</a:t>
            </a:r>
            <a:r>
              <a:rPr lang="en-US" dirty="0" err="1"/>
              <a:t>www.nature.com</a:t>
            </a:r>
            <a:r>
              <a:rPr lang="en-US" dirty="0"/>
              <a:t>/articles/d41586-020-00834-7</a:t>
            </a:r>
          </a:p>
          <a:p>
            <a:pPr marL="0" lvl="0" indent="0" algn="l" rtl="0">
              <a:spcBef>
                <a:spcPts val="0"/>
              </a:spcBef>
              <a:spcAft>
                <a:spcPts val="0"/>
              </a:spcAft>
              <a:buNone/>
            </a:pPr>
            <a:endParaRPr dirty="0"/>
          </a:p>
        </p:txBody>
      </p:sp>
      <p:sp>
        <p:nvSpPr>
          <p:cNvPr id="354" name="Google Shape;35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5: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US" dirty="0"/>
              <a:t>Nota - Cuando pida a los participantes su opinión, hágales estas preguntas para que las consideren en sus acciones propuestas.</a:t>
            </a:r>
            <a:endParaRPr dirty="0"/>
          </a:p>
        </p:txBody>
      </p:sp>
      <p:sp>
        <p:nvSpPr>
          <p:cNvPr id="363" name="Google Shape;36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dirty="0" err="1">
                <a:solidFill>
                  <a:schemeClr val="lt1"/>
                </a:solidFill>
              </a:rPr>
              <a:t>Guión</a:t>
            </a:r>
            <a:r>
              <a:rPr lang="en-US" sz="1200" i="1" dirty="0">
                <a:solidFill>
                  <a:schemeClr val="lt1"/>
                </a:solidFill>
              </a:rPr>
              <a:t>: </a:t>
            </a:r>
            <a:r>
              <a:rPr lang="en-US" sz="1200" i="0" dirty="0" err="1">
                <a:solidFill>
                  <a:schemeClr val="lt1"/>
                </a:solidFill>
              </a:rPr>
              <a:t>utilizaremos</a:t>
            </a:r>
            <a:r>
              <a:rPr lang="en-US" sz="1200" i="0" dirty="0">
                <a:solidFill>
                  <a:schemeClr val="lt1"/>
                </a:solidFill>
              </a:rPr>
              <a:t> una </a:t>
            </a:r>
            <a:r>
              <a:rPr lang="en-US" sz="1200" i="0" dirty="0" err="1">
                <a:solidFill>
                  <a:schemeClr val="lt1"/>
                </a:solidFill>
              </a:rPr>
              <a:t>herramienta</a:t>
            </a:r>
            <a:r>
              <a:rPr lang="en-US" sz="1200" i="0" dirty="0">
                <a:solidFill>
                  <a:schemeClr val="lt1"/>
                </a:solidFill>
              </a:rPr>
              <a:t> </a:t>
            </a:r>
            <a:r>
              <a:rPr lang="en-US" sz="1200" i="0" dirty="0" err="1">
                <a:solidFill>
                  <a:schemeClr val="lt1"/>
                </a:solidFill>
              </a:rPr>
              <a:t>interactiva</a:t>
            </a:r>
            <a:r>
              <a:rPr lang="en-US" sz="1200" i="0" dirty="0">
                <a:solidFill>
                  <a:schemeClr val="lt1"/>
                </a:solidFill>
              </a:rPr>
              <a:t> </a:t>
            </a:r>
            <a:r>
              <a:rPr lang="en-US" sz="1200" i="0" dirty="0" err="1">
                <a:solidFill>
                  <a:schemeClr val="lt1"/>
                </a:solidFill>
              </a:rPr>
              <a:t>llamada</a:t>
            </a:r>
            <a:r>
              <a:rPr lang="en-US" sz="1200" i="0" dirty="0">
                <a:solidFill>
                  <a:schemeClr val="lt1"/>
                </a:solidFill>
              </a:rPr>
              <a:t> </a:t>
            </a:r>
            <a:r>
              <a:rPr lang="en-US" sz="1200" i="0" dirty="0" err="1">
                <a:solidFill>
                  <a:schemeClr val="lt1"/>
                </a:solidFill>
              </a:rPr>
              <a:t>En</a:t>
            </a:r>
            <a:r>
              <a:rPr lang="en-US" sz="1200" i="0" dirty="0">
                <a:solidFill>
                  <a:schemeClr val="lt1"/>
                </a:solidFill>
              </a:rPr>
              <a:t>-ROADS, </a:t>
            </a:r>
            <a:r>
              <a:rPr lang="en-US" sz="1200" i="0" dirty="0" err="1">
                <a:solidFill>
                  <a:schemeClr val="lt1"/>
                </a:solidFill>
              </a:rPr>
              <a:t>desarrollada</a:t>
            </a:r>
            <a:r>
              <a:rPr lang="en-US" sz="1200" i="0" dirty="0">
                <a:solidFill>
                  <a:schemeClr val="lt1"/>
                </a:solidFill>
              </a:rPr>
              <a:t> por Climate Interactive, un </a:t>
            </a:r>
            <a:r>
              <a:rPr lang="en-US" sz="1200" i="0" dirty="0" err="1">
                <a:solidFill>
                  <a:schemeClr val="lt1"/>
                </a:solidFill>
              </a:rPr>
              <a:t>grupo</a:t>
            </a:r>
            <a:r>
              <a:rPr lang="en-US" sz="1200" i="0" dirty="0">
                <a:solidFill>
                  <a:schemeClr val="lt1"/>
                </a:solidFill>
              </a:rPr>
              <a:t> de </a:t>
            </a:r>
            <a:r>
              <a:rPr lang="en-US" sz="1200" i="0" dirty="0" err="1">
                <a:solidFill>
                  <a:schemeClr val="lt1"/>
                </a:solidFill>
              </a:rPr>
              <a:t>expertos</a:t>
            </a:r>
            <a:r>
              <a:rPr lang="en-US" sz="1200" i="0" dirty="0">
                <a:solidFill>
                  <a:schemeClr val="lt1"/>
                </a:solidFill>
              </a:rPr>
              <a:t> </a:t>
            </a:r>
            <a:r>
              <a:rPr lang="en-US" sz="1200" i="0" dirty="0" err="1">
                <a:solidFill>
                  <a:schemeClr val="lt1"/>
                </a:solidFill>
              </a:rPr>
              <a:t>líder</a:t>
            </a:r>
            <a:r>
              <a:rPr lang="en-US" sz="1200" i="0" dirty="0">
                <a:solidFill>
                  <a:schemeClr val="lt1"/>
                </a:solidFill>
              </a:rPr>
              <a:t> </a:t>
            </a:r>
            <a:r>
              <a:rPr lang="en-US" sz="1200" i="0" dirty="0" err="1">
                <a:solidFill>
                  <a:schemeClr val="lt1"/>
                </a:solidFill>
              </a:rPr>
              <a:t>en</a:t>
            </a:r>
            <a:r>
              <a:rPr lang="en-US" sz="1200" i="0" dirty="0">
                <a:solidFill>
                  <a:schemeClr val="lt1"/>
                </a:solidFill>
              </a:rPr>
              <a:t> </a:t>
            </a:r>
            <a:r>
              <a:rPr lang="en-US" sz="1200" i="0" dirty="0" err="1">
                <a:solidFill>
                  <a:schemeClr val="lt1"/>
                </a:solidFill>
              </a:rPr>
              <a:t>energía</a:t>
            </a:r>
            <a:r>
              <a:rPr lang="en-US" sz="1200" i="0" dirty="0">
                <a:solidFill>
                  <a:schemeClr val="lt1"/>
                </a:solidFill>
              </a:rPr>
              <a:t> y </a:t>
            </a:r>
            <a:r>
              <a:rPr lang="en-US" sz="1200" i="0" dirty="0" err="1">
                <a:solidFill>
                  <a:schemeClr val="lt1"/>
                </a:solidFill>
              </a:rPr>
              <a:t>clima</a:t>
            </a:r>
            <a:r>
              <a:rPr lang="en-US" sz="1200" i="0" dirty="0">
                <a:solidFill>
                  <a:schemeClr val="lt1"/>
                </a:solidFill>
              </a:rPr>
              <a:t> sin fines de </a:t>
            </a:r>
            <a:r>
              <a:rPr lang="en-US" sz="1200" i="0" dirty="0" err="1">
                <a:solidFill>
                  <a:schemeClr val="lt1"/>
                </a:solidFill>
              </a:rPr>
              <a:t>lucro</a:t>
            </a:r>
            <a:r>
              <a:rPr lang="en-US" sz="1200" i="0" dirty="0">
                <a:solidFill>
                  <a:schemeClr val="lt1"/>
                </a:solidFill>
              </a:rPr>
              <a:t>, </a:t>
            </a:r>
            <a:r>
              <a:rPr lang="en-US" sz="1200" i="0" dirty="0" err="1">
                <a:solidFill>
                  <a:schemeClr val="lt1"/>
                </a:solidFill>
              </a:rPr>
              <a:t>en</a:t>
            </a:r>
            <a:r>
              <a:rPr lang="en-US" sz="1200" i="0" dirty="0">
                <a:solidFill>
                  <a:schemeClr val="lt1"/>
                </a:solidFill>
              </a:rPr>
              <a:t> </a:t>
            </a:r>
            <a:r>
              <a:rPr lang="en-US" sz="1200" i="0" dirty="0" err="1">
                <a:solidFill>
                  <a:schemeClr val="lt1"/>
                </a:solidFill>
              </a:rPr>
              <a:t>asociación</a:t>
            </a:r>
            <a:r>
              <a:rPr lang="en-US" sz="1200" i="0" dirty="0">
                <a:solidFill>
                  <a:schemeClr val="lt1"/>
                </a:solidFill>
              </a:rPr>
              <a:t> con la </a:t>
            </a:r>
            <a:r>
              <a:rPr lang="en-US" sz="1200" i="0" dirty="0" err="1">
                <a:solidFill>
                  <a:schemeClr val="lt1"/>
                </a:solidFill>
              </a:rPr>
              <a:t>Iniciativa</a:t>
            </a:r>
            <a:r>
              <a:rPr lang="en-US" sz="1200" i="0" dirty="0">
                <a:solidFill>
                  <a:schemeClr val="lt1"/>
                </a:solidFill>
              </a:rPr>
              <a:t> de </a:t>
            </a:r>
            <a:r>
              <a:rPr lang="en-US" sz="1200" i="0" dirty="0" err="1">
                <a:solidFill>
                  <a:schemeClr val="lt1"/>
                </a:solidFill>
              </a:rPr>
              <a:t>Sostenibilidad</a:t>
            </a:r>
            <a:r>
              <a:rPr lang="en-US" sz="1200" i="0" dirty="0">
                <a:solidFill>
                  <a:schemeClr val="lt1"/>
                </a:solidFill>
              </a:rPr>
              <a:t> Sloan del MIT (Instituto de </a:t>
            </a:r>
            <a:r>
              <a:rPr lang="en-US" sz="1200" i="0" dirty="0" err="1">
                <a:solidFill>
                  <a:schemeClr val="lt1"/>
                </a:solidFill>
              </a:rPr>
              <a:t>Tecnología</a:t>
            </a:r>
            <a:r>
              <a:rPr lang="en-US" sz="1200" i="0" dirty="0">
                <a:solidFill>
                  <a:schemeClr val="lt1"/>
                </a:solidFill>
              </a:rPr>
              <a:t> de Massachusetts).</a:t>
            </a:r>
            <a:endParaRPr i="0" dirty="0"/>
          </a:p>
        </p:txBody>
      </p:sp>
      <p:sp>
        <p:nvSpPr>
          <p:cNvPr id="135" name="Google Shape;13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7: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33</a:t>
            </a:fld>
            <a:endParaRPr sz="1200">
              <a:solidFill>
                <a:schemeClr val="dk1"/>
              </a:solidFill>
              <a:latin typeface="Times"/>
              <a:ea typeface="Times"/>
              <a:cs typeface="Times"/>
              <a:sym typeface="Times"/>
            </a:endParaRPr>
          </a:p>
        </p:txBody>
      </p:sp>
      <p:sp>
        <p:nvSpPr>
          <p:cNvPr id="391" name="Google Shape;391;p3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92" name="Google Shape;392;p39: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Nota: Estas son las tres preguntas orientadoras básicas para dirigir la discusión del informe. Puede elegir la suya y hacer un seguimiento con preguntas más detalladas. Proporcionamos algunas opciones para Preguntas de debate adicionales en la Guía del facilitador.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34</a:t>
            </a:fld>
            <a:endParaRPr sz="1200">
              <a:solidFill>
                <a:schemeClr val="dk1"/>
              </a:solidFill>
              <a:latin typeface="Times"/>
              <a:ea typeface="Times"/>
              <a:cs typeface="Times"/>
              <a:sym typeface="Times"/>
            </a:endParaRPr>
          </a:p>
        </p:txBody>
      </p:sp>
      <p:sp>
        <p:nvSpPr>
          <p:cNvPr id="399" name="Google Shape;399;p40: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00" name="Google Shape;400;p40: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normAutofit/>
          </a:bodyPr>
          <a:lstStyle/>
          <a:p>
            <a:r>
              <a:rPr lang="en-US" dirty="0"/>
              <a:t>Sources:</a:t>
            </a:r>
          </a:p>
          <a:p>
            <a:endParaRPr lang="en-US" dirty="0"/>
          </a:p>
          <a:p>
            <a:r>
              <a:rPr lang="en-US" dirty="0"/>
              <a:t>https://</a:t>
            </a:r>
            <a:r>
              <a:rPr lang="en-US" dirty="0" err="1"/>
              <a:t>blogs.microsoft.com</a:t>
            </a:r>
            <a:r>
              <a:rPr lang="en-US" dirty="0"/>
              <a:t>/blog/2020/01/16/microsoft-will-be-carbon-negative-by-2030/</a:t>
            </a:r>
          </a:p>
          <a:p>
            <a:r>
              <a:rPr lang="en-US" dirty="0"/>
              <a:t>https://www.there100.org/technical-guidance</a:t>
            </a:r>
          </a:p>
          <a:p>
            <a:r>
              <a:rPr lang="en-US" dirty="0"/>
              <a:t>https://</a:t>
            </a:r>
            <a:r>
              <a:rPr lang="en-US" dirty="0" err="1"/>
              <a:t>hmgroup.com</a:t>
            </a:r>
            <a:r>
              <a:rPr lang="en-US" dirty="0"/>
              <a:t>/media/news/general-2017/h-m-joins-international-initiative-to-enhance-energy-productivit.html</a:t>
            </a:r>
          </a:p>
          <a:p>
            <a:endParaRPr lang="en-US" dirty="0"/>
          </a:p>
          <a:p>
            <a:r>
              <a:rPr lang="en-US" dirty="0"/>
              <a:t>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/photos/PQmXUxmfR44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/photos/_h0xG4s6NFg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pixabay.com</a:t>
            </a:r>
            <a:r>
              <a:rPr lang="en-US" dirty="0"/>
              <a:t>/images/id-1712699/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/photos/_h0xG4s6NFg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Updated: October 2020</a:t>
            </a:r>
          </a:p>
          <a:p>
            <a:endParaRPr lang="en-US" dirty="0"/>
          </a:p>
          <a:p>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35</a:t>
            </a:fld>
            <a:endParaRPr lang="en-US" dirty="0"/>
          </a:p>
        </p:txBody>
      </p:sp>
    </p:spTree>
    <p:extLst>
      <p:ext uri="{BB962C8B-B14F-4D97-AF65-F5344CB8AC3E}">
        <p14:creationId xmlns:p14="http://schemas.microsoft.com/office/powerpoint/2010/main" val="1441830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2: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none" dirty="0">
                <a:solidFill>
                  <a:schemeClr val="hlink"/>
                </a:solidFill>
              </a:rPr>
              <a:t>Fuentes:</a:t>
            </a:r>
          </a:p>
          <a:p>
            <a:pPr marL="0" lvl="0" indent="0" algn="l" rtl="0">
              <a:spcBef>
                <a:spcPts val="0"/>
              </a:spcBef>
              <a:spcAft>
                <a:spcPts val="0"/>
              </a:spcAft>
              <a:buNone/>
            </a:pPr>
            <a:r>
              <a:rPr lang="en-US" u="none" dirty="0">
                <a:solidFill>
                  <a:schemeClr val="hlink"/>
                </a:solidFill>
              </a:rPr>
              <a:t>https://</a:t>
            </a:r>
            <a:r>
              <a:rPr lang="en-US" u="none" dirty="0" err="1">
                <a:solidFill>
                  <a:schemeClr val="hlink"/>
                </a:solidFill>
              </a:rPr>
              <a:t>carbonpricingdashboard.worldbank.org</a:t>
            </a:r>
            <a:r>
              <a:rPr lang="en-US" u="none" dirty="0">
                <a:solidFill>
                  <a:schemeClr val="hlink"/>
                </a:solidFill>
              </a:rPr>
              <a:t>/</a:t>
            </a:r>
            <a:r>
              <a:rPr lang="en-US" u="none" dirty="0" err="1">
                <a:solidFill>
                  <a:schemeClr val="hlink"/>
                </a:solidFill>
              </a:rPr>
              <a:t>map_data</a:t>
            </a:r>
            <a:r>
              <a:rPr lang="en-US" u="none" dirty="0">
                <a:solidFill>
                  <a:schemeClr val="hlink"/>
                </a:solidFill>
              </a:rPr>
              <a:t> y Grupo del Banco Mundial. (2019). Estado y </a:t>
            </a:r>
            <a:r>
              <a:rPr lang="en-US" u="none" dirty="0" err="1">
                <a:solidFill>
                  <a:schemeClr val="hlink"/>
                </a:solidFill>
              </a:rPr>
              <a:t>tendencias</a:t>
            </a:r>
            <a:r>
              <a:rPr lang="en-US" u="none" dirty="0">
                <a:solidFill>
                  <a:schemeClr val="hlink"/>
                </a:solidFill>
              </a:rPr>
              <a:t> de la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2019. Washington, DC: Banco Mundial. https://</a:t>
            </a:r>
            <a:r>
              <a:rPr lang="en-US" u="none" dirty="0" err="1">
                <a:solidFill>
                  <a:schemeClr val="hlink"/>
                </a:solidFill>
              </a:rPr>
              <a:t>openknowledge.worldbank.org</a:t>
            </a:r>
            <a:r>
              <a:rPr lang="en-US" u="none" dirty="0">
                <a:solidFill>
                  <a:schemeClr val="hlink"/>
                </a:solidFill>
              </a:rPr>
              <a:t>/handle/10986/31755</a:t>
            </a:r>
          </a:p>
          <a:p>
            <a:pPr marL="0" lvl="0" indent="0" algn="l" rtl="0">
              <a:spcBef>
                <a:spcPts val="0"/>
              </a:spcBef>
              <a:spcAft>
                <a:spcPts val="0"/>
              </a:spcAft>
              <a:buNone/>
            </a:pPr>
            <a:endParaRPr lang="en-US" u="none" dirty="0">
              <a:solidFill>
                <a:schemeClr val="hlink"/>
              </a:solidFill>
            </a:endParaRPr>
          </a:p>
          <a:p>
            <a:pPr marL="0" lvl="0" indent="0" algn="l" rtl="0">
              <a:spcBef>
                <a:spcPts val="0"/>
              </a:spcBef>
              <a:spcAft>
                <a:spcPts val="0"/>
              </a:spcAft>
              <a:buNone/>
            </a:pPr>
            <a:r>
              <a:rPr lang="en-US" u="none" dirty="0" err="1">
                <a:solidFill>
                  <a:schemeClr val="hlink"/>
                </a:solidFill>
              </a:rPr>
              <a:t>Notas</a:t>
            </a:r>
            <a:r>
              <a:rPr lang="en-US" u="none" dirty="0">
                <a:solidFill>
                  <a:schemeClr val="hlink"/>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ETS = Emissions Trading System (Sistema de tope y </a:t>
            </a:r>
            <a:r>
              <a:rPr lang="en-US" dirty="0" err="1"/>
              <a:t>comercio</a:t>
            </a:r>
            <a:r>
              <a:rPr lang="en-US" dirty="0"/>
              <a:t> de </a:t>
            </a:r>
            <a:r>
              <a:rPr lang="en-US" dirty="0" err="1"/>
              <a:t>emisiones</a:t>
            </a:r>
            <a:r>
              <a:rPr lang="en-US" dirty="0"/>
              <a:t>)</a:t>
            </a:r>
          </a:p>
          <a:p>
            <a:pPr marL="0" lvl="0" indent="0" algn="l" rtl="0">
              <a:spcBef>
                <a:spcPts val="0"/>
              </a:spcBef>
              <a:spcAft>
                <a:spcPts val="0"/>
              </a:spcAft>
              <a:buNone/>
            </a:pPr>
            <a:endParaRPr lang="en-US" u="none" dirty="0">
              <a:solidFill>
                <a:schemeClr val="hlink"/>
              </a:solidFill>
            </a:endParaRPr>
          </a:p>
          <a:p>
            <a:pPr marL="0" lvl="0" indent="0" algn="l" rtl="0">
              <a:spcBef>
                <a:spcPts val="0"/>
              </a:spcBef>
              <a:spcAft>
                <a:spcPts val="0"/>
              </a:spcAft>
              <a:buNone/>
            </a:pPr>
            <a:r>
              <a:rPr lang="en-US" u="none" dirty="0" err="1">
                <a:solidFill>
                  <a:schemeClr val="hlink"/>
                </a:solidFill>
              </a:rPr>
              <a:t>Notas</a:t>
            </a:r>
            <a:r>
              <a:rPr lang="en-US" u="none" dirty="0">
                <a:solidFill>
                  <a:schemeClr val="hlink"/>
                </a:solidFill>
              </a:rPr>
              <a:t> de “Estado y </a:t>
            </a:r>
            <a:r>
              <a:rPr lang="en-US" u="none" dirty="0" err="1">
                <a:solidFill>
                  <a:schemeClr val="hlink"/>
                </a:solidFill>
              </a:rPr>
              <a:t>tendencias</a:t>
            </a:r>
            <a:r>
              <a:rPr lang="en-US" u="none" dirty="0">
                <a:solidFill>
                  <a:schemeClr val="hlink"/>
                </a:solidFill>
              </a:rPr>
              <a:t> de la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2019” del Banco Mundial: “Los </a:t>
            </a:r>
            <a:r>
              <a:rPr lang="en-US" u="none" dirty="0" err="1">
                <a:solidFill>
                  <a:schemeClr val="hlink"/>
                </a:solidFill>
              </a:rPr>
              <a:t>círculos</a:t>
            </a:r>
            <a:r>
              <a:rPr lang="en-US" u="none" dirty="0">
                <a:solidFill>
                  <a:schemeClr val="hlink"/>
                </a:solidFill>
              </a:rPr>
              <a:t> </a:t>
            </a:r>
            <a:r>
              <a:rPr lang="en-US" u="none" dirty="0" err="1">
                <a:solidFill>
                  <a:schemeClr val="hlink"/>
                </a:solidFill>
              </a:rPr>
              <a:t>grandes</a:t>
            </a:r>
            <a:r>
              <a:rPr lang="en-US" u="none" dirty="0">
                <a:solidFill>
                  <a:schemeClr val="hlink"/>
                </a:solidFill>
              </a:rPr>
              <a:t> </a:t>
            </a:r>
            <a:r>
              <a:rPr lang="en-US" u="none" dirty="0" err="1">
                <a:solidFill>
                  <a:schemeClr val="hlink"/>
                </a:solidFill>
              </a:rPr>
              <a:t>representan</a:t>
            </a:r>
            <a:r>
              <a:rPr lang="en-US" u="none" dirty="0">
                <a:solidFill>
                  <a:schemeClr val="hlink"/>
                </a:solidFill>
              </a:rPr>
              <a:t> </a:t>
            </a:r>
            <a:r>
              <a:rPr lang="en-US" u="none" dirty="0" err="1">
                <a:solidFill>
                  <a:schemeClr val="hlink"/>
                </a:solidFill>
              </a:rPr>
              <a:t>iniciativas</a:t>
            </a:r>
            <a:r>
              <a:rPr lang="en-US" u="none" dirty="0">
                <a:solidFill>
                  <a:schemeClr val="hlink"/>
                </a:solidFill>
              </a:rPr>
              <a:t> de </a:t>
            </a:r>
            <a:r>
              <a:rPr lang="en-US" u="none" dirty="0" err="1">
                <a:solidFill>
                  <a:schemeClr val="hlink"/>
                </a:solidFill>
              </a:rPr>
              <a:t>cooperación</a:t>
            </a:r>
            <a:r>
              <a:rPr lang="en-US" u="none" dirty="0">
                <a:solidFill>
                  <a:schemeClr val="hlink"/>
                </a:solidFill>
              </a:rPr>
              <a:t> </a:t>
            </a:r>
            <a:r>
              <a:rPr lang="en-US" u="none" dirty="0" err="1">
                <a:solidFill>
                  <a:schemeClr val="hlink"/>
                </a:solidFill>
              </a:rPr>
              <a:t>sobre</a:t>
            </a:r>
            <a:r>
              <a:rPr lang="en-US" u="none" dirty="0">
                <a:solidFill>
                  <a:schemeClr val="hlink"/>
                </a:solidFill>
              </a:rPr>
              <a:t>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entre </a:t>
            </a:r>
            <a:r>
              <a:rPr lang="en-US" u="none" dirty="0" err="1">
                <a:solidFill>
                  <a:schemeClr val="hlink"/>
                </a:solidFill>
              </a:rPr>
              <a:t>jurisdicciones</a:t>
            </a:r>
            <a:r>
              <a:rPr lang="en-US" u="none" dirty="0">
                <a:solidFill>
                  <a:schemeClr val="hlink"/>
                </a:solidFill>
              </a:rPr>
              <a:t> </a:t>
            </a:r>
            <a:r>
              <a:rPr lang="en-US" u="none" dirty="0" err="1">
                <a:solidFill>
                  <a:schemeClr val="hlink"/>
                </a:solidFill>
              </a:rPr>
              <a:t>subnacionales</a:t>
            </a:r>
            <a:r>
              <a:rPr lang="en-US" u="none" dirty="0">
                <a:solidFill>
                  <a:schemeClr val="hlink"/>
                </a:solidFill>
              </a:rPr>
              <a:t>. Los </a:t>
            </a:r>
            <a:r>
              <a:rPr lang="en-US" u="none" dirty="0" err="1">
                <a:solidFill>
                  <a:schemeClr val="hlink"/>
                </a:solidFill>
              </a:rPr>
              <a:t>círculos</a:t>
            </a:r>
            <a:r>
              <a:rPr lang="en-US" u="none" dirty="0">
                <a:solidFill>
                  <a:schemeClr val="hlink"/>
                </a:solidFill>
              </a:rPr>
              <a:t> </a:t>
            </a:r>
            <a:r>
              <a:rPr lang="en-US" u="none" dirty="0" err="1">
                <a:solidFill>
                  <a:schemeClr val="hlink"/>
                </a:solidFill>
              </a:rPr>
              <a:t>pequeños</a:t>
            </a:r>
            <a:r>
              <a:rPr lang="en-US" u="none" dirty="0">
                <a:solidFill>
                  <a:schemeClr val="hlink"/>
                </a:solidFill>
              </a:rPr>
              <a:t> </a:t>
            </a:r>
            <a:r>
              <a:rPr lang="en-US" u="none" dirty="0" err="1">
                <a:solidFill>
                  <a:schemeClr val="hlink"/>
                </a:solidFill>
              </a:rPr>
              <a:t>representan</a:t>
            </a:r>
            <a:r>
              <a:rPr lang="en-US" u="none" dirty="0">
                <a:solidFill>
                  <a:schemeClr val="hlink"/>
                </a:solidFill>
              </a:rPr>
              <a:t> </a:t>
            </a:r>
            <a:r>
              <a:rPr lang="en-US" u="none" dirty="0" err="1">
                <a:solidFill>
                  <a:schemeClr val="hlink"/>
                </a:solidFill>
              </a:rPr>
              <a:t>iniciativas</a:t>
            </a:r>
            <a:r>
              <a:rPr lang="en-US" u="none" dirty="0">
                <a:solidFill>
                  <a:schemeClr val="hlink"/>
                </a:solidFill>
              </a:rPr>
              <a:t> de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a:t>
            </a:r>
            <a:r>
              <a:rPr lang="en-US" u="none" dirty="0" err="1">
                <a:solidFill>
                  <a:schemeClr val="hlink"/>
                </a:solidFill>
              </a:rPr>
              <a:t>en</a:t>
            </a:r>
            <a:r>
              <a:rPr lang="en-US" u="none" dirty="0">
                <a:solidFill>
                  <a:schemeClr val="hlink"/>
                </a:solidFill>
              </a:rPr>
              <a:t> las </a:t>
            </a:r>
            <a:r>
              <a:rPr lang="en-US" u="none" dirty="0" err="1">
                <a:solidFill>
                  <a:schemeClr val="hlink"/>
                </a:solidFill>
              </a:rPr>
              <a:t>ciudades</a:t>
            </a:r>
            <a:r>
              <a:rPr lang="en-US" u="none" dirty="0">
                <a:solidFill>
                  <a:schemeClr val="hlink"/>
                </a:solidFill>
              </a:rPr>
              <a:t>. Nota: Las </a:t>
            </a:r>
            <a:r>
              <a:rPr lang="en-US" u="none" dirty="0" err="1">
                <a:solidFill>
                  <a:schemeClr val="hlink"/>
                </a:solidFill>
              </a:rPr>
              <a:t>iniciativas</a:t>
            </a:r>
            <a:r>
              <a:rPr lang="en-US" u="none" dirty="0">
                <a:solidFill>
                  <a:schemeClr val="hlink"/>
                </a:solidFill>
              </a:rPr>
              <a:t> de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se </a:t>
            </a:r>
            <a:r>
              <a:rPr lang="en-US" u="none" dirty="0" err="1">
                <a:solidFill>
                  <a:schemeClr val="hlink"/>
                </a:solidFill>
              </a:rPr>
              <a:t>consideran</a:t>
            </a:r>
            <a:r>
              <a:rPr lang="en-US" u="none" dirty="0">
                <a:solidFill>
                  <a:schemeClr val="hlink"/>
                </a:solidFill>
              </a:rPr>
              <a:t> "</a:t>
            </a:r>
            <a:r>
              <a:rPr lang="en-US" u="none" dirty="0" err="1">
                <a:solidFill>
                  <a:schemeClr val="hlink"/>
                </a:solidFill>
              </a:rPr>
              <a:t>programadas</a:t>
            </a:r>
            <a:r>
              <a:rPr lang="en-US" u="none" dirty="0">
                <a:solidFill>
                  <a:schemeClr val="hlink"/>
                </a:solidFill>
              </a:rPr>
              <a:t> para </a:t>
            </a:r>
            <a:r>
              <a:rPr lang="en-US" u="none" dirty="0" err="1">
                <a:solidFill>
                  <a:schemeClr val="hlink"/>
                </a:solidFill>
              </a:rPr>
              <a:t>su</a:t>
            </a:r>
            <a:r>
              <a:rPr lang="en-US" u="none" dirty="0">
                <a:solidFill>
                  <a:schemeClr val="hlink"/>
                </a:solidFill>
              </a:rPr>
              <a:t> </a:t>
            </a:r>
            <a:r>
              <a:rPr lang="en-US" u="none" dirty="0" err="1">
                <a:solidFill>
                  <a:schemeClr val="hlink"/>
                </a:solidFill>
              </a:rPr>
              <a:t>implementación</a:t>
            </a:r>
            <a:r>
              <a:rPr lang="en-US" u="none" dirty="0">
                <a:solidFill>
                  <a:schemeClr val="hlink"/>
                </a:solidFill>
              </a:rPr>
              <a:t>" una </a:t>
            </a:r>
            <a:r>
              <a:rPr lang="en-US" u="none" dirty="0" err="1">
                <a:solidFill>
                  <a:schemeClr val="hlink"/>
                </a:solidFill>
              </a:rPr>
              <a:t>vez</a:t>
            </a:r>
            <a:r>
              <a:rPr lang="en-US" u="none" dirty="0">
                <a:solidFill>
                  <a:schemeClr val="hlink"/>
                </a:solidFill>
              </a:rPr>
              <a:t> que se </a:t>
            </a:r>
            <a:r>
              <a:rPr lang="en-US" u="none" dirty="0" err="1">
                <a:solidFill>
                  <a:schemeClr val="hlink"/>
                </a:solidFill>
              </a:rPr>
              <a:t>han</a:t>
            </a:r>
            <a:r>
              <a:rPr lang="en-US" u="none" dirty="0">
                <a:solidFill>
                  <a:schemeClr val="hlink"/>
                </a:solidFill>
              </a:rPr>
              <a:t> </a:t>
            </a:r>
            <a:r>
              <a:rPr lang="en-US" u="none" dirty="0" err="1">
                <a:solidFill>
                  <a:schemeClr val="hlink"/>
                </a:solidFill>
              </a:rPr>
              <a:t>adoptado</a:t>
            </a:r>
            <a:r>
              <a:rPr lang="en-US" u="none" dirty="0">
                <a:solidFill>
                  <a:schemeClr val="hlink"/>
                </a:solidFill>
              </a:rPr>
              <a:t> </a:t>
            </a:r>
            <a:r>
              <a:rPr lang="en-US" u="none" dirty="0" err="1">
                <a:solidFill>
                  <a:schemeClr val="hlink"/>
                </a:solidFill>
              </a:rPr>
              <a:t>formalmente</a:t>
            </a:r>
            <a:r>
              <a:rPr lang="en-US" u="none" dirty="0">
                <a:solidFill>
                  <a:schemeClr val="hlink"/>
                </a:solidFill>
              </a:rPr>
              <a:t> a </a:t>
            </a:r>
            <a:r>
              <a:rPr lang="en-US" u="none" dirty="0" err="1">
                <a:solidFill>
                  <a:schemeClr val="hlink"/>
                </a:solidFill>
              </a:rPr>
              <a:t>través</a:t>
            </a:r>
            <a:r>
              <a:rPr lang="en-US" u="none" dirty="0">
                <a:solidFill>
                  <a:schemeClr val="hlink"/>
                </a:solidFill>
              </a:rPr>
              <a:t> de la </a:t>
            </a:r>
            <a:r>
              <a:rPr lang="en-US" u="none" dirty="0" err="1">
                <a:solidFill>
                  <a:schemeClr val="hlink"/>
                </a:solidFill>
              </a:rPr>
              <a:t>legislación</a:t>
            </a:r>
            <a:r>
              <a:rPr lang="en-US" u="none" dirty="0">
                <a:solidFill>
                  <a:schemeClr val="hlink"/>
                </a:solidFill>
              </a:rPr>
              <a:t> y </a:t>
            </a:r>
            <a:r>
              <a:rPr lang="en-US" u="none" dirty="0" err="1">
                <a:solidFill>
                  <a:schemeClr val="hlink"/>
                </a:solidFill>
              </a:rPr>
              <a:t>tienen</a:t>
            </a:r>
            <a:r>
              <a:rPr lang="en-US" u="none" dirty="0">
                <a:solidFill>
                  <a:schemeClr val="hlink"/>
                </a:solidFill>
              </a:rPr>
              <a:t> una </a:t>
            </a:r>
            <a:r>
              <a:rPr lang="en-US" u="none" dirty="0" err="1">
                <a:solidFill>
                  <a:schemeClr val="hlink"/>
                </a:solidFill>
              </a:rPr>
              <a:t>fecha</a:t>
            </a:r>
            <a:r>
              <a:rPr lang="en-US" u="none" dirty="0">
                <a:solidFill>
                  <a:schemeClr val="hlink"/>
                </a:solidFill>
              </a:rPr>
              <a:t> de </a:t>
            </a:r>
            <a:r>
              <a:rPr lang="en-US" u="none" dirty="0" err="1">
                <a:solidFill>
                  <a:schemeClr val="hlink"/>
                </a:solidFill>
              </a:rPr>
              <a:t>inicio</a:t>
            </a:r>
            <a:r>
              <a:rPr lang="en-US" u="none" dirty="0">
                <a:solidFill>
                  <a:schemeClr val="hlink"/>
                </a:solidFill>
              </a:rPr>
              <a:t> </a:t>
            </a:r>
            <a:r>
              <a:rPr lang="en-US" u="none" dirty="0" err="1">
                <a:solidFill>
                  <a:schemeClr val="hlink"/>
                </a:solidFill>
              </a:rPr>
              <a:t>oficial</a:t>
            </a:r>
            <a:r>
              <a:rPr lang="en-US" u="none" dirty="0">
                <a:solidFill>
                  <a:schemeClr val="hlink"/>
                </a:solidFill>
              </a:rPr>
              <a:t> </a:t>
            </a:r>
            <a:r>
              <a:rPr lang="en-US" u="none" dirty="0" err="1">
                <a:solidFill>
                  <a:schemeClr val="hlink"/>
                </a:solidFill>
              </a:rPr>
              <a:t>planificada</a:t>
            </a:r>
            <a:r>
              <a:rPr lang="en-US" u="none" dirty="0">
                <a:solidFill>
                  <a:schemeClr val="hlink"/>
                </a:solidFill>
              </a:rPr>
              <a:t>. Las </a:t>
            </a:r>
            <a:r>
              <a:rPr lang="en-US" u="none" dirty="0" err="1">
                <a:solidFill>
                  <a:schemeClr val="hlink"/>
                </a:solidFill>
              </a:rPr>
              <a:t>iniciativas</a:t>
            </a:r>
            <a:r>
              <a:rPr lang="en-US" u="none" dirty="0">
                <a:solidFill>
                  <a:schemeClr val="hlink"/>
                </a:solidFill>
              </a:rPr>
              <a:t> de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se </a:t>
            </a:r>
            <a:r>
              <a:rPr lang="en-US" u="none" dirty="0" err="1">
                <a:solidFill>
                  <a:schemeClr val="hlink"/>
                </a:solidFill>
              </a:rPr>
              <a:t>consideran</a:t>
            </a:r>
            <a:r>
              <a:rPr lang="en-US" u="none" dirty="0">
                <a:solidFill>
                  <a:schemeClr val="hlink"/>
                </a:solidFill>
              </a:rPr>
              <a:t> "</a:t>
            </a:r>
            <a:r>
              <a:rPr lang="en-US" u="none" dirty="0" err="1">
                <a:solidFill>
                  <a:schemeClr val="hlink"/>
                </a:solidFill>
              </a:rPr>
              <a:t>en</a:t>
            </a:r>
            <a:r>
              <a:rPr lang="en-US" u="none" dirty="0">
                <a:solidFill>
                  <a:schemeClr val="hlink"/>
                </a:solidFill>
              </a:rPr>
              <a:t> </a:t>
            </a:r>
            <a:r>
              <a:rPr lang="en-US" u="none" dirty="0" err="1">
                <a:solidFill>
                  <a:schemeClr val="hlink"/>
                </a:solidFill>
              </a:rPr>
              <a:t>consideración</a:t>
            </a:r>
            <a:r>
              <a:rPr lang="en-US" u="none" dirty="0">
                <a:solidFill>
                  <a:schemeClr val="hlink"/>
                </a:solidFill>
              </a:rPr>
              <a:t>" </a:t>
            </a:r>
            <a:r>
              <a:rPr lang="en-US" u="none" dirty="0" err="1">
                <a:solidFill>
                  <a:schemeClr val="hlink"/>
                </a:solidFill>
              </a:rPr>
              <a:t>si</a:t>
            </a:r>
            <a:r>
              <a:rPr lang="en-US" u="none" dirty="0">
                <a:solidFill>
                  <a:schemeClr val="hlink"/>
                </a:solidFill>
              </a:rPr>
              <a:t> el </a:t>
            </a:r>
            <a:r>
              <a:rPr lang="en-US" u="none" dirty="0" err="1">
                <a:solidFill>
                  <a:schemeClr val="hlink"/>
                </a:solidFill>
              </a:rPr>
              <a:t>gobierno</a:t>
            </a:r>
            <a:r>
              <a:rPr lang="en-US" u="none" dirty="0">
                <a:solidFill>
                  <a:schemeClr val="hlink"/>
                </a:solidFill>
              </a:rPr>
              <a:t> ha </a:t>
            </a:r>
            <a:r>
              <a:rPr lang="en-US" u="none" dirty="0" err="1">
                <a:solidFill>
                  <a:schemeClr val="hlink"/>
                </a:solidFill>
              </a:rPr>
              <a:t>anunciado</a:t>
            </a:r>
            <a:r>
              <a:rPr lang="en-US" u="none" dirty="0">
                <a:solidFill>
                  <a:schemeClr val="hlink"/>
                </a:solidFill>
              </a:rPr>
              <a:t> </a:t>
            </a:r>
            <a:r>
              <a:rPr lang="en-US" u="none" dirty="0" err="1">
                <a:solidFill>
                  <a:schemeClr val="hlink"/>
                </a:solidFill>
              </a:rPr>
              <a:t>su</a:t>
            </a:r>
            <a:r>
              <a:rPr lang="en-US" u="none" dirty="0">
                <a:solidFill>
                  <a:schemeClr val="hlink"/>
                </a:solidFill>
              </a:rPr>
              <a:t> </a:t>
            </a:r>
            <a:r>
              <a:rPr lang="en-US" u="none" dirty="0" err="1">
                <a:solidFill>
                  <a:schemeClr val="hlink"/>
                </a:solidFill>
              </a:rPr>
              <a:t>intención</a:t>
            </a:r>
            <a:r>
              <a:rPr lang="en-US" u="none" dirty="0">
                <a:solidFill>
                  <a:schemeClr val="hlink"/>
                </a:solidFill>
              </a:rPr>
              <a:t> de </a:t>
            </a:r>
            <a:r>
              <a:rPr lang="en-US" u="none" dirty="0" err="1">
                <a:solidFill>
                  <a:schemeClr val="hlink"/>
                </a:solidFill>
              </a:rPr>
              <a:t>trabajar</a:t>
            </a:r>
            <a:r>
              <a:rPr lang="en-US" u="none" dirty="0">
                <a:solidFill>
                  <a:schemeClr val="hlink"/>
                </a:solidFill>
              </a:rPr>
              <a:t> </a:t>
            </a:r>
            <a:r>
              <a:rPr lang="en-US" u="none" dirty="0" err="1">
                <a:solidFill>
                  <a:schemeClr val="hlink"/>
                </a:solidFill>
              </a:rPr>
              <a:t>hacia</a:t>
            </a:r>
            <a:r>
              <a:rPr lang="en-US" u="none" dirty="0">
                <a:solidFill>
                  <a:schemeClr val="hlink"/>
                </a:solidFill>
              </a:rPr>
              <a:t> la </a:t>
            </a:r>
            <a:r>
              <a:rPr lang="en-US" u="none" dirty="0" err="1">
                <a:solidFill>
                  <a:schemeClr val="hlink"/>
                </a:solidFill>
              </a:rPr>
              <a:t>implementación</a:t>
            </a:r>
            <a:r>
              <a:rPr lang="en-US" u="none" dirty="0">
                <a:solidFill>
                  <a:schemeClr val="hlink"/>
                </a:solidFill>
              </a:rPr>
              <a:t> de una </a:t>
            </a:r>
            <a:r>
              <a:rPr lang="en-US" u="none" dirty="0" err="1">
                <a:solidFill>
                  <a:schemeClr val="hlink"/>
                </a:solidFill>
              </a:rPr>
              <a:t>iniciativa</a:t>
            </a:r>
            <a:r>
              <a:rPr lang="en-US" u="none" dirty="0">
                <a:solidFill>
                  <a:schemeClr val="hlink"/>
                </a:solidFill>
              </a:rPr>
              <a:t> de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y </a:t>
            </a:r>
            <a:r>
              <a:rPr lang="en-US" u="none" dirty="0" err="1">
                <a:solidFill>
                  <a:schemeClr val="hlink"/>
                </a:solidFill>
              </a:rPr>
              <a:t>esto</a:t>
            </a:r>
            <a:r>
              <a:rPr lang="en-US" u="none" dirty="0">
                <a:solidFill>
                  <a:schemeClr val="hlink"/>
                </a:solidFill>
              </a:rPr>
              <a:t> ha </a:t>
            </a:r>
            <a:r>
              <a:rPr lang="en-US" u="none" dirty="0" err="1">
                <a:solidFill>
                  <a:schemeClr val="hlink"/>
                </a:solidFill>
              </a:rPr>
              <a:t>sido</a:t>
            </a:r>
            <a:r>
              <a:rPr lang="en-US" u="none" dirty="0">
                <a:solidFill>
                  <a:schemeClr val="hlink"/>
                </a:solidFill>
              </a:rPr>
              <a:t> </a:t>
            </a:r>
            <a:r>
              <a:rPr lang="en-US" u="none" dirty="0" err="1">
                <a:solidFill>
                  <a:schemeClr val="hlink"/>
                </a:solidFill>
              </a:rPr>
              <a:t>confirmado</a:t>
            </a:r>
            <a:r>
              <a:rPr lang="en-US" u="none" dirty="0">
                <a:solidFill>
                  <a:schemeClr val="hlink"/>
                </a:solidFill>
              </a:rPr>
              <a:t> </a:t>
            </a:r>
            <a:r>
              <a:rPr lang="en-US" u="none" dirty="0" err="1">
                <a:solidFill>
                  <a:schemeClr val="hlink"/>
                </a:solidFill>
              </a:rPr>
              <a:t>formalmente</a:t>
            </a:r>
            <a:r>
              <a:rPr lang="en-US" u="none" dirty="0">
                <a:solidFill>
                  <a:schemeClr val="hlink"/>
                </a:solidFill>
              </a:rPr>
              <a:t> por </a:t>
            </a:r>
            <a:r>
              <a:rPr lang="en-US" u="none" dirty="0" err="1">
                <a:solidFill>
                  <a:schemeClr val="hlink"/>
                </a:solidFill>
              </a:rPr>
              <a:t>fuentes</a:t>
            </a:r>
            <a:r>
              <a:rPr lang="en-US" u="none" dirty="0">
                <a:solidFill>
                  <a:schemeClr val="hlink"/>
                </a:solidFill>
              </a:rPr>
              <a:t> </a:t>
            </a:r>
            <a:r>
              <a:rPr lang="en-US" u="none" dirty="0" err="1">
                <a:solidFill>
                  <a:schemeClr val="hlink"/>
                </a:solidFill>
              </a:rPr>
              <a:t>gubernamentales</a:t>
            </a:r>
            <a:r>
              <a:rPr lang="en-US" u="none" dirty="0">
                <a:solidFill>
                  <a:schemeClr val="hlink"/>
                </a:solidFill>
              </a:rPr>
              <a:t> </a:t>
            </a:r>
            <a:r>
              <a:rPr lang="en-US" u="none" dirty="0" err="1">
                <a:solidFill>
                  <a:schemeClr val="hlink"/>
                </a:solidFill>
              </a:rPr>
              <a:t>oficiales</a:t>
            </a:r>
            <a:r>
              <a:rPr lang="en-US" u="none" dirty="0">
                <a:solidFill>
                  <a:schemeClr val="hlink"/>
                </a:solidFill>
              </a:rPr>
              <a:t>. Las </a:t>
            </a:r>
            <a:r>
              <a:rPr lang="en-US" u="none" dirty="0" err="1">
                <a:solidFill>
                  <a:schemeClr val="hlink"/>
                </a:solidFill>
              </a:rPr>
              <a:t>iniciativas</a:t>
            </a:r>
            <a:r>
              <a:rPr lang="en-US" u="none" dirty="0">
                <a:solidFill>
                  <a:schemeClr val="hlink"/>
                </a:solidFill>
              </a:rPr>
              <a:t> de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se </a:t>
            </a:r>
            <a:r>
              <a:rPr lang="en-US" u="none" dirty="0" err="1">
                <a:solidFill>
                  <a:schemeClr val="hlink"/>
                </a:solidFill>
              </a:rPr>
              <a:t>han</a:t>
            </a:r>
            <a:r>
              <a:rPr lang="en-US" u="none" dirty="0">
                <a:solidFill>
                  <a:schemeClr val="hlink"/>
                </a:solidFill>
              </a:rPr>
              <a:t> </a:t>
            </a:r>
            <a:r>
              <a:rPr lang="en-US" u="none" dirty="0" err="1">
                <a:solidFill>
                  <a:schemeClr val="hlink"/>
                </a:solidFill>
              </a:rPr>
              <a:t>clasificado</a:t>
            </a:r>
            <a:r>
              <a:rPr lang="en-US" u="none" dirty="0">
                <a:solidFill>
                  <a:schemeClr val="hlink"/>
                </a:solidFill>
              </a:rPr>
              <a:t> </a:t>
            </a:r>
            <a:r>
              <a:rPr lang="en-US" u="none" dirty="0" err="1">
                <a:solidFill>
                  <a:schemeClr val="hlink"/>
                </a:solidFill>
              </a:rPr>
              <a:t>en</a:t>
            </a:r>
            <a:r>
              <a:rPr lang="en-US" u="none" dirty="0">
                <a:solidFill>
                  <a:schemeClr val="hlink"/>
                </a:solidFill>
              </a:rPr>
              <a:t> los ETS y los </a:t>
            </a:r>
            <a:r>
              <a:rPr lang="en-US" u="none" dirty="0" err="1">
                <a:solidFill>
                  <a:schemeClr val="hlink"/>
                </a:solidFill>
              </a:rPr>
              <a:t>impuestos</a:t>
            </a:r>
            <a:r>
              <a:rPr lang="en-US" u="none" dirty="0">
                <a:solidFill>
                  <a:schemeClr val="hlink"/>
                </a:solidFill>
              </a:rPr>
              <a:t> al </a:t>
            </a:r>
            <a:r>
              <a:rPr lang="en-US" u="none" dirty="0" err="1">
                <a:solidFill>
                  <a:schemeClr val="hlink"/>
                </a:solidFill>
              </a:rPr>
              <a:t>carbono</a:t>
            </a:r>
            <a:r>
              <a:rPr lang="en-US" u="none" dirty="0">
                <a:solidFill>
                  <a:schemeClr val="hlink"/>
                </a:solidFill>
              </a:rPr>
              <a:t> de </a:t>
            </a:r>
            <a:r>
              <a:rPr lang="en-US" u="none" dirty="0" err="1">
                <a:solidFill>
                  <a:schemeClr val="hlink"/>
                </a:solidFill>
              </a:rPr>
              <a:t>acuerdo</a:t>
            </a:r>
            <a:r>
              <a:rPr lang="en-US" u="none" dirty="0">
                <a:solidFill>
                  <a:schemeClr val="hlink"/>
                </a:solidFill>
              </a:rPr>
              <a:t> con </a:t>
            </a:r>
            <a:r>
              <a:rPr lang="en-US" u="none" dirty="0" err="1">
                <a:solidFill>
                  <a:schemeClr val="hlink"/>
                </a:solidFill>
              </a:rPr>
              <a:t>su</a:t>
            </a:r>
            <a:r>
              <a:rPr lang="en-US" u="none" dirty="0">
                <a:solidFill>
                  <a:schemeClr val="hlink"/>
                </a:solidFill>
              </a:rPr>
              <a:t> </a:t>
            </a:r>
            <a:r>
              <a:rPr lang="en-US" u="none" dirty="0" err="1">
                <a:solidFill>
                  <a:schemeClr val="hlink"/>
                </a:solidFill>
              </a:rPr>
              <a:t>funcionamiento</a:t>
            </a:r>
            <a:r>
              <a:rPr lang="en-US" u="none" dirty="0">
                <a:solidFill>
                  <a:schemeClr val="hlink"/>
                </a:solidFill>
              </a:rPr>
              <a:t> </a:t>
            </a:r>
            <a:r>
              <a:rPr lang="en-US" u="none" dirty="0" err="1">
                <a:solidFill>
                  <a:schemeClr val="hlink"/>
                </a:solidFill>
              </a:rPr>
              <a:t>técnico</a:t>
            </a:r>
            <a:r>
              <a:rPr lang="en-US" u="none" dirty="0">
                <a:solidFill>
                  <a:schemeClr val="hlink"/>
                </a:solidFill>
              </a:rPr>
              <a:t>. ETS no solo se </a:t>
            </a:r>
            <a:r>
              <a:rPr lang="en-US" u="none" dirty="0" err="1">
                <a:solidFill>
                  <a:schemeClr val="hlink"/>
                </a:solidFill>
              </a:rPr>
              <a:t>refiere</a:t>
            </a:r>
            <a:r>
              <a:rPr lang="en-US" u="none" dirty="0">
                <a:solidFill>
                  <a:schemeClr val="hlink"/>
                </a:solidFill>
              </a:rPr>
              <a:t> a los </a:t>
            </a:r>
            <a:r>
              <a:rPr lang="en-US" u="none" dirty="0" err="1">
                <a:solidFill>
                  <a:schemeClr val="hlink"/>
                </a:solidFill>
              </a:rPr>
              <a:t>sistemas</a:t>
            </a:r>
            <a:r>
              <a:rPr lang="en-US" u="none" dirty="0">
                <a:solidFill>
                  <a:schemeClr val="hlink"/>
                </a:solidFill>
              </a:rPr>
              <a:t> de tope y </a:t>
            </a:r>
            <a:r>
              <a:rPr lang="en-US" u="none" dirty="0" err="1">
                <a:solidFill>
                  <a:schemeClr val="hlink"/>
                </a:solidFill>
              </a:rPr>
              <a:t>comercio</a:t>
            </a:r>
            <a:r>
              <a:rPr lang="en-US" u="none" dirty="0">
                <a:solidFill>
                  <a:schemeClr val="hlink"/>
                </a:solidFill>
              </a:rPr>
              <a:t>, </a:t>
            </a:r>
            <a:r>
              <a:rPr lang="en-US" u="none" dirty="0" err="1">
                <a:solidFill>
                  <a:schemeClr val="hlink"/>
                </a:solidFill>
              </a:rPr>
              <a:t>sino</a:t>
            </a:r>
            <a:r>
              <a:rPr lang="en-US" u="none" dirty="0">
                <a:solidFill>
                  <a:schemeClr val="hlink"/>
                </a:solidFill>
              </a:rPr>
              <a:t> </a:t>
            </a:r>
            <a:r>
              <a:rPr lang="en-US" u="none" dirty="0" err="1">
                <a:solidFill>
                  <a:schemeClr val="hlink"/>
                </a:solidFill>
              </a:rPr>
              <a:t>también</a:t>
            </a:r>
            <a:r>
              <a:rPr lang="en-US" u="none" dirty="0">
                <a:solidFill>
                  <a:schemeClr val="hlink"/>
                </a:solidFill>
              </a:rPr>
              <a:t> a los </a:t>
            </a:r>
            <a:r>
              <a:rPr lang="en-US" u="none" dirty="0" err="1">
                <a:solidFill>
                  <a:schemeClr val="hlink"/>
                </a:solidFill>
              </a:rPr>
              <a:t>sistemas</a:t>
            </a:r>
            <a:r>
              <a:rPr lang="en-US" u="none" dirty="0">
                <a:solidFill>
                  <a:schemeClr val="hlink"/>
                </a:solidFill>
              </a:rPr>
              <a:t> de </a:t>
            </a:r>
            <a:r>
              <a:rPr lang="en-US" u="none" dirty="0" err="1">
                <a:solidFill>
                  <a:schemeClr val="hlink"/>
                </a:solidFill>
              </a:rPr>
              <a:t>línea</a:t>
            </a:r>
            <a:r>
              <a:rPr lang="en-US" u="none" dirty="0">
                <a:solidFill>
                  <a:schemeClr val="hlink"/>
                </a:solidFill>
              </a:rPr>
              <a:t> base y </a:t>
            </a:r>
            <a:r>
              <a:rPr lang="en-US" u="none" dirty="0" err="1">
                <a:solidFill>
                  <a:schemeClr val="hlink"/>
                </a:solidFill>
              </a:rPr>
              <a:t>crédito</a:t>
            </a:r>
            <a:r>
              <a:rPr lang="en-US" u="none" dirty="0">
                <a:solidFill>
                  <a:schemeClr val="hlink"/>
                </a:solidFill>
              </a:rPr>
              <a:t> </a:t>
            </a:r>
            <a:r>
              <a:rPr lang="en-US" u="none" dirty="0" err="1">
                <a:solidFill>
                  <a:schemeClr val="hlink"/>
                </a:solidFill>
              </a:rPr>
              <a:t>como</a:t>
            </a:r>
            <a:r>
              <a:rPr lang="en-US" u="none" dirty="0">
                <a:solidFill>
                  <a:schemeClr val="hlink"/>
                </a:solidFill>
              </a:rPr>
              <a:t> se </a:t>
            </a:r>
            <a:r>
              <a:rPr lang="en-US" u="none" dirty="0" err="1">
                <a:solidFill>
                  <a:schemeClr val="hlink"/>
                </a:solidFill>
              </a:rPr>
              <a:t>ve</a:t>
            </a:r>
            <a:r>
              <a:rPr lang="en-US" u="none" dirty="0">
                <a:solidFill>
                  <a:schemeClr val="hlink"/>
                </a:solidFill>
              </a:rPr>
              <a:t> </a:t>
            </a:r>
            <a:r>
              <a:rPr lang="en-US" u="none" dirty="0" err="1">
                <a:solidFill>
                  <a:schemeClr val="hlink"/>
                </a:solidFill>
              </a:rPr>
              <a:t>en</a:t>
            </a:r>
            <a:r>
              <a:rPr lang="en-US" u="none" dirty="0">
                <a:solidFill>
                  <a:schemeClr val="hlink"/>
                </a:solidFill>
              </a:rPr>
              <a:t> Columbia </a:t>
            </a:r>
            <a:r>
              <a:rPr lang="en-US" u="none" dirty="0" err="1">
                <a:solidFill>
                  <a:schemeClr val="hlink"/>
                </a:solidFill>
              </a:rPr>
              <a:t>Británica</a:t>
            </a:r>
            <a:r>
              <a:rPr lang="en-US" u="none" dirty="0">
                <a:solidFill>
                  <a:schemeClr val="hlink"/>
                </a:solidFill>
              </a:rPr>
              <a:t> y los </a:t>
            </a:r>
            <a:r>
              <a:rPr lang="en-US" u="none" dirty="0" err="1">
                <a:solidFill>
                  <a:schemeClr val="hlink"/>
                </a:solidFill>
              </a:rPr>
              <a:t>sistemas</a:t>
            </a:r>
            <a:r>
              <a:rPr lang="en-US" u="none" dirty="0">
                <a:solidFill>
                  <a:schemeClr val="hlink"/>
                </a:solidFill>
              </a:rPr>
              <a:t> de </a:t>
            </a:r>
            <a:r>
              <a:rPr lang="en-US" u="none" dirty="0" err="1">
                <a:solidFill>
                  <a:schemeClr val="hlink"/>
                </a:solidFill>
              </a:rPr>
              <a:t>línea</a:t>
            </a:r>
            <a:r>
              <a:rPr lang="en-US" u="none" dirty="0">
                <a:solidFill>
                  <a:schemeClr val="hlink"/>
                </a:solidFill>
              </a:rPr>
              <a:t> base y </a:t>
            </a:r>
            <a:r>
              <a:rPr lang="en-US" u="none" dirty="0" err="1">
                <a:solidFill>
                  <a:schemeClr val="hlink"/>
                </a:solidFill>
              </a:rPr>
              <a:t>compensación</a:t>
            </a:r>
            <a:r>
              <a:rPr lang="en-US" u="none" dirty="0">
                <a:solidFill>
                  <a:schemeClr val="hlink"/>
                </a:solidFill>
              </a:rPr>
              <a:t> </a:t>
            </a:r>
            <a:r>
              <a:rPr lang="en-US" u="none" dirty="0" err="1">
                <a:solidFill>
                  <a:schemeClr val="hlink"/>
                </a:solidFill>
              </a:rPr>
              <a:t>como</a:t>
            </a:r>
            <a:r>
              <a:rPr lang="en-US" u="none" dirty="0">
                <a:solidFill>
                  <a:schemeClr val="hlink"/>
                </a:solidFill>
              </a:rPr>
              <a:t> se </a:t>
            </a:r>
            <a:r>
              <a:rPr lang="en-US" u="none" dirty="0" err="1">
                <a:solidFill>
                  <a:schemeClr val="hlink"/>
                </a:solidFill>
              </a:rPr>
              <a:t>ve</a:t>
            </a:r>
            <a:r>
              <a:rPr lang="en-US" u="none" dirty="0">
                <a:solidFill>
                  <a:schemeClr val="hlink"/>
                </a:solidFill>
              </a:rPr>
              <a:t> </a:t>
            </a:r>
            <a:r>
              <a:rPr lang="en-US" u="none" dirty="0" err="1">
                <a:solidFill>
                  <a:schemeClr val="hlink"/>
                </a:solidFill>
              </a:rPr>
              <a:t>en</a:t>
            </a:r>
            <a:r>
              <a:rPr lang="en-US" u="none" dirty="0">
                <a:solidFill>
                  <a:schemeClr val="hlink"/>
                </a:solidFill>
              </a:rPr>
              <a:t> Australia. Los </a:t>
            </a:r>
            <a:r>
              <a:rPr lang="en-US" u="none" dirty="0" err="1">
                <a:solidFill>
                  <a:schemeClr val="hlink"/>
                </a:solidFill>
              </a:rPr>
              <a:t>autores</a:t>
            </a:r>
            <a:r>
              <a:rPr lang="en-US" u="none" dirty="0">
                <a:solidFill>
                  <a:schemeClr val="hlink"/>
                </a:solidFill>
              </a:rPr>
              <a:t> </a:t>
            </a:r>
            <a:r>
              <a:rPr lang="en-US" u="none" dirty="0" err="1">
                <a:solidFill>
                  <a:schemeClr val="hlink"/>
                </a:solidFill>
              </a:rPr>
              <a:t>reconocen</a:t>
            </a:r>
            <a:r>
              <a:rPr lang="en-US" u="none" dirty="0">
                <a:solidFill>
                  <a:schemeClr val="hlink"/>
                </a:solidFill>
              </a:rPr>
              <a:t> que son </a:t>
            </a:r>
            <a:r>
              <a:rPr lang="en-US" u="none" dirty="0" err="1">
                <a:solidFill>
                  <a:schemeClr val="hlink"/>
                </a:solidFill>
              </a:rPr>
              <a:t>posibles</a:t>
            </a:r>
            <a:r>
              <a:rPr lang="en-US" u="none" dirty="0">
                <a:solidFill>
                  <a:schemeClr val="hlink"/>
                </a:solidFill>
              </a:rPr>
              <a:t> </a:t>
            </a:r>
            <a:r>
              <a:rPr lang="en-US" u="none" dirty="0" err="1">
                <a:solidFill>
                  <a:schemeClr val="hlink"/>
                </a:solidFill>
              </a:rPr>
              <a:t>otras</a:t>
            </a:r>
            <a:r>
              <a:rPr lang="en-US" u="none" dirty="0">
                <a:solidFill>
                  <a:schemeClr val="hlink"/>
                </a:solidFill>
              </a:rPr>
              <a:t> </a:t>
            </a:r>
            <a:r>
              <a:rPr lang="en-US" u="none" dirty="0" err="1">
                <a:solidFill>
                  <a:schemeClr val="hlink"/>
                </a:solidFill>
              </a:rPr>
              <a:t>clasificaciones</a:t>
            </a:r>
            <a:r>
              <a:rPr lang="en-US" u="none" dirty="0">
                <a:solidFill>
                  <a:schemeClr val="hlink"/>
                </a:solidFill>
              </a:rPr>
              <a:t> ".</a:t>
            </a:r>
          </a:p>
          <a:p>
            <a:pPr marL="0" lvl="0" indent="0" algn="l" rtl="0">
              <a:spcBef>
                <a:spcPts val="0"/>
              </a:spcBef>
              <a:spcAft>
                <a:spcPts val="0"/>
              </a:spcAft>
              <a:buNone/>
            </a:pPr>
            <a:endParaRPr lang="en-US" u="none" dirty="0">
              <a:solidFill>
                <a:schemeClr val="hlink"/>
              </a:solidFill>
            </a:endParaRPr>
          </a:p>
          <a:p>
            <a:pPr marL="0" lvl="0" indent="0" algn="l" rtl="0">
              <a:spcBef>
                <a:spcPts val="0"/>
              </a:spcBef>
              <a:spcAft>
                <a:spcPts val="0"/>
              </a:spcAft>
              <a:buNone/>
            </a:pPr>
            <a:endParaRPr lang="en-US" u="none" dirty="0">
              <a:solidFill>
                <a:schemeClr val="hlink"/>
              </a:solidFill>
            </a:endParaRPr>
          </a:p>
          <a:p>
            <a:pPr marL="0" lvl="0" indent="0" algn="l" rtl="0">
              <a:spcBef>
                <a:spcPts val="0"/>
              </a:spcBef>
              <a:spcAft>
                <a:spcPts val="0"/>
              </a:spcAft>
              <a:buNone/>
            </a:pPr>
            <a:r>
              <a:rPr lang="en-US" u="none" dirty="0" err="1">
                <a:solidFill>
                  <a:schemeClr val="hlink"/>
                </a:solidFill>
              </a:rPr>
              <a:t>Actualizado</a:t>
            </a:r>
            <a:r>
              <a:rPr lang="en-US" u="none" dirty="0">
                <a:solidFill>
                  <a:schemeClr val="hlink"/>
                </a:solidFill>
              </a:rPr>
              <a:t>: </a:t>
            </a:r>
            <a:r>
              <a:rPr lang="en-US" u="none" dirty="0" err="1">
                <a:solidFill>
                  <a:schemeClr val="hlink"/>
                </a:solidFill>
              </a:rPr>
              <a:t>septiembre</a:t>
            </a:r>
            <a:r>
              <a:rPr lang="en-US" u="none" dirty="0">
                <a:solidFill>
                  <a:schemeClr val="hlink"/>
                </a:solidFill>
              </a:rPr>
              <a:t> de 2020</a:t>
            </a:r>
            <a:endParaRPr u="none" dirty="0"/>
          </a:p>
        </p:txBody>
      </p:sp>
      <p:sp>
        <p:nvSpPr>
          <p:cNvPr id="551" name="Google Shape;55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37</a:t>
            </a:fld>
            <a:endParaRPr sz="1200">
              <a:solidFill>
                <a:schemeClr val="dk1"/>
              </a:solidFill>
              <a:latin typeface="Times"/>
              <a:ea typeface="Times"/>
              <a:cs typeface="Times"/>
              <a:sym typeface="Times"/>
            </a:endParaRPr>
          </a:p>
        </p:txBody>
      </p:sp>
      <p:sp>
        <p:nvSpPr>
          <p:cNvPr id="445" name="Google Shape;445;p43: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6" name="Google Shape;446;p43: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400" b="1">
              <a:solidFill>
                <a:srgbClr val="0000FF"/>
              </a:solidFill>
              <a:latin typeface="Times"/>
              <a:ea typeface="Times"/>
              <a:cs typeface="Times"/>
              <a:sym typeface="Time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4: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People are in the streets. You must act. </a:t>
            </a:r>
            <a:endParaRPr/>
          </a:p>
        </p:txBody>
      </p:sp>
      <p:sp>
        <p:nvSpPr>
          <p:cNvPr id="458" name="Google Shape;458;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/photos/7SE389kUVGw</a:t>
            </a:r>
          </a:p>
          <a:p>
            <a:r>
              <a:rPr lang="en-US" dirty="0"/>
              <a:t>https://350.org/7-million-people-demand-action-after-week-of-climate-strikes/</a:t>
            </a:r>
          </a:p>
        </p:txBody>
      </p:sp>
      <p:sp>
        <p:nvSpPr>
          <p:cNvPr id="4" name="Slide Number Placeholder 3"/>
          <p:cNvSpPr>
            <a:spLocks noGrp="1"/>
          </p:cNvSpPr>
          <p:nvPr>
            <p:ph type="sldNum" sz="quarter" idx="10"/>
          </p:nvPr>
        </p:nvSpPr>
        <p:spPr/>
        <p:txBody>
          <a:bodyPr/>
          <a:lstStyle/>
          <a:p>
            <a:fld id="{B39ACC1A-9FD5-BC4C-8833-BF4A1ED2CF75}" type="slidenum">
              <a:rPr lang="en-US" smtClean="0"/>
              <a:t>39</a:t>
            </a:fld>
            <a:endParaRPr lang="en-US"/>
          </a:p>
        </p:txBody>
      </p:sp>
    </p:spTree>
    <p:extLst>
      <p:ext uri="{BB962C8B-B14F-4D97-AF65-F5344CB8AC3E}">
        <p14:creationId xmlns:p14="http://schemas.microsoft.com/office/powerpoint/2010/main" val="1758717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56: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Fuente: https://www.theguardian.com/environment/climate-consensus-97-per-cent/2017/may/19/study-inspiring-action-on-climate-change-is-more-complex-than-you-might-think</a:t>
            </a:r>
            <a:endParaRPr/>
          </a:p>
          <a:p>
            <a:pPr marL="0" lvl="0" indent="0" algn="l" rtl="0">
              <a:spcBef>
                <a:spcPts val="0"/>
              </a:spcBef>
              <a:spcAft>
                <a:spcPts val="0"/>
              </a:spcAft>
              <a:buNone/>
            </a:pPr>
            <a:endParaRPr/>
          </a:p>
        </p:txBody>
      </p:sp>
      <p:sp>
        <p:nvSpPr>
          <p:cNvPr id="592" name="Google Shape;592;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58: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43</a:t>
            </a:fld>
            <a:endParaRPr lang="en-US"/>
          </a:p>
        </p:txBody>
      </p:sp>
    </p:spTree>
    <p:extLst>
      <p:ext uri="{BB962C8B-B14F-4D97-AF65-F5344CB8AC3E}">
        <p14:creationId xmlns:p14="http://schemas.microsoft.com/office/powerpoint/2010/main" val="14892104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November 2021</a:t>
            </a:r>
          </a:p>
        </p:txBody>
      </p:sp>
      <p:sp>
        <p:nvSpPr>
          <p:cNvPr id="4" name="Slide Number Placeholder 3"/>
          <p:cNvSpPr>
            <a:spLocks noGrp="1"/>
          </p:cNvSpPr>
          <p:nvPr>
            <p:ph type="sldNum" sz="quarter" idx="5"/>
          </p:nvPr>
        </p:nvSpPr>
        <p:spPr/>
        <p:txBody>
          <a:bodyPr/>
          <a:lstStyle/>
          <a:p>
            <a:fld id="{DC5D9F7B-56EC-4F49-8D11-CF9820D8726B}" type="slidenum">
              <a:rPr lang="en-US" smtClean="0"/>
              <a:t>44</a:t>
            </a:fld>
            <a:endParaRPr lang="en-US"/>
          </a:p>
        </p:txBody>
      </p:sp>
    </p:spTree>
    <p:extLst>
      <p:ext uri="{BB962C8B-B14F-4D97-AF65-F5344CB8AC3E}">
        <p14:creationId xmlns:p14="http://schemas.microsoft.com/office/powerpoint/2010/main" val="32012432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US" dirty="0"/>
              <a:t>Nota: La metáfora de una bañera ayuda a explicar la dinámica del aumento de la concentración de CO2 en la atmósfera. Si entra más CO2 a la atmósfera (como el agua que fluye hacia una tina) del que se elimina (como el agua que sale de la tina), entonces la cantidad de CO2 en la atmósfera (la cantidad de agua en la tina) seguirá aumentando. Para aplanar la concentración de CO2, debemos reducir las emisiones de CO2 para igualar a las remociones. Si su bañera se desborda, cierre el grifo antes de ir a buscar un trapeador y un balde.</a:t>
            </a:r>
          </a:p>
          <a:p>
            <a:pPr marL="0" lvl="0" indent="0" algn="l" rtl="0">
              <a:spcBef>
                <a:spcPts val="0"/>
              </a:spcBef>
              <a:spcAft>
                <a:spcPts val="0"/>
              </a:spcAft>
              <a:buNone/>
            </a:pPr>
            <a:endParaRPr lang="es-US" dirty="0"/>
          </a:p>
          <a:p>
            <a:pPr marL="0" lvl="0" indent="0" algn="l" rtl="0">
              <a:spcBef>
                <a:spcPts val="0"/>
              </a:spcBef>
              <a:spcAft>
                <a:spcPts val="0"/>
              </a:spcAft>
              <a:buNone/>
            </a:pPr>
            <a:r>
              <a:rPr lang="es-US" dirty="0"/>
              <a:t>Para comprender más sobre las acciones, los flujos y el encuadre de la bañera a continuación, vea nuestro video como parte de nuestra serie de entrenamiento de </a:t>
            </a:r>
            <a:r>
              <a:rPr lang="es-US" dirty="0" err="1"/>
              <a:t>Mastering</a:t>
            </a:r>
            <a:r>
              <a:rPr lang="es-US" dirty="0"/>
              <a:t> En-ROADS para líderes climáticos.</a:t>
            </a:r>
            <a:endParaRPr dirty="0"/>
          </a:p>
        </p:txBody>
      </p:sp>
      <p:sp>
        <p:nvSpPr>
          <p:cNvPr id="519" name="Google Shape;519;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4: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slide is animated. </a:t>
            </a:r>
            <a:endParaRPr/>
          </a:p>
        </p:txBody>
      </p:sp>
      <p:sp>
        <p:nvSpPr>
          <p:cNvPr id="533" name="Google Shape;533;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6: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entury Gothic"/>
              <a:buNone/>
            </a:pPr>
            <a:r>
              <a:rPr lang="en-US">
                <a:latin typeface="Century Gothic"/>
                <a:ea typeface="Century Gothic"/>
                <a:cs typeface="Century Gothic"/>
                <a:sym typeface="Century Gothic"/>
              </a:rPr>
              <a:t>Fuente</a:t>
            </a:r>
            <a:r>
              <a:rPr lang="en-US" sz="1200">
                <a:latin typeface="Century Gothic"/>
                <a:ea typeface="Century Gothic"/>
                <a:cs typeface="Century Gothic"/>
                <a:sym typeface="Century Gothic"/>
              </a:rPr>
              <a:t>: https://www.who.int/news-room/detail/05-12-2018-health-benefits-far-outweigh-the-costs-of-meeting-climate-change-goals</a:t>
            </a:r>
            <a:endParaRPr/>
          </a:p>
          <a:p>
            <a:pPr marL="0" marR="0" lvl="0" indent="0" algn="l" rtl="0">
              <a:lnSpc>
                <a:spcPct val="100000"/>
              </a:lnSpc>
              <a:spcBef>
                <a:spcPts val="0"/>
              </a:spcBef>
              <a:spcAft>
                <a:spcPts val="0"/>
              </a:spcAft>
              <a:buClr>
                <a:schemeClr val="dk1"/>
              </a:buClr>
              <a:buSzPts val="1200"/>
              <a:buFont typeface="Calibri"/>
              <a:buNone/>
            </a:pPr>
            <a:endParaRPr sz="1200">
              <a:latin typeface="Century Gothic"/>
              <a:ea typeface="Century Gothic"/>
              <a:cs typeface="Century Gothic"/>
              <a:sym typeface="Century Gothic"/>
            </a:endParaRPr>
          </a:p>
          <a:p>
            <a:pPr marL="0" lvl="0" indent="0" algn="l" rtl="0">
              <a:spcBef>
                <a:spcPts val="0"/>
              </a:spcBef>
              <a:spcAft>
                <a:spcPts val="0"/>
              </a:spcAft>
              <a:buNone/>
            </a:pPr>
            <a:endParaRPr/>
          </a:p>
        </p:txBody>
      </p:sp>
      <p:sp>
        <p:nvSpPr>
          <p:cNvPr id="567" name="Google Shape;567;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7: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Fuente</a:t>
            </a:r>
            <a:r>
              <a:rPr lang="en-US" sz="1200"/>
              <a:t>: “The climate and air-quality benefits of wind and solar power in the United States.” NATURE ENERGY 2, 17134.  DOI: 10.1038/nenergy.2017.134. http://rdcu.be/uZwc</a:t>
            </a:r>
            <a:endParaRPr sz="1200">
              <a:solidFill>
                <a:srgbClr val="000000"/>
              </a:solidFill>
              <a:latin typeface="Calibri"/>
              <a:ea typeface="Calibri"/>
              <a:cs typeface="Calibri"/>
              <a:sym typeface="Calibri"/>
            </a:endParaRPr>
          </a:p>
          <a:p>
            <a:pPr marL="0" lvl="0" indent="0" algn="l" rtl="0">
              <a:spcBef>
                <a:spcPts val="0"/>
              </a:spcBef>
              <a:spcAft>
                <a:spcPts val="0"/>
              </a:spcAft>
              <a:buNone/>
            </a:pPr>
            <a:endParaRPr/>
          </a:p>
        </p:txBody>
      </p:sp>
      <p:sp>
        <p:nvSpPr>
          <p:cNvPr id="577" name="Google Shape;577;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Fuente: Pollin et al (2014). Crecimiento verde: un programa de EE. UU. Para controlar el cambio climático y ampliar las oportunidades laborales.</a:t>
            </a:r>
            <a:r>
              <a:rPr lang="en-US" sz="1200" b="0" i="0">
                <a:solidFill>
                  <a:schemeClr val="dk1"/>
                </a:solidFill>
                <a:latin typeface="Calibri"/>
                <a:ea typeface="Calibri"/>
                <a:cs typeface="Calibri"/>
                <a:sym typeface="Calibri"/>
              </a:rPr>
              <a:t> Center for American Progress &amp; Political Economy Research Institute.</a:t>
            </a:r>
            <a:r>
              <a:rPr lang="en-US" sz="1200" b="0" i="0" u="none">
                <a:solidFill>
                  <a:schemeClr val="dk1"/>
                </a:solidFill>
                <a:latin typeface="Calibri"/>
                <a:ea typeface="Calibri"/>
                <a:cs typeface="Calibri"/>
                <a:sym typeface="Calibri"/>
              </a:rPr>
              <a:t> </a:t>
            </a:r>
            <a:r>
              <a:rPr lang="en-US" sz="1200" b="0" i="0" u="sng">
                <a:solidFill>
                  <a:schemeClr val="dk1"/>
                </a:solidFill>
                <a:latin typeface="Calibri"/>
                <a:ea typeface="Calibri"/>
                <a:cs typeface="Calibri"/>
                <a:sym typeface="Calibri"/>
                <a:hlinkClick r:id="rId3"/>
              </a:rPr>
              <a:t>https://www.americanprogress.org/issues/green/reports/2014/09/18/96404/green-growth/</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586" name="Google Shape;586;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60: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9" name="Google Shape;599;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a:buNone/>
            </a:pPr>
            <a:r>
              <a:rPr lang="en-US" i="1" dirty="0" err="1">
                <a:latin typeface="Times"/>
                <a:ea typeface="Times"/>
                <a:cs typeface="Times"/>
                <a:sym typeface="Times"/>
              </a:rPr>
              <a:t>Guión</a:t>
            </a:r>
            <a:r>
              <a:rPr lang="en-US" i="1" dirty="0">
                <a:latin typeface="Times"/>
                <a:ea typeface="Times"/>
                <a:cs typeface="Times"/>
                <a:sym typeface="Times"/>
              </a:rPr>
              <a:t>: Si no </a:t>
            </a:r>
            <a:r>
              <a:rPr lang="en-US" i="1" dirty="0" err="1">
                <a:latin typeface="Times"/>
                <a:ea typeface="Times"/>
                <a:cs typeface="Times"/>
                <a:sym typeface="Times"/>
              </a:rPr>
              <a:t>aprovechamos</a:t>
            </a:r>
            <a:r>
              <a:rPr lang="en-US" i="1" dirty="0">
                <a:latin typeface="Times"/>
                <a:ea typeface="Times"/>
                <a:cs typeface="Times"/>
                <a:sym typeface="Times"/>
              </a:rPr>
              <a:t> para </a:t>
            </a:r>
            <a:r>
              <a:rPr lang="en-US" i="1" dirty="0" err="1">
                <a:latin typeface="Times"/>
                <a:ea typeface="Times"/>
                <a:cs typeface="Times"/>
                <a:sym typeface="Times"/>
              </a:rPr>
              <a:t>reducir</a:t>
            </a:r>
            <a:r>
              <a:rPr lang="en-US" i="1" dirty="0">
                <a:latin typeface="Times"/>
                <a:ea typeface="Times"/>
                <a:cs typeface="Times"/>
                <a:sym typeface="Times"/>
              </a:rPr>
              <a:t> </a:t>
            </a:r>
            <a:r>
              <a:rPr lang="en-US" i="1" dirty="0" err="1">
                <a:latin typeface="Times"/>
                <a:ea typeface="Times"/>
                <a:cs typeface="Times"/>
                <a:sym typeface="Times"/>
              </a:rPr>
              <a:t>nuestro</a:t>
            </a:r>
            <a:r>
              <a:rPr lang="en-US" i="1" dirty="0">
                <a:latin typeface="Times"/>
                <a:ea typeface="Times"/>
                <a:cs typeface="Times"/>
                <a:sym typeface="Times"/>
              </a:rPr>
              <a:t> </a:t>
            </a:r>
            <a:r>
              <a:rPr lang="en-US" i="1" dirty="0" err="1">
                <a:latin typeface="Times"/>
                <a:ea typeface="Times"/>
                <a:cs typeface="Times"/>
                <a:sym typeface="Times"/>
              </a:rPr>
              <a:t>uso</a:t>
            </a:r>
            <a:r>
              <a:rPr lang="en-US" i="1" dirty="0">
                <a:latin typeface="Times"/>
                <a:ea typeface="Times"/>
                <a:cs typeface="Times"/>
                <a:sym typeface="Times"/>
              </a:rPr>
              <a:t> de combustibles </a:t>
            </a:r>
            <a:r>
              <a:rPr lang="en-US" i="1" dirty="0" err="1">
                <a:latin typeface="Times"/>
                <a:ea typeface="Times"/>
                <a:cs typeface="Times"/>
                <a:sym typeface="Times"/>
              </a:rPr>
              <a:t>fósiles</a:t>
            </a:r>
            <a:r>
              <a:rPr lang="en-US" i="1" dirty="0">
                <a:latin typeface="Times"/>
                <a:ea typeface="Times"/>
                <a:cs typeface="Times"/>
                <a:sym typeface="Times"/>
              </a:rPr>
              <a:t>, </a:t>
            </a:r>
            <a:r>
              <a:rPr lang="en-US" i="1" dirty="0" err="1">
                <a:latin typeface="Times"/>
                <a:ea typeface="Times"/>
                <a:cs typeface="Times"/>
                <a:sym typeface="Times"/>
              </a:rPr>
              <a:t>podríamos</a:t>
            </a:r>
            <a:r>
              <a:rPr lang="en-US" i="1" dirty="0">
                <a:latin typeface="Times"/>
                <a:ea typeface="Times"/>
                <a:cs typeface="Times"/>
                <a:sym typeface="Times"/>
              </a:rPr>
              <a:t> </a:t>
            </a:r>
            <a:r>
              <a:rPr lang="en-US" i="1" dirty="0" err="1">
                <a:latin typeface="Times"/>
                <a:ea typeface="Times"/>
                <a:cs typeface="Times"/>
                <a:sym typeface="Times"/>
              </a:rPr>
              <a:t>ver</a:t>
            </a:r>
            <a:r>
              <a:rPr lang="en-US" i="1" dirty="0">
                <a:latin typeface="Times"/>
                <a:ea typeface="Times"/>
                <a:cs typeface="Times"/>
                <a:sym typeface="Times"/>
              </a:rPr>
              <a:t> </a:t>
            </a:r>
            <a:r>
              <a:rPr lang="en-US" i="1" dirty="0" err="1">
                <a:latin typeface="Times"/>
                <a:ea typeface="Times"/>
                <a:cs typeface="Times"/>
                <a:sym typeface="Times"/>
              </a:rPr>
              <a:t>impactos</a:t>
            </a:r>
            <a:r>
              <a:rPr lang="en-US" i="1" dirty="0">
                <a:latin typeface="Times"/>
                <a:ea typeface="Times"/>
                <a:cs typeface="Times"/>
                <a:sym typeface="Times"/>
              </a:rPr>
              <a:t> </a:t>
            </a:r>
            <a:r>
              <a:rPr lang="en-US" i="1" dirty="0" err="1">
                <a:latin typeface="Times"/>
                <a:ea typeface="Times"/>
                <a:cs typeface="Times"/>
                <a:sym typeface="Times"/>
              </a:rPr>
              <a:t>severos</a:t>
            </a:r>
            <a:r>
              <a:rPr lang="en-US" i="1" dirty="0">
                <a:latin typeface="Times"/>
                <a:ea typeface="Times"/>
                <a:cs typeface="Times"/>
                <a:sym typeface="Times"/>
              </a:rPr>
              <a:t> para finales de </a:t>
            </a:r>
            <a:r>
              <a:rPr lang="en-US" i="1" dirty="0" err="1">
                <a:latin typeface="Times"/>
                <a:ea typeface="Times"/>
                <a:cs typeface="Times"/>
                <a:sym typeface="Times"/>
              </a:rPr>
              <a:t>siglo</a:t>
            </a:r>
            <a:r>
              <a:rPr lang="en-US" i="1" dirty="0">
                <a:latin typeface="Times"/>
                <a:ea typeface="Times"/>
                <a:cs typeface="Times"/>
                <a:sym typeface="Times"/>
              </a:rPr>
              <a:t>. Por </a:t>
            </a:r>
            <a:r>
              <a:rPr lang="en-US" i="1" dirty="0" err="1">
                <a:latin typeface="Times"/>
                <a:ea typeface="Times"/>
                <a:cs typeface="Times"/>
                <a:sym typeface="Times"/>
              </a:rPr>
              <a:t>ejemplo</a:t>
            </a:r>
            <a:r>
              <a:rPr lang="en-US" i="1" dirty="0">
                <a:latin typeface="Times"/>
                <a:ea typeface="Times"/>
                <a:cs typeface="Times"/>
                <a:sym typeface="Times"/>
              </a:rPr>
              <a:t>…</a:t>
            </a:r>
            <a:endParaRPr b="1" dirty="0">
              <a:latin typeface="Times"/>
              <a:ea typeface="Times"/>
              <a:cs typeface="Times"/>
              <a:sym typeface="Times"/>
            </a:endParaRPr>
          </a:p>
          <a:p>
            <a:pPr marL="0" lvl="0" indent="0" algn="l" rtl="0">
              <a:spcBef>
                <a:spcPts val="0"/>
              </a:spcBef>
              <a:spcAft>
                <a:spcPts val="0"/>
              </a:spcAft>
              <a:buNone/>
            </a:pPr>
            <a:endParaRPr b="1" dirty="0">
              <a:latin typeface="Times"/>
              <a:ea typeface="Times"/>
              <a:cs typeface="Times"/>
              <a:sym typeface="Times"/>
            </a:endParaRPr>
          </a:p>
          <a:p>
            <a:pPr marL="0" lvl="0" indent="0" algn="l" rtl="0">
              <a:spcBef>
                <a:spcPts val="0"/>
              </a:spcBef>
              <a:spcAft>
                <a:spcPts val="0"/>
              </a:spcAft>
              <a:buNone/>
            </a:pPr>
            <a:r>
              <a:rPr lang="en-US" b="1" dirty="0">
                <a:latin typeface="Times"/>
                <a:ea typeface="Times"/>
                <a:cs typeface="Times"/>
                <a:sym typeface="Times"/>
              </a:rPr>
              <a:t>Sources</a:t>
            </a:r>
            <a:endParaRPr dirty="0"/>
          </a:p>
          <a:p>
            <a:pPr marL="228600" lvl="0" indent="-228600" algn="l" rtl="0">
              <a:spcBef>
                <a:spcPts val="0"/>
              </a:spcBef>
              <a:spcAft>
                <a:spcPts val="0"/>
              </a:spcAft>
              <a:buClr>
                <a:schemeClr val="dk1"/>
              </a:buClr>
              <a:buSzPts val="1200"/>
              <a:buFont typeface="Calibri"/>
              <a:buAutoNum type="arabicPeriod"/>
            </a:pPr>
            <a:r>
              <a:rPr lang="en-US" dirty="0">
                <a:latin typeface="Times"/>
                <a:ea typeface="Times"/>
                <a:cs typeface="Times"/>
                <a:sym typeface="Times"/>
              </a:rPr>
              <a:t>C. Prudhomme, I. </a:t>
            </a:r>
            <a:r>
              <a:rPr lang="en-US" dirty="0" err="1">
                <a:latin typeface="Times"/>
                <a:ea typeface="Times"/>
                <a:cs typeface="Times"/>
                <a:sym typeface="Times"/>
              </a:rPr>
              <a:t>Giuntoli</a:t>
            </a:r>
            <a:r>
              <a:rPr lang="en-US" dirty="0">
                <a:latin typeface="Times"/>
                <a:ea typeface="Times"/>
                <a:cs typeface="Times"/>
                <a:sym typeface="Times"/>
              </a:rPr>
              <a:t>, E. L. Robinson, D. B. Clark, N. W. Arnell, R. </a:t>
            </a:r>
            <a:r>
              <a:rPr lang="en-US" dirty="0" err="1">
                <a:latin typeface="Times"/>
                <a:ea typeface="Times"/>
                <a:cs typeface="Times"/>
                <a:sym typeface="Times"/>
              </a:rPr>
              <a:t>Dankers</a:t>
            </a:r>
            <a:r>
              <a:rPr lang="en-US" dirty="0">
                <a:latin typeface="Times"/>
                <a:ea typeface="Times"/>
                <a:cs typeface="Times"/>
                <a:sym typeface="Times"/>
              </a:rPr>
              <a:t>, B. M. Fekete, W. Franssen, D. </a:t>
            </a:r>
            <a:r>
              <a:rPr lang="en-US" dirty="0" err="1">
                <a:latin typeface="Times"/>
                <a:ea typeface="Times"/>
                <a:cs typeface="Times"/>
                <a:sym typeface="Times"/>
              </a:rPr>
              <a:t>Gerten</a:t>
            </a:r>
            <a:r>
              <a:rPr lang="en-US" dirty="0">
                <a:latin typeface="Times"/>
                <a:ea typeface="Times"/>
                <a:cs typeface="Times"/>
                <a:sym typeface="Times"/>
              </a:rPr>
              <a:t>, S. N. Gosling, S. Hagemann, D. M. Hannah, H. Kim, Y. Masaki, Y. Satoh, T. </a:t>
            </a:r>
            <a:r>
              <a:rPr lang="en-US" dirty="0" err="1">
                <a:latin typeface="Times"/>
                <a:ea typeface="Times"/>
                <a:cs typeface="Times"/>
                <a:sym typeface="Times"/>
              </a:rPr>
              <a:t>Stacke</a:t>
            </a:r>
            <a:r>
              <a:rPr lang="en-US" dirty="0">
                <a:latin typeface="Times"/>
                <a:ea typeface="Times"/>
                <a:cs typeface="Times"/>
                <a:sym typeface="Times"/>
              </a:rPr>
              <a:t>, Y. Wada, D. </a:t>
            </a:r>
            <a:r>
              <a:rPr lang="en-US" dirty="0" err="1">
                <a:latin typeface="Times"/>
                <a:ea typeface="Times"/>
                <a:cs typeface="Times"/>
                <a:sym typeface="Times"/>
              </a:rPr>
              <a:t>Wisser</a:t>
            </a:r>
            <a:r>
              <a:rPr lang="en-US" dirty="0">
                <a:latin typeface="Times"/>
                <a:ea typeface="Times"/>
                <a:cs typeface="Times"/>
                <a:sym typeface="Times"/>
              </a:rPr>
              <a:t>, Hydrological droughts in the 21st century, hotspots and uncertainties from a global </a:t>
            </a:r>
            <a:r>
              <a:rPr lang="en-US" dirty="0" err="1">
                <a:latin typeface="Times"/>
                <a:ea typeface="Times"/>
                <a:cs typeface="Times"/>
                <a:sym typeface="Times"/>
              </a:rPr>
              <a:t>multimodel</a:t>
            </a:r>
            <a:r>
              <a:rPr lang="en-US" dirty="0">
                <a:latin typeface="Times"/>
                <a:ea typeface="Times"/>
                <a:cs typeface="Times"/>
                <a:sym typeface="Times"/>
              </a:rPr>
              <a:t> ensemble experiment. </a:t>
            </a:r>
            <a:r>
              <a:rPr lang="en-US" i="1" dirty="0">
                <a:latin typeface="Times"/>
                <a:ea typeface="Times"/>
                <a:cs typeface="Times"/>
                <a:sym typeface="Times"/>
              </a:rPr>
              <a:t>Proceedings of the National Academy of Sciences</a:t>
            </a:r>
            <a:r>
              <a:rPr lang="en-US" dirty="0">
                <a:latin typeface="Times"/>
                <a:ea typeface="Times"/>
                <a:cs typeface="Times"/>
                <a:sym typeface="Times"/>
              </a:rPr>
              <a:t>,  111.9(2013): 3262–3267. </a:t>
            </a:r>
            <a:endParaRPr dirty="0"/>
          </a:p>
          <a:p>
            <a:pPr marL="228600" lvl="0" indent="-228600" algn="l" rtl="0">
              <a:spcBef>
                <a:spcPts val="0"/>
              </a:spcBef>
              <a:spcAft>
                <a:spcPts val="0"/>
              </a:spcAft>
              <a:buClr>
                <a:schemeClr val="dk1"/>
              </a:buClr>
              <a:buSzPts val="1200"/>
              <a:buFont typeface="Calibri"/>
              <a:buAutoNum type="arabicPeriod"/>
            </a:pPr>
            <a:r>
              <a:rPr lang="en-US" dirty="0">
                <a:latin typeface="Times"/>
                <a:ea typeface="Times"/>
                <a:cs typeface="Times"/>
                <a:sym typeface="Times"/>
              </a:rPr>
              <a:t>A. </a:t>
            </a:r>
            <a:r>
              <a:rPr lang="en-US" dirty="0" err="1">
                <a:latin typeface="Times"/>
                <a:ea typeface="Times"/>
                <a:cs typeface="Times"/>
                <a:sym typeface="Times"/>
              </a:rPr>
              <a:t>Levermann</a:t>
            </a:r>
            <a:r>
              <a:rPr lang="en-US" dirty="0">
                <a:latin typeface="Times"/>
                <a:ea typeface="Times"/>
                <a:cs typeface="Times"/>
                <a:sym typeface="Times"/>
              </a:rPr>
              <a:t>, P. U. Clark, B. </a:t>
            </a:r>
            <a:r>
              <a:rPr lang="en-US" dirty="0" err="1">
                <a:latin typeface="Times"/>
                <a:ea typeface="Times"/>
                <a:cs typeface="Times"/>
                <a:sym typeface="Times"/>
              </a:rPr>
              <a:t>Marzeion</a:t>
            </a:r>
            <a:r>
              <a:rPr lang="en-US" dirty="0">
                <a:latin typeface="Times"/>
                <a:ea typeface="Times"/>
                <a:cs typeface="Times"/>
                <a:sym typeface="Times"/>
              </a:rPr>
              <a:t>, G. A. Milne, D. Pollard, V. </a:t>
            </a:r>
            <a:r>
              <a:rPr lang="en-US" dirty="0" err="1">
                <a:latin typeface="Times"/>
                <a:ea typeface="Times"/>
                <a:cs typeface="Times"/>
                <a:sym typeface="Times"/>
              </a:rPr>
              <a:t>Radic</a:t>
            </a:r>
            <a:r>
              <a:rPr lang="en-US" dirty="0">
                <a:latin typeface="Times"/>
                <a:ea typeface="Times"/>
                <a:cs typeface="Times"/>
                <a:sym typeface="Times"/>
              </a:rPr>
              <a:t>, A. Robinson, The multimillennial sea-level commitment of global warming. </a:t>
            </a:r>
            <a:r>
              <a:rPr lang="en-US" i="1" dirty="0">
                <a:latin typeface="Times"/>
                <a:ea typeface="Times"/>
                <a:cs typeface="Times"/>
                <a:sym typeface="Times"/>
              </a:rPr>
              <a:t>Proceedings of the National Academy of Sciences</a:t>
            </a:r>
            <a:r>
              <a:rPr lang="en-US" dirty="0">
                <a:latin typeface="Times"/>
                <a:ea typeface="Times"/>
                <a:cs typeface="Times"/>
                <a:sym typeface="Times"/>
              </a:rPr>
              <a:t> </a:t>
            </a:r>
            <a:r>
              <a:rPr lang="en-US" b="1" dirty="0">
                <a:latin typeface="Times"/>
                <a:ea typeface="Times"/>
                <a:cs typeface="Times"/>
                <a:sym typeface="Times"/>
              </a:rPr>
              <a:t>110</a:t>
            </a:r>
            <a:r>
              <a:rPr lang="en-US" dirty="0">
                <a:latin typeface="Times"/>
                <a:ea typeface="Times"/>
                <a:cs typeface="Times"/>
                <a:sym typeface="Times"/>
              </a:rPr>
              <a:t>, 13745-13750 (2013); published online </a:t>
            </a:r>
            <a:r>
              <a:rPr lang="en-US" dirty="0" err="1">
                <a:latin typeface="Times"/>
                <a:ea typeface="Times"/>
                <a:cs typeface="Times"/>
                <a:sym typeface="Times"/>
              </a:rPr>
              <a:t>EpubAugust</a:t>
            </a:r>
            <a:r>
              <a:rPr lang="en-US" dirty="0">
                <a:latin typeface="Times"/>
                <a:ea typeface="Times"/>
                <a:cs typeface="Times"/>
                <a:sym typeface="Times"/>
              </a:rPr>
              <a:t> 20, 2013 (10.1073/pnas.1219414110).</a:t>
            </a:r>
            <a:endParaRPr dirty="0"/>
          </a:p>
          <a:p>
            <a:pPr marL="228600" lvl="0" indent="-228600" algn="l" rtl="0">
              <a:spcBef>
                <a:spcPts val="0"/>
              </a:spcBef>
              <a:spcAft>
                <a:spcPts val="0"/>
              </a:spcAft>
              <a:buClr>
                <a:schemeClr val="dk1"/>
              </a:buClr>
              <a:buSzPts val="1200"/>
              <a:buFont typeface="Calibri"/>
              <a:buAutoNum type="arabicPeriod"/>
            </a:pPr>
            <a:r>
              <a:rPr lang="en-US" dirty="0">
                <a:latin typeface="Times"/>
                <a:ea typeface="Times"/>
                <a:cs typeface="Times"/>
                <a:sym typeface="Times"/>
              </a:rPr>
              <a:t>S. Solomon, D. Battisti, S. C. </a:t>
            </a:r>
            <a:r>
              <a:rPr lang="en-US" dirty="0" err="1">
                <a:latin typeface="Times"/>
                <a:ea typeface="Times"/>
                <a:cs typeface="Times"/>
                <a:sym typeface="Times"/>
              </a:rPr>
              <a:t>Doney</a:t>
            </a:r>
            <a:r>
              <a:rPr lang="en-US" dirty="0">
                <a:latin typeface="Times"/>
                <a:ea typeface="Times"/>
                <a:cs typeface="Times"/>
                <a:sym typeface="Times"/>
              </a:rPr>
              <a:t>, K. </a:t>
            </a:r>
            <a:r>
              <a:rPr lang="en-US" dirty="0" err="1">
                <a:latin typeface="Times"/>
                <a:ea typeface="Times"/>
                <a:cs typeface="Times"/>
                <a:sym typeface="Times"/>
              </a:rPr>
              <a:t>Hayhoe</a:t>
            </a:r>
            <a:r>
              <a:rPr lang="en-US" dirty="0">
                <a:latin typeface="Times"/>
                <a:ea typeface="Times"/>
                <a:cs typeface="Times"/>
                <a:sym typeface="Times"/>
              </a:rPr>
              <a:t>, I. M. Held, D. P. </a:t>
            </a:r>
            <a:r>
              <a:rPr lang="en-US" dirty="0" err="1">
                <a:latin typeface="Times"/>
                <a:ea typeface="Times"/>
                <a:cs typeface="Times"/>
                <a:sym typeface="Times"/>
              </a:rPr>
              <a:t>Lettenmaier</a:t>
            </a:r>
            <a:r>
              <a:rPr lang="en-US" dirty="0">
                <a:latin typeface="Times"/>
                <a:ea typeface="Times"/>
                <a:cs typeface="Times"/>
                <a:sym typeface="Times"/>
              </a:rPr>
              <a:t>, D. Lobell, D. Matthews, R. </a:t>
            </a:r>
            <a:r>
              <a:rPr lang="en-US" dirty="0" err="1">
                <a:latin typeface="Times"/>
                <a:ea typeface="Times"/>
                <a:cs typeface="Times"/>
                <a:sym typeface="Times"/>
              </a:rPr>
              <a:t>Pierrehumbert</a:t>
            </a:r>
            <a:r>
              <a:rPr lang="en-US" dirty="0">
                <a:latin typeface="Times"/>
                <a:ea typeface="Times"/>
                <a:cs typeface="Times"/>
                <a:sym typeface="Times"/>
              </a:rPr>
              <a:t>, M. Raphael, R. </a:t>
            </a:r>
            <a:r>
              <a:rPr lang="en-US" dirty="0" err="1">
                <a:latin typeface="Times"/>
                <a:ea typeface="Times"/>
                <a:cs typeface="Times"/>
                <a:sym typeface="Times"/>
              </a:rPr>
              <a:t>Richels</a:t>
            </a:r>
            <a:r>
              <a:rPr lang="en-US" dirty="0">
                <a:latin typeface="Times"/>
                <a:ea typeface="Times"/>
                <a:cs typeface="Times"/>
                <a:sym typeface="Times"/>
              </a:rPr>
              <a:t>, T. L. Root, K. Steffen, C. Tebaldi, G. W. </a:t>
            </a:r>
            <a:r>
              <a:rPr lang="en-US" dirty="0" err="1">
                <a:latin typeface="Times"/>
                <a:ea typeface="Times"/>
                <a:cs typeface="Times"/>
                <a:sym typeface="Times"/>
              </a:rPr>
              <a:t>Yohe</a:t>
            </a:r>
            <a:r>
              <a:rPr lang="en-US" dirty="0">
                <a:latin typeface="Times"/>
                <a:ea typeface="Times"/>
                <a:cs typeface="Times"/>
                <a:sym typeface="Times"/>
              </a:rPr>
              <a:t>, </a:t>
            </a:r>
            <a:r>
              <a:rPr lang="en-US" i="1" dirty="0">
                <a:latin typeface="Times"/>
                <a:ea typeface="Times"/>
                <a:cs typeface="Times"/>
                <a:sym typeface="Times"/>
              </a:rPr>
              <a:t>Climate stabilization targets:  Emissions, concentrations, and impacts over decades to </a:t>
            </a:r>
            <a:r>
              <a:rPr lang="en-US" i="1" dirty="0" err="1">
                <a:latin typeface="Times"/>
                <a:ea typeface="Times"/>
                <a:cs typeface="Times"/>
                <a:sym typeface="Times"/>
              </a:rPr>
              <a:t>millenia</a:t>
            </a:r>
            <a:r>
              <a:rPr lang="en-US" dirty="0">
                <a:latin typeface="Times"/>
                <a:ea typeface="Times"/>
                <a:cs typeface="Times"/>
                <a:sym typeface="Times"/>
              </a:rPr>
              <a:t>.  (National Academy of Sciences, Washington DC, 2010), pp. 190.</a:t>
            </a:r>
            <a:endParaRPr dirty="0"/>
          </a:p>
          <a:p>
            <a:pPr marL="228600" lvl="0" indent="-228600" algn="l" rtl="0">
              <a:spcBef>
                <a:spcPts val="0"/>
              </a:spcBef>
              <a:spcAft>
                <a:spcPts val="0"/>
              </a:spcAft>
              <a:buClr>
                <a:schemeClr val="dk1"/>
              </a:buClr>
              <a:buSzPts val="1200"/>
              <a:buFont typeface="Calibri"/>
              <a:buAutoNum type="arabicPeriod"/>
            </a:pPr>
            <a:r>
              <a:rPr lang="en-US" dirty="0">
                <a:latin typeface="Times"/>
                <a:ea typeface="Times"/>
                <a:cs typeface="Times"/>
                <a:sym typeface="Times"/>
              </a:rPr>
              <a:t>J. Hansen, P. </a:t>
            </a:r>
            <a:r>
              <a:rPr lang="en-US" dirty="0" err="1">
                <a:latin typeface="Times"/>
                <a:ea typeface="Times"/>
                <a:cs typeface="Times"/>
                <a:sym typeface="Times"/>
              </a:rPr>
              <a:t>Kharecha</a:t>
            </a:r>
            <a:r>
              <a:rPr lang="en-US" dirty="0">
                <a:latin typeface="Times"/>
                <a:ea typeface="Times"/>
                <a:cs typeface="Times"/>
                <a:sym typeface="Times"/>
              </a:rPr>
              <a:t>, M. Sato, V. Masson-</a:t>
            </a:r>
            <a:r>
              <a:rPr lang="en-US" dirty="0" err="1">
                <a:latin typeface="Times"/>
                <a:ea typeface="Times"/>
                <a:cs typeface="Times"/>
                <a:sym typeface="Times"/>
              </a:rPr>
              <a:t>Delmotte</a:t>
            </a:r>
            <a:r>
              <a:rPr lang="en-US" dirty="0">
                <a:latin typeface="Times"/>
                <a:ea typeface="Times"/>
                <a:cs typeface="Times"/>
                <a:sym typeface="Times"/>
              </a:rPr>
              <a:t>, F. Ackerman, D. J. </a:t>
            </a:r>
            <a:r>
              <a:rPr lang="en-US" dirty="0" err="1">
                <a:latin typeface="Times"/>
                <a:ea typeface="Times"/>
                <a:cs typeface="Times"/>
                <a:sym typeface="Times"/>
              </a:rPr>
              <a:t>Beerling</a:t>
            </a:r>
            <a:r>
              <a:rPr lang="en-US" dirty="0">
                <a:latin typeface="Times"/>
                <a:ea typeface="Times"/>
                <a:cs typeface="Times"/>
                <a:sym typeface="Times"/>
              </a:rPr>
              <a:t>, P. J. Hearty, O. </a:t>
            </a:r>
            <a:r>
              <a:rPr lang="en-US" dirty="0" err="1">
                <a:latin typeface="Times"/>
                <a:ea typeface="Times"/>
                <a:cs typeface="Times"/>
                <a:sym typeface="Times"/>
              </a:rPr>
              <a:t>Hoegh</a:t>
            </a:r>
            <a:r>
              <a:rPr lang="en-US" dirty="0">
                <a:latin typeface="Times"/>
                <a:ea typeface="Times"/>
                <a:cs typeface="Times"/>
                <a:sym typeface="Times"/>
              </a:rPr>
              <a:t>-Guldberg, S. L. Hsu, C. Parmesan, J. </a:t>
            </a:r>
            <a:r>
              <a:rPr lang="en-US" dirty="0" err="1">
                <a:latin typeface="Times"/>
                <a:ea typeface="Times"/>
                <a:cs typeface="Times"/>
                <a:sym typeface="Times"/>
              </a:rPr>
              <a:t>Rockstrom</a:t>
            </a:r>
            <a:r>
              <a:rPr lang="en-US" dirty="0">
                <a:latin typeface="Times"/>
                <a:ea typeface="Times"/>
                <a:cs typeface="Times"/>
                <a:sym typeface="Times"/>
              </a:rPr>
              <a:t>, E. J. </a:t>
            </a:r>
            <a:r>
              <a:rPr lang="en-US" dirty="0" err="1">
                <a:latin typeface="Times"/>
                <a:ea typeface="Times"/>
                <a:cs typeface="Times"/>
                <a:sym typeface="Times"/>
              </a:rPr>
              <a:t>Rohling</a:t>
            </a:r>
            <a:r>
              <a:rPr lang="en-US" dirty="0">
                <a:latin typeface="Times"/>
                <a:ea typeface="Times"/>
                <a:cs typeface="Times"/>
                <a:sym typeface="Times"/>
              </a:rPr>
              <a:t>, J. Sachs, P. Smith, K. Steffen, L. Van </a:t>
            </a:r>
            <a:r>
              <a:rPr lang="en-US" dirty="0" err="1">
                <a:latin typeface="Times"/>
                <a:ea typeface="Times"/>
                <a:cs typeface="Times"/>
                <a:sym typeface="Times"/>
              </a:rPr>
              <a:t>Susteren</a:t>
            </a:r>
            <a:r>
              <a:rPr lang="en-US" dirty="0">
                <a:latin typeface="Times"/>
                <a:ea typeface="Times"/>
                <a:cs typeface="Times"/>
                <a:sym typeface="Times"/>
              </a:rPr>
              <a:t>, K. von </a:t>
            </a:r>
            <a:r>
              <a:rPr lang="en-US" dirty="0" err="1">
                <a:latin typeface="Times"/>
                <a:ea typeface="Times"/>
                <a:cs typeface="Times"/>
                <a:sym typeface="Times"/>
              </a:rPr>
              <a:t>Schuckmann</a:t>
            </a:r>
            <a:r>
              <a:rPr lang="en-US" dirty="0">
                <a:latin typeface="Times"/>
                <a:ea typeface="Times"/>
                <a:cs typeface="Times"/>
                <a:sym typeface="Times"/>
              </a:rPr>
              <a:t>, J. C. </a:t>
            </a:r>
            <a:r>
              <a:rPr lang="en-US" dirty="0" err="1">
                <a:latin typeface="Times"/>
                <a:ea typeface="Times"/>
                <a:cs typeface="Times"/>
                <a:sym typeface="Times"/>
              </a:rPr>
              <a:t>Zachos</a:t>
            </a:r>
            <a:r>
              <a:rPr lang="en-US" dirty="0">
                <a:latin typeface="Times"/>
                <a:ea typeface="Times"/>
                <a:cs typeface="Times"/>
                <a:sym typeface="Times"/>
              </a:rPr>
              <a:t>, Assessing "dangerous climate change": required reduction of carbon emissions to protect young people, future generations and nature. </a:t>
            </a:r>
            <a:r>
              <a:rPr lang="en-US" i="1" dirty="0" err="1">
                <a:latin typeface="Times"/>
                <a:ea typeface="Times"/>
                <a:cs typeface="Times"/>
                <a:sym typeface="Times"/>
              </a:rPr>
              <a:t>PLoS</a:t>
            </a:r>
            <a:r>
              <a:rPr lang="en-US" i="1" dirty="0">
                <a:latin typeface="Times"/>
                <a:ea typeface="Times"/>
                <a:cs typeface="Times"/>
                <a:sym typeface="Times"/>
              </a:rPr>
              <a:t> One</a:t>
            </a:r>
            <a:r>
              <a:rPr lang="en-US" dirty="0">
                <a:latin typeface="Times"/>
                <a:ea typeface="Times"/>
                <a:cs typeface="Times"/>
                <a:sym typeface="Times"/>
              </a:rPr>
              <a:t> 8, e81648 (2013)10.1371/journal.pone.0081648).</a:t>
            </a:r>
            <a:endParaRPr dirty="0"/>
          </a:p>
          <a:p>
            <a:pPr marL="228600" lvl="0" indent="-228600" algn="l" rtl="0">
              <a:spcBef>
                <a:spcPts val="0"/>
              </a:spcBef>
              <a:spcAft>
                <a:spcPts val="0"/>
              </a:spcAft>
              <a:buClr>
                <a:schemeClr val="dk1"/>
              </a:buClr>
              <a:buSzPts val="1200"/>
              <a:buFont typeface="Calibri"/>
              <a:buAutoNum type="arabicPeriod"/>
            </a:pPr>
            <a:r>
              <a:rPr lang="en-US" dirty="0" err="1">
                <a:latin typeface="Times"/>
                <a:ea typeface="Times"/>
                <a:cs typeface="Times"/>
                <a:sym typeface="Times"/>
              </a:rPr>
              <a:t>Lynas</a:t>
            </a:r>
            <a:r>
              <a:rPr lang="en-US" dirty="0">
                <a:latin typeface="Times"/>
                <a:ea typeface="Times"/>
                <a:cs typeface="Times"/>
                <a:sym typeface="Times"/>
              </a:rPr>
              <a:t>, Mark. </a:t>
            </a:r>
            <a:r>
              <a:rPr lang="en-US" i="1" dirty="0">
                <a:latin typeface="Times"/>
                <a:ea typeface="Times"/>
                <a:cs typeface="Times"/>
                <a:sym typeface="Times"/>
              </a:rPr>
              <a:t>Six Degrees: Our Future on a Hotter Planet</a:t>
            </a:r>
            <a:r>
              <a:rPr lang="en-US" dirty="0">
                <a:latin typeface="Times"/>
                <a:ea typeface="Times"/>
                <a:cs typeface="Times"/>
                <a:sym typeface="Times"/>
              </a:rPr>
              <a:t>. Washington, D.C.: National Geographic, 2008. Print.</a:t>
            </a:r>
            <a:endParaRPr dirty="0"/>
          </a:p>
          <a:p>
            <a:pPr marL="0" lvl="0" indent="0" algn="l" rtl="0">
              <a:spcBef>
                <a:spcPts val="0"/>
              </a:spcBef>
              <a:spcAft>
                <a:spcPts val="0"/>
              </a:spcAft>
              <a:buNone/>
            </a:pPr>
            <a:endParaRPr dirty="0">
              <a:latin typeface="Times"/>
              <a:ea typeface="Times"/>
              <a:cs typeface="Times"/>
              <a:sym typeface="Times"/>
            </a:endParaRPr>
          </a:p>
        </p:txBody>
      </p:sp>
      <p:sp>
        <p:nvSpPr>
          <p:cNvPr id="600" name="Google Shape;600;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56</a:t>
            </a:fld>
            <a:endParaRPr sz="1200">
              <a:solidFill>
                <a:schemeClr val="dk1"/>
              </a:solidFill>
              <a:latin typeface="Times"/>
              <a:ea typeface="Times"/>
              <a:cs typeface="Times"/>
              <a:sym typeface="Time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7" name="Google Shape;607;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However, I want to be clear.  A 3-4 degree future is still very bleak – especially for the world’s most vulnerable nations and communities who experience the impacts of climate change disproportionately. We need to do better. Far better.  Here’s what a 3-4 degree future means for our world:  [Read bullets from the slide].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latin typeface="Times"/>
              <a:ea typeface="Times"/>
              <a:cs typeface="Times"/>
              <a:sym typeface="Times"/>
            </a:endParaRPr>
          </a:p>
        </p:txBody>
      </p:sp>
      <p:sp>
        <p:nvSpPr>
          <p:cNvPr id="608" name="Google Shape;608;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57</a:t>
            </a:fld>
            <a:endParaRPr sz="1200">
              <a:solidFill>
                <a:schemeClr val="dk1"/>
              </a:solidFill>
              <a:latin typeface="Times"/>
              <a:ea typeface="Times"/>
              <a:cs typeface="Times"/>
              <a:sym typeface="Time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62: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Sin embargo, quiero ser claro. Un futuro de 2-3 grados aún es muy sombrío, especialmente para las naciones y comunidades más vulnerables del mundo que experimentan los impactos del cambio climático de manera desproporcionada. Necesitamos hacerlo mejor. Mucho mejor. Esto es lo que significa un futuro de 2-3 grados para nuestro mundo: [Lea las viñetas de la diapositiva].</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endParaRPr b="0">
              <a:latin typeface="Times"/>
              <a:ea typeface="Times"/>
              <a:cs typeface="Times"/>
              <a:sym typeface="Times"/>
            </a:endParaRPr>
          </a:p>
        </p:txBody>
      </p:sp>
      <p:sp>
        <p:nvSpPr>
          <p:cNvPr id="616" name="Google Shape;616;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3" name="Google Shape;623;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Al limitar el calentamiento a 2°C, ¡se ha acercado mucho a nuestro objetivo declarado y debe estar muy orgulloso del progreso que ha logrado! Si bien todavía hay algunos impactos serios a los que el mundo tendrá que adaptarse y prepararse, los impactos son MUCHO menos severos de lo que hubiéramos visto en un escenario de negocios habituales.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Echemos un vistazo a los impactos que esperaríamos ver en un mundo de 2°C: [Lea las viñetas en la diapositiva]</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Así que hemos recorrido un largo camino, pero en nuestra ronda final de propuestas, les pido que profundicemos y veamos si podemos hacerlo aún mejor. Muchos de los estados insulares y de las naciones bajas se quedarían bajo el agua a 2 grados. Para darles la mejor oportunidad de perdurar, debemos limitar el calentamiento a 1.5°C.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¿Podemos llegar allí en nuestra última ronda de negociaciones?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Hagamos nuestro mejor esfuerzo: ¡el mundo lo está mirando!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[Si continúa las negociaciones, vuelva a pasar a las Diapositivas 31 + 32 y repita los Pasos 2-4]</a:t>
            </a:r>
            <a:endParaRPr/>
          </a:p>
        </p:txBody>
      </p:sp>
      <p:sp>
        <p:nvSpPr>
          <p:cNvPr id="624" name="Google Shape;624;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59</a:t>
            </a:fld>
            <a:endParaRPr sz="1200">
              <a:solidFill>
                <a:schemeClr val="dk1"/>
              </a:solidFill>
              <a:latin typeface="Times"/>
              <a:ea typeface="Times"/>
              <a:cs typeface="Times"/>
              <a:sym typeface="Time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strike="noStrike" dirty="0" err="1">
                <a:solidFill>
                  <a:schemeClr val="lt1"/>
                </a:solidFill>
              </a:rPr>
              <a:t>Guión</a:t>
            </a:r>
            <a:r>
              <a:rPr lang="en-US" sz="1200" i="1" strike="noStrike" dirty="0">
                <a:solidFill>
                  <a:schemeClr val="lt1"/>
                </a:solidFill>
              </a:rPr>
              <a:t>: </a:t>
            </a:r>
            <a:r>
              <a:rPr lang="en-US" sz="1200" i="0" strike="noStrike" dirty="0" err="1">
                <a:solidFill>
                  <a:schemeClr val="lt1"/>
                </a:solidFill>
              </a:rPr>
              <a:t>Usaremos</a:t>
            </a:r>
            <a:r>
              <a:rPr lang="en-US" sz="1200" i="0" strike="noStrike" dirty="0">
                <a:solidFill>
                  <a:schemeClr val="lt1"/>
                </a:solidFill>
              </a:rPr>
              <a:t> una </a:t>
            </a:r>
            <a:r>
              <a:rPr lang="en-US" sz="1200" i="0" strike="noStrike" dirty="0" err="1">
                <a:solidFill>
                  <a:schemeClr val="lt1"/>
                </a:solidFill>
              </a:rPr>
              <a:t>poderosa</a:t>
            </a:r>
            <a:r>
              <a:rPr lang="en-US" sz="1200" i="0" strike="noStrike" dirty="0">
                <a:solidFill>
                  <a:schemeClr val="lt1"/>
                </a:solidFill>
              </a:rPr>
              <a:t> </a:t>
            </a:r>
            <a:r>
              <a:rPr lang="en-US" sz="1200" i="0" strike="noStrike" dirty="0" err="1">
                <a:solidFill>
                  <a:schemeClr val="lt1"/>
                </a:solidFill>
              </a:rPr>
              <a:t>herramienta</a:t>
            </a:r>
            <a:r>
              <a:rPr lang="en-US" sz="1200" i="0" strike="noStrike" dirty="0">
                <a:solidFill>
                  <a:schemeClr val="lt1"/>
                </a:solidFill>
              </a:rPr>
              <a:t> de </a:t>
            </a:r>
            <a:r>
              <a:rPr lang="en-US" sz="1200" i="0" strike="noStrike" dirty="0" err="1">
                <a:solidFill>
                  <a:schemeClr val="lt1"/>
                </a:solidFill>
              </a:rPr>
              <a:t>simulación</a:t>
            </a:r>
            <a:r>
              <a:rPr lang="en-US" sz="1200" i="0" strike="noStrike" dirty="0">
                <a:solidFill>
                  <a:schemeClr val="lt1"/>
                </a:solidFill>
              </a:rPr>
              <a:t> </a:t>
            </a:r>
            <a:r>
              <a:rPr lang="en-US" sz="1200" i="0" strike="noStrike" dirty="0" err="1">
                <a:solidFill>
                  <a:schemeClr val="lt1"/>
                </a:solidFill>
              </a:rPr>
              <a:t>climática</a:t>
            </a:r>
            <a:r>
              <a:rPr lang="en-US" sz="1200" i="0" strike="noStrike" dirty="0">
                <a:solidFill>
                  <a:schemeClr val="lt1"/>
                </a:solidFill>
              </a:rPr>
              <a:t> </a:t>
            </a:r>
            <a:r>
              <a:rPr lang="en-US" sz="1200" i="0" strike="noStrike" dirty="0" err="1">
                <a:solidFill>
                  <a:schemeClr val="lt1"/>
                </a:solidFill>
              </a:rPr>
              <a:t>llamada</a:t>
            </a:r>
            <a:r>
              <a:rPr lang="en-US" sz="1200" i="0" strike="noStrike" dirty="0">
                <a:solidFill>
                  <a:schemeClr val="lt1"/>
                </a:solidFill>
              </a:rPr>
              <a:t> </a:t>
            </a:r>
            <a:r>
              <a:rPr lang="en-US" sz="1200" i="0" strike="noStrike" dirty="0" err="1">
                <a:solidFill>
                  <a:schemeClr val="lt1"/>
                </a:solidFill>
              </a:rPr>
              <a:t>En</a:t>
            </a:r>
            <a:r>
              <a:rPr lang="en-US" sz="1200" i="0" strike="noStrike" dirty="0">
                <a:solidFill>
                  <a:schemeClr val="lt1"/>
                </a:solidFill>
              </a:rPr>
              <a:t>-ROADS. </a:t>
            </a:r>
            <a:r>
              <a:rPr lang="en-US" sz="1200" i="0" strike="noStrike" dirty="0" err="1">
                <a:solidFill>
                  <a:schemeClr val="lt1"/>
                </a:solidFill>
              </a:rPr>
              <a:t>En</a:t>
            </a:r>
            <a:r>
              <a:rPr lang="en-US" sz="1200" i="0" strike="noStrike" dirty="0">
                <a:solidFill>
                  <a:schemeClr val="lt1"/>
                </a:solidFill>
              </a:rPr>
              <a:t>-ROADS </a:t>
            </a:r>
            <a:r>
              <a:rPr lang="en-US" sz="1200" i="0" strike="noStrike" dirty="0" err="1">
                <a:solidFill>
                  <a:schemeClr val="lt1"/>
                </a:solidFill>
              </a:rPr>
              <a:t>ayuda</a:t>
            </a:r>
            <a:r>
              <a:rPr lang="en-US" sz="1200" i="0" strike="noStrike" dirty="0">
                <a:solidFill>
                  <a:schemeClr val="lt1"/>
                </a:solidFill>
              </a:rPr>
              <a:t> a las personas a </a:t>
            </a:r>
            <a:r>
              <a:rPr lang="en-US" sz="1200" i="0" strike="noStrike" dirty="0" err="1">
                <a:solidFill>
                  <a:schemeClr val="lt1"/>
                </a:solidFill>
              </a:rPr>
              <a:t>conocer</a:t>
            </a:r>
            <a:r>
              <a:rPr lang="en-US" sz="1200" i="0" strike="noStrike" dirty="0">
                <a:solidFill>
                  <a:schemeClr val="lt1"/>
                </a:solidFill>
              </a:rPr>
              <a:t> y </a:t>
            </a:r>
            <a:r>
              <a:rPr lang="en-US" sz="1200" i="0" strike="noStrike" dirty="0" err="1">
                <a:solidFill>
                  <a:schemeClr val="lt1"/>
                </a:solidFill>
              </a:rPr>
              <a:t>evaluar</a:t>
            </a:r>
            <a:r>
              <a:rPr lang="en-US" sz="1200" i="0" strike="noStrike" dirty="0">
                <a:solidFill>
                  <a:schemeClr val="lt1"/>
                </a:solidFill>
              </a:rPr>
              <a:t> los </a:t>
            </a:r>
            <a:r>
              <a:rPr lang="en-US" sz="1200" i="0" strike="noStrike" dirty="0" err="1">
                <a:solidFill>
                  <a:schemeClr val="lt1"/>
                </a:solidFill>
              </a:rPr>
              <a:t>impactos</a:t>
            </a:r>
            <a:r>
              <a:rPr lang="en-US" sz="1200" i="0" strike="noStrike" dirty="0">
                <a:solidFill>
                  <a:schemeClr val="lt1"/>
                </a:solidFill>
              </a:rPr>
              <a:t> de </a:t>
            </a:r>
            <a:r>
              <a:rPr lang="en-US" sz="1200" i="0" strike="noStrike" dirty="0" err="1">
                <a:solidFill>
                  <a:schemeClr val="lt1"/>
                </a:solidFill>
              </a:rPr>
              <a:t>diferentes</a:t>
            </a:r>
            <a:r>
              <a:rPr lang="en-US" sz="1200" i="0" strike="noStrike" dirty="0">
                <a:solidFill>
                  <a:schemeClr val="lt1"/>
                </a:solidFill>
              </a:rPr>
              <a:t> </a:t>
            </a:r>
            <a:r>
              <a:rPr lang="en-US" sz="1200" i="0" strike="noStrike" dirty="0" err="1">
                <a:solidFill>
                  <a:schemeClr val="lt1"/>
                </a:solidFill>
              </a:rPr>
              <a:t>enfoques</a:t>
            </a:r>
            <a:r>
              <a:rPr lang="en-US" sz="1200" i="0" strike="noStrike" dirty="0">
                <a:solidFill>
                  <a:schemeClr val="lt1"/>
                </a:solidFill>
              </a:rPr>
              <a:t> para </a:t>
            </a:r>
            <a:r>
              <a:rPr lang="en-US" sz="1200" i="0" strike="noStrike" dirty="0" err="1">
                <a:solidFill>
                  <a:schemeClr val="lt1"/>
                </a:solidFill>
              </a:rPr>
              <a:t>abordar</a:t>
            </a:r>
            <a:r>
              <a:rPr lang="en-US" sz="1200" i="0" strike="noStrike" dirty="0">
                <a:solidFill>
                  <a:schemeClr val="lt1"/>
                </a:solidFill>
              </a:rPr>
              <a:t> el </a:t>
            </a:r>
            <a:r>
              <a:rPr lang="en-US" sz="1200" i="0" strike="noStrike" dirty="0" err="1">
                <a:solidFill>
                  <a:schemeClr val="lt1"/>
                </a:solidFill>
              </a:rPr>
              <a:t>cambio</a:t>
            </a:r>
            <a:r>
              <a:rPr lang="en-US" sz="1200" i="0" strike="noStrike" dirty="0">
                <a:solidFill>
                  <a:schemeClr val="lt1"/>
                </a:solidFill>
              </a:rPr>
              <a:t> </a:t>
            </a:r>
            <a:r>
              <a:rPr lang="en-US" sz="1200" i="0" strike="noStrike" dirty="0" err="1">
                <a:solidFill>
                  <a:schemeClr val="lt1"/>
                </a:solidFill>
              </a:rPr>
              <a:t>climático</a:t>
            </a:r>
            <a:r>
              <a:rPr lang="en-US" sz="1200" i="0" strike="noStrike" dirty="0">
                <a:solidFill>
                  <a:schemeClr val="lt1"/>
                </a:solidFill>
              </a:rPr>
              <a:t>.</a:t>
            </a:r>
          </a:p>
          <a:p>
            <a:pPr marL="0" lvl="0" indent="0" algn="l" rtl="0">
              <a:spcBef>
                <a:spcPts val="0"/>
              </a:spcBef>
              <a:spcAft>
                <a:spcPts val="0"/>
              </a:spcAft>
              <a:buNone/>
            </a:pPr>
            <a:endParaRPr lang="en-US" sz="1200" i="0" strike="noStrike" dirty="0">
              <a:solidFill>
                <a:schemeClr val="lt1"/>
              </a:solidFill>
            </a:endParaRPr>
          </a:p>
          <a:p>
            <a:pPr marL="0" lvl="0" indent="0" algn="l" rtl="0">
              <a:spcBef>
                <a:spcPts val="0"/>
              </a:spcBef>
              <a:spcAft>
                <a:spcPts val="0"/>
              </a:spcAft>
              <a:buNone/>
            </a:pPr>
            <a:r>
              <a:rPr lang="en-US" sz="1200" i="0" strike="noStrike" dirty="0" err="1">
                <a:solidFill>
                  <a:schemeClr val="lt1"/>
                </a:solidFill>
              </a:rPr>
              <a:t>En</a:t>
            </a:r>
            <a:r>
              <a:rPr lang="en-US" sz="1200" i="0" strike="noStrike" dirty="0">
                <a:solidFill>
                  <a:schemeClr val="lt1"/>
                </a:solidFill>
              </a:rPr>
              <a:t>-ROADS es:</a:t>
            </a:r>
          </a:p>
          <a:p>
            <a:pPr marL="0" lvl="0" indent="0" algn="l" rtl="0">
              <a:spcBef>
                <a:spcPts val="0"/>
              </a:spcBef>
              <a:spcAft>
                <a:spcPts val="0"/>
              </a:spcAft>
              <a:buNone/>
            </a:pPr>
            <a:r>
              <a:rPr lang="en-US" sz="1200" i="0" strike="noStrike" dirty="0">
                <a:solidFill>
                  <a:schemeClr val="lt1"/>
                </a:solidFill>
              </a:rPr>
              <a:t>- </a:t>
            </a:r>
            <a:r>
              <a:rPr lang="en-US" sz="1200" i="0" strike="noStrike" dirty="0" err="1">
                <a:solidFill>
                  <a:schemeClr val="lt1"/>
                </a:solidFill>
              </a:rPr>
              <a:t>Impulsado</a:t>
            </a:r>
            <a:r>
              <a:rPr lang="en-US" sz="1200" i="0" strike="noStrike" dirty="0">
                <a:solidFill>
                  <a:schemeClr val="lt1"/>
                </a:solidFill>
              </a:rPr>
              <a:t> por la </a:t>
            </a:r>
            <a:r>
              <a:rPr lang="en-US" sz="1200" i="0" strike="noStrike" dirty="0" err="1">
                <a:solidFill>
                  <a:schemeClr val="lt1"/>
                </a:solidFill>
              </a:rPr>
              <a:t>mejor</a:t>
            </a:r>
            <a:r>
              <a:rPr lang="en-US" sz="1200" i="0" strike="noStrike" dirty="0">
                <a:solidFill>
                  <a:schemeClr val="lt1"/>
                </a:solidFill>
              </a:rPr>
              <a:t> </a:t>
            </a:r>
            <a:r>
              <a:rPr lang="en-US" sz="1200" i="0" strike="noStrike" dirty="0" err="1">
                <a:solidFill>
                  <a:schemeClr val="lt1"/>
                </a:solidFill>
              </a:rPr>
              <a:t>investigación</a:t>
            </a:r>
            <a:r>
              <a:rPr lang="en-US" sz="1200" i="0" strike="noStrike" dirty="0">
                <a:solidFill>
                  <a:schemeClr val="lt1"/>
                </a:solidFill>
              </a:rPr>
              <a:t> disponible </a:t>
            </a:r>
            <a:r>
              <a:rPr lang="en-US" sz="1200" i="0" strike="noStrike" dirty="0" err="1">
                <a:solidFill>
                  <a:schemeClr val="lt1"/>
                </a:solidFill>
              </a:rPr>
              <a:t>sobre</a:t>
            </a:r>
            <a:r>
              <a:rPr lang="en-US" sz="1200" i="0" strike="noStrike" dirty="0">
                <a:solidFill>
                  <a:schemeClr val="lt1"/>
                </a:solidFill>
              </a:rPr>
              <a:t> </a:t>
            </a:r>
            <a:r>
              <a:rPr lang="en-US" sz="1200" i="0" strike="noStrike" dirty="0" err="1">
                <a:solidFill>
                  <a:schemeClr val="lt1"/>
                </a:solidFill>
              </a:rPr>
              <a:t>ciencia</a:t>
            </a:r>
            <a:r>
              <a:rPr lang="en-US" sz="1200" i="0" strike="noStrike" dirty="0">
                <a:solidFill>
                  <a:schemeClr val="lt1"/>
                </a:solidFill>
              </a:rPr>
              <a:t> y </a:t>
            </a:r>
            <a:r>
              <a:rPr lang="en-US" sz="1200" i="0" strike="noStrike" dirty="0" err="1">
                <a:solidFill>
                  <a:schemeClr val="lt1"/>
                </a:solidFill>
              </a:rPr>
              <a:t>soluciones</a:t>
            </a:r>
            <a:r>
              <a:rPr lang="en-US" sz="1200" i="0" strike="noStrike" dirty="0">
                <a:solidFill>
                  <a:schemeClr val="lt1"/>
                </a:solidFill>
              </a:rPr>
              <a:t> </a:t>
            </a:r>
            <a:r>
              <a:rPr lang="en-US" sz="1200" i="0" strike="noStrike" dirty="0" err="1">
                <a:solidFill>
                  <a:schemeClr val="lt1"/>
                </a:solidFill>
              </a:rPr>
              <a:t>climáticas</a:t>
            </a:r>
            <a:endParaRPr lang="en-US" sz="1200" i="0" strike="noStrike" dirty="0">
              <a:solidFill>
                <a:schemeClr val="lt1"/>
              </a:solidFill>
            </a:endParaRPr>
          </a:p>
          <a:p>
            <a:pPr marL="0" lvl="0" indent="0" algn="l" rtl="0">
              <a:spcBef>
                <a:spcPts val="0"/>
              </a:spcBef>
              <a:spcAft>
                <a:spcPts val="0"/>
              </a:spcAft>
              <a:buNone/>
            </a:pPr>
            <a:r>
              <a:rPr lang="en-US" sz="1200" i="0" strike="noStrike" dirty="0">
                <a:solidFill>
                  <a:schemeClr val="lt1"/>
                </a:solidFill>
              </a:rPr>
              <a:t>- </a:t>
            </a:r>
            <a:r>
              <a:rPr lang="en-US" sz="1200" i="0" strike="noStrike" dirty="0" err="1">
                <a:solidFill>
                  <a:schemeClr val="lt1"/>
                </a:solidFill>
              </a:rPr>
              <a:t>Transparente</a:t>
            </a:r>
            <a:r>
              <a:rPr lang="en-US" sz="1200" i="0" strike="noStrike" dirty="0">
                <a:solidFill>
                  <a:schemeClr val="lt1"/>
                </a:solidFill>
              </a:rPr>
              <a:t>: </a:t>
            </a:r>
            <a:r>
              <a:rPr lang="en-US" sz="1200" i="0" strike="noStrike" dirty="0" err="1">
                <a:solidFill>
                  <a:schemeClr val="lt1"/>
                </a:solidFill>
              </a:rPr>
              <a:t>todas</a:t>
            </a:r>
            <a:r>
              <a:rPr lang="en-US" sz="1200" i="0" strike="noStrike" dirty="0">
                <a:solidFill>
                  <a:schemeClr val="lt1"/>
                </a:solidFill>
              </a:rPr>
              <a:t> las </a:t>
            </a:r>
            <a:r>
              <a:rPr lang="en-US" sz="1200" i="0" strike="noStrike" dirty="0" err="1">
                <a:solidFill>
                  <a:schemeClr val="lt1"/>
                </a:solidFill>
              </a:rPr>
              <a:t>ecuaciones</a:t>
            </a:r>
            <a:r>
              <a:rPr lang="en-US" sz="1200" i="0" strike="noStrike" dirty="0">
                <a:solidFill>
                  <a:schemeClr val="lt1"/>
                </a:solidFill>
              </a:rPr>
              <a:t> y </a:t>
            </a:r>
            <a:r>
              <a:rPr lang="en-US" sz="1200" i="0" strike="noStrike" dirty="0" err="1">
                <a:solidFill>
                  <a:schemeClr val="lt1"/>
                </a:solidFill>
              </a:rPr>
              <a:t>suposiciones</a:t>
            </a:r>
            <a:r>
              <a:rPr lang="en-US" sz="1200" i="0" strike="noStrike" dirty="0">
                <a:solidFill>
                  <a:schemeClr val="lt1"/>
                </a:solidFill>
              </a:rPr>
              <a:t> del </a:t>
            </a:r>
            <a:r>
              <a:rPr lang="en-US" sz="1200" i="0" strike="noStrike" dirty="0" err="1">
                <a:solidFill>
                  <a:schemeClr val="lt1"/>
                </a:solidFill>
              </a:rPr>
              <a:t>modelo</a:t>
            </a:r>
            <a:r>
              <a:rPr lang="en-US" sz="1200" i="0" strike="noStrike" dirty="0">
                <a:solidFill>
                  <a:schemeClr val="lt1"/>
                </a:solidFill>
              </a:rPr>
              <a:t> se </a:t>
            </a:r>
            <a:r>
              <a:rPr lang="en-US" sz="1200" i="0" strike="noStrike" dirty="0" err="1">
                <a:solidFill>
                  <a:schemeClr val="lt1"/>
                </a:solidFill>
              </a:rPr>
              <a:t>encuentran</a:t>
            </a:r>
            <a:r>
              <a:rPr lang="en-US" sz="1200" i="0" strike="noStrike" dirty="0">
                <a:solidFill>
                  <a:schemeClr val="lt1"/>
                </a:solidFill>
              </a:rPr>
              <a:t> </a:t>
            </a:r>
            <a:r>
              <a:rPr lang="en-US" sz="1200" i="0" strike="noStrike" dirty="0" err="1">
                <a:solidFill>
                  <a:schemeClr val="lt1"/>
                </a:solidFill>
              </a:rPr>
              <a:t>disponibles</a:t>
            </a:r>
            <a:endParaRPr lang="en-US" sz="1200" i="0" strike="noStrike" dirty="0">
              <a:solidFill>
                <a:schemeClr val="lt1"/>
              </a:solidFill>
            </a:endParaRPr>
          </a:p>
          <a:p>
            <a:pPr marL="0" lvl="0" indent="0" algn="l" rtl="0">
              <a:spcBef>
                <a:spcPts val="0"/>
              </a:spcBef>
              <a:spcAft>
                <a:spcPts val="0"/>
              </a:spcAft>
              <a:buNone/>
            </a:pPr>
            <a:r>
              <a:rPr lang="en-US" sz="1200" i="0" strike="noStrike" dirty="0">
                <a:solidFill>
                  <a:schemeClr val="lt1"/>
                </a:solidFill>
              </a:rPr>
              <a:t>- </a:t>
            </a:r>
            <a:r>
              <a:rPr lang="en-US" sz="1200" i="0" strike="noStrike" dirty="0" err="1">
                <a:solidFill>
                  <a:schemeClr val="lt1"/>
                </a:solidFill>
              </a:rPr>
              <a:t>Dinámico</a:t>
            </a:r>
            <a:r>
              <a:rPr lang="en-US" sz="1200" i="0" strike="noStrike" dirty="0">
                <a:solidFill>
                  <a:schemeClr val="lt1"/>
                </a:solidFill>
              </a:rPr>
              <a:t>: las </a:t>
            </a:r>
            <a:r>
              <a:rPr lang="en-US" sz="1200" i="0" strike="noStrike" dirty="0" err="1">
                <a:solidFill>
                  <a:schemeClr val="lt1"/>
                </a:solidFill>
              </a:rPr>
              <a:t>suposiciones</a:t>
            </a:r>
            <a:r>
              <a:rPr lang="en-US" sz="1200" i="0" strike="noStrike" dirty="0">
                <a:solidFill>
                  <a:schemeClr val="lt1"/>
                </a:solidFill>
              </a:rPr>
              <a:t> son </a:t>
            </a:r>
            <a:r>
              <a:rPr lang="en-US" sz="1200" i="0" strike="noStrike" dirty="0" err="1">
                <a:solidFill>
                  <a:schemeClr val="lt1"/>
                </a:solidFill>
              </a:rPr>
              <a:t>ajustables</a:t>
            </a:r>
            <a:endParaRPr lang="en-US" sz="1200" i="0" strike="noStrike" dirty="0">
              <a:solidFill>
                <a:schemeClr val="lt1"/>
              </a:solidFill>
            </a:endParaRPr>
          </a:p>
          <a:p>
            <a:pPr marL="0" lvl="0" indent="0" algn="l" rtl="0">
              <a:spcBef>
                <a:spcPts val="0"/>
              </a:spcBef>
              <a:spcAft>
                <a:spcPts val="0"/>
              </a:spcAft>
              <a:buNone/>
            </a:pPr>
            <a:r>
              <a:rPr lang="en-US" sz="1200" i="0" strike="noStrike" dirty="0">
                <a:solidFill>
                  <a:schemeClr val="lt1"/>
                </a:solidFill>
              </a:rPr>
              <a:t>- </a:t>
            </a:r>
            <a:r>
              <a:rPr lang="en-US" sz="1200" i="0" strike="noStrike" dirty="0" err="1">
                <a:solidFill>
                  <a:schemeClr val="lt1"/>
                </a:solidFill>
              </a:rPr>
              <a:t>Rápido</a:t>
            </a:r>
            <a:r>
              <a:rPr lang="en-US" sz="1200" i="0" strike="noStrike" dirty="0">
                <a:solidFill>
                  <a:schemeClr val="lt1"/>
                </a:solidFill>
              </a:rPr>
              <a:t>: se </a:t>
            </a:r>
            <a:r>
              <a:rPr lang="en-US" sz="1200" i="0" strike="noStrike" dirty="0" err="1">
                <a:solidFill>
                  <a:schemeClr val="lt1"/>
                </a:solidFill>
              </a:rPr>
              <a:t>ejecuta</a:t>
            </a:r>
            <a:r>
              <a:rPr lang="en-US" sz="1200" i="0" strike="noStrike" dirty="0">
                <a:solidFill>
                  <a:schemeClr val="lt1"/>
                </a:solidFill>
              </a:rPr>
              <a:t> </a:t>
            </a:r>
            <a:r>
              <a:rPr lang="en-US" sz="1200" i="0" strike="noStrike" dirty="0" err="1">
                <a:solidFill>
                  <a:schemeClr val="lt1"/>
                </a:solidFill>
              </a:rPr>
              <a:t>en</a:t>
            </a:r>
            <a:r>
              <a:rPr lang="en-US" sz="1200" i="0" strike="noStrike" dirty="0">
                <a:solidFill>
                  <a:schemeClr val="lt1"/>
                </a:solidFill>
              </a:rPr>
              <a:t> </a:t>
            </a:r>
            <a:r>
              <a:rPr lang="en-US" sz="1200" i="0" strike="noStrike" dirty="0" err="1">
                <a:solidFill>
                  <a:schemeClr val="lt1"/>
                </a:solidFill>
              </a:rPr>
              <a:t>tiempo</a:t>
            </a:r>
            <a:r>
              <a:rPr lang="en-US" sz="1200" i="0" strike="noStrike" dirty="0">
                <a:solidFill>
                  <a:schemeClr val="lt1"/>
                </a:solidFill>
              </a:rPr>
              <a:t> real</a:t>
            </a:r>
          </a:p>
          <a:p>
            <a:pPr marL="0" lvl="0" indent="0" algn="l" rtl="0">
              <a:spcBef>
                <a:spcPts val="0"/>
              </a:spcBef>
              <a:spcAft>
                <a:spcPts val="0"/>
              </a:spcAft>
              <a:buNone/>
            </a:pPr>
            <a:endParaRPr lang="en-US" sz="1200" i="0" strike="noStrike" dirty="0">
              <a:solidFill>
                <a:schemeClr val="lt1"/>
              </a:solidFill>
            </a:endParaRPr>
          </a:p>
          <a:p>
            <a:pPr marL="0" lvl="0" indent="0" algn="l" rtl="0">
              <a:spcBef>
                <a:spcPts val="0"/>
              </a:spcBef>
              <a:spcAft>
                <a:spcPts val="0"/>
              </a:spcAft>
              <a:buNone/>
            </a:pPr>
            <a:r>
              <a:rPr lang="en-US" sz="1200" i="0" strike="noStrike" dirty="0" err="1">
                <a:solidFill>
                  <a:schemeClr val="lt1"/>
                </a:solidFill>
              </a:rPr>
              <a:t>Actualizado</a:t>
            </a:r>
            <a:r>
              <a:rPr lang="en-US" sz="1200" i="0" strike="noStrike" dirty="0">
                <a:solidFill>
                  <a:schemeClr val="lt1"/>
                </a:solidFill>
              </a:rPr>
              <a:t>: </a:t>
            </a:r>
            <a:r>
              <a:rPr lang="en-US" sz="1200" i="0" strike="noStrike" dirty="0" err="1">
                <a:solidFill>
                  <a:schemeClr val="lt1"/>
                </a:solidFill>
              </a:rPr>
              <a:t>noviembre</a:t>
            </a:r>
            <a:r>
              <a:rPr lang="en-US" sz="1200" i="0" strike="noStrike" dirty="0">
                <a:solidFill>
                  <a:schemeClr val="lt1"/>
                </a:solidFill>
              </a:rPr>
              <a:t> de 2021</a:t>
            </a:r>
            <a:endParaRPr i="0" dirty="0">
              <a:solidFill>
                <a:srgbClr val="000000"/>
              </a:solidFill>
            </a:endParaRPr>
          </a:p>
        </p:txBody>
      </p:sp>
      <p:sp>
        <p:nvSpPr>
          <p:cNvPr id="159" name="Google Shape;15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1" name="Google Shape;631;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¡Al limitar el calentamiento a 1.5oC, ha logrado nuestro objetivo colectivo! Esto no es poca cosa y es algo de lo que todos deberíamos estar orgullosos.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¡¡¡Felicidades!!! Hemos llegado a un conjunto de políticas que evitarán los peores impactos del cambio climático, especialmente para los más vulnerables del mundo.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Si bien todavía hay impactos a los que tendremos que adaptarnos, observe cuán significativamente se redujeron los impactos en comparación con un escenario de calentamiento de 4oC: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[Revise las viñetas en la diapositiva]</a:t>
            </a:r>
            <a:endParaRPr/>
          </a:p>
        </p:txBody>
      </p:sp>
      <p:sp>
        <p:nvSpPr>
          <p:cNvPr id="632" name="Google Shape;632;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60</a:t>
            </a:fld>
            <a:endParaRPr sz="1200">
              <a:solidFill>
                <a:schemeClr val="dk1"/>
              </a:solidFill>
              <a:latin typeface="Times"/>
              <a:ea typeface="Times"/>
              <a:cs typeface="Times"/>
              <a:sym typeface="Time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9" name="Google Shape;639;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Times"/>
                <a:ea typeface="Times"/>
                <a:cs typeface="Times"/>
                <a:sym typeface="Times"/>
              </a:rPr>
              <a:t>1. </a:t>
            </a:r>
            <a:r>
              <a:rPr lang="en-US">
                <a:latin typeface="Times"/>
                <a:ea typeface="Times"/>
                <a:cs typeface="Times"/>
                <a:sym typeface="Times"/>
              </a:rPr>
              <a:t>Shindell, Drew T., Yunha Lee, and Greg Faluvegi. "Climate and Health Impacts of US Emissions Reductions Consistent with 2 °C." </a:t>
            </a:r>
            <a:r>
              <a:rPr lang="en-US" i="1">
                <a:latin typeface="Times"/>
                <a:ea typeface="Times"/>
                <a:cs typeface="Times"/>
                <a:sym typeface="Times"/>
              </a:rPr>
              <a:t>Nature Climate Change Nature Climate Change</a:t>
            </a:r>
            <a:r>
              <a:rPr lang="en-US">
                <a:latin typeface="Times"/>
                <a:ea typeface="Times"/>
                <a:cs typeface="Times"/>
                <a:sym typeface="Times"/>
              </a:rPr>
              <a:t> 6.5 (2016): 503-507. </a:t>
            </a:r>
            <a:endParaRPr/>
          </a:p>
          <a:p>
            <a:pPr marL="0" lvl="0" indent="0" algn="l" rtl="0">
              <a:spcBef>
                <a:spcPts val="0"/>
              </a:spcBef>
              <a:spcAft>
                <a:spcPts val="0"/>
              </a:spcAft>
              <a:buNone/>
            </a:pPr>
            <a:r>
              <a:rPr lang="en-US" b="1">
                <a:latin typeface="Times"/>
                <a:ea typeface="Times"/>
                <a:cs typeface="Times"/>
                <a:sym typeface="Times"/>
              </a:rPr>
              <a:t>2. </a:t>
            </a:r>
            <a:r>
              <a:rPr lang="en-US">
                <a:latin typeface="Times"/>
                <a:ea typeface="Times"/>
                <a:cs typeface="Times"/>
                <a:sym typeface="Times"/>
              </a:rPr>
              <a:t>"Human Health." </a:t>
            </a:r>
            <a:r>
              <a:rPr lang="en-US" i="1">
                <a:latin typeface="Times"/>
                <a:ea typeface="Times"/>
                <a:cs typeface="Times"/>
                <a:sym typeface="Times"/>
              </a:rPr>
              <a:t>Climate Impacts on Human Health</a:t>
            </a:r>
            <a:r>
              <a:rPr lang="en-US">
                <a:latin typeface="Times"/>
                <a:ea typeface="Times"/>
                <a:cs typeface="Times"/>
                <a:sym typeface="Times"/>
              </a:rPr>
              <a:t>. EPA. </a:t>
            </a:r>
            <a:endParaRPr/>
          </a:p>
          <a:p>
            <a:pPr marL="0" lvl="0" indent="0" algn="l" rtl="0">
              <a:spcBef>
                <a:spcPts val="0"/>
              </a:spcBef>
              <a:spcAft>
                <a:spcPts val="0"/>
              </a:spcAft>
              <a:buNone/>
            </a:pPr>
            <a:endParaRPr>
              <a:latin typeface="Times"/>
              <a:ea typeface="Times"/>
              <a:cs typeface="Times"/>
              <a:sym typeface="Times"/>
            </a:endParaRPr>
          </a:p>
        </p:txBody>
      </p:sp>
      <p:sp>
        <p:nvSpPr>
          <p:cNvPr id="640" name="Google Shape;640;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61</a:t>
            </a:fld>
            <a:endParaRPr sz="1200">
              <a:solidFill>
                <a:schemeClr val="dk1"/>
              </a:solidFill>
              <a:latin typeface="Times"/>
              <a:ea typeface="Times"/>
              <a:cs typeface="Times"/>
              <a:sym typeface="Time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dirty="0" err="1">
                <a:solidFill>
                  <a:schemeClr val="lt1"/>
                </a:solidFill>
              </a:rPr>
              <a:t>Guión</a:t>
            </a:r>
            <a:r>
              <a:rPr lang="en-US" sz="1200" i="1" dirty="0">
                <a:solidFill>
                  <a:schemeClr val="lt1"/>
                </a:solidFill>
              </a:rPr>
              <a:t>: </a:t>
            </a:r>
            <a:r>
              <a:rPr lang="en-US" sz="1200" i="0" dirty="0" err="1">
                <a:solidFill>
                  <a:schemeClr val="lt1"/>
                </a:solidFill>
              </a:rPr>
              <a:t>Usted</a:t>
            </a:r>
            <a:r>
              <a:rPr lang="en-US" sz="1200" i="0" dirty="0">
                <a:solidFill>
                  <a:schemeClr val="lt1"/>
                </a:solidFill>
              </a:rPr>
              <a:t> es </a:t>
            </a:r>
            <a:r>
              <a:rPr lang="en-US" sz="1200" i="0" dirty="0" err="1">
                <a:solidFill>
                  <a:schemeClr val="lt1"/>
                </a:solidFill>
              </a:rPr>
              <a:t>parte</a:t>
            </a:r>
            <a:r>
              <a:rPr lang="en-US" sz="1200" i="0" dirty="0">
                <a:solidFill>
                  <a:schemeClr val="lt1"/>
                </a:solidFill>
              </a:rPr>
              <a:t> de un </a:t>
            </a:r>
            <a:r>
              <a:rPr lang="en-US" sz="1200" i="0" dirty="0" err="1">
                <a:solidFill>
                  <a:schemeClr val="lt1"/>
                </a:solidFill>
              </a:rPr>
              <a:t>movimiento</a:t>
            </a:r>
            <a:r>
              <a:rPr lang="en-US" sz="1200" i="0" dirty="0">
                <a:solidFill>
                  <a:schemeClr val="lt1"/>
                </a:solidFill>
              </a:rPr>
              <a:t> global para </a:t>
            </a:r>
            <a:r>
              <a:rPr lang="en-US" sz="1200" i="0" dirty="0" err="1">
                <a:solidFill>
                  <a:schemeClr val="lt1"/>
                </a:solidFill>
              </a:rPr>
              <a:t>conocer</a:t>
            </a:r>
            <a:r>
              <a:rPr lang="en-US" sz="1200" i="0" dirty="0">
                <a:solidFill>
                  <a:schemeClr val="lt1"/>
                </a:solidFill>
              </a:rPr>
              <a:t> y </a:t>
            </a:r>
            <a:r>
              <a:rPr lang="en-US" sz="1200" i="0" dirty="0" err="1">
                <a:solidFill>
                  <a:schemeClr val="lt1"/>
                </a:solidFill>
              </a:rPr>
              <a:t>equiparse</a:t>
            </a:r>
            <a:r>
              <a:rPr lang="en-US" sz="1200" i="0" dirty="0">
                <a:solidFill>
                  <a:schemeClr val="lt1"/>
                </a:solidFill>
              </a:rPr>
              <a:t> </a:t>
            </a:r>
            <a:r>
              <a:rPr lang="en-US" sz="1200" i="0" dirty="0" err="1">
                <a:solidFill>
                  <a:schemeClr val="lt1"/>
                </a:solidFill>
              </a:rPr>
              <a:t>mejor</a:t>
            </a:r>
            <a:r>
              <a:rPr lang="en-US" sz="1200" i="0" dirty="0">
                <a:solidFill>
                  <a:schemeClr val="lt1"/>
                </a:solidFill>
              </a:rPr>
              <a:t> para resolver el </a:t>
            </a:r>
            <a:r>
              <a:rPr lang="en-US" sz="1200" i="0" dirty="0" err="1">
                <a:solidFill>
                  <a:schemeClr val="lt1"/>
                </a:solidFill>
              </a:rPr>
              <a:t>cambio</a:t>
            </a:r>
            <a:r>
              <a:rPr lang="en-US" sz="1200" i="0" dirty="0">
                <a:solidFill>
                  <a:schemeClr val="lt1"/>
                </a:solidFill>
              </a:rPr>
              <a:t> </a:t>
            </a:r>
            <a:r>
              <a:rPr lang="en-US" sz="1200" i="0" dirty="0" err="1">
                <a:solidFill>
                  <a:schemeClr val="lt1"/>
                </a:solidFill>
              </a:rPr>
              <a:t>climático</a:t>
            </a:r>
            <a:r>
              <a:rPr lang="en-US" sz="1200" i="0" dirty="0">
                <a:solidFill>
                  <a:schemeClr val="lt1"/>
                </a:solidFill>
              </a:rPr>
              <a:t> al </a:t>
            </a:r>
            <a:r>
              <a:rPr lang="en-US" sz="1200" i="0" dirty="0" err="1">
                <a:solidFill>
                  <a:schemeClr val="lt1"/>
                </a:solidFill>
              </a:rPr>
              <a:t>experimentar</a:t>
            </a:r>
            <a:r>
              <a:rPr lang="en-US" sz="1200" i="0" dirty="0">
                <a:solidFill>
                  <a:schemeClr val="lt1"/>
                </a:solidFill>
              </a:rPr>
              <a:t> </a:t>
            </a:r>
            <a:r>
              <a:rPr lang="en-US" sz="1200" i="0" dirty="0" err="1">
                <a:solidFill>
                  <a:schemeClr val="lt1"/>
                </a:solidFill>
              </a:rPr>
              <a:t>este</a:t>
            </a:r>
            <a:r>
              <a:rPr lang="en-US" sz="1200" i="0" dirty="0">
                <a:solidFill>
                  <a:schemeClr val="lt1"/>
                </a:solidFill>
              </a:rPr>
              <a:t> taller </a:t>
            </a:r>
            <a:r>
              <a:rPr lang="en-US" sz="1200" i="0" dirty="0" err="1">
                <a:solidFill>
                  <a:schemeClr val="lt1"/>
                </a:solidFill>
              </a:rPr>
              <a:t>interactivo</a:t>
            </a:r>
            <a:r>
              <a:rPr lang="en-US" sz="1200" i="0" dirty="0">
                <a:solidFill>
                  <a:schemeClr val="lt1"/>
                </a:solidFill>
              </a:rPr>
              <a:t>.</a:t>
            </a:r>
          </a:p>
          <a:p>
            <a:pPr marL="0" lvl="0" indent="0" algn="l" rtl="0">
              <a:spcBef>
                <a:spcPts val="0"/>
              </a:spcBef>
              <a:spcAft>
                <a:spcPts val="0"/>
              </a:spcAft>
              <a:buNone/>
            </a:pPr>
            <a:endParaRPr lang="en-US" sz="1200" i="0" dirty="0">
              <a:solidFill>
                <a:schemeClr val="lt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solidFill>
                  <a:schemeClr val="bg1"/>
                </a:solidFill>
              </a:rPr>
              <a:t>Actualizado</a:t>
            </a:r>
            <a:r>
              <a:rPr lang="en-US" sz="1200" dirty="0">
                <a:solidFill>
                  <a:schemeClr val="bg1"/>
                </a:solidFill>
              </a:rPr>
              <a:t>: </a:t>
            </a:r>
            <a:r>
              <a:rPr lang="en-US" sz="1200" dirty="0" err="1">
                <a:solidFill>
                  <a:schemeClr val="bg1"/>
                </a:solidFill>
              </a:rPr>
              <a:t>Noviembre</a:t>
            </a:r>
            <a:r>
              <a:rPr lang="en-US" sz="1200" dirty="0">
                <a:solidFill>
                  <a:schemeClr val="bg1"/>
                </a:solidFill>
              </a:rPr>
              <a:t> 2021</a:t>
            </a:r>
            <a:endParaRPr lang="en-US" dirty="0"/>
          </a:p>
          <a:p>
            <a:pPr marL="0" lvl="0" indent="0" algn="l" rtl="0">
              <a:spcBef>
                <a:spcPts val="0"/>
              </a:spcBef>
              <a:spcAft>
                <a:spcPts val="0"/>
              </a:spcAft>
              <a:buNone/>
            </a:pPr>
            <a:endParaRPr i="0" dirty="0"/>
          </a:p>
        </p:txBody>
      </p:sp>
      <p:sp>
        <p:nvSpPr>
          <p:cNvPr id="619" name="Google Shape;619;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l="28824" t="28824"/>
          <a:stretch/>
        </p:blipFill>
        <p:spPr>
          <a:xfrm>
            <a:off x="0" y="0"/>
            <a:ext cx="12192000" cy="6858000"/>
          </a:xfrm>
          <a:prstGeom prst="rect">
            <a:avLst/>
          </a:prstGeom>
          <a:noFill/>
          <a:ln>
            <a:noFill/>
          </a:ln>
        </p:spPr>
      </p:pic>
      <p:sp>
        <p:nvSpPr>
          <p:cNvPr id="14" name="Google Shape;14;p2"/>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2900" algn="l">
              <a:lnSpc>
                <a:spcPct val="100000"/>
              </a:lnSpc>
              <a:spcBef>
                <a:spcPts val="500"/>
              </a:spcBef>
              <a:spcAft>
                <a:spcPts val="0"/>
              </a:spcAft>
              <a:buClr>
                <a:schemeClr val="lt1"/>
              </a:buClr>
              <a:buSzPts val="1800"/>
              <a:buChar char="•"/>
              <a:defRPr>
                <a:solidFill>
                  <a:schemeClr val="lt1"/>
                </a:solidFill>
              </a:defRPr>
            </a:lvl4pPr>
            <a:lvl5pPr marL="2286000" lvl="4" indent="-342900" algn="l">
              <a:lnSpc>
                <a:spcPct val="10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45"/>
        <p:cNvGrpSpPr/>
        <p:nvPr/>
      </p:nvGrpSpPr>
      <p:grpSpPr>
        <a:xfrm>
          <a:off x="0" y="0"/>
          <a:ext cx="0" cy="0"/>
          <a:chOff x="0" y="0"/>
          <a:chExt cx="0" cy="0"/>
        </a:xfrm>
      </p:grpSpPr>
      <p:pic>
        <p:nvPicPr>
          <p:cNvPr id="46" name="Google Shape;46;p11"/>
          <p:cNvPicPr preferRelativeResize="0"/>
          <p:nvPr/>
        </p:nvPicPr>
        <p:blipFill rotWithShape="1">
          <a:blip r:embed="rId2">
            <a:alphaModFix/>
          </a:blip>
          <a:srcRect l="28824" t="28824"/>
          <a:stretch/>
        </p:blipFill>
        <p:spPr>
          <a:xfrm>
            <a:off x="-26505" y="0"/>
            <a:ext cx="12284765" cy="6858000"/>
          </a:xfrm>
          <a:prstGeom prst="rect">
            <a:avLst/>
          </a:prstGeom>
          <a:noFill/>
          <a:ln>
            <a:noFill/>
          </a:ln>
        </p:spPr>
      </p:pic>
      <p:sp>
        <p:nvSpPr>
          <p:cNvPr id="47" name="Google Shape;47;p11"/>
          <p:cNvSpPr txBox="1">
            <a:spLocks noGrp="1"/>
          </p:cNvSpPr>
          <p:nvPr>
            <p:ph type="body" idx="1"/>
          </p:nvPr>
        </p:nvSpPr>
        <p:spPr>
          <a:xfrm>
            <a:off x="6406660" y="698756"/>
            <a:ext cx="5228299" cy="5325014"/>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1"/>
          <p:cNvSpPr txBox="1">
            <a:spLocks noGrp="1"/>
          </p:cNvSpPr>
          <p:nvPr>
            <p:ph type="body" idx="2"/>
          </p:nvPr>
        </p:nvSpPr>
        <p:spPr>
          <a:xfrm>
            <a:off x="466722" y="1815548"/>
            <a:ext cx="5316637" cy="420822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1"/>
          <p:cNvSpPr txBox="1">
            <a:spLocks noGrp="1"/>
          </p:cNvSpPr>
          <p:nvPr>
            <p:ph type="ctrTitle"/>
          </p:nvPr>
        </p:nvSpPr>
        <p:spPr>
          <a:xfrm>
            <a:off x="466722" y="698756"/>
            <a:ext cx="5316637" cy="98426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ue &amp; White/Text Right">
  <p:cSld name="Blue &amp; White/Text Right">
    <p:spTree>
      <p:nvGrpSpPr>
        <p:cNvPr id="1" name="Shape 50"/>
        <p:cNvGrpSpPr/>
        <p:nvPr/>
      </p:nvGrpSpPr>
      <p:grpSpPr>
        <a:xfrm>
          <a:off x="0" y="0"/>
          <a:ext cx="0" cy="0"/>
          <a:chOff x="0" y="0"/>
          <a:chExt cx="0" cy="0"/>
        </a:xfrm>
      </p:grpSpPr>
      <p:pic>
        <p:nvPicPr>
          <p:cNvPr id="51" name="Google Shape;51;p12"/>
          <p:cNvPicPr preferRelativeResize="0"/>
          <p:nvPr/>
        </p:nvPicPr>
        <p:blipFill rotWithShape="1">
          <a:blip r:embed="rId2">
            <a:alphaModFix/>
          </a:blip>
          <a:srcRect r="7654"/>
          <a:stretch/>
        </p:blipFill>
        <p:spPr>
          <a:xfrm>
            <a:off x="6042991" y="0"/>
            <a:ext cx="6139275" cy="6858000"/>
          </a:xfrm>
          <a:prstGeom prst="rect">
            <a:avLst/>
          </a:prstGeom>
          <a:noFill/>
          <a:ln>
            <a:noFill/>
          </a:ln>
        </p:spPr>
      </p:pic>
      <p:sp>
        <p:nvSpPr>
          <p:cNvPr id="52" name="Google Shape;52;p12"/>
          <p:cNvSpPr txBox="1">
            <a:spLocks noGrp="1"/>
          </p:cNvSpPr>
          <p:nvPr>
            <p:ph type="body" idx="1"/>
          </p:nvPr>
        </p:nvSpPr>
        <p:spPr>
          <a:xfrm>
            <a:off x="6406660" y="698757"/>
            <a:ext cx="5228299" cy="532501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2"/>
          <p:cNvSpPr txBox="1">
            <a:spLocks noGrp="1"/>
          </p:cNvSpPr>
          <p:nvPr>
            <p:ph type="body" idx="2"/>
          </p:nvPr>
        </p:nvSpPr>
        <p:spPr>
          <a:xfrm>
            <a:off x="466722" y="1815548"/>
            <a:ext cx="5316637" cy="420822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3F3F3F"/>
              </a:buClr>
              <a:buSzPts val="2800"/>
              <a:buChar char="•"/>
              <a:defRPr>
                <a:solidFill>
                  <a:srgbClr val="3F3F3F"/>
                </a:solidFill>
              </a:defRPr>
            </a:lvl1pPr>
            <a:lvl2pPr marL="914400" lvl="1" indent="-381000" algn="l">
              <a:lnSpc>
                <a:spcPct val="90000"/>
              </a:lnSpc>
              <a:spcBef>
                <a:spcPts val="500"/>
              </a:spcBef>
              <a:spcAft>
                <a:spcPts val="0"/>
              </a:spcAft>
              <a:buClr>
                <a:srgbClr val="3F3F3F"/>
              </a:buClr>
              <a:buSzPts val="2400"/>
              <a:buChar char="•"/>
              <a:defRPr>
                <a:solidFill>
                  <a:srgbClr val="3F3F3F"/>
                </a:solidFill>
              </a:defRPr>
            </a:lvl2pPr>
            <a:lvl3pPr marL="1371600" lvl="2" indent="-355600" algn="l">
              <a:lnSpc>
                <a:spcPct val="90000"/>
              </a:lnSpc>
              <a:spcBef>
                <a:spcPts val="500"/>
              </a:spcBef>
              <a:spcAft>
                <a:spcPts val="0"/>
              </a:spcAft>
              <a:buClr>
                <a:srgbClr val="3F3F3F"/>
              </a:buClr>
              <a:buSzPts val="2000"/>
              <a:buChar char="•"/>
              <a:defRPr>
                <a:solidFill>
                  <a:srgbClr val="3F3F3F"/>
                </a:solidFill>
              </a:defRPr>
            </a:lvl3pPr>
            <a:lvl4pPr marL="1828800" lvl="3" indent="-342900" algn="l">
              <a:lnSpc>
                <a:spcPct val="90000"/>
              </a:lnSpc>
              <a:spcBef>
                <a:spcPts val="500"/>
              </a:spcBef>
              <a:spcAft>
                <a:spcPts val="0"/>
              </a:spcAft>
              <a:buClr>
                <a:srgbClr val="3F3F3F"/>
              </a:buClr>
              <a:buSzPts val="1800"/>
              <a:buChar char="•"/>
              <a:defRPr>
                <a:solidFill>
                  <a:srgbClr val="3F3F3F"/>
                </a:solidFill>
              </a:defRPr>
            </a:lvl4pPr>
            <a:lvl5pPr marL="2286000" lvl="4" indent="-342900" algn="l">
              <a:lnSpc>
                <a:spcPct val="90000"/>
              </a:lnSpc>
              <a:spcBef>
                <a:spcPts val="500"/>
              </a:spcBef>
              <a:spcAft>
                <a:spcPts val="0"/>
              </a:spcAft>
              <a:buClr>
                <a:srgbClr val="3F3F3F"/>
              </a:buClr>
              <a:buSzPts val="18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2"/>
          <p:cNvSpPr txBox="1">
            <a:spLocks noGrp="1"/>
          </p:cNvSpPr>
          <p:nvPr>
            <p:ph type="ctrTitle"/>
          </p:nvPr>
        </p:nvSpPr>
        <p:spPr>
          <a:xfrm>
            <a:off x="466722" y="698756"/>
            <a:ext cx="5316637" cy="98426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ue &amp; White">
  <p:cSld name="Blue &amp; White">
    <p:spTree>
      <p:nvGrpSpPr>
        <p:cNvPr id="1" name="Shape 55"/>
        <p:cNvGrpSpPr/>
        <p:nvPr/>
      </p:nvGrpSpPr>
      <p:grpSpPr>
        <a:xfrm>
          <a:off x="0" y="0"/>
          <a:ext cx="0" cy="0"/>
          <a:chOff x="0" y="0"/>
          <a:chExt cx="0" cy="0"/>
        </a:xfrm>
      </p:grpSpPr>
      <p:pic>
        <p:nvPicPr>
          <p:cNvPr id="56" name="Google Shape;56;p13"/>
          <p:cNvPicPr preferRelativeResize="0"/>
          <p:nvPr/>
        </p:nvPicPr>
        <p:blipFill rotWithShape="1">
          <a:blip r:embed="rId2">
            <a:alphaModFix/>
          </a:blip>
          <a:srcRect r="7654"/>
          <a:stretch/>
        </p:blipFill>
        <p:spPr>
          <a:xfrm>
            <a:off x="1" y="0"/>
            <a:ext cx="6082748" cy="6858000"/>
          </a:xfrm>
          <a:prstGeom prst="rect">
            <a:avLst/>
          </a:prstGeom>
          <a:noFill/>
          <a:ln>
            <a:noFill/>
          </a:ln>
        </p:spPr>
      </p:pic>
      <p:sp>
        <p:nvSpPr>
          <p:cNvPr id="57" name="Google Shape;57;p13"/>
          <p:cNvSpPr txBox="1">
            <a:spLocks noGrp="1"/>
          </p:cNvSpPr>
          <p:nvPr>
            <p:ph type="body" idx="1"/>
          </p:nvPr>
        </p:nvSpPr>
        <p:spPr>
          <a:xfrm>
            <a:off x="6406660" y="698757"/>
            <a:ext cx="5228299" cy="532501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3F3F3F"/>
              </a:buClr>
              <a:buSzPts val="2800"/>
              <a:buChar char="•"/>
              <a:defRPr>
                <a:solidFill>
                  <a:srgbClr val="3F3F3F"/>
                </a:solidFill>
              </a:defRPr>
            </a:lvl1pPr>
            <a:lvl2pPr marL="914400" lvl="1" indent="-381000" algn="l">
              <a:lnSpc>
                <a:spcPct val="90000"/>
              </a:lnSpc>
              <a:spcBef>
                <a:spcPts val="500"/>
              </a:spcBef>
              <a:spcAft>
                <a:spcPts val="0"/>
              </a:spcAft>
              <a:buClr>
                <a:srgbClr val="3F3F3F"/>
              </a:buClr>
              <a:buSzPts val="2400"/>
              <a:buChar char="•"/>
              <a:defRPr>
                <a:solidFill>
                  <a:srgbClr val="3F3F3F"/>
                </a:solidFill>
              </a:defRPr>
            </a:lvl2pPr>
            <a:lvl3pPr marL="1371600" lvl="2" indent="-355600" algn="l">
              <a:lnSpc>
                <a:spcPct val="90000"/>
              </a:lnSpc>
              <a:spcBef>
                <a:spcPts val="500"/>
              </a:spcBef>
              <a:spcAft>
                <a:spcPts val="0"/>
              </a:spcAft>
              <a:buClr>
                <a:srgbClr val="3F3F3F"/>
              </a:buClr>
              <a:buSzPts val="2000"/>
              <a:buChar char="•"/>
              <a:defRPr>
                <a:solidFill>
                  <a:srgbClr val="3F3F3F"/>
                </a:solidFill>
              </a:defRPr>
            </a:lvl3pPr>
            <a:lvl4pPr marL="1828800" lvl="3" indent="-342900" algn="l">
              <a:lnSpc>
                <a:spcPct val="90000"/>
              </a:lnSpc>
              <a:spcBef>
                <a:spcPts val="500"/>
              </a:spcBef>
              <a:spcAft>
                <a:spcPts val="0"/>
              </a:spcAft>
              <a:buClr>
                <a:srgbClr val="3F3F3F"/>
              </a:buClr>
              <a:buSzPts val="1800"/>
              <a:buChar char="•"/>
              <a:defRPr>
                <a:solidFill>
                  <a:srgbClr val="3F3F3F"/>
                </a:solidFill>
              </a:defRPr>
            </a:lvl4pPr>
            <a:lvl5pPr marL="2286000" lvl="4" indent="-342900" algn="l">
              <a:lnSpc>
                <a:spcPct val="90000"/>
              </a:lnSpc>
              <a:spcBef>
                <a:spcPts val="500"/>
              </a:spcBef>
              <a:spcAft>
                <a:spcPts val="0"/>
              </a:spcAft>
              <a:buClr>
                <a:srgbClr val="3F3F3F"/>
              </a:buClr>
              <a:buSzPts val="18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3"/>
          <p:cNvSpPr txBox="1">
            <a:spLocks noGrp="1"/>
          </p:cNvSpPr>
          <p:nvPr>
            <p:ph type="body" idx="2"/>
          </p:nvPr>
        </p:nvSpPr>
        <p:spPr>
          <a:xfrm>
            <a:off x="466722" y="1815548"/>
            <a:ext cx="5316637" cy="420822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3"/>
          <p:cNvSpPr txBox="1">
            <a:spLocks noGrp="1"/>
          </p:cNvSpPr>
          <p:nvPr>
            <p:ph type="ctrTitle"/>
          </p:nvPr>
        </p:nvSpPr>
        <p:spPr>
          <a:xfrm>
            <a:off x="466722" y="698756"/>
            <a:ext cx="5316637" cy="98426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ist with Title (Indentations)">
  <p:cSld name="List with Title (Indentations)">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2">
            <a:alphaModFix/>
          </a:blip>
          <a:srcRect/>
          <a:stretch/>
        </p:blipFill>
        <p:spPr>
          <a:xfrm>
            <a:off x="0" y="0"/>
            <a:ext cx="12192000" cy="504825"/>
          </a:xfrm>
          <a:prstGeom prst="rect">
            <a:avLst/>
          </a:prstGeom>
          <a:noFill/>
          <a:ln>
            <a:noFill/>
          </a:ln>
        </p:spPr>
      </p:pic>
      <p:pic>
        <p:nvPicPr>
          <p:cNvPr id="62" name="Google Shape;62;p14"/>
          <p:cNvPicPr preferRelativeResize="0"/>
          <p:nvPr/>
        </p:nvPicPr>
        <p:blipFill rotWithShape="1">
          <a:blip r:embed="rId2">
            <a:alphaModFix/>
          </a:blip>
          <a:srcRect/>
          <a:stretch/>
        </p:blipFill>
        <p:spPr>
          <a:xfrm>
            <a:off x="0" y="6353175"/>
            <a:ext cx="12192000" cy="504825"/>
          </a:xfrm>
          <a:prstGeom prst="rect">
            <a:avLst/>
          </a:prstGeom>
          <a:noFill/>
          <a:ln>
            <a:noFill/>
          </a:ln>
        </p:spPr>
      </p:pic>
      <p:pic>
        <p:nvPicPr>
          <p:cNvPr id="63" name="Google Shape;63;p14"/>
          <p:cNvPicPr preferRelativeResize="0"/>
          <p:nvPr/>
        </p:nvPicPr>
        <p:blipFill rotWithShape="1">
          <a:blip r:embed="rId3">
            <a:alphaModFix/>
          </a:blip>
          <a:srcRect/>
          <a:stretch/>
        </p:blipFill>
        <p:spPr>
          <a:xfrm>
            <a:off x="9953624" y="6411635"/>
            <a:ext cx="1029073" cy="387903"/>
          </a:xfrm>
          <a:prstGeom prst="rect">
            <a:avLst/>
          </a:prstGeom>
          <a:noFill/>
          <a:ln>
            <a:noFill/>
          </a:ln>
        </p:spPr>
      </p:pic>
      <p:sp>
        <p:nvSpPr>
          <p:cNvPr id="64" name="Google Shape;64;p14"/>
          <p:cNvSpPr txBox="1">
            <a:spLocks noGrp="1"/>
          </p:cNvSpPr>
          <p:nvPr>
            <p:ph type="ctrTitle"/>
          </p:nvPr>
        </p:nvSpPr>
        <p:spPr>
          <a:xfrm>
            <a:off x="466722" y="698757"/>
            <a:ext cx="11261452" cy="524156"/>
          </a:xfrm>
          <a:prstGeom prst="rect">
            <a:avLst/>
          </a:prstGeom>
          <a:solidFill>
            <a:srgbClr val="FFFFFF"/>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4"/>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rgbClr val="3F3F3F"/>
              </a:buClr>
              <a:buSzPts val="2800"/>
              <a:buChar char="•"/>
              <a:defRPr>
                <a:solidFill>
                  <a:srgbClr val="3F3F3F"/>
                </a:solidFill>
              </a:defRPr>
            </a:lvl1pPr>
            <a:lvl2pPr marL="914400" lvl="1" indent="-381000" algn="l">
              <a:lnSpc>
                <a:spcPct val="100000"/>
              </a:lnSpc>
              <a:spcBef>
                <a:spcPts val="500"/>
              </a:spcBef>
              <a:spcAft>
                <a:spcPts val="0"/>
              </a:spcAft>
              <a:buClr>
                <a:srgbClr val="3F3F3F"/>
              </a:buClr>
              <a:buSzPts val="2400"/>
              <a:buChar char="•"/>
              <a:defRPr>
                <a:solidFill>
                  <a:srgbClr val="3F3F3F"/>
                </a:solidFill>
              </a:defRPr>
            </a:lvl2pPr>
            <a:lvl3pPr marL="1371600" lvl="2" indent="-355600" algn="l">
              <a:lnSpc>
                <a:spcPct val="100000"/>
              </a:lnSpc>
              <a:spcBef>
                <a:spcPts val="500"/>
              </a:spcBef>
              <a:spcAft>
                <a:spcPts val="0"/>
              </a:spcAft>
              <a:buClr>
                <a:srgbClr val="3F3F3F"/>
              </a:buClr>
              <a:buSzPts val="2000"/>
              <a:buChar char="•"/>
              <a:defRPr>
                <a:solidFill>
                  <a:srgbClr val="3F3F3F"/>
                </a:solidFill>
              </a:defRPr>
            </a:lvl3pPr>
            <a:lvl4pPr marL="1828800" lvl="3" indent="-342900" algn="l">
              <a:lnSpc>
                <a:spcPct val="100000"/>
              </a:lnSpc>
              <a:spcBef>
                <a:spcPts val="500"/>
              </a:spcBef>
              <a:spcAft>
                <a:spcPts val="0"/>
              </a:spcAft>
              <a:buClr>
                <a:srgbClr val="3F3F3F"/>
              </a:buClr>
              <a:buSzPts val="1800"/>
              <a:buChar char="•"/>
              <a:defRPr>
                <a:solidFill>
                  <a:srgbClr val="3F3F3F"/>
                </a:solidFill>
              </a:defRPr>
            </a:lvl4pPr>
            <a:lvl5pPr marL="2286000" lvl="4" indent="-342900" algn="l">
              <a:lnSpc>
                <a:spcPct val="100000"/>
              </a:lnSpc>
              <a:spcBef>
                <a:spcPts val="500"/>
              </a:spcBef>
              <a:spcAft>
                <a:spcPts val="0"/>
              </a:spcAft>
              <a:buClr>
                <a:srgbClr val="3F3F3F"/>
              </a:buClr>
              <a:buSzPts val="18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Slide2-w/-logo-CI 2020">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itle 1">
            <a:extLst>
              <a:ext uri="{FF2B5EF4-FFF2-40B4-BE49-F238E27FC236}">
                <a16:creationId xmlns:a16="http://schemas.microsoft.com/office/drawing/2014/main" id="{FC86E5D8-94C5-DE47-8B67-4DE1C848749C}"/>
              </a:ext>
            </a:extLst>
          </p:cNvPr>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AE670344-122E-C64D-8B02-B6ED54838E90}"/>
              </a:ext>
            </a:extLst>
          </p:cNvPr>
          <p:cNvSpPr>
            <a:spLocks noGrp="1"/>
          </p:cNvSpPr>
          <p:nvPr>
            <p:ph idx="1"/>
          </p:nvPr>
        </p:nvSpPr>
        <p:spPr>
          <a:xfrm>
            <a:off x="362812"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50B51321-8822-1B48-8723-64F5D7DBB859}"/>
              </a:ext>
            </a:extLst>
          </p:cNvPr>
          <p:cNvSpPr>
            <a:spLocks noGrp="1"/>
          </p:cNvSpPr>
          <p:nvPr>
            <p:ph idx="10"/>
          </p:nvPr>
        </p:nvSpPr>
        <p:spPr>
          <a:xfrm>
            <a:off x="6254456"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Content Placeholder 6">
            <a:extLst>
              <a:ext uri="{FF2B5EF4-FFF2-40B4-BE49-F238E27FC236}">
                <a16:creationId xmlns:a16="http://schemas.microsoft.com/office/drawing/2014/main" id="{DEE2E70D-7D62-6142-A480-9724860A2025}"/>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1017750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List with Title (Indentations)">
  <p:cSld name="1_List with Title (Indentations)">
    <p:spTree>
      <p:nvGrpSpPr>
        <p:cNvPr id="1" name="Shape 70"/>
        <p:cNvGrpSpPr/>
        <p:nvPr/>
      </p:nvGrpSpPr>
      <p:grpSpPr>
        <a:xfrm>
          <a:off x="0" y="0"/>
          <a:ext cx="0" cy="0"/>
          <a:chOff x="0" y="0"/>
          <a:chExt cx="0" cy="0"/>
        </a:xfrm>
      </p:grpSpPr>
      <p:sp>
        <p:nvSpPr>
          <p:cNvPr id="71" name="Google Shape;71;p17"/>
          <p:cNvSpPr txBox="1">
            <a:spLocks noGrp="1"/>
          </p:cNvSpPr>
          <p:nvPr>
            <p:ph type="ctrTitle"/>
          </p:nvPr>
        </p:nvSpPr>
        <p:spPr>
          <a:xfrm>
            <a:off x="466722" y="698757"/>
            <a:ext cx="11261400" cy="524100"/>
          </a:xfrm>
          <a:prstGeom prst="rect">
            <a:avLst/>
          </a:prstGeom>
          <a:solidFill>
            <a:srgbClr val="FFFFFF"/>
          </a:solid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 name="Google Shape;72;p17"/>
          <p:cNvSpPr txBox="1">
            <a:spLocks noGrp="1"/>
          </p:cNvSpPr>
          <p:nvPr>
            <p:ph type="body" idx="1"/>
          </p:nvPr>
        </p:nvSpPr>
        <p:spPr>
          <a:xfrm>
            <a:off x="466722" y="1416846"/>
            <a:ext cx="11261400" cy="4606800"/>
          </a:xfrm>
          <a:prstGeom prst="rect">
            <a:avLst/>
          </a:prstGeom>
          <a:noFill/>
          <a:ln>
            <a:noFill/>
          </a:ln>
        </p:spPr>
        <p:txBody>
          <a:bodyPr spcFirstLastPara="1" wrap="square" lIns="91425" tIns="45700" rIns="91425" bIns="45700" anchor="t" anchorCtr="0">
            <a:noAutofit/>
          </a:bodyPr>
          <a:lstStyle>
            <a:lvl1pPr marL="457200" lvl="0" indent="-406400" algn="l" rtl="0">
              <a:lnSpc>
                <a:spcPct val="100000"/>
              </a:lnSpc>
              <a:spcBef>
                <a:spcPts val="1000"/>
              </a:spcBef>
              <a:spcAft>
                <a:spcPts val="0"/>
              </a:spcAft>
              <a:buClr>
                <a:srgbClr val="3F3F3F"/>
              </a:buClr>
              <a:buSzPts val="2800"/>
              <a:buChar char="•"/>
              <a:defRPr>
                <a:solidFill>
                  <a:srgbClr val="3F3F3F"/>
                </a:solidFill>
              </a:defRPr>
            </a:lvl1pPr>
            <a:lvl2pPr marL="914400" lvl="1" indent="-381000" algn="l" rtl="0">
              <a:lnSpc>
                <a:spcPct val="100000"/>
              </a:lnSpc>
              <a:spcBef>
                <a:spcPts val="500"/>
              </a:spcBef>
              <a:spcAft>
                <a:spcPts val="0"/>
              </a:spcAft>
              <a:buClr>
                <a:srgbClr val="3F3F3F"/>
              </a:buClr>
              <a:buSzPts val="2400"/>
              <a:buChar char="•"/>
              <a:defRPr>
                <a:solidFill>
                  <a:srgbClr val="3F3F3F"/>
                </a:solidFill>
              </a:defRPr>
            </a:lvl2pPr>
            <a:lvl3pPr marL="1371600" lvl="2" indent="-355600" algn="l" rtl="0">
              <a:lnSpc>
                <a:spcPct val="100000"/>
              </a:lnSpc>
              <a:spcBef>
                <a:spcPts val="500"/>
              </a:spcBef>
              <a:spcAft>
                <a:spcPts val="0"/>
              </a:spcAft>
              <a:buClr>
                <a:srgbClr val="3F3F3F"/>
              </a:buClr>
              <a:buSzPts val="2000"/>
              <a:buChar char="•"/>
              <a:defRPr>
                <a:solidFill>
                  <a:srgbClr val="3F3F3F"/>
                </a:solidFill>
              </a:defRPr>
            </a:lvl3pPr>
            <a:lvl4pPr marL="1828800" lvl="3" indent="-342900" algn="l" rtl="0">
              <a:lnSpc>
                <a:spcPct val="100000"/>
              </a:lnSpc>
              <a:spcBef>
                <a:spcPts val="500"/>
              </a:spcBef>
              <a:spcAft>
                <a:spcPts val="0"/>
              </a:spcAft>
              <a:buClr>
                <a:srgbClr val="3F3F3F"/>
              </a:buClr>
              <a:buSzPts val="1800"/>
              <a:buChar char="•"/>
              <a:defRPr>
                <a:solidFill>
                  <a:srgbClr val="3F3F3F"/>
                </a:solidFill>
              </a:defRPr>
            </a:lvl4pPr>
            <a:lvl5pPr marL="2286000" lvl="4" indent="-342900" algn="l" rtl="0">
              <a:lnSpc>
                <a:spcPct val="100000"/>
              </a:lnSpc>
              <a:spcBef>
                <a:spcPts val="500"/>
              </a:spcBef>
              <a:spcAft>
                <a:spcPts val="0"/>
              </a:spcAft>
              <a:buClr>
                <a:srgbClr val="3F3F3F"/>
              </a:buClr>
              <a:buSzPts val="1800"/>
              <a:buChar char="•"/>
              <a:defRPr>
                <a:solidFill>
                  <a:srgbClr val="3F3F3F"/>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3" name="Google Shape;73;p17"/>
          <p:cNvPicPr preferRelativeResize="0"/>
          <p:nvPr/>
        </p:nvPicPr>
        <p:blipFill rotWithShape="1">
          <a:blip r:embed="rId2">
            <a:alphaModFix/>
          </a:blip>
          <a:srcRect t="24760" b="22081"/>
          <a:stretch/>
        </p:blipFill>
        <p:spPr>
          <a:xfrm>
            <a:off x="0" y="0"/>
            <a:ext cx="12191997" cy="504825"/>
          </a:xfrm>
          <a:prstGeom prst="rect">
            <a:avLst/>
          </a:prstGeom>
          <a:noFill/>
          <a:ln>
            <a:noFill/>
          </a:ln>
        </p:spPr>
      </p:pic>
      <p:pic>
        <p:nvPicPr>
          <p:cNvPr id="74" name="Google Shape;74;p17"/>
          <p:cNvPicPr preferRelativeResize="0"/>
          <p:nvPr/>
        </p:nvPicPr>
        <p:blipFill rotWithShape="1">
          <a:blip r:embed="rId2">
            <a:alphaModFix/>
          </a:blip>
          <a:srcRect t="24760" b="22081"/>
          <a:stretch/>
        </p:blipFill>
        <p:spPr>
          <a:xfrm>
            <a:off x="0" y="6353175"/>
            <a:ext cx="12191997" cy="5048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75"/>
        <p:cNvGrpSpPr/>
        <p:nvPr/>
      </p:nvGrpSpPr>
      <p:grpSpPr>
        <a:xfrm>
          <a:off x="0" y="0"/>
          <a:ext cx="0" cy="0"/>
          <a:chOff x="0" y="0"/>
          <a:chExt cx="0" cy="0"/>
        </a:xfrm>
      </p:grpSpPr>
      <p:pic>
        <p:nvPicPr>
          <p:cNvPr id="76" name="Google Shape;76;p18"/>
          <p:cNvPicPr preferRelativeResize="0"/>
          <p:nvPr/>
        </p:nvPicPr>
        <p:blipFill rotWithShape="1">
          <a:blip r:embed="rId2">
            <a:alphaModFix/>
          </a:blip>
          <a:srcRect l="28825" t="28825"/>
          <a:stretch/>
        </p:blipFill>
        <p:spPr>
          <a:xfrm>
            <a:off x="0" y="0"/>
            <a:ext cx="12192000" cy="6858000"/>
          </a:xfrm>
          <a:prstGeom prst="rect">
            <a:avLst/>
          </a:prstGeom>
          <a:noFill/>
          <a:ln>
            <a:noFill/>
          </a:ln>
        </p:spPr>
      </p:pic>
      <p:sp>
        <p:nvSpPr>
          <p:cNvPr id="77" name="Google Shape;77;p18"/>
          <p:cNvSpPr txBox="1">
            <a:spLocks noGrp="1"/>
          </p:cNvSpPr>
          <p:nvPr>
            <p:ph type="ctrTitle"/>
          </p:nvPr>
        </p:nvSpPr>
        <p:spPr>
          <a:xfrm>
            <a:off x="466722" y="698757"/>
            <a:ext cx="11261400" cy="524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 name="Google Shape;78;p18"/>
          <p:cNvSpPr txBox="1">
            <a:spLocks noGrp="1"/>
          </p:cNvSpPr>
          <p:nvPr>
            <p:ph type="body" idx="1"/>
          </p:nvPr>
        </p:nvSpPr>
        <p:spPr>
          <a:xfrm>
            <a:off x="466722" y="1416846"/>
            <a:ext cx="11261400" cy="4606800"/>
          </a:xfrm>
          <a:prstGeom prst="rect">
            <a:avLst/>
          </a:prstGeom>
          <a:noFill/>
          <a:ln>
            <a:noFill/>
          </a:ln>
        </p:spPr>
        <p:txBody>
          <a:bodyPr spcFirstLastPara="1" wrap="square" lIns="91425" tIns="45700" rIns="91425" bIns="45700" anchor="t" anchorCtr="0">
            <a:noAutofit/>
          </a:bodyPr>
          <a:lstStyle>
            <a:lvl1pPr marL="457200" lvl="0" indent="-406400" algn="l" rtl="0">
              <a:lnSpc>
                <a:spcPct val="100000"/>
              </a:lnSpc>
              <a:spcBef>
                <a:spcPts val="1000"/>
              </a:spcBef>
              <a:spcAft>
                <a:spcPts val="0"/>
              </a:spcAft>
              <a:buClr>
                <a:schemeClr val="lt1"/>
              </a:buClr>
              <a:buSzPts val="2800"/>
              <a:buChar char="•"/>
              <a:defRPr>
                <a:solidFill>
                  <a:schemeClr val="lt1"/>
                </a:solidFill>
              </a:defRPr>
            </a:lvl1pPr>
            <a:lvl2pPr marL="914400" lvl="1" indent="-381000" algn="l" rtl="0">
              <a:lnSpc>
                <a:spcPct val="100000"/>
              </a:lnSpc>
              <a:spcBef>
                <a:spcPts val="500"/>
              </a:spcBef>
              <a:spcAft>
                <a:spcPts val="0"/>
              </a:spcAft>
              <a:buClr>
                <a:schemeClr val="lt1"/>
              </a:buClr>
              <a:buSzPts val="2400"/>
              <a:buChar char="•"/>
              <a:defRPr>
                <a:solidFill>
                  <a:schemeClr val="lt1"/>
                </a:solidFill>
              </a:defRPr>
            </a:lvl2pPr>
            <a:lvl3pPr marL="1371600" lvl="2" indent="-355600" algn="l" rtl="0">
              <a:lnSpc>
                <a:spcPct val="100000"/>
              </a:lnSpc>
              <a:spcBef>
                <a:spcPts val="500"/>
              </a:spcBef>
              <a:spcAft>
                <a:spcPts val="0"/>
              </a:spcAft>
              <a:buClr>
                <a:schemeClr val="lt1"/>
              </a:buClr>
              <a:buSzPts val="2000"/>
              <a:buChar char="•"/>
              <a:defRPr>
                <a:solidFill>
                  <a:schemeClr val="lt1"/>
                </a:solidFill>
              </a:defRPr>
            </a:lvl3pPr>
            <a:lvl4pPr marL="1828800" lvl="3" indent="-342900" algn="l" rtl="0">
              <a:lnSpc>
                <a:spcPct val="100000"/>
              </a:lnSpc>
              <a:spcBef>
                <a:spcPts val="500"/>
              </a:spcBef>
              <a:spcAft>
                <a:spcPts val="0"/>
              </a:spcAft>
              <a:buClr>
                <a:schemeClr val="lt1"/>
              </a:buClr>
              <a:buSzPts val="1800"/>
              <a:buChar char="•"/>
              <a:defRPr>
                <a:solidFill>
                  <a:schemeClr val="lt1"/>
                </a:solidFill>
              </a:defRPr>
            </a:lvl4pPr>
            <a:lvl5pPr marL="2286000" lvl="4" indent="-342900" algn="l" rtl="0">
              <a:lnSpc>
                <a:spcPct val="10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9"/>
        <p:cNvGrpSpPr/>
        <p:nvPr/>
      </p:nvGrpSpPr>
      <p:grpSpPr>
        <a:xfrm>
          <a:off x="0" y="0"/>
          <a:ext cx="0" cy="0"/>
          <a:chOff x="0" y="0"/>
          <a:chExt cx="0" cy="0"/>
        </a:xfrm>
      </p:grpSpPr>
      <p:pic>
        <p:nvPicPr>
          <p:cNvPr id="80" name="Google Shape;80;p19"/>
          <p:cNvPicPr preferRelativeResize="0"/>
          <p:nvPr/>
        </p:nvPicPr>
        <p:blipFill rotWithShape="1">
          <a:blip r:embed="rId2">
            <a:alphaModFix/>
          </a:blip>
          <a:srcRect l="8483" t="29057"/>
          <a:stretch/>
        </p:blipFill>
        <p:spPr>
          <a:xfrm>
            <a:off x="0" y="1416846"/>
            <a:ext cx="12192000" cy="5441155"/>
          </a:xfrm>
          <a:prstGeom prst="rect">
            <a:avLst/>
          </a:prstGeom>
          <a:noFill/>
          <a:ln>
            <a:noFill/>
          </a:ln>
        </p:spPr>
      </p:pic>
      <p:sp>
        <p:nvSpPr>
          <p:cNvPr id="81" name="Google Shape;81;p19"/>
          <p:cNvSpPr txBox="1">
            <a:spLocks noGrp="1"/>
          </p:cNvSpPr>
          <p:nvPr>
            <p:ph type="ctrTitle"/>
          </p:nvPr>
        </p:nvSpPr>
        <p:spPr>
          <a:xfrm>
            <a:off x="466722" y="698757"/>
            <a:ext cx="11261400" cy="524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595959"/>
              </a:buClr>
              <a:buSzPts val="3200"/>
              <a:buFont typeface="Helvetica Neue"/>
              <a:buNone/>
              <a:defRPr sz="3200" b="1" i="0">
                <a:solidFill>
                  <a:srgbClr val="595959"/>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9"/>
          <p:cNvSpPr txBox="1">
            <a:spLocks noGrp="1"/>
          </p:cNvSpPr>
          <p:nvPr>
            <p:ph type="body" idx="1"/>
          </p:nvPr>
        </p:nvSpPr>
        <p:spPr>
          <a:xfrm>
            <a:off x="466722" y="1643270"/>
            <a:ext cx="11261400" cy="4380600"/>
          </a:xfrm>
          <a:prstGeom prst="rect">
            <a:avLst/>
          </a:prstGeom>
          <a:noFill/>
          <a:ln>
            <a:noFill/>
          </a:ln>
        </p:spPr>
        <p:txBody>
          <a:bodyPr spcFirstLastPara="1" wrap="square" lIns="91425" tIns="45700" rIns="91425" bIns="45700" anchor="t" anchorCtr="0">
            <a:noAutofit/>
          </a:bodyPr>
          <a:lstStyle>
            <a:lvl1pPr marL="457200" lvl="0" indent="-406400" algn="l" rtl="0">
              <a:lnSpc>
                <a:spcPct val="100000"/>
              </a:lnSpc>
              <a:spcBef>
                <a:spcPts val="1000"/>
              </a:spcBef>
              <a:spcAft>
                <a:spcPts val="0"/>
              </a:spcAft>
              <a:buClr>
                <a:schemeClr val="lt1"/>
              </a:buClr>
              <a:buSzPts val="2800"/>
              <a:buChar char="•"/>
              <a:defRPr>
                <a:solidFill>
                  <a:schemeClr val="lt1"/>
                </a:solidFill>
              </a:defRPr>
            </a:lvl1pPr>
            <a:lvl2pPr marL="914400" lvl="1" indent="-381000" algn="l" rtl="0">
              <a:lnSpc>
                <a:spcPct val="100000"/>
              </a:lnSpc>
              <a:spcBef>
                <a:spcPts val="500"/>
              </a:spcBef>
              <a:spcAft>
                <a:spcPts val="0"/>
              </a:spcAft>
              <a:buClr>
                <a:schemeClr val="lt1"/>
              </a:buClr>
              <a:buSzPts val="2400"/>
              <a:buChar char="•"/>
              <a:defRPr>
                <a:solidFill>
                  <a:schemeClr val="lt1"/>
                </a:solidFill>
              </a:defRPr>
            </a:lvl2pPr>
            <a:lvl3pPr marL="1371600" lvl="2" indent="-355600" algn="l" rtl="0">
              <a:lnSpc>
                <a:spcPct val="100000"/>
              </a:lnSpc>
              <a:spcBef>
                <a:spcPts val="500"/>
              </a:spcBef>
              <a:spcAft>
                <a:spcPts val="0"/>
              </a:spcAft>
              <a:buClr>
                <a:schemeClr val="lt1"/>
              </a:buClr>
              <a:buSzPts val="2000"/>
              <a:buChar char="•"/>
              <a:defRPr>
                <a:solidFill>
                  <a:schemeClr val="lt1"/>
                </a:solidFill>
              </a:defRPr>
            </a:lvl3pPr>
            <a:lvl4pPr marL="1828800" lvl="3" indent="-342900" algn="l" rtl="0">
              <a:lnSpc>
                <a:spcPct val="100000"/>
              </a:lnSpc>
              <a:spcBef>
                <a:spcPts val="500"/>
              </a:spcBef>
              <a:spcAft>
                <a:spcPts val="0"/>
              </a:spcAft>
              <a:buClr>
                <a:schemeClr val="lt1"/>
              </a:buClr>
              <a:buSzPts val="1800"/>
              <a:buChar char="•"/>
              <a:defRPr>
                <a:solidFill>
                  <a:schemeClr val="lt1"/>
                </a:solidFill>
              </a:defRPr>
            </a:lvl4pPr>
            <a:lvl5pPr marL="2286000" lvl="4" indent="-342900" algn="l" rtl="0">
              <a:lnSpc>
                <a:spcPct val="10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ist with Title (Indentations)">
  <p:cSld name="List with Title (Indentations)">
    <p:spTree>
      <p:nvGrpSpPr>
        <p:cNvPr id="1" name="Shape 83"/>
        <p:cNvGrpSpPr/>
        <p:nvPr/>
      </p:nvGrpSpPr>
      <p:grpSpPr>
        <a:xfrm>
          <a:off x="0" y="0"/>
          <a:ext cx="0" cy="0"/>
          <a:chOff x="0" y="0"/>
          <a:chExt cx="0" cy="0"/>
        </a:xfrm>
      </p:grpSpPr>
      <p:pic>
        <p:nvPicPr>
          <p:cNvPr id="84" name="Google Shape;84;p20"/>
          <p:cNvPicPr preferRelativeResize="0"/>
          <p:nvPr/>
        </p:nvPicPr>
        <p:blipFill rotWithShape="1">
          <a:blip r:embed="rId2">
            <a:alphaModFix/>
          </a:blip>
          <a:srcRect t="24760" b="22081"/>
          <a:stretch/>
        </p:blipFill>
        <p:spPr>
          <a:xfrm>
            <a:off x="0" y="0"/>
            <a:ext cx="12191997" cy="504825"/>
          </a:xfrm>
          <a:prstGeom prst="rect">
            <a:avLst/>
          </a:prstGeom>
          <a:noFill/>
          <a:ln>
            <a:noFill/>
          </a:ln>
        </p:spPr>
      </p:pic>
      <p:pic>
        <p:nvPicPr>
          <p:cNvPr id="85" name="Google Shape;85;p20"/>
          <p:cNvPicPr preferRelativeResize="0"/>
          <p:nvPr/>
        </p:nvPicPr>
        <p:blipFill rotWithShape="1">
          <a:blip r:embed="rId2">
            <a:alphaModFix/>
          </a:blip>
          <a:srcRect t="24760" b="22081"/>
          <a:stretch/>
        </p:blipFill>
        <p:spPr>
          <a:xfrm>
            <a:off x="0" y="6353175"/>
            <a:ext cx="12191997" cy="504825"/>
          </a:xfrm>
          <a:prstGeom prst="rect">
            <a:avLst/>
          </a:prstGeom>
          <a:noFill/>
          <a:ln>
            <a:noFill/>
          </a:ln>
        </p:spPr>
      </p:pic>
      <p:pic>
        <p:nvPicPr>
          <p:cNvPr id="86" name="Google Shape;86;p20"/>
          <p:cNvPicPr preferRelativeResize="0"/>
          <p:nvPr/>
        </p:nvPicPr>
        <p:blipFill rotWithShape="1">
          <a:blip r:embed="rId3">
            <a:alphaModFix/>
          </a:blip>
          <a:srcRect/>
          <a:stretch/>
        </p:blipFill>
        <p:spPr>
          <a:xfrm>
            <a:off x="9953624" y="6411635"/>
            <a:ext cx="1029073" cy="387903"/>
          </a:xfrm>
          <a:prstGeom prst="rect">
            <a:avLst/>
          </a:prstGeom>
          <a:noFill/>
          <a:ln>
            <a:noFill/>
          </a:ln>
        </p:spPr>
      </p:pic>
      <p:sp>
        <p:nvSpPr>
          <p:cNvPr id="87" name="Google Shape;87;p20"/>
          <p:cNvSpPr txBox="1">
            <a:spLocks noGrp="1"/>
          </p:cNvSpPr>
          <p:nvPr>
            <p:ph type="ctrTitle"/>
          </p:nvPr>
        </p:nvSpPr>
        <p:spPr>
          <a:xfrm>
            <a:off x="466722" y="698757"/>
            <a:ext cx="11261400" cy="524100"/>
          </a:xfrm>
          <a:prstGeom prst="rect">
            <a:avLst/>
          </a:prstGeom>
          <a:solidFill>
            <a:srgbClr val="FFFFFF"/>
          </a:solid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p20"/>
          <p:cNvSpPr txBox="1">
            <a:spLocks noGrp="1"/>
          </p:cNvSpPr>
          <p:nvPr>
            <p:ph type="body" idx="1"/>
          </p:nvPr>
        </p:nvSpPr>
        <p:spPr>
          <a:xfrm>
            <a:off x="466722" y="1416846"/>
            <a:ext cx="11261400" cy="4606800"/>
          </a:xfrm>
          <a:prstGeom prst="rect">
            <a:avLst/>
          </a:prstGeom>
          <a:noFill/>
          <a:ln>
            <a:noFill/>
          </a:ln>
        </p:spPr>
        <p:txBody>
          <a:bodyPr spcFirstLastPara="1" wrap="square" lIns="91425" tIns="45700" rIns="91425" bIns="45700" anchor="t" anchorCtr="0">
            <a:noAutofit/>
          </a:bodyPr>
          <a:lstStyle>
            <a:lvl1pPr marL="457200" lvl="0" indent="-406400" algn="l" rtl="0">
              <a:lnSpc>
                <a:spcPct val="100000"/>
              </a:lnSpc>
              <a:spcBef>
                <a:spcPts val="1000"/>
              </a:spcBef>
              <a:spcAft>
                <a:spcPts val="0"/>
              </a:spcAft>
              <a:buClr>
                <a:srgbClr val="3F3F3F"/>
              </a:buClr>
              <a:buSzPts val="2800"/>
              <a:buChar char="•"/>
              <a:defRPr>
                <a:solidFill>
                  <a:srgbClr val="3F3F3F"/>
                </a:solidFill>
              </a:defRPr>
            </a:lvl1pPr>
            <a:lvl2pPr marL="914400" lvl="1" indent="-381000" algn="l" rtl="0">
              <a:lnSpc>
                <a:spcPct val="100000"/>
              </a:lnSpc>
              <a:spcBef>
                <a:spcPts val="500"/>
              </a:spcBef>
              <a:spcAft>
                <a:spcPts val="0"/>
              </a:spcAft>
              <a:buClr>
                <a:srgbClr val="3F3F3F"/>
              </a:buClr>
              <a:buSzPts val="2400"/>
              <a:buChar char="•"/>
              <a:defRPr>
                <a:solidFill>
                  <a:srgbClr val="3F3F3F"/>
                </a:solidFill>
              </a:defRPr>
            </a:lvl2pPr>
            <a:lvl3pPr marL="1371600" lvl="2" indent="-355600" algn="l" rtl="0">
              <a:lnSpc>
                <a:spcPct val="100000"/>
              </a:lnSpc>
              <a:spcBef>
                <a:spcPts val="500"/>
              </a:spcBef>
              <a:spcAft>
                <a:spcPts val="0"/>
              </a:spcAft>
              <a:buClr>
                <a:srgbClr val="3F3F3F"/>
              </a:buClr>
              <a:buSzPts val="2000"/>
              <a:buChar char="•"/>
              <a:defRPr>
                <a:solidFill>
                  <a:srgbClr val="3F3F3F"/>
                </a:solidFill>
              </a:defRPr>
            </a:lvl3pPr>
            <a:lvl4pPr marL="1828800" lvl="3" indent="-342900" algn="l" rtl="0">
              <a:lnSpc>
                <a:spcPct val="100000"/>
              </a:lnSpc>
              <a:spcBef>
                <a:spcPts val="500"/>
              </a:spcBef>
              <a:spcAft>
                <a:spcPts val="0"/>
              </a:spcAft>
              <a:buClr>
                <a:srgbClr val="3F3F3F"/>
              </a:buClr>
              <a:buSzPts val="1800"/>
              <a:buChar char="•"/>
              <a:defRPr>
                <a:solidFill>
                  <a:srgbClr val="3F3F3F"/>
                </a:solidFill>
              </a:defRPr>
            </a:lvl4pPr>
            <a:lvl5pPr marL="2286000" lvl="4" indent="-342900" algn="l" rtl="0">
              <a:lnSpc>
                <a:spcPct val="100000"/>
              </a:lnSpc>
              <a:spcBef>
                <a:spcPts val="500"/>
              </a:spcBef>
              <a:spcAft>
                <a:spcPts val="0"/>
              </a:spcAft>
              <a:buClr>
                <a:srgbClr val="3F3F3F"/>
              </a:buClr>
              <a:buSzPts val="1800"/>
              <a:buChar char="•"/>
              <a:defRPr>
                <a:solidFill>
                  <a:srgbClr val="3F3F3F"/>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List with Title (Indentations)">
  <p:cSld name="1_List with Title (Indentations)">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466722" y="698757"/>
            <a:ext cx="11261452" cy="524156"/>
          </a:xfrm>
          <a:prstGeom prst="rect">
            <a:avLst/>
          </a:prstGeom>
          <a:solidFill>
            <a:srgbClr val="FFFFFF"/>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rgbClr val="3F3F3F"/>
              </a:buClr>
              <a:buSzPts val="2800"/>
              <a:buChar char="•"/>
              <a:defRPr>
                <a:solidFill>
                  <a:srgbClr val="3F3F3F"/>
                </a:solidFill>
              </a:defRPr>
            </a:lvl1pPr>
            <a:lvl2pPr marL="914400" lvl="1" indent="-381000" algn="l">
              <a:lnSpc>
                <a:spcPct val="100000"/>
              </a:lnSpc>
              <a:spcBef>
                <a:spcPts val="500"/>
              </a:spcBef>
              <a:spcAft>
                <a:spcPts val="0"/>
              </a:spcAft>
              <a:buClr>
                <a:srgbClr val="3F3F3F"/>
              </a:buClr>
              <a:buSzPts val="2400"/>
              <a:buChar char="•"/>
              <a:defRPr>
                <a:solidFill>
                  <a:srgbClr val="3F3F3F"/>
                </a:solidFill>
              </a:defRPr>
            </a:lvl2pPr>
            <a:lvl3pPr marL="1371600" lvl="2" indent="-355600" algn="l">
              <a:lnSpc>
                <a:spcPct val="100000"/>
              </a:lnSpc>
              <a:spcBef>
                <a:spcPts val="500"/>
              </a:spcBef>
              <a:spcAft>
                <a:spcPts val="0"/>
              </a:spcAft>
              <a:buClr>
                <a:srgbClr val="3F3F3F"/>
              </a:buClr>
              <a:buSzPts val="2000"/>
              <a:buChar char="•"/>
              <a:defRPr>
                <a:solidFill>
                  <a:srgbClr val="3F3F3F"/>
                </a:solidFill>
              </a:defRPr>
            </a:lvl3pPr>
            <a:lvl4pPr marL="1828800" lvl="3" indent="-342900" algn="l">
              <a:lnSpc>
                <a:spcPct val="100000"/>
              </a:lnSpc>
              <a:spcBef>
                <a:spcPts val="500"/>
              </a:spcBef>
              <a:spcAft>
                <a:spcPts val="0"/>
              </a:spcAft>
              <a:buClr>
                <a:srgbClr val="3F3F3F"/>
              </a:buClr>
              <a:buSzPts val="1800"/>
              <a:buChar char="•"/>
              <a:defRPr>
                <a:solidFill>
                  <a:srgbClr val="3F3F3F"/>
                </a:solidFill>
              </a:defRPr>
            </a:lvl4pPr>
            <a:lvl5pPr marL="2286000" lvl="4" indent="-342900" algn="l">
              <a:lnSpc>
                <a:spcPct val="100000"/>
              </a:lnSpc>
              <a:spcBef>
                <a:spcPts val="500"/>
              </a:spcBef>
              <a:spcAft>
                <a:spcPts val="0"/>
              </a:spcAft>
              <a:buClr>
                <a:srgbClr val="3F3F3F"/>
              </a:buClr>
              <a:buSzPts val="18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 name="Google Shape;19;p3"/>
          <p:cNvPicPr preferRelativeResize="0"/>
          <p:nvPr/>
        </p:nvPicPr>
        <p:blipFill rotWithShape="1">
          <a:blip r:embed="rId2">
            <a:alphaModFix/>
          </a:blip>
          <a:srcRect/>
          <a:stretch/>
        </p:blipFill>
        <p:spPr>
          <a:xfrm>
            <a:off x="0" y="0"/>
            <a:ext cx="12192000" cy="504825"/>
          </a:xfrm>
          <a:prstGeom prst="rect">
            <a:avLst/>
          </a:prstGeom>
          <a:noFill/>
          <a:ln>
            <a:noFill/>
          </a:ln>
        </p:spPr>
      </p:pic>
      <p:pic>
        <p:nvPicPr>
          <p:cNvPr id="20" name="Google Shape;20;p3"/>
          <p:cNvPicPr preferRelativeResize="0"/>
          <p:nvPr/>
        </p:nvPicPr>
        <p:blipFill rotWithShape="1">
          <a:blip r:embed="rId2">
            <a:alphaModFix/>
          </a:blip>
          <a:srcRect/>
          <a:stretch/>
        </p:blipFill>
        <p:spPr>
          <a:xfrm>
            <a:off x="0" y="6353175"/>
            <a:ext cx="12192000" cy="5048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ue &amp; White/Text Center">
  <p:cSld name="Blue &amp; White/Text Center">
    <p:spTree>
      <p:nvGrpSpPr>
        <p:cNvPr id="1" name="Shape 89"/>
        <p:cNvGrpSpPr/>
        <p:nvPr/>
      </p:nvGrpSpPr>
      <p:grpSpPr>
        <a:xfrm>
          <a:off x="0" y="0"/>
          <a:ext cx="0" cy="0"/>
          <a:chOff x="0" y="0"/>
          <a:chExt cx="0" cy="0"/>
        </a:xfrm>
      </p:grpSpPr>
      <p:pic>
        <p:nvPicPr>
          <p:cNvPr id="90" name="Google Shape;90;p21"/>
          <p:cNvPicPr preferRelativeResize="0"/>
          <p:nvPr/>
        </p:nvPicPr>
        <p:blipFill rotWithShape="1">
          <a:blip r:embed="rId2">
            <a:alphaModFix/>
          </a:blip>
          <a:srcRect t="52821"/>
          <a:stretch/>
        </p:blipFill>
        <p:spPr>
          <a:xfrm>
            <a:off x="0" y="0"/>
            <a:ext cx="12192000" cy="3235569"/>
          </a:xfrm>
          <a:prstGeom prst="rect">
            <a:avLst/>
          </a:prstGeom>
          <a:noFill/>
          <a:ln>
            <a:noFill/>
          </a:ln>
        </p:spPr>
      </p:pic>
      <p:sp>
        <p:nvSpPr>
          <p:cNvPr id="91" name="Google Shape;91;p21"/>
          <p:cNvSpPr txBox="1">
            <a:spLocks noGrp="1"/>
          </p:cNvSpPr>
          <p:nvPr>
            <p:ph type="body" idx="1"/>
          </p:nvPr>
        </p:nvSpPr>
        <p:spPr>
          <a:xfrm>
            <a:off x="914400" y="530892"/>
            <a:ext cx="10363200" cy="1783500"/>
          </a:xfrm>
          <a:prstGeom prst="rect">
            <a:avLst/>
          </a:prstGeom>
          <a:noFill/>
          <a:ln>
            <a:noFill/>
          </a:ln>
        </p:spPr>
        <p:txBody>
          <a:bodyPr spcFirstLastPara="1" wrap="square" lIns="91425" tIns="45700" rIns="91425" bIns="45700" anchor="t" anchorCtr="0">
            <a:noAutofit/>
          </a:bodyPr>
          <a:lstStyle>
            <a:lvl1pPr marL="457200" lvl="0" indent="-406400" algn="l" rtl="0">
              <a:lnSpc>
                <a:spcPct val="100000"/>
              </a:lnSpc>
              <a:spcBef>
                <a:spcPts val="1000"/>
              </a:spcBef>
              <a:spcAft>
                <a:spcPts val="0"/>
              </a:spcAft>
              <a:buClr>
                <a:srgbClr val="FFFFFF"/>
              </a:buClr>
              <a:buSzPts val="2800"/>
              <a:buChar char="•"/>
              <a:defRPr>
                <a:solidFill>
                  <a:srgbClr val="FFFFFF"/>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92" name="Google Shape;92;p21"/>
          <p:cNvPicPr preferRelativeResize="0"/>
          <p:nvPr/>
        </p:nvPicPr>
        <p:blipFill rotWithShape="1">
          <a:blip r:embed="rId3">
            <a:alphaModFix/>
          </a:blip>
          <a:srcRect/>
          <a:stretch/>
        </p:blipFill>
        <p:spPr>
          <a:xfrm>
            <a:off x="10472739" y="6140871"/>
            <a:ext cx="1523999" cy="57359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ue Background/Text Right">
  <p:cSld name="Blue Background/Text Right">
    <p:spTree>
      <p:nvGrpSpPr>
        <p:cNvPr id="1" name="Shape 93"/>
        <p:cNvGrpSpPr/>
        <p:nvPr/>
      </p:nvGrpSpPr>
      <p:grpSpPr>
        <a:xfrm>
          <a:off x="0" y="0"/>
          <a:ext cx="0" cy="0"/>
          <a:chOff x="0" y="0"/>
          <a:chExt cx="0" cy="0"/>
        </a:xfrm>
      </p:grpSpPr>
      <p:pic>
        <p:nvPicPr>
          <p:cNvPr id="94" name="Google Shape;94;p22"/>
          <p:cNvPicPr preferRelativeResize="0"/>
          <p:nvPr/>
        </p:nvPicPr>
        <p:blipFill rotWithShape="1">
          <a:blip r:embed="rId2">
            <a:alphaModFix/>
          </a:blip>
          <a:srcRect l="28825" t="28825"/>
          <a:stretch/>
        </p:blipFill>
        <p:spPr>
          <a:xfrm>
            <a:off x="0" y="0"/>
            <a:ext cx="12192000" cy="6858000"/>
          </a:xfrm>
          <a:prstGeom prst="rect">
            <a:avLst/>
          </a:prstGeom>
          <a:noFill/>
          <a:ln>
            <a:noFill/>
          </a:ln>
        </p:spPr>
      </p:pic>
      <p:pic>
        <p:nvPicPr>
          <p:cNvPr id="95" name="Google Shape;95;p22"/>
          <p:cNvPicPr preferRelativeResize="0"/>
          <p:nvPr/>
        </p:nvPicPr>
        <p:blipFill rotWithShape="1">
          <a:blip r:embed="rId3">
            <a:alphaModFix/>
          </a:blip>
          <a:srcRect/>
          <a:stretch/>
        </p:blipFill>
        <p:spPr>
          <a:xfrm>
            <a:off x="10472739" y="6147013"/>
            <a:ext cx="1523999" cy="574463"/>
          </a:xfrm>
          <a:prstGeom prst="rect">
            <a:avLst/>
          </a:prstGeom>
          <a:noFill/>
          <a:ln>
            <a:noFill/>
          </a:ln>
        </p:spPr>
      </p:pic>
      <p:sp>
        <p:nvSpPr>
          <p:cNvPr id="96" name="Google Shape;96;p22"/>
          <p:cNvSpPr txBox="1">
            <a:spLocks noGrp="1"/>
          </p:cNvSpPr>
          <p:nvPr>
            <p:ph type="body" idx="1"/>
          </p:nvPr>
        </p:nvSpPr>
        <p:spPr>
          <a:xfrm>
            <a:off x="6452051" y="990600"/>
            <a:ext cx="4901700" cy="48768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1000"/>
              </a:spcBef>
              <a:spcAft>
                <a:spcPts val="0"/>
              </a:spcAft>
              <a:buClr>
                <a:schemeClr val="dk1"/>
              </a:buClr>
              <a:buSzPts val="2800"/>
              <a:buNone/>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Slide - White ">
  <p:cSld name="1_Title Slide - White ">
    <p:bg>
      <p:bgPr>
        <a:solidFill>
          <a:schemeClr val="lt1"/>
        </a:solidFill>
        <a:effectLst/>
      </p:bgPr>
    </p:bg>
    <p:spTree>
      <p:nvGrpSpPr>
        <p:cNvPr id="1" name="Shape 97"/>
        <p:cNvGrpSpPr/>
        <p:nvPr/>
      </p:nvGrpSpPr>
      <p:grpSpPr>
        <a:xfrm>
          <a:off x="0" y="0"/>
          <a:ext cx="0" cy="0"/>
          <a:chOff x="0" y="0"/>
          <a:chExt cx="0" cy="0"/>
        </a:xfrm>
      </p:grpSpPr>
      <p:pic>
        <p:nvPicPr>
          <p:cNvPr id="98" name="Google Shape;98;p23"/>
          <p:cNvPicPr preferRelativeResize="0"/>
          <p:nvPr/>
        </p:nvPicPr>
        <p:blipFill rotWithShape="1">
          <a:blip r:embed="rId2">
            <a:alphaModFix/>
          </a:blip>
          <a:srcRect/>
          <a:stretch/>
        </p:blipFill>
        <p:spPr>
          <a:xfrm>
            <a:off x="0" y="15686"/>
            <a:ext cx="12303944" cy="6965774"/>
          </a:xfrm>
          <a:prstGeom prst="rect">
            <a:avLst/>
          </a:prstGeom>
          <a:noFill/>
          <a:ln>
            <a:noFill/>
          </a:ln>
        </p:spPr>
      </p:pic>
      <p:sp>
        <p:nvSpPr>
          <p:cNvPr id="99" name="Google Shape;99;p23"/>
          <p:cNvSpPr txBox="1">
            <a:spLocks noGrp="1"/>
          </p:cNvSpPr>
          <p:nvPr>
            <p:ph type="ctrTitle"/>
          </p:nvPr>
        </p:nvSpPr>
        <p:spPr>
          <a:xfrm>
            <a:off x="911389" y="781876"/>
            <a:ext cx="6695400" cy="2319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FFC000"/>
              </a:buClr>
              <a:buSzPts val="4800"/>
              <a:buFont typeface="Helvetica Neue"/>
              <a:buNone/>
              <a:defRPr sz="4800" b="1" i="0">
                <a:solidFill>
                  <a:srgbClr val="FFC000"/>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 name="Google Shape;100;p23"/>
          <p:cNvSpPr txBox="1">
            <a:spLocks noGrp="1"/>
          </p:cNvSpPr>
          <p:nvPr>
            <p:ph type="subTitle" idx="1"/>
          </p:nvPr>
        </p:nvSpPr>
        <p:spPr>
          <a:xfrm>
            <a:off x="911389" y="3267350"/>
            <a:ext cx="66954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3000"/>
              <a:buNone/>
              <a:defRPr sz="3000" b="0" i="0">
                <a:solidFill>
                  <a:schemeClr val="lt1"/>
                </a:solidFill>
                <a:latin typeface="Helvetica Neue Light"/>
                <a:ea typeface="Helvetica Neue Light"/>
                <a:cs typeface="Helvetica Neue Light"/>
                <a:sym typeface="Helvetica Neue Light"/>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101" name="Google Shape;101;p23"/>
          <p:cNvCxnSpPr/>
          <p:nvPr/>
        </p:nvCxnSpPr>
        <p:spPr>
          <a:xfrm>
            <a:off x="1046922" y="2902225"/>
            <a:ext cx="7792200" cy="0"/>
          </a:xfrm>
          <a:prstGeom prst="straightConnector1">
            <a:avLst/>
          </a:prstGeom>
          <a:noFill/>
          <a:ln w="22225" cap="flat" cmpd="sng">
            <a:solidFill>
              <a:schemeClr val="lt1"/>
            </a:solidFill>
            <a:prstDash val="solid"/>
            <a:miter lim="800000"/>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2_Blue Background/Text Right">
  <p:cSld name="2_Blue Background/Text Right">
    <p:spTree>
      <p:nvGrpSpPr>
        <p:cNvPr id="1" name="Shape 102"/>
        <p:cNvGrpSpPr/>
        <p:nvPr/>
      </p:nvGrpSpPr>
      <p:grpSpPr>
        <a:xfrm>
          <a:off x="0" y="0"/>
          <a:ext cx="0" cy="0"/>
          <a:chOff x="0" y="0"/>
          <a:chExt cx="0" cy="0"/>
        </a:xfrm>
      </p:grpSpPr>
      <p:pic>
        <p:nvPicPr>
          <p:cNvPr id="103" name="Google Shape;103;p24"/>
          <p:cNvPicPr preferRelativeResize="0"/>
          <p:nvPr/>
        </p:nvPicPr>
        <p:blipFill rotWithShape="1">
          <a:blip r:embed="rId2">
            <a:alphaModFix/>
          </a:blip>
          <a:srcRect l="28825" t="28825"/>
          <a:stretch/>
        </p:blipFill>
        <p:spPr>
          <a:xfrm>
            <a:off x="-26505" y="0"/>
            <a:ext cx="12284763" cy="6858000"/>
          </a:xfrm>
          <a:prstGeom prst="rect">
            <a:avLst/>
          </a:prstGeom>
          <a:noFill/>
          <a:ln>
            <a:noFill/>
          </a:ln>
        </p:spPr>
      </p:pic>
      <p:sp>
        <p:nvSpPr>
          <p:cNvPr id="104" name="Google Shape;104;p24"/>
          <p:cNvSpPr txBox="1">
            <a:spLocks noGrp="1"/>
          </p:cNvSpPr>
          <p:nvPr>
            <p:ph type="body" idx="1"/>
          </p:nvPr>
        </p:nvSpPr>
        <p:spPr>
          <a:xfrm>
            <a:off x="6406660" y="1404730"/>
            <a:ext cx="5228400" cy="46191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lt1"/>
              </a:buClr>
              <a:buSzPts val="2800"/>
              <a:buChar char="•"/>
              <a:defRPr>
                <a:solidFill>
                  <a:schemeClr val="lt1"/>
                </a:solidFill>
              </a:defRPr>
            </a:lvl1pPr>
            <a:lvl2pPr marL="914400" lvl="1" indent="-381000" algn="l" rtl="0">
              <a:lnSpc>
                <a:spcPct val="90000"/>
              </a:lnSpc>
              <a:spcBef>
                <a:spcPts val="500"/>
              </a:spcBef>
              <a:spcAft>
                <a:spcPts val="0"/>
              </a:spcAft>
              <a:buClr>
                <a:schemeClr val="lt1"/>
              </a:buClr>
              <a:buSzPts val="2400"/>
              <a:buChar char="•"/>
              <a:defRPr>
                <a:solidFill>
                  <a:schemeClr val="lt1"/>
                </a:solidFill>
              </a:defRPr>
            </a:lvl2pPr>
            <a:lvl3pPr marL="1371600" lvl="2" indent="-355600" algn="l" rtl="0">
              <a:lnSpc>
                <a:spcPct val="90000"/>
              </a:lnSpc>
              <a:spcBef>
                <a:spcPts val="500"/>
              </a:spcBef>
              <a:spcAft>
                <a:spcPts val="0"/>
              </a:spcAft>
              <a:buClr>
                <a:schemeClr val="lt1"/>
              </a:buClr>
              <a:buSzPts val="20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5" name="Google Shape;105;p24"/>
          <p:cNvSpPr txBox="1">
            <a:spLocks noGrp="1"/>
          </p:cNvSpPr>
          <p:nvPr>
            <p:ph type="body" idx="2"/>
          </p:nvPr>
        </p:nvSpPr>
        <p:spPr>
          <a:xfrm>
            <a:off x="466722" y="1404730"/>
            <a:ext cx="5316600" cy="46191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lt1"/>
              </a:buClr>
              <a:buSzPts val="2800"/>
              <a:buChar char="•"/>
              <a:defRPr>
                <a:solidFill>
                  <a:schemeClr val="lt1"/>
                </a:solidFill>
              </a:defRPr>
            </a:lvl1pPr>
            <a:lvl2pPr marL="914400" lvl="1" indent="-381000" algn="l" rtl="0">
              <a:lnSpc>
                <a:spcPct val="90000"/>
              </a:lnSpc>
              <a:spcBef>
                <a:spcPts val="500"/>
              </a:spcBef>
              <a:spcAft>
                <a:spcPts val="0"/>
              </a:spcAft>
              <a:buClr>
                <a:schemeClr val="lt1"/>
              </a:buClr>
              <a:buSzPts val="2400"/>
              <a:buChar char="•"/>
              <a:defRPr>
                <a:solidFill>
                  <a:schemeClr val="lt1"/>
                </a:solidFill>
              </a:defRPr>
            </a:lvl2pPr>
            <a:lvl3pPr marL="1371600" lvl="2" indent="-355600" algn="l" rtl="0">
              <a:lnSpc>
                <a:spcPct val="90000"/>
              </a:lnSpc>
              <a:spcBef>
                <a:spcPts val="500"/>
              </a:spcBef>
              <a:spcAft>
                <a:spcPts val="0"/>
              </a:spcAft>
              <a:buClr>
                <a:schemeClr val="lt1"/>
              </a:buClr>
              <a:buSzPts val="20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6" name="Google Shape;106;p24"/>
          <p:cNvSpPr txBox="1">
            <a:spLocks noGrp="1"/>
          </p:cNvSpPr>
          <p:nvPr>
            <p:ph type="ctrTitle"/>
          </p:nvPr>
        </p:nvSpPr>
        <p:spPr>
          <a:xfrm>
            <a:off x="466722" y="698757"/>
            <a:ext cx="11261400" cy="524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107"/>
        <p:cNvGrpSpPr/>
        <p:nvPr/>
      </p:nvGrpSpPr>
      <p:grpSpPr>
        <a:xfrm>
          <a:off x="0" y="0"/>
          <a:ext cx="0" cy="0"/>
          <a:chOff x="0" y="0"/>
          <a:chExt cx="0" cy="0"/>
        </a:xfrm>
      </p:grpSpPr>
      <p:pic>
        <p:nvPicPr>
          <p:cNvPr id="108" name="Google Shape;108;p25"/>
          <p:cNvPicPr preferRelativeResize="0"/>
          <p:nvPr/>
        </p:nvPicPr>
        <p:blipFill rotWithShape="1">
          <a:blip r:embed="rId2">
            <a:alphaModFix/>
          </a:blip>
          <a:srcRect l="28825" t="28825"/>
          <a:stretch/>
        </p:blipFill>
        <p:spPr>
          <a:xfrm>
            <a:off x="-26505" y="0"/>
            <a:ext cx="12284763" cy="6858000"/>
          </a:xfrm>
          <a:prstGeom prst="rect">
            <a:avLst/>
          </a:prstGeom>
          <a:noFill/>
          <a:ln>
            <a:noFill/>
          </a:ln>
        </p:spPr>
      </p:pic>
      <p:sp>
        <p:nvSpPr>
          <p:cNvPr id="109" name="Google Shape;109;p25"/>
          <p:cNvSpPr txBox="1">
            <a:spLocks noGrp="1"/>
          </p:cNvSpPr>
          <p:nvPr>
            <p:ph type="body" idx="1"/>
          </p:nvPr>
        </p:nvSpPr>
        <p:spPr>
          <a:xfrm>
            <a:off x="6406660" y="698756"/>
            <a:ext cx="5228400" cy="53250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lt1"/>
              </a:buClr>
              <a:buSzPts val="2800"/>
              <a:buChar char="•"/>
              <a:defRPr>
                <a:solidFill>
                  <a:schemeClr val="lt1"/>
                </a:solidFill>
              </a:defRPr>
            </a:lvl1pPr>
            <a:lvl2pPr marL="914400" lvl="1" indent="-381000" algn="l" rtl="0">
              <a:lnSpc>
                <a:spcPct val="90000"/>
              </a:lnSpc>
              <a:spcBef>
                <a:spcPts val="500"/>
              </a:spcBef>
              <a:spcAft>
                <a:spcPts val="0"/>
              </a:spcAft>
              <a:buClr>
                <a:schemeClr val="lt1"/>
              </a:buClr>
              <a:buSzPts val="2400"/>
              <a:buChar char="•"/>
              <a:defRPr>
                <a:solidFill>
                  <a:schemeClr val="lt1"/>
                </a:solidFill>
              </a:defRPr>
            </a:lvl2pPr>
            <a:lvl3pPr marL="1371600" lvl="2" indent="-355600" algn="l" rtl="0">
              <a:lnSpc>
                <a:spcPct val="90000"/>
              </a:lnSpc>
              <a:spcBef>
                <a:spcPts val="500"/>
              </a:spcBef>
              <a:spcAft>
                <a:spcPts val="0"/>
              </a:spcAft>
              <a:buClr>
                <a:schemeClr val="lt1"/>
              </a:buClr>
              <a:buSzPts val="20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0" name="Google Shape;110;p25"/>
          <p:cNvSpPr txBox="1">
            <a:spLocks noGrp="1"/>
          </p:cNvSpPr>
          <p:nvPr>
            <p:ph type="body" idx="2"/>
          </p:nvPr>
        </p:nvSpPr>
        <p:spPr>
          <a:xfrm>
            <a:off x="466722" y="1815548"/>
            <a:ext cx="5316600" cy="42081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lt1"/>
              </a:buClr>
              <a:buSzPts val="2800"/>
              <a:buChar char="•"/>
              <a:defRPr>
                <a:solidFill>
                  <a:schemeClr val="lt1"/>
                </a:solidFill>
              </a:defRPr>
            </a:lvl1pPr>
            <a:lvl2pPr marL="914400" lvl="1" indent="-381000" algn="l" rtl="0">
              <a:lnSpc>
                <a:spcPct val="90000"/>
              </a:lnSpc>
              <a:spcBef>
                <a:spcPts val="500"/>
              </a:spcBef>
              <a:spcAft>
                <a:spcPts val="0"/>
              </a:spcAft>
              <a:buClr>
                <a:schemeClr val="lt1"/>
              </a:buClr>
              <a:buSzPts val="2400"/>
              <a:buChar char="•"/>
              <a:defRPr>
                <a:solidFill>
                  <a:schemeClr val="lt1"/>
                </a:solidFill>
              </a:defRPr>
            </a:lvl2pPr>
            <a:lvl3pPr marL="1371600" lvl="2" indent="-355600" algn="l" rtl="0">
              <a:lnSpc>
                <a:spcPct val="90000"/>
              </a:lnSpc>
              <a:spcBef>
                <a:spcPts val="500"/>
              </a:spcBef>
              <a:spcAft>
                <a:spcPts val="0"/>
              </a:spcAft>
              <a:buClr>
                <a:schemeClr val="lt1"/>
              </a:buClr>
              <a:buSzPts val="20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 name="Google Shape;111;p25"/>
          <p:cNvSpPr txBox="1">
            <a:spLocks noGrp="1"/>
          </p:cNvSpPr>
          <p:nvPr>
            <p:ph type="ctrTitle"/>
          </p:nvPr>
        </p:nvSpPr>
        <p:spPr>
          <a:xfrm>
            <a:off x="466722" y="698756"/>
            <a:ext cx="5316600" cy="984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ue &amp; White/Text Right">
  <p:cSld name="Blue &amp; White/Text Right">
    <p:spTree>
      <p:nvGrpSpPr>
        <p:cNvPr id="1" name="Shape 112"/>
        <p:cNvGrpSpPr/>
        <p:nvPr/>
      </p:nvGrpSpPr>
      <p:grpSpPr>
        <a:xfrm>
          <a:off x="0" y="0"/>
          <a:ext cx="0" cy="0"/>
          <a:chOff x="0" y="0"/>
          <a:chExt cx="0" cy="0"/>
        </a:xfrm>
      </p:grpSpPr>
      <p:pic>
        <p:nvPicPr>
          <p:cNvPr id="113" name="Google Shape;113;p26"/>
          <p:cNvPicPr preferRelativeResize="0"/>
          <p:nvPr/>
        </p:nvPicPr>
        <p:blipFill rotWithShape="1">
          <a:blip r:embed="rId2">
            <a:alphaModFix/>
          </a:blip>
          <a:srcRect r="7655"/>
          <a:stretch/>
        </p:blipFill>
        <p:spPr>
          <a:xfrm>
            <a:off x="6042991" y="0"/>
            <a:ext cx="6139277" cy="6858000"/>
          </a:xfrm>
          <a:prstGeom prst="rect">
            <a:avLst/>
          </a:prstGeom>
          <a:noFill/>
          <a:ln>
            <a:noFill/>
          </a:ln>
        </p:spPr>
      </p:pic>
      <p:sp>
        <p:nvSpPr>
          <p:cNvPr id="114" name="Google Shape;114;p26"/>
          <p:cNvSpPr txBox="1">
            <a:spLocks noGrp="1"/>
          </p:cNvSpPr>
          <p:nvPr>
            <p:ph type="body" idx="1"/>
          </p:nvPr>
        </p:nvSpPr>
        <p:spPr>
          <a:xfrm>
            <a:off x="6406660" y="698757"/>
            <a:ext cx="5228400" cy="53250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lt1"/>
              </a:buClr>
              <a:buSzPts val="2800"/>
              <a:buChar char="•"/>
              <a:defRPr>
                <a:solidFill>
                  <a:schemeClr val="lt1"/>
                </a:solidFill>
              </a:defRPr>
            </a:lvl1pPr>
            <a:lvl2pPr marL="914400" lvl="1" indent="-381000" algn="l" rtl="0">
              <a:lnSpc>
                <a:spcPct val="90000"/>
              </a:lnSpc>
              <a:spcBef>
                <a:spcPts val="500"/>
              </a:spcBef>
              <a:spcAft>
                <a:spcPts val="0"/>
              </a:spcAft>
              <a:buClr>
                <a:schemeClr val="lt1"/>
              </a:buClr>
              <a:buSzPts val="2400"/>
              <a:buChar char="•"/>
              <a:defRPr>
                <a:solidFill>
                  <a:schemeClr val="lt1"/>
                </a:solidFill>
              </a:defRPr>
            </a:lvl2pPr>
            <a:lvl3pPr marL="1371600" lvl="2" indent="-355600" algn="l" rtl="0">
              <a:lnSpc>
                <a:spcPct val="90000"/>
              </a:lnSpc>
              <a:spcBef>
                <a:spcPts val="500"/>
              </a:spcBef>
              <a:spcAft>
                <a:spcPts val="0"/>
              </a:spcAft>
              <a:buClr>
                <a:schemeClr val="lt1"/>
              </a:buClr>
              <a:buSzPts val="20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5" name="Google Shape;115;p26"/>
          <p:cNvSpPr txBox="1">
            <a:spLocks noGrp="1"/>
          </p:cNvSpPr>
          <p:nvPr>
            <p:ph type="body" idx="2"/>
          </p:nvPr>
        </p:nvSpPr>
        <p:spPr>
          <a:xfrm>
            <a:off x="466722" y="1815548"/>
            <a:ext cx="5316600" cy="42081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rgbClr val="3F3F3F"/>
              </a:buClr>
              <a:buSzPts val="2800"/>
              <a:buChar char="•"/>
              <a:defRPr>
                <a:solidFill>
                  <a:srgbClr val="3F3F3F"/>
                </a:solidFill>
              </a:defRPr>
            </a:lvl1pPr>
            <a:lvl2pPr marL="914400" lvl="1" indent="-381000" algn="l" rtl="0">
              <a:lnSpc>
                <a:spcPct val="90000"/>
              </a:lnSpc>
              <a:spcBef>
                <a:spcPts val="500"/>
              </a:spcBef>
              <a:spcAft>
                <a:spcPts val="0"/>
              </a:spcAft>
              <a:buClr>
                <a:srgbClr val="3F3F3F"/>
              </a:buClr>
              <a:buSzPts val="2400"/>
              <a:buChar char="•"/>
              <a:defRPr>
                <a:solidFill>
                  <a:srgbClr val="3F3F3F"/>
                </a:solidFill>
              </a:defRPr>
            </a:lvl2pPr>
            <a:lvl3pPr marL="1371600" lvl="2" indent="-355600" algn="l" rtl="0">
              <a:lnSpc>
                <a:spcPct val="90000"/>
              </a:lnSpc>
              <a:spcBef>
                <a:spcPts val="500"/>
              </a:spcBef>
              <a:spcAft>
                <a:spcPts val="0"/>
              </a:spcAft>
              <a:buClr>
                <a:srgbClr val="3F3F3F"/>
              </a:buClr>
              <a:buSzPts val="2000"/>
              <a:buChar char="•"/>
              <a:defRPr>
                <a:solidFill>
                  <a:srgbClr val="3F3F3F"/>
                </a:solidFill>
              </a:defRPr>
            </a:lvl3pPr>
            <a:lvl4pPr marL="1828800" lvl="3" indent="-342900" algn="l" rtl="0">
              <a:lnSpc>
                <a:spcPct val="90000"/>
              </a:lnSpc>
              <a:spcBef>
                <a:spcPts val="500"/>
              </a:spcBef>
              <a:spcAft>
                <a:spcPts val="0"/>
              </a:spcAft>
              <a:buClr>
                <a:srgbClr val="3F3F3F"/>
              </a:buClr>
              <a:buSzPts val="1800"/>
              <a:buChar char="•"/>
              <a:defRPr>
                <a:solidFill>
                  <a:srgbClr val="3F3F3F"/>
                </a:solidFill>
              </a:defRPr>
            </a:lvl4pPr>
            <a:lvl5pPr marL="2286000" lvl="4" indent="-342900" algn="l" rtl="0">
              <a:lnSpc>
                <a:spcPct val="90000"/>
              </a:lnSpc>
              <a:spcBef>
                <a:spcPts val="500"/>
              </a:spcBef>
              <a:spcAft>
                <a:spcPts val="0"/>
              </a:spcAft>
              <a:buClr>
                <a:srgbClr val="3F3F3F"/>
              </a:buClr>
              <a:buSzPts val="1800"/>
              <a:buChar char="•"/>
              <a:defRPr>
                <a:solidFill>
                  <a:srgbClr val="3F3F3F"/>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6" name="Google Shape;116;p26"/>
          <p:cNvSpPr txBox="1">
            <a:spLocks noGrp="1"/>
          </p:cNvSpPr>
          <p:nvPr>
            <p:ph type="ctrTitle"/>
          </p:nvPr>
        </p:nvSpPr>
        <p:spPr>
          <a:xfrm>
            <a:off x="466722" y="698756"/>
            <a:ext cx="5316600" cy="984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ue &amp; White">
  <p:cSld name="Blue &amp; White">
    <p:spTree>
      <p:nvGrpSpPr>
        <p:cNvPr id="1" name="Shape 117"/>
        <p:cNvGrpSpPr/>
        <p:nvPr/>
      </p:nvGrpSpPr>
      <p:grpSpPr>
        <a:xfrm>
          <a:off x="0" y="0"/>
          <a:ext cx="0" cy="0"/>
          <a:chOff x="0" y="0"/>
          <a:chExt cx="0" cy="0"/>
        </a:xfrm>
      </p:grpSpPr>
      <p:pic>
        <p:nvPicPr>
          <p:cNvPr id="118" name="Google Shape;118;p27"/>
          <p:cNvPicPr preferRelativeResize="0"/>
          <p:nvPr/>
        </p:nvPicPr>
        <p:blipFill rotWithShape="1">
          <a:blip r:embed="rId2">
            <a:alphaModFix/>
          </a:blip>
          <a:srcRect r="7655"/>
          <a:stretch/>
        </p:blipFill>
        <p:spPr>
          <a:xfrm>
            <a:off x="1" y="0"/>
            <a:ext cx="6082747" cy="6858000"/>
          </a:xfrm>
          <a:prstGeom prst="rect">
            <a:avLst/>
          </a:prstGeom>
          <a:noFill/>
          <a:ln>
            <a:noFill/>
          </a:ln>
        </p:spPr>
      </p:pic>
      <p:sp>
        <p:nvSpPr>
          <p:cNvPr id="119" name="Google Shape;119;p27"/>
          <p:cNvSpPr txBox="1">
            <a:spLocks noGrp="1"/>
          </p:cNvSpPr>
          <p:nvPr>
            <p:ph type="body" idx="1"/>
          </p:nvPr>
        </p:nvSpPr>
        <p:spPr>
          <a:xfrm>
            <a:off x="6406660" y="698757"/>
            <a:ext cx="5228400" cy="53250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rgbClr val="3F3F3F"/>
              </a:buClr>
              <a:buSzPts val="2800"/>
              <a:buChar char="•"/>
              <a:defRPr>
                <a:solidFill>
                  <a:srgbClr val="3F3F3F"/>
                </a:solidFill>
              </a:defRPr>
            </a:lvl1pPr>
            <a:lvl2pPr marL="914400" lvl="1" indent="-381000" algn="l" rtl="0">
              <a:lnSpc>
                <a:spcPct val="90000"/>
              </a:lnSpc>
              <a:spcBef>
                <a:spcPts val="500"/>
              </a:spcBef>
              <a:spcAft>
                <a:spcPts val="0"/>
              </a:spcAft>
              <a:buClr>
                <a:srgbClr val="3F3F3F"/>
              </a:buClr>
              <a:buSzPts val="2400"/>
              <a:buChar char="•"/>
              <a:defRPr>
                <a:solidFill>
                  <a:srgbClr val="3F3F3F"/>
                </a:solidFill>
              </a:defRPr>
            </a:lvl2pPr>
            <a:lvl3pPr marL="1371600" lvl="2" indent="-355600" algn="l" rtl="0">
              <a:lnSpc>
                <a:spcPct val="90000"/>
              </a:lnSpc>
              <a:spcBef>
                <a:spcPts val="500"/>
              </a:spcBef>
              <a:spcAft>
                <a:spcPts val="0"/>
              </a:spcAft>
              <a:buClr>
                <a:srgbClr val="3F3F3F"/>
              </a:buClr>
              <a:buSzPts val="2000"/>
              <a:buChar char="•"/>
              <a:defRPr>
                <a:solidFill>
                  <a:srgbClr val="3F3F3F"/>
                </a:solidFill>
              </a:defRPr>
            </a:lvl3pPr>
            <a:lvl4pPr marL="1828800" lvl="3" indent="-342900" algn="l" rtl="0">
              <a:lnSpc>
                <a:spcPct val="90000"/>
              </a:lnSpc>
              <a:spcBef>
                <a:spcPts val="500"/>
              </a:spcBef>
              <a:spcAft>
                <a:spcPts val="0"/>
              </a:spcAft>
              <a:buClr>
                <a:srgbClr val="3F3F3F"/>
              </a:buClr>
              <a:buSzPts val="1800"/>
              <a:buChar char="•"/>
              <a:defRPr>
                <a:solidFill>
                  <a:srgbClr val="3F3F3F"/>
                </a:solidFill>
              </a:defRPr>
            </a:lvl4pPr>
            <a:lvl5pPr marL="2286000" lvl="4" indent="-342900" algn="l" rtl="0">
              <a:lnSpc>
                <a:spcPct val="90000"/>
              </a:lnSpc>
              <a:spcBef>
                <a:spcPts val="500"/>
              </a:spcBef>
              <a:spcAft>
                <a:spcPts val="0"/>
              </a:spcAft>
              <a:buClr>
                <a:srgbClr val="3F3F3F"/>
              </a:buClr>
              <a:buSzPts val="1800"/>
              <a:buChar char="•"/>
              <a:defRPr>
                <a:solidFill>
                  <a:srgbClr val="3F3F3F"/>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0" name="Google Shape;120;p27"/>
          <p:cNvSpPr txBox="1">
            <a:spLocks noGrp="1"/>
          </p:cNvSpPr>
          <p:nvPr>
            <p:ph type="body" idx="2"/>
          </p:nvPr>
        </p:nvSpPr>
        <p:spPr>
          <a:xfrm>
            <a:off x="466722" y="1815548"/>
            <a:ext cx="5316600" cy="42081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lt1"/>
              </a:buClr>
              <a:buSzPts val="2800"/>
              <a:buChar char="•"/>
              <a:defRPr>
                <a:solidFill>
                  <a:schemeClr val="lt1"/>
                </a:solidFill>
              </a:defRPr>
            </a:lvl1pPr>
            <a:lvl2pPr marL="914400" lvl="1" indent="-381000" algn="l" rtl="0">
              <a:lnSpc>
                <a:spcPct val="90000"/>
              </a:lnSpc>
              <a:spcBef>
                <a:spcPts val="500"/>
              </a:spcBef>
              <a:spcAft>
                <a:spcPts val="0"/>
              </a:spcAft>
              <a:buClr>
                <a:schemeClr val="lt1"/>
              </a:buClr>
              <a:buSzPts val="2400"/>
              <a:buChar char="•"/>
              <a:defRPr>
                <a:solidFill>
                  <a:schemeClr val="lt1"/>
                </a:solidFill>
              </a:defRPr>
            </a:lvl2pPr>
            <a:lvl3pPr marL="1371600" lvl="2" indent="-355600" algn="l" rtl="0">
              <a:lnSpc>
                <a:spcPct val="90000"/>
              </a:lnSpc>
              <a:spcBef>
                <a:spcPts val="500"/>
              </a:spcBef>
              <a:spcAft>
                <a:spcPts val="0"/>
              </a:spcAft>
              <a:buClr>
                <a:schemeClr val="lt1"/>
              </a:buClr>
              <a:buSzPts val="20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 name="Google Shape;121;p27"/>
          <p:cNvSpPr txBox="1">
            <a:spLocks noGrp="1"/>
          </p:cNvSpPr>
          <p:nvPr>
            <p:ph type="ctrTitle"/>
          </p:nvPr>
        </p:nvSpPr>
        <p:spPr>
          <a:xfrm>
            <a:off x="466722" y="698756"/>
            <a:ext cx="5316600" cy="984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122"/>
        <p:cNvGrpSpPr/>
        <p:nvPr/>
      </p:nvGrpSpPr>
      <p:grpSpPr>
        <a:xfrm>
          <a:off x="0" y="0"/>
          <a:ext cx="0" cy="0"/>
          <a:chOff x="0" y="0"/>
          <a:chExt cx="0" cy="0"/>
        </a:xfrm>
      </p:grpSpPr>
      <p:sp>
        <p:nvSpPr>
          <p:cNvPr id="123" name="Google Shape;123;p28"/>
          <p:cNvSpPr txBox="1">
            <a:spLocks noGrp="1"/>
          </p:cNvSpPr>
          <p:nvPr>
            <p:ph type="ctrTitle"/>
          </p:nvPr>
        </p:nvSpPr>
        <p:spPr>
          <a:xfrm>
            <a:off x="466722" y="698757"/>
            <a:ext cx="11261400" cy="524100"/>
          </a:xfrm>
          <a:prstGeom prst="rect">
            <a:avLst/>
          </a:prstGeom>
          <a:solidFill>
            <a:srgbClr val="FFFFFF"/>
          </a:solid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 name="Google Shape;124;p28"/>
          <p:cNvSpPr txBox="1">
            <a:spLocks noGrp="1"/>
          </p:cNvSpPr>
          <p:nvPr>
            <p:ph type="body" idx="1"/>
          </p:nvPr>
        </p:nvSpPr>
        <p:spPr>
          <a:xfrm>
            <a:off x="466722" y="1416846"/>
            <a:ext cx="11261400" cy="4606800"/>
          </a:xfrm>
          <a:prstGeom prst="rect">
            <a:avLst/>
          </a:prstGeom>
          <a:noFill/>
          <a:ln>
            <a:noFill/>
          </a:ln>
        </p:spPr>
        <p:txBody>
          <a:bodyPr spcFirstLastPara="1" wrap="square" lIns="91425" tIns="45700" rIns="91425" bIns="45700" anchor="t" anchorCtr="0">
            <a:noAutofit/>
          </a:bodyPr>
          <a:lstStyle>
            <a:lvl1pPr marL="457200" lvl="0" indent="-406400" algn="l" rtl="0">
              <a:lnSpc>
                <a:spcPct val="100000"/>
              </a:lnSpc>
              <a:spcBef>
                <a:spcPts val="1000"/>
              </a:spcBef>
              <a:spcAft>
                <a:spcPts val="0"/>
              </a:spcAft>
              <a:buClr>
                <a:srgbClr val="3F3F3F"/>
              </a:buClr>
              <a:buSzPts val="2800"/>
              <a:buChar char="•"/>
              <a:defRPr>
                <a:solidFill>
                  <a:srgbClr val="3F3F3F"/>
                </a:solidFill>
              </a:defRPr>
            </a:lvl1pPr>
            <a:lvl2pPr marL="914400" lvl="1" indent="-381000" algn="l" rtl="0">
              <a:lnSpc>
                <a:spcPct val="100000"/>
              </a:lnSpc>
              <a:spcBef>
                <a:spcPts val="500"/>
              </a:spcBef>
              <a:spcAft>
                <a:spcPts val="0"/>
              </a:spcAft>
              <a:buClr>
                <a:srgbClr val="3F3F3F"/>
              </a:buClr>
              <a:buSzPts val="2400"/>
              <a:buChar char="•"/>
              <a:defRPr>
                <a:solidFill>
                  <a:srgbClr val="3F3F3F"/>
                </a:solidFill>
              </a:defRPr>
            </a:lvl2pPr>
            <a:lvl3pPr marL="1371600" lvl="2" indent="-355600" algn="l" rtl="0">
              <a:lnSpc>
                <a:spcPct val="100000"/>
              </a:lnSpc>
              <a:spcBef>
                <a:spcPts val="500"/>
              </a:spcBef>
              <a:spcAft>
                <a:spcPts val="0"/>
              </a:spcAft>
              <a:buClr>
                <a:srgbClr val="3F3F3F"/>
              </a:buClr>
              <a:buSzPts val="2000"/>
              <a:buChar char="•"/>
              <a:defRPr>
                <a:solidFill>
                  <a:srgbClr val="3F3F3F"/>
                </a:solidFill>
              </a:defRPr>
            </a:lvl3pPr>
            <a:lvl4pPr marL="1828800" lvl="3" indent="-342900" algn="l" rtl="0">
              <a:lnSpc>
                <a:spcPct val="100000"/>
              </a:lnSpc>
              <a:spcBef>
                <a:spcPts val="500"/>
              </a:spcBef>
              <a:spcAft>
                <a:spcPts val="0"/>
              </a:spcAft>
              <a:buClr>
                <a:srgbClr val="3F3F3F"/>
              </a:buClr>
              <a:buSzPts val="1800"/>
              <a:buChar char="•"/>
              <a:defRPr>
                <a:solidFill>
                  <a:srgbClr val="3F3F3F"/>
                </a:solidFill>
              </a:defRPr>
            </a:lvl4pPr>
            <a:lvl5pPr marL="2286000" lvl="4" indent="-342900" algn="l" rtl="0">
              <a:lnSpc>
                <a:spcPct val="100000"/>
              </a:lnSpc>
              <a:spcBef>
                <a:spcPts val="500"/>
              </a:spcBef>
              <a:spcAft>
                <a:spcPts val="0"/>
              </a:spcAft>
              <a:buClr>
                <a:srgbClr val="3F3F3F"/>
              </a:buClr>
              <a:buSzPts val="1800"/>
              <a:buChar char="•"/>
              <a:defRPr>
                <a:solidFill>
                  <a:srgbClr val="3F3F3F"/>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l="8484" t="29060"/>
          <a:stretch/>
        </p:blipFill>
        <p:spPr>
          <a:xfrm>
            <a:off x="0" y="1416846"/>
            <a:ext cx="12191999" cy="5441154"/>
          </a:xfrm>
          <a:prstGeom prst="rect">
            <a:avLst/>
          </a:prstGeom>
          <a:noFill/>
          <a:ln>
            <a:noFill/>
          </a:ln>
        </p:spPr>
      </p:pic>
      <p:sp>
        <p:nvSpPr>
          <p:cNvPr id="23" name="Google Shape;23;p4"/>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95959"/>
              </a:buClr>
              <a:buSzPts val="3200"/>
              <a:buFont typeface="Helvetica Neue"/>
              <a:buNone/>
              <a:defRPr sz="3200" b="1" i="0">
                <a:solidFill>
                  <a:srgbClr val="595959"/>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466722" y="1643270"/>
            <a:ext cx="11261452" cy="4380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2900" algn="l">
              <a:lnSpc>
                <a:spcPct val="100000"/>
              </a:lnSpc>
              <a:spcBef>
                <a:spcPts val="500"/>
              </a:spcBef>
              <a:spcAft>
                <a:spcPts val="0"/>
              </a:spcAft>
              <a:buClr>
                <a:schemeClr val="lt1"/>
              </a:buClr>
              <a:buSzPts val="1800"/>
              <a:buChar char="•"/>
              <a:defRPr>
                <a:solidFill>
                  <a:schemeClr val="lt1"/>
                </a:solidFill>
              </a:defRPr>
            </a:lvl4pPr>
            <a:lvl5pPr marL="2286000" lvl="4" indent="-342900" algn="l">
              <a:lnSpc>
                <a:spcPct val="10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a:alphaModFix/>
          </a:blip>
          <a:srcRect l="28824" t="28824"/>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2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28"/>
        <p:cNvGrpSpPr/>
        <p:nvPr/>
      </p:nvGrpSpPr>
      <p:grpSpPr>
        <a:xfrm>
          <a:off x="0" y="0"/>
          <a:ext cx="0" cy="0"/>
          <a:chOff x="0" y="0"/>
          <a:chExt cx="0" cy="0"/>
        </a:xfrm>
      </p:grpSpPr>
      <p:sp>
        <p:nvSpPr>
          <p:cNvPr id="29" name="Google Shape;29;p7"/>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rgbClr val="3F3F3F"/>
              </a:buClr>
              <a:buSzPts val="2800"/>
              <a:buChar char="•"/>
              <a:defRPr>
                <a:solidFill>
                  <a:srgbClr val="3F3F3F"/>
                </a:solidFill>
              </a:defRPr>
            </a:lvl1pPr>
            <a:lvl2pPr marL="914400" lvl="1" indent="-381000" algn="l">
              <a:lnSpc>
                <a:spcPct val="100000"/>
              </a:lnSpc>
              <a:spcBef>
                <a:spcPts val="500"/>
              </a:spcBef>
              <a:spcAft>
                <a:spcPts val="0"/>
              </a:spcAft>
              <a:buClr>
                <a:srgbClr val="3F3F3F"/>
              </a:buClr>
              <a:buSzPts val="2400"/>
              <a:buChar char="•"/>
              <a:defRPr>
                <a:solidFill>
                  <a:srgbClr val="3F3F3F"/>
                </a:solidFill>
              </a:defRPr>
            </a:lvl2pPr>
            <a:lvl3pPr marL="1371600" lvl="2" indent="-355600" algn="l">
              <a:lnSpc>
                <a:spcPct val="100000"/>
              </a:lnSpc>
              <a:spcBef>
                <a:spcPts val="500"/>
              </a:spcBef>
              <a:spcAft>
                <a:spcPts val="0"/>
              </a:spcAft>
              <a:buClr>
                <a:srgbClr val="3F3F3F"/>
              </a:buClr>
              <a:buSzPts val="2000"/>
              <a:buChar char="•"/>
              <a:defRPr>
                <a:solidFill>
                  <a:srgbClr val="3F3F3F"/>
                </a:solidFill>
              </a:defRPr>
            </a:lvl3pPr>
            <a:lvl4pPr marL="1828800" lvl="3" indent="-342900" algn="l">
              <a:lnSpc>
                <a:spcPct val="100000"/>
              </a:lnSpc>
              <a:spcBef>
                <a:spcPts val="500"/>
              </a:spcBef>
              <a:spcAft>
                <a:spcPts val="0"/>
              </a:spcAft>
              <a:buClr>
                <a:srgbClr val="3F3F3F"/>
              </a:buClr>
              <a:buSzPts val="1800"/>
              <a:buChar char="•"/>
              <a:defRPr>
                <a:solidFill>
                  <a:srgbClr val="3F3F3F"/>
                </a:solidFill>
              </a:defRPr>
            </a:lvl4pPr>
            <a:lvl5pPr marL="2286000" lvl="4" indent="-342900" algn="l">
              <a:lnSpc>
                <a:spcPct val="100000"/>
              </a:lnSpc>
              <a:spcBef>
                <a:spcPts val="500"/>
              </a:spcBef>
              <a:spcAft>
                <a:spcPts val="0"/>
              </a:spcAft>
              <a:buClr>
                <a:srgbClr val="3F3F3F"/>
              </a:buClr>
              <a:buSzPts val="18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ue &amp; White/Text Center">
  <p:cSld name="Blue &amp; White/Text Center">
    <p:spTree>
      <p:nvGrpSpPr>
        <p:cNvPr id="1" name="Shape 31"/>
        <p:cNvGrpSpPr/>
        <p:nvPr/>
      </p:nvGrpSpPr>
      <p:grpSpPr>
        <a:xfrm>
          <a:off x="0" y="0"/>
          <a:ext cx="0" cy="0"/>
          <a:chOff x="0" y="0"/>
          <a:chExt cx="0" cy="0"/>
        </a:xfrm>
      </p:grpSpPr>
      <p:pic>
        <p:nvPicPr>
          <p:cNvPr id="32" name="Google Shape;32;p8"/>
          <p:cNvPicPr preferRelativeResize="0"/>
          <p:nvPr/>
        </p:nvPicPr>
        <p:blipFill rotWithShape="1">
          <a:blip r:embed="rId2">
            <a:alphaModFix/>
          </a:blip>
          <a:srcRect t="52821"/>
          <a:stretch/>
        </p:blipFill>
        <p:spPr>
          <a:xfrm>
            <a:off x="-37707" y="0"/>
            <a:ext cx="12257988" cy="3235570"/>
          </a:xfrm>
          <a:prstGeom prst="rect">
            <a:avLst/>
          </a:prstGeom>
          <a:noFill/>
          <a:ln>
            <a:noFill/>
          </a:ln>
        </p:spPr>
      </p:pic>
      <p:sp>
        <p:nvSpPr>
          <p:cNvPr id="33" name="Google Shape;33;p8"/>
          <p:cNvSpPr txBox="1">
            <a:spLocks noGrp="1"/>
          </p:cNvSpPr>
          <p:nvPr>
            <p:ph type="body" idx="1"/>
          </p:nvPr>
        </p:nvSpPr>
        <p:spPr>
          <a:xfrm>
            <a:off x="914400" y="530892"/>
            <a:ext cx="10363200" cy="178343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rgbClr val="FFFFFF"/>
              </a:buClr>
              <a:buSzPts val="2800"/>
              <a:buChar char="•"/>
              <a:defRPr>
                <a:solidFill>
                  <a:srgbClr val="FFFFF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 name="Google Shape;34;p8"/>
          <p:cNvPicPr preferRelativeResize="0"/>
          <p:nvPr/>
        </p:nvPicPr>
        <p:blipFill rotWithShape="1">
          <a:blip r:embed="rId3">
            <a:alphaModFix/>
          </a:blip>
          <a:srcRect/>
          <a:stretch/>
        </p:blipFill>
        <p:spPr>
          <a:xfrm>
            <a:off x="10472738" y="6140871"/>
            <a:ext cx="1523999" cy="57359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 White ">
  <p:cSld name="1_Title Slide - White ">
    <p:bg>
      <p:bgPr>
        <a:solidFill>
          <a:schemeClr val="lt1"/>
        </a:solidFill>
        <a:effectLst/>
      </p:bgPr>
    </p:bg>
    <p:spTree>
      <p:nvGrpSpPr>
        <p:cNvPr id="1" name="Shape 35"/>
        <p:cNvGrpSpPr/>
        <p:nvPr/>
      </p:nvGrpSpPr>
      <p:grpSpPr>
        <a:xfrm>
          <a:off x="0" y="0"/>
          <a:ext cx="0" cy="0"/>
          <a:chOff x="0" y="0"/>
          <a:chExt cx="0" cy="0"/>
        </a:xfrm>
      </p:grpSpPr>
      <p:pic>
        <p:nvPicPr>
          <p:cNvPr id="36" name="Google Shape;36;p9"/>
          <p:cNvPicPr preferRelativeResize="0"/>
          <p:nvPr/>
        </p:nvPicPr>
        <p:blipFill rotWithShape="1">
          <a:blip r:embed="rId2">
            <a:alphaModFix/>
          </a:blip>
          <a:srcRect/>
          <a:stretch/>
        </p:blipFill>
        <p:spPr>
          <a:xfrm>
            <a:off x="0" y="15686"/>
            <a:ext cx="12303945" cy="6965776"/>
          </a:xfrm>
          <a:prstGeom prst="rect">
            <a:avLst/>
          </a:prstGeom>
          <a:noFill/>
          <a:ln>
            <a:noFill/>
          </a:ln>
        </p:spPr>
      </p:pic>
      <p:sp>
        <p:nvSpPr>
          <p:cNvPr id="37" name="Google Shape;37;p9"/>
          <p:cNvSpPr txBox="1">
            <a:spLocks noGrp="1"/>
          </p:cNvSpPr>
          <p:nvPr>
            <p:ph type="ctrTitle"/>
          </p:nvPr>
        </p:nvSpPr>
        <p:spPr>
          <a:xfrm>
            <a:off x="911389" y="781876"/>
            <a:ext cx="6695359" cy="231913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C000"/>
              </a:buClr>
              <a:buSzPts val="4800"/>
              <a:buFont typeface="Helvetica Neue"/>
              <a:buNone/>
              <a:defRPr sz="48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
          <p:cNvSpPr txBox="1">
            <a:spLocks noGrp="1"/>
          </p:cNvSpPr>
          <p:nvPr>
            <p:ph type="subTitle" idx="1"/>
          </p:nvPr>
        </p:nvSpPr>
        <p:spPr>
          <a:xfrm>
            <a:off x="911389" y="3267350"/>
            <a:ext cx="6695359" cy="1655762"/>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000"/>
              <a:buNone/>
              <a:defRPr sz="3000" b="0" i="0">
                <a:solidFill>
                  <a:schemeClr val="lt1"/>
                </a:solidFill>
                <a:latin typeface="Helvetica Neue Light"/>
                <a:ea typeface="Helvetica Neue Light"/>
                <a:cs typeface="Helvetica Neue Light"/>
                <a:sym typeface="Helvetica Neue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9" name="Google Shape;39;p9"/>
          <p:cNvCxnSpPr/>
          <p:nvPr/>
        </p:nvCxnSpPr>
        <p:spPr>
          <a:xfrm>
            <a:off x="1046922" y="2902225"/>
            <a:ext cx="7792278" cy="0"/>
          </a:xfrm>
          <a:prstGeom prst="straightConnector1">
            <a:avLst/>
          </a:prstGeom>
          <a:noFill/>
          <a:ln w="22225" cap="flat" cmpd="sng">
            <a:solidFill>
              <a:schemeClr val="lt1"/>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2_Blue Background/Text Right">
  <p:cSld name="2_Blue Background/Text Right">
    <p:spTree>
      <p:nvGrpSpPr>
        <p:cNvPr id="1" name="Shape 40"/>
        <p:cNvGrpSpPr/>
        <p:nvPr/>
      </p:nvGrpSpPr>
      <p:grpSpPr>
        <a:xfrm>
          <a:off x="0" y="0"/>
          <a:ext cx="0" cy="0"/>
          <a:chOff x="0" y="0"/>
          <a:chExt cx="0" cy="0"/>
        </a:xfrm>
      </p:grpSpPr>
      <p:pic>
        <p:nvPicPr>
          <p:cNvPr id="41" name="Google Shape;41;p10"/>
          <p:cNvPicPr preferRelativeResize="0"/>
          <p:nvPr/>
        </p:nvPicPr>
        <p:blipFill rotWithShape="1">
          <a:blip r:embed="rId2">
            <a:alphaModFix/>
          </a:blip>
          <a:srcRect l="28824" t="28824"/>
          <a:stretch/>
        </p:blipFill>
        <p:spPr>
          <a:xfrm>
            <a:off x="-26505" y="0"/>
            <a:ext cx="12284765" cy="6858000"/>
          </a:xfrm>
          <a:prstGeom prst="rect">
            <a:avLst/>
          </a:prstGeom>
          <a:noFill/>
          <a:ln>
            <a:noFill/>
          </a:ln>
        </p:spPr>
      </p:pic>
      <p:sp>
        <p:nvSpPr>
          <p:cNvPr id="42" name="Google Shape;42;p10"/>
          <p:cNvSpPr txBox="1">
            <a:spLocks noGrp="1"/>
          </p:cNvSpPr>
          <p:nvPr>
            <p:ph type="body" idx="1"/>
          </p:nvPr>
        </p:nvSpPr>
        <p:spPr>
          <a:xfrm>
            <a:off x="6406660" y="1404730"/>
            <a:ext cx="5228299" cy="461904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0"/>
          <p:cNvSpPr txBox="1">
            <a:spLocks noGrp="1"/>
          </p:cNvSpPr>
          <p:nvPr>
            <p:ph type="body" idx="2"/>
          </p:nvPr>
        </p:nvSpPr>
        <p:spPr>
          <a:xfrm>
            <a:off x="466722" y="1404730"/>
            <a:ext cx="5316637" cy="461904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0"/>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Helvetica Neue"/>
              <a:buNone/>
              <a:defRPr sz="40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7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Helvetica Neue"/>
              <a:buNone/>
              <a:defRPr sz="4000" b="1"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8" name="Google Shape;68;p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climate.nasa.gov/eviden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9C0A2-FA55-CD47-BFC9-71977C765F49}"/>
              </a:ext>
            </a:extLst>
          </p:cNvPr>
          <p:cNvSpPr>
            <a:spLocks noGrp="1"/>
          </p:cNvSpPr>
          <p:nvPr>
            <p:ph type="ctrTitle"/>
          </p:nvPr>
        </p:nvSpPr>
        <p:spPr/>
        <p:txBody>
          <a:bodyPr/>
          <a:lstStyle/>
          <a:p>
            <a:r>
              <a:rPr lang="en-US" dirty="0" err="1"/>
              <a:t>Recomendaciones</a:t>
            </a:r>
            <a:r>
              <a:rPr lang="en-US" dirty="0"/>
              <a:t> para </a:t>
            </a:r>
            <a:r>
              <a:rPr lang="en-US" dirty="0" err="1"/>
              <a:t>Facilitadores</a:t>
            </a:r>
            <a:endParaRPr lang="en-US" dirty="0"/>
          </a:p>
        </p:txBody>
      </p:sp>
      <p:sp>
        <p:nvSpPr>
          <p:cNvPr id="3" name="Content Placeholder 2">
            <a:extLst>
              <a:ext uri="{FF2B5EF4-FFF2-40B4-BE49-F238E27FC236}">
                <a16:creationId xmlns:a16="http://schemas.microsoft.com/office/drawing/2014/main" id="{3AC73EDE-6A71-8448-AAAA-238803B7646E}"/>
              </a:ext>
            </a:extLst>
          </p:cNvPr>
          <p:cNvSpPr>
            <a:spLocks noGrp="1"/>
          </p:cNvSpPr>
          <p:nvPr>
            <p:ph idx="1"/>
          </p:nvPr>
        </p:nvSpPr>
        <p:spPr/>
        <p:txBody>
          <a:bodyPr>
            <a:normAutofit lnSpcReduction="10000"/>
          </a:bodyPr>
          <a:lstStyle/>
          <a:p>
            <a:r>
              <a:rPr lang="en-US" dirty="0" err="1"/>
              <a:t>Estas</a:t>
            </a:r>
            <a:r>
              <a:rPr lang="en-US" dirty="0"/>
              <a:t> </a:t>
            </a:r>
            <a:r>
              <a:rPr lang="en-US" dirty="0" err="1"/>
              <a:t>diapositivas</a:t>
            </a:r>
            <a:r>
              <a:rPr lang="en-US" dirty="0"/>
              <a:t> se </a:t>
            </a:r>
            <a:r>
              <a:rPr lang="en-US" dirty="0" err="1"/>
              <a:t>proporcionan</a:t>
            </a:r>
            <a:r>
              <a:rPr lang="en-US" dirty="0"/>
              <a:t> </a:t>
            </a:r>
            <a:r>
              <a:rPr lang="en-US" dirty="0" err="1"/>
              <a:t>como</a:t>
            </a:r>
            <a:r>
              <a:rPr lang="en-US" dirty="0"/>
              <a:t> </a:t>
            </a:r>
            <a:r>
              <a:rPr lang="en-US" dirty="0" err="1"/>
              <a:t>guía</a:t>
            </a:r>
            <a:r>
              <a:rPr lang="en-US" dirty="0"/>
              <a:t> e </a:t>
            </a:r>
            <a:r>
              <a:rPr lang="en-US" dirty="0" err="1"/>
              <a:t>introducción</a:t>
            </a:r>
            <a:r>
              <a:rPr lang="en-US" dirty="0"/>
              <a:t> a la </a:t>
            </a:r>
            <a:r>
              <a:rPr lang="en-US" dirty="0" err="1"/>
              <a:t>ciencia</a:t>
            </a:r>
            <a:r>
              <a:rPr lang="en-US" dirty="0"/>
              <a:t> </a:t>
            </a:r>
            <a:r>
              <a:rPr lang="en-US" dirty="0" err="1"/>
              <a:t>climática</a:t>
            </a:r>
            <a:r>
              <a:rPr lang="en-US" dirty="0"/>
              <a:t> para el taller </a:t>
            </a:r>
            <a:r>
              <a:rPr lang="en-US" dirty="0" err="1"/>
              <a:t>En</a:t>
            </a:r>
            <a:r>
              <a:rPr lang="en-US" dirty="0"/>
              <a:t>-ROADS, </a:t>
            </a:r>
            <a:r>
              <a:rPr lang="en-US" dirty="0" err="1"/>
              <a:t>si</a:t>
            </a:r>
            <a:r>
              <a:rPr lang="en-US" dirty="0"/>
              <a:t> son </a:t>
            </a:r>
            <a:r>
              <a:rPr lang="en-US" dirty="0" err="1"/>
              <a:t>útiles</a:t>
            </a:r>
            <a:r>
              <a:rPr lang="en-US" dirty="0"/>
              <a:t>.</a:t>
            </a:r>
          </a:p>
          <a:p>
            <a:r>
              <a:rPr lang="en-US" dirty="0"/>
              <a:t>No es </a:t>
            </a:r>
            <a:r>
              <a:rPr lang="en-US" dirty="0" err="1"/>
              <a:t>necesario</a:t>
            </a:r>
            <a:r>
              <a:rPr lang="en-US" dirty="0"/>
              <a:t> que </a:t>
            </a:r>
            <a:r>
              <a:rPr lang="en-US" dirty="0" err="1"/>
              <a:t>utilice</a:t>
            </a:r>
            <a:r>
              <a:rPr lang="en-US" dirty="0"/>
              <a:t> </a:t>
            </a:r>
            <a:r>
              <a:rPr lang="en-US" dirty="0" err="1"/>
              <a:t>todas</a:t>
            </a:r>
            <a:r>
              <a:rPr lang="en-US" dirty="0"/>
              <a:t> las </a:t>
            </a:r>
            <a:r>
              <a:rPr lang="en-US" dirty="0" err="1"/>
              <a:t>diapositivas</a:t>
            </a:r>
            <a:r>
              <a:rPr lang="en-US" dirty="0"/>
              <a:t> y no es </a:t>
            </a:r>
            <a:r>
              <a:rPr lang="en-US" dirty="0" err="1"/>
              <a:t>necesario</a:t>
            </a:r>
            <a:r>
              <a:rPr lang="en-US" dirty="0"/>
              <a:t> que las </a:t>
            </a:r>
            <a:r>
              <a:rPr lang="en-US" dirty="0" err="1"/>
              <a:t>utilice</a:t>
            </a:r>
            <a:r>
              <a:rPr lang="en-US" dirty="0"/>
              <a:t> </a:t>
            </a:r>
            <a:r>
              <a:rPr lang="en-US" dirty="0" err="1"/>
              <a:t>en</a:t>
            </a:r>
            <a:r>
              <a:rPr lang="en-US" dirty="0"/>
              <a:t> </a:t>
            </a:r>
            <a:r>
              <a:rPr lang="en-US" dirty="0" err="1"/>
              <a:t>absoluto</a:t>
            </a:r>
            <a:r>
              <a:rPr lang="en-US" dirty="0"/>
              <a:t>. </a:t>
            </a:r>
            <a:r>
              <a:rPr lang="en-US" dirty="0" err="1"/>
              <a:t>Elija</a:t>
            </a:r>
            <a:r>
              <a:rPr lang="en-US" dirty="0"/>
              <a:t> los que </a:t>
            </a:r>
            <a:r>
              <a:rPr lang="en-US" dirty="0" err="1"/>
              <a:t>sean</a:t>
            </a:r>
            <a:r>
              <a:rPr lang="en-US" dirty="0"/>
              <a:t> </a:t>
            </a:r>
            <a:r>
              <a:rPr lang="en-US" dirty="0" err="1"/>
              <a:t>útiles</a:t>
            </a:r>
            <a:r>
              <a:rPr lang="en-US" dirty="0"/>
              <a:t> para los </a:t>
            </a:r>
            <a:r>
              <a:rPr lang="en-US" dirty="0" err="1"/>
              <a:t>participantes</a:t>
            </a:r>
            <a:r>
              <a:rPr lang="en-US" dirty="0"/>
              <a:t> </a:t>
            </a:r>
            <a:r>
              <a:rPr lang="en-US" dirty="0" err="1"/>
              <a:t>en</a:t>
            </a:r>
            <a:r>
              <a:rPr lang="en-US" dirty="0"/>
              <a:t> base a los </a:t>
            </a:r>
            <a:r>
              <a:rPr lang="en-US" dirty="0" err="1"/>
              <a:t>conocimientos</a:t>
            </a:r>
            <a:r>
              <a:rPr lang="en-US" dirty="0"/>
              <a:t> que </a:t>
            </a:r>
            <a:r>
              <a:rPr lang="en-US" dirty="0" err="1"/>
              <a:t>tengan</a:t>
            </a:r>
            <a:r>
              <a:rPr lang="en-US" dirty="0"/>
              <a:t>.</a:t>
            </a:r>
          </a:p>
          <a:p>
            <a:r>
              <a:rPr lang="en-US" dirty="0"/>
              <a:t>Se </a:t>
            </a:r>
            <a:r>
              <a:rPr lang="en-US" dirty="0" err="1"/>
              <a:t>recomienda</a:t>
            </a:r>
            <a:r>
              <a:rPr lang="en-US" dirty="0"/>
              <a:t> </a:t>
            </a:r>
            <a:r>
              <a:rPr lang="en-US" dirty="0" err="1"/>
              <a:t>empezar</a:t>
            </a:r>
            <a:r>
              <a:rPr lang="en-US" dirty="0"/>
              <a:t> a mover los </a:t>
            </a:r>
            <a:r>
              <a:rPr lang="en-US" dirty="0" err="1"/>
              <a:t>controles</a:t>
            </a:r>
            <a:r>
              <a:rPr lang="en-US" dirty="0"/>
              <a:t> </a:t>
            </a:r>
            <a:r>
              <a:rPr lang="en-US" dirty="0" err="1"/>
              <a:t>deslizantes</a:t>
            </a:r>
            <a:r>
              <a:rPr lang="en-US" dirty="0"/>
              <a:t> de </a:t>
            </a:r>
            <a:r>
              <a:rPr lang="en-US" dirty="0" err="1"/>
              <a:t>En</a:t>
            </a:r>
            <a:r>
              <a:rPr lang="en-US" dirty="0"/>
              <a:t>-ROADS dentro de los </a:t>
            </a:r>
            <a:r>
              <a:rPr lang="en-US" dirty="0" err="1"/>
              <a:t>primeros</a:t>
            </a:r>
            <a:r>
              <a:rPr lang="en-US" dirty="0"/>
              <a:t> 10 </a:t>
            </a:r>
            <a:r>
              <a:rPr lang="en-US" dirty="0" err="1"/>
              <a:t>minutos</a:t>
            </a:r>
            <a:r>
              <a:rPr lang="en-US" dirty="0"/>
              <a:t> de </a:t>
            </a:r>
            <a:r>
              <a:rPr lang="en-US" dirty="0" err="1"/>
              <a:t>su</a:t>
            </a:r>
            <a:r>
              <a:rPr lang="en-US" dirty="0"/>
              <a:t> taller. </a:t>
            </a:r>
            <a:r>
              <a:rPr lang="en-US" dirty="0" err="1"/>
              <a:t>Esto</a:t>
            </a:r>
            <a:r>
              <a:rPr lang="en-US" dirty="0"/>
              <a:t> </a:t>
            </a:r>
            <a:r>
              <a:rPr lang="en-US" dirty="0" err="1"/>
              <a:t>mantendrá</a:t>
            </a:r>
            <a:r>
              <a:rPr lang="en-US" dirty="0"/>
              <a:t> a </a:t>
            </a:r>
            <a:r>
              <a:rPr lang="en-US" dirty="0" err="1"/>
              <a:t>su</a:t>
            </a:r>
            <a:r>
              <a:rPr lang="en-US" dirty="0"/>
              <a:t> audiencia </a:t>
            </a:r>
            <a:r>
              <a:rPr lang="en-US" dirty="0" err="1"/>
              <a:t>comprometida</a:t>
            </a:r>
            <a:r>
              <a:rPr lang="en-US" dirty="0"/>
              <a:t> y la </a:t>
            </a:r>
            <a:r>
              <a:rPr lang="en-US" dirty="0" err="1"/>
              <a:t>enfocará</a:t>
            </a:r>
            <a:r>
              <a:rPr lang="en-US" dirty="0"/>
              <a:t> </a:t>
            </a:r>
            <a:r>
              <a:rPr lang="en-US" dirty="0" err="1"/>
              <a:t>en</a:t>
            </a:r>
            <a:r>
              <a:rPr lang="en-US" dirty="0"/>
              <a:t> el </a:t>
            </a:r>
            <a:r>
              <a:rPr lang="en-US" dirty="0" err="1"/>
              <a:t>objetivo</a:t>
            </a:r>
            <a:r>
              <a:rPr lang="en-US" dirty="0"/>
              <a:t>: </a:t>
            </a:r>
            <a:r>
              <a:rPr lang="en-US" dirty="0" err="1"/>
              <a:t>soluciones</a:t>
            </a:r>
            <a:r>
              <a:rPr lang="en-US" dirty="0"/>
              <a:t> para </a:t>
            </a:r>
            <a:r>
              <a:rPr lang="en-US" dirty="0" err="1"/>
              <a:t>mantener</a:t>
            </a:r>
            <a:r>
              <a:rPr lang="en-US" dirty="0"/>
              <a:t> el </a:t>
            </a:r>
            <a:r>
              <a:rPr lang="en-US" dirty="0" err="1"/>
              <a:t>cambio</a:t>
            </a:r>
            <a:r>
              <a:rPr lang="en-US" dirty="0"/>
              <a:t> </a:t>
            </a:r>
            <a:r>
              <a:rPr lang="en-US" dirty="0" err="1"/>
              <a:t>climático</a:t>
            </a:r>
            <a:r>
              <a:rPr lang="en-US" dirty="0"/>
              <a:t> por </a:t>
            </a:r>
            <a:r>
              <a:rPr lang="en-US" dirty="0" err="1"/>
              <a:t>debajo</a:t>
            </a:r>
            <a:r>
              <a:rPr lang="en-US" dirty="0"/>
              <a:t> de 2°C.</a:t>
            </a:r>
          </a:p>
        </p:txBody>
      </p:sp>
    </p:spTree>
    <p:extLst>
      <p:ext uri="{BB962C8B-B14F-4D97-AF65-F5344CB8AC3E}">
        <p14:creationId xmlns:p14="http://schemas.microsoft.com/office/powerpoint/2010/main" val="3402046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3"/>
          <p:cNvSpPr txBox="1"/>
          <p:nvPr/>
        </p:nvSpPr>
        <p:spPr>
          <a:xfrm>
            <a:off x="146066" y="252680"/>
            <a:ext cx="11899868" cy="7616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Noto Sans Symbols"/>
              <a:buNone/>
            </a:pPr>
            <a:r>
              <a:rPr lang="en-US" sz="2300" b="1" kern="1200" dirty="0">
                <a:solidFill>
                  <a:schemeClr val="tx1"/>
                </a:solidFill>
                <a:latin typeface="Helvetica" pitchFamily="2" charset="0"/>
                <a:ea typeface="+mj-ea"/>
                <a:sym typeface="Helvetica Neue Light"/>
              </a:rPr>
              <a:t>El</a:t>
            </a:r>
            <a:r>
              <a:rPr lang="en-US" sz="2300" b="0" i="0" u="none" strike="noStrike" cap="none" dirty="0">
                <a:solidFill>
                  <a:schemeClr val="lt1"/>
                </a:solidFill>
                <a:latin typeface="Helvetica Neue Light"/>
                <a:ea typeface="Helvetica Neue Light"/>
                <a:cs typeface="Helvetica Neue Light"/>
                <a:sym typeface="Helvetica Neue Light"/>
              </a:rPr>
              <a:t>l</a:t>
            </a:r>
            <a:r>
              <a:rPr lang="en-US" sz="2300" b="1" kern="1200" dirty="0">
                <a:solidFill>
                  <a:schemeClr val="tx1"/>
                </a:solidFill>
                <a:latin typeface="Helvetica" pitchFamily="2" charset="0"/>
                <a:ea typeface="+mj-ea"/>
                <a:sym typeface="Helvetica Neue Light"/>
              </a:rPr>
              <a:t>CO</a:t>
            </a:r>
            <a:r>
              <a:rPr lang="en-US" sz="2300" b="1" kern="1200" baseline="-25000" dirty="0">
                <a:solidFill>
                  <a:schemeClr val="tx1"/>
                </a:solidFill>
                <a:latin typeface="Helvetica" pitchFamily="2" charset="0"/>
                <a:ea typeface="+mj-ea"/>
                <a:sym typeface="Helvetica Neue Light"/>
              </a:rPr>
              <a:t>2</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atmosférico</a:t>
            </a:r>
            <a:r>
              <a:rPr lang="en-US" sz="2300" b="1" kern="1200" dirty="0">
                <a:solidFill>
                  <a:schemeClr val="tx1"/>
                </a:solidFill>
                <a:latin typeface="Helvetica" pitchFamily="2" charset="0"/>
                <a:ea typeface="+mj-ea"/>
                <a:sym typeface="Helvetica Neue Light"/>
              </a:rPr>
              <a:t> es </a:t>
            </a:r>
            <a:r>
              <a:rPr lang="en-US" sz="2300" b="1" kern="1200" dirty="0" err="1">
                <a:solidFill>
                  <a:schemeClr val="tx1"/>
                </a:solidFill>
                <a:latin typeface="Helvetica" pitchFamily="2" charset="0"/>
                <a:ea typeface="+mj-ea"/>
                <a:sym typeface="Helvetica Neue Light"/>
              </a:rPr>
              <a:t>más</a:t>
            </a:r>
            <a:r>
              <a:rPr lang="en-US" sz="2300" b="1" kern="1200" dirty="0">
                <a:solidFill>
                  <a:schemeClr val="tx1"/>
                </a:solidFill>
                <a:latin typeface="Helvetica" pitchFamily="2" charset="0"/>
                <a:ea typeface="+mj-ea"/>
                <a:sym typeface="Helvetica Neue Light"/>
              </a:rPr>
              <a:t> alto que </a:t>
            </a:r>
            <a:r>
              <a:rPr lang="en-US" sz="2300" b="1" kern="1200" dirty="0" err="1">
                <a:solidFill>
                  <a:schemeClr val="tx1"/>
                </a:solidFill>
                <a:latin typeface="Helvetica" pitchFamily="2" charset="0"/>
                <a:ea typeface="+mj-ea"/>
                <a:sym typeface="Helvetica Neue Light"/>
              </a:rPr>
              <a:t>nunca</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en</a:t>
            </a:r>
            <a:r>
              <a:rPr lang="en-US" sz="2300" b="1" kern="1200" dirty="0">
                <a:solidFill>
                  <a:schemeClr val="tx1"/>
                </a:solidFill>
                <a:latin typeface="Helvetica" pitchFamily="2" charset="0"/>
                <a:ea typeface="+mj-ea"/>
                <a:sym typeface="Helvetica Neue Light"/>
              </a:rPr>
              <a:t> los </a:t>
            </a:r>
            <a:r>
              <a:rPr lang="en-US" sz="2300" b="1" kern="1200" dirty="0" err="1">
                <a:solidFill>
                  <a:schemeClr val="tx1"/>
                </a:solidFill>
                <a:latin typeface="Helvetica" pitchFamily="2" charset="0"/>
                <a:ea typeface="+mj-ea"/>
                <a:sym typeface="Helvetica Neue Light"/>
              </a:rPr>
              <a:t>últimos</a:t>
            </a:r>
            <a:r>
              <a:rPr lang="en-US" sz="2300" b="1" kern="1200" dirty="0">
                <a:solidFill>
                  <a:schemeClr val="tx1"/>
                </a:solidFill>
                <a:latin typeface="Helvetica" pitchFamily="2" charset="0"/>
                <a:ea typeface="+mj-ea"/>
                <a:sym typeface="Helvetica Neue Light"/>
              </a:rPr>
              <a:t> 800,000 </a:t>
            </a:r>
            <a:r>
              <a:rPr lang="en-US" sz="2300" b="1" kern="1200" dirty="0" err="1">
                <a:solidFill>
                  <a:schemeClr val="tx1"/>
                </a:solidFill>
                <a:latin typeface="Helvetica" pitchFamily="2" charset="0"/>
                <a:ea typeface="+mj-ea"/>
                <a:sym typeface="Helvetica Neue Light"/>
              </a:rPr>
              <a:t>años</a:t>
            </a:r>
            <a:r>
              <a:rPr lang="en-US" sz="2300" b="1" kern="1200" dirty="0">
                <a:solidFill>
                  <a:schemeClr val="tx1"/>
                </a:solidFill>
                <a:latin typeface="Helvetica" pitchFamily="2" charset="0"/>
                <a:ea typeface="+mj-ea"/>
                <a:sym typeface="Helvetica Neue Light"/>
              </a:rPr>
              <a:t>, y los </a:t>
            </a:r>
            <a:r>
              <a:rPr lang="en-US" sz="2300" b="1" kern="1200" dirty="0" err="1">
                <a:solidFill>
                  <a:schemeClr val="tx1"/>
                </a:solidFill>
                <a:latin typeface="Helvetica" pitchFamily="2" charset="0"/>
                <a:ea typeface="+mj-ea"/>
                <a:sym typeface="Helvetica Neue Light"/>
              </a:rPr>
              <a:t>niveles</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aumentan</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más</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rápido</a:t>
            </a:r>
            <a:r>
              <a:rPr lang="en-US" sz="2300" b="1" kern="1200" dirty="0">
                <a:solidFill>
                  <a:schemeClr val="tx1"/>
                </a:solidFill>
                <a:latin typeface="Helvetica" pitchFamily="2" charset="0"/>
                <a:ea typeface="+mj-ea"/>
                <a:sym typeface="Helvetica Neue Light"/>
              </a:rPr>
              <a:t> que </a:t>
            </a:r>
            <a:r>
              <a:rPr lang="en-US" sz="2300" b="1" kern="1200" dirty="0" err="1">
                <a:solidFill>
                  <a:schemeClr val="tx1"/>
                </a:solidFill>
                <a:latin typeface="Helvetica" pitchFamily="2" charset="0"/>
                <a:ea typeface="+mj-ea"/>
                <a:sym typeface="Helvetica Neue Light"/>
              </a:rPr>
              <a:t>en</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cualquier</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otro</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momento</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desde</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hace</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millones</a:t>
            </a:r>
            <a:r>
              <a:rPr lang="en-US" sz="2300" b="1" kern="1200" dirty="0">
                <a:solidFill>
                  <a:schemeClr val="tx1"/>
                </a:solidFill>
                <a:latin typeface="Helvetica" pitchFamily="2" charset="0"/>
                <a:ea typeface="+mj-ea"/>
                <a:sym typeface="Helvetica Neue Light"/>
              </a:rPr>
              <a:t> de </a:t>
            </a:r>
            <a:r>
              <a:rPr lang="en-US" sz="2300" b="1" kern="1200" dirty="0" err="1">
                <a:solidFill>
                  <a:schemeClr val="tx1"/>
                </a:solidFill>
                <a:latin typeface="Helvetica" pitchFamily="2" charset="0"/>
                <a:ea typeface="+mj-ea"/>
                <a:sym typeface="Helvetica Neue Light"/>
              </a:rPr>
              <a:t>años</a:t>
            </a:r>
            <a:r>
              <a:rPr lang="en-US" sz="2300" b="1" kern="1200" dirty="0">
                <a:solidFill>
                  <a:schemeClr val="tx1"/>
                </a:solidFill>
                <a:latin typeface="Helvetica" pitchFamily="2" charset="0"/>
                <a:ea typeface="+mj-ea"/>
                <a:sym typeface="Helvetica Neue Light"/>
              </a:rPr>
              <a:t>.</a:t>
            </a:r>
            <a:endParaRPr sz="2300" b="1" kern="1200" dirty="0">
              <a:solidFill>
                <a:schemeClr val="tx1"/>
              </a:solidFill>
              <a:latin typeface="Helvetica" pitchFamily="2" charset="0"/>
              <a:ea typeface="+mj-ea"/>
              <a:sym typeface="Helvetica Neue Light"/>
            </a:endParaRPr>
          </a:p>
        </p:txBody>
      </p:sp>
      <p:pic>
        <p:nvPicPr>
          <p:cNvPr id="145" name="Google Shape;145;p23"/>
          <p:cNvPicPr preferRelativeResize="0"/>
          <p:nvPr/>
        </p:nvPicPr>
        <p:blipFill rotWithShape="1">
          <a:blip r:embed="rId3">
            <a:alphaModFix/>
          </a:blip>
          <a:srcRect/>
          <a:stretch/>
        </p:blipFill>
        <p:spPr>
          <a:xfrm>
            <a:off x="1" y="1251509"/>
            <a:ext cx="12192000" cy="5635988"/>
          </a:xfrm>
          <a:prstGeom prst="rect">
            <a:avLst/>
          </a:prstGeom>
          <a:noFill/>
          <a:ln>
            <a:noFill/>
          </a:ln>
        </p:spPr>
      </p:pic>
      <p:sp>
        <p:nvSpPr>
          <p:cNvPr id="146" name="Google Shape;146;p23"/>
          <p:cNvSpPr/>
          <p:nvPr/>
        </p:nvSpPr>
        <p:spPr>
          <a:xfrm>
            <a:off x="8910831" y="6475426"/>
            <a:ext cx="296632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lt1"/>
                </a:solidFill>
                <a:latin typeface="Helvetica Neue Light"/>
                <a:ea typeface="Helvetica Neue Light"/>
                <a:cs typeface="Helvetica Neue Light"/>
                <a:sym typeface="Helvetica Neue Light"/>
              </a:rPr>
              <a:t>Fuente: </a:t>
            </a:r>
            <a:r>
              <a:rPr lang="en-US" sz="1200" b="0" i="0" u="sng" strike="noStrike" cap="none">
                <a:solidFill>
                  <a:schemeClr val="lt1"/>
                </a:solidFill>
                <a:latin typeface="Helvetica Neue Light"/>
                <a:ea typeface="Helvetica Neue Light"/>
                <a:cs typeface="Helvetica Neue Light"/>
                <a:sym typeface="Helvetica Neue Light"/>
                <a:hlinkClick r:id="rId4"/>
              </a:rPr>
              <a:t>https://climate.nasa.gov/evidence/</a:t>
            </a:r>
            <a:endParaRPr sz="1200">
              <a:solidFill>
                <a:schemeClr val="lt1"/>
              </a:solidFill>
              <a:latin typeface="Helvetica Neue Light"/>
              <a:ea typeface="Helvetica Neue Light"/>
              <a:cs typeface="Helvetica Neue Light"/>
              <a:sym typeface="Helvetica Neue Light"/>
            </a:endParaRPr>
          </a:p>
        </p:txBody>
      </p:sp>
      <p:sp>
        <p:nvSpPr>
          <p:cNvPr id="147" name="Google Shape;147;p23"/>
          <p:cNvSpPr txBox="1"/>
          <p:nvPr/>
        </p:nvSpPr>
        <p:spPr>
          <a:xfrm>
            <a:off x="10663086" y="2411672"/>
            <a:ext cx="1528915" cy="369332"/>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Calibri"/>
                <a:ea typeface="Calibri"/>
                <a:cs typeface="Calibri"/>
                <a:sym typeface="Calibri"/>
              </a:rPr>
              <a:t>Nivel actual (2019)</a:t>
            </a:r>
            <a:endParaRPr dirty="0"/>
          </a:p>
        </p:txBody>
      </p:sp>
      <p:sp>
        <p:nvSpPr>
          <p:cNvPr id="148" name="Google Shape;148;p23"/>
          <p:cNvSpPr txBox="1"/>
          <p:nvPr/>
        </p:nvSpPr>
        <p:spPr>
          <a:xfrm>
            <a:off x="10663086" y="3661906"/>
            <a:ext cx="1528915" cy="369332"/>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Nivel 1950</a:t>
            </a:r>
            <a:endParaRPr/>
          </a:p>
        </p:txBody>
      </p:sp>
      <p:sp>
        <p:nvSpPr>
          <p:cNvPr id="149" name="Google Shape;149;p23"/>
          <p:cNvSpPr txBox="1"/>
          <p:nvPr/>
        </p:nvSpPr>
        <p:spPr>
          <a:xfrm>
            <a:off x="4063182" y="6343574"/>
            <a:ext cx="3311012" cy="369332"/>
          </a:xfrm>
          <a:prstGeom prst="rect">
            <a:avLst/>
          </a:prstGeom>
          <a:solidFill>
            <a:srgbClr val="013463"/>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736255"/>
                </a:solidFill>
                <a:latin typeface="Calibri"/>
                <a:ea typeface="Calibri"/>
                <a:cs typeface="Calibri"/>
                <a:sym typeface="Calibri"/>
              </a:rPr>
              <a:t>Años antes de hoy (0 = 1950)</a:t>
            </a:r>
            <a:endParaRPr/>
          </a:p>
        </p:txBody>
      </p:sp>
      <p:sp>
        <p:nvSpPr>
          <p:cNvPr id="150" name="Google Shape;150;p23"/>
          <p:cNvSpPr txBox="1"/>
          <p:nvPr/>
        </p:nvSpPr>
        <p:spPr>
          <a:xfrm rot="-5400000">
            <a:off x="-2492111" y="3793454"/>
            <a:ext cx="5454960" cy="369332"/>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755B38"/>
                </a:solidFill>
                <a:latin typeface="Calibri"/>
                <a:ea typeface="Calibri"/>
                <a:cs typeface="Calibri"/>
                <a:sym typeface="Calibri"/>
              </a:rPr>
              <a:t>Dióxido de carbono equivalente (partes por millón)</a:t>
            </a:r>
            <a:endParaRPr/>
          </a:p>
        </p:txBody>
      </p:sp>
      <p:sp>
        <p:nvSpPr>
          <p:cNvPr id="151" name="Google Shape;151;p23"/>
          <p:cNvSpPr txBox="1"/>
          <p:nvPr/>
        </p:nvSpPr>
        <p:spPr>
          <a:xfrm>
            <a:off x="1604173" y="3489764"/>
            <a:ext cx="8272934" cy="338554"/>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736255"/>
                </a:solidFill>
                <a:latin typeface="Calibri"/>
                <a:ea typeface="Calibri"/>
                <a:cs typeface="Calibri"/>
                <a:sym typeface="Calibri"/>
              </a:rPr>
              <a:t>Durante milenios, el dióxido de carbono atmosférico nunca ha estado por encima de esta línea</a:t>
            </a:r>
            <a:endParaRPr sz="1600" b="1">
              <a:solidFill>
                <a:srgbClr val="736255"/>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ctrTitle"/>
          </p:nvPr>
        </p:nvSpPr>
        <p:spPr>
          <a:xfrm>
            <a:off x="230586" y="709202"/>
            <a:ext cx="1458331" cy="111079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1800"/>
              <a:buFont typeface="Helvetica Neue"/>
              <a:buNone/>
            </a:pPr>
            <a:r>
              <a:rPr lang="en-US" sz="1800" dirty="0" err="1">
                <a:solidFill>
                  <a:schemeClr val="lt1"/>
                </a:solidFill>
              </a:rPr>
              <a:t>Emisiones</a:t>
            </a:r>
            <a:r>
              <a:rPr lang="en-US" sz="1800" dirty="0">
                <a:solidFill>
                  <a:schemeClr val="lt1"/>
                </a:solidFill>
              </a:rPr>
              <a:t> de CO</a:t>
            </a:r>
            <a:r>
              <a:rPr lang="en-US" sz="1800" baseline="-25000" dirty="0">
                <a:solidFill>
                  <a:schemeClr val="lt1"/>
                </a:solidFill>
              </a:rPr>
              <a:t>2</a:t>
            </a:r>
            <a:r>
              <a:rPr lang="en-US" sz="1800" dirty="0">
                <a:solidFill>
                  <a:schemeClr val="lt1"/>
                </a:solidFill>
              </a:rPr>
              <a:t> por Fuente</a:t>
            </a:r>
            <a:br>
              <a:rPr lang="en-US" sz="1800" dirty="0">
                <a:solidFill>
                  <a:schemeClr val="lt1"/>
                </a:solidFill>
              </a:rPr>
            </a:br>
            <a:r>
              <a:rPr lang="en-US" sz="1800" dirty="0">
                <a:solidFill>
                  <a:schemeClr val="lt1"/>
                </a:solidFill>
              </a:rPr>
              <a:t>1860-2016</a:t>
            </a:r>
            <a:endParaRPr sz="1800" dirty="0">
              <a:solidFill>
                <a:schemeClr val="lt1"/>
              </a:solidFill>
            </a:endParaRPr>
          </a:p>
        </p:txBody>
      </p:sp>
      <p:pic>
        <p:nvPicPr>
          <p:cNvPr id="226" name="Google Shape;226;p39"/>
          <p:cNvPicPr preferRelativeResize="0"/>
          <p:nvPr/>
        </p:nvPicPr>
        <p:blipFill rotWithShape="1">
          <a:blip r:embed="rId3">
            <a:alphaModFix/>
          </a:blip>
          <a:srcRect/>
          <a:stretch/>
        </p:blipFill>
        <p:spPr>
          <a:xfrm>
            <a:off x="1828800" y="-12527"/>
            <a:ext cx="10463407" cy="6976997"/>
          </a:xfrm>
          <a:prstGeom prst="rect">
            <a:avLst/>
          </a:prstGeom>
          <a:solidFill>
            <a:schemeClr val="lt1"/>
          </a:solidFill>
          <a:ln>
            <a:noFill/>
          </a:ln>
        </p:spPr>
      </p:pic>
      <p:sp>
        <p:nvSpPr>
          <p:cNvPr id="227" name="Google Shape;227;p39"/>
          <p:cNvSpPr txBox="1"/>
          <p:nvPr/>
        </p:nvSpPr>
        <p:spPr>
          <a:xfrm rot="-5400000">
            <a:off x="516400" y="2591550"/>
            <a:ext cx="4797600" cy="582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err="1">
                <a:latin typeface="Helvetica Neue"/>
                <a:ea typeface="Helvetica Neue"/>
                <a:cs typeface="Helvetica Neue"/>
                <a:sym typeface="Helvetica Neue"/>
              </a:rPr>
              <a:t>Emisiones</a:t>
            </a:r>
            <a:r>
              <a:rPr lang="en-US" sz="2400" dirty="0">
                <a:latin typeface="Helvetica Neue"/>
                <a:ea typeface="Helvetica Neue"/>
                <a:cs typeface="Helvetica Neue"/>
                <a:sym typeface="Helvetica Neue"/>
              </a:rPr>
              <a:t> de CO2 (Gt CO2/</a:t>
            </a:r>
            <a:r>
              <a:rPr lang="en-US" sz="2400" dirty="0" err="1">
                <a:latin typeface="Helvetica Neue"/>
                <a:ea typeface="Helvetica Neue"/>
                <a:cs typeface="Helvetica Neue"/>
                <a:sym typeface="Helvetica Neue"/>
              </a:rPr>
              <a:t>año</a:t>
            </a:r>
            <a:r>
              <a:rPr lang="en-US" sz="2400" dirty="0">
                <a:latin typeface="Helvetica Neue"/>
                <a:ea typeface="Helvetica Neue"/>
                <a:cs typeface="Helvetica Neue"/>
                <a:sym typeface="Helvetica Neue"/>
              </a:rPr>
              <a:t>)</a:t>
            </a:r>
            <a:endParaRPr sz="2400" dirty="0">
              <a:latin typeface="Helvetica Neue"/>
              <a:ea typeface="Helvetica Neue"/>
              <a:cs typeface="Helvetica Neue"/>
              <a:sym typeface="Helvetica Neue"/>
            </a:endParaRPr>
          </a:p>
        </p:txBody>
      </p:sp>
      <p:sp>
        <p:nvSpPr>
          <p:cNvPr id="228" name="Google Shape;228;p39"/>
          <p:cNvSpPr txBox="1"/>
          <p:nvPr/>
        </p:nvSpPr>
        <p:spPr>
          <a:xfrm>
            <a:off x="9415475" y="947750"/>
            <a:ext cx="1687954" cy="557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BF9000"/>
                </a:solidFill>
                <a:latin typeface="Helvetica Neue"/>
                <a:ea typeface="Helvetica Neue"/>
                <a:cs typeface="Helvetica Neue"/>
                <a:sym typeface="Helvetica Neue"/>
              </a:rPr>
              <a:t>Cambio </a:t>
            </a:r>
            <a:r>
              <a:rPr lang="en-US" b="1" dirty="0" err="1">
                <a:solidFill>
                  <a:srgbClr val="BF9000"/>
                </a:solidFill>
                <a:latin typeface="Helvetica Neue"/>
                <a:ea typeface="Helvetica Neue"/>
                <a:cs typeface="Helvetica Neue"/>
                <a:sym typeface="Helvetica Neue"/>
              </a:rPr>
              <a:t>en</a:t>
            </a:r>
            <a:r>
              <a:rPr lang="en-US" b="1" dirty="0">
                <a:solidFill>
                  <a:srgbClr val="BF9000"/>
                </a:solidFill>
                <a:latin typeface="Helvetica Neue"/>
                <a:ea typeface="Helvetica Neue"/>
                <a:cs typeface="Helvetica Neue"/>
                <a:sym typeface="Helvetica Neue"/>
              </a:rPr>
              <a:t> el </a:t>
            </a:r>
            <a:r>
              <a:rPr lang="en-US" b="1" dirty="0" err="1">
                <a:solidFill>
                  <a:srgbClr val="BF9000"/>
                </a:solidFill>
                <a:latin typeface="Helvetica Neue"/>
                <a:ea typeface="Helvetica Neue"/>
                <a:cs typeface="Helvetica Neue"/>
                <a:sym typeface="Helvetica Neue"/>
              </a:rPr>
              <a:t>uso</a:t>
            </a:r>
            <a:r>
              <a:rPr lang="en-US" b="1" dirty="0">
                <a:solidFill>
                  <a:srgbClr val="BF9000"/>
                </a:solidFill>
                <a:latin typeface="Helvetica Neue"/>
                <a:ea typeface="Helvetica Neue"/>
                <a:cs typeface="Helvetica Neue"/>
                <a:sym typeface="Helvetica Neue"/>
              </a:rPr>
              <a:t> del </a:t>
            </a:r>
            <a:r>
              <a:rPr lang="en-US" b="1" dirty="0" err="1">
                <a:solidFill>
                  <a:srgbClr val="BF9000"/>
                </a:solidFill>
                <a:latin typeface="Helvetica Neue"/>
                <a:ea typeface="Helvetica Neue"/>
                <a:cs typeface="Helvetica Neue"/>
                <a:sym typeface="Helvetica Neue"/>
              </a:rPr>
              <a:t>suelo</a:t>
            </a:r>
            <a:endParaRPr b="1" dirty="0">
              <a:solidFill>
                <a:srgbClr val="BF9000"/>
              </a:solidFill>
              <a:latin typeface="Helvetica Neue"/>
              <a:ea typeface="Helvetica Neue"/>
              <a:cs typeface="Helvetica Neue"/>
              <a:sym typeface="Helvetica Neue"/>
            </a:endParaRPr>
          </a:p>
        </p:txBody>
      </p:sp>
      <p:sp>
        <p:nvSpPr>
          <p:cNvPr id="229" name="Google Shape;229;p39"/>
          <p:cNvSpPr txBox="1"/>
          <p:nvPr/>
        </p:nvSpPr>
        <p:spPr>
          <a:xfrm>
            <a:off x="9415475" y="1489969"/>
            <a:ext cx="833400" cy="309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a:solidFill>
                  <a:schemeClr val="tx1">
                    <a:lumMod val="50000"/>
                    <a:lumOff val="50000"/>
                  </a:schemeClr>
                </a:solidFill>
                <a:latin typeface="Helvetica Neue"/>
                <a:ea typeface="Helvetica Neue"/>
                <a:cs typeface="Helvetica Neue"/>
                <a:sym typeface="Helvetica Neue"/>
              </a:rPr>
              <a:t>Otros</a:t>
            </a:r>
            <a:endParaRPr b="1" dirty="0">
              <a:solidFill>
                <a:schemeClr val="tx1">
                  <a:lumMod val="50000"/>
                  <a:lumOff val="50000"/>
                </a:schemeClr>
              </a:solidFill>
              <a:latin typeface="Helvetica Neue"/>
              <a:ea typeface="Helvetica Neue"/>
              <a:cs typeface="Helvetica Neue"/>
              <a:sym typeface="Helvetica Neue"/>
            </a:endParaRPr>
          </a:p>
        </p:txBody>
      </p:sp>
      <p:sp>
        <p:nvSpPr>
          <p:cNvPr id="230" name="Google Shape;230;p39"/>
          <p:cNvSpPr txBox="1"/>
          <p:nvPr/>
        </p:nvSpPr>
        <p:spPr>
          <a:xfrm>
            <a:off x="9415475" y="2939378"/>
            <a:ext cx="978625" cy="390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a:latin typeface="Helvetica Neue"/>
                <a:ea typeface="Helvetica Neue"/>
                <a:cs typeface="Helvetica Neue"/>
                <a:sym typeface="Helvetica Neue"/>
              </a:rPr>
              <a:t>Petróleo</a:t>
            </a:r>
            <a:endParaRPr b="1" dirty="0">
              <a:latin typeface="Helvetica Neue"/>
              <a:ea typeface="Helvetica Neue"/>
              <a:cs typeface="Helvetica Neue"/>
              <a:sym typeface="Helvetica Neue"/>
            </a:endParaRPr>
          </a:p>
        </p:txBody>
      </p:sp>
      <p:sp>
        <p:nvSpPr>
          <p:cNvPr id="231" name="Google Shape;231;p39"/>
          <p:cNvSpPr txBox="1"/>
          <p:nvPr/>
        </p:nvSpPr>
        <p:spPr>
          <a:xfrm>
            <a:off x="9415475" y="4260916"/>
            <a:ext cx="895200" cy="366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a:solidFill>
                  <a:srgbClr val="5B0F00"/>
                </a:solidFill>
                <a:latin typeface="Helvetica Neue"/>
                <a:ea typeface="Helvetica Neue"/>
                <a:cs typeface="Helvetica Neue"/>
                <a:sym typeface="Helvetica Neue"/>
              </a:rPr>
              <a:t>Carbón</a:t>
            </a:r>
            <a:endParaRPr b="1" dirty="0">
              <a:solidFill>
                <a:srgbClr val="5B0F00"/>
              </a:solidFill>
              <a:latin typeface="Helvetica Neue"/>
              <a:ea typeface="Helvetica Neue"/>
              <a:cs typeface="Helvetica Neue"/>
              <a:sym typeface="Helvetica Neue"/>
            </a:endParaRPr>
          </a:p>
        </p:txBody>
      </p:sp>
      <p:sp>
        <p:nvSpPr>
          <p:cNvPr id="232" name="Google Shape;232;p39"/>
          <p:cNvSpPr txBox="1"/>
          <p:nvPr/>
        </p:nvSpPr>
        <p:spPr>
          <a:xfrm>
            <a:off x="4376750" y="6157925"/>
            <a:ext cx="6114900" cy="390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76A5AF"/>
                </a:solidFill>
                <a:latin typeface="Helvetica Neue"/>
                <a:ea typeface="Helvetica Neue"/>
                <a:cs typeface="Helvetica Neue"/>
                <a:sym typeface="Helvetica Neue"/>
              </a:rPr>
              <a:t>Otros: Emisiones de producción de cemento, y venteo de gas</a:t>
            </a:r>
            <a:endParaRPr>
              <a:solidFill>
                <a:srgbClr val="76A5AF"/>
              </a:solidFill>
              <a:latin typeface="Helvetica Neue"/>
              <a:ea typeface="Helvetica Neue"/>
              <a:cs typeface="Helvetica Neue"/>
              <a:sym typeface="Helvetica Neue"/>
            </a:endParaRPr>
          </a:p>
        </p:txBody>
      </p:sp>
      <p:sp>
        <p:nvSpPr>
          <p:cNvPr id="10" name="Google Shape;230;p39">
            <a:extLst>
              <a:ext uri="{FF2B5EF4-FFF2-40B4-BE49-F238E27FC236}">
                <a16:creationId xmlns:a16="http://schemas.microsoft.com/office/drawing/2014/main" id="{1B76B833-7CAE-AD48-9FDF-66BE8094AC3B}"/>
              </a:ext>
            </a:extLst>
          </p:cNvPr>
          <p:cNvSpPr txBox="1"/>
          <p:nvPr/>
        </p:nvSpPr>
        <p:spPr>
          <a:xfrm>
            <a:off x="9415475" y="1907520"/>
            <a:ext cx="1265043" cy="390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B0F0"/>
                </a:solidFill>
                <a:latin typeface="Helvetica Neue"/>
                <a:ea typeface="Helvetica Neue"/>
                <a:cs typeface="Helvetica Neue"/>
                <a:sym typeface="Helvetica Neue"/>
              </a:rPr>
              <a:t>Gas Natural</a:t>
            </a:r>
            <a:endParaRPr b="1" dirty="0">
              <a:solidFill>
                <a:srgbClr val="00B0F0"/>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10FF2146-AC28-4240-A55C-D94DA90D6B38}"/>
              </a:ext>
            </a:extLst>
          </p:cNvPr>
          <p:cNvGraphicFramePr>
            <a:graphicFrameLocks noGrp="1"/>
          </p:cNvGraphicFramePr>
          <p:nvPr/>
        </p:nvGraphicFramePr>
        <p:xfrm>
          <a:off x="191535" y="581006"/>
          <a:ext cx="11640392" cy="585179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24FD3018-61DF-744B-A113-1869BCF4D54E}"/>
              </a:ext>
            </a:extLst>
          </p:cNvPr>
          <p:cNvSpPr txBox="1"/>
          <p:nvPr/>
        </p:nvSpPr>
        <p:spPr>
          <a:xfrm>
            <a:off x="-44236" y="6582340"/>
            <a:ext cx="1605643" cy="276999"/>
          </a:xfrm>
          <a:prstGeom prst="rect">
            <a:avLst/>
          </a:prstGeom>
          <a:noFill/>
        </p:spPr>
        <p:txBody>
          <a:bodyPr wrap="square" rtlCol="0">
            <a:spAutoFit/>
          </a:bodyPr>
          <a:lstStyle/>
          <a:p>
            <a:pPr algn="r"/>
            <a:r>
              <a:rPr lang="en-US" sz="1200" dirty="0">
                <a:solidFill>
                  <a:schemeClr val="bg1"/>
                </a:solidFill>
                <a:latin typeface="Helvetica Light" panose="020B0403020202020204" pitchFamily="34" charset="0"/>
                <a:ea typeface="Arial" charset="0"/>
                <a:cs typeface="Arial" charset="0"/>
              </a:rPr>
              <a:t>Fuente: C-ROADS</a:t>
            </a:r>
          </a:p>
        </p:txBody>
      </p:sp>
      <p:pic>
        <p:nvPicPr>
          <p:cNvPr id="7" name="Picture 6">
            <a:extLst>
              <a:ext uri="{FF2B5EF4-FFF2-40B4-BE49-F238E27FC236}">
                <a16:creationId xmlns:a16="http://schemas.microsoft.com/office/drawing/2014/main" id="{DA68BAE4-A4B0-8246-95B4-4B1E833FBD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
        <p:nvSpPr>
          <p:cNvPr id="9" name="Title 3">
            <a:extLst>
              <a:ext uri="{FF2B5EF4-FFF2-40B4-BE49-F238E27FC236}">
                <a16:creationId xmlns:a16="http://schemas.microsoft.com/office/drawing/2014/main" id="{5326367F-CB9D-3F4B-94D9-197AA584B3A8}"/>
              </a:ext>
            </a:extLst>
          </p:cNvPr>
          <p:cNvSpPr>
            <a:spLocks noGrp="1"/>
          </p:cNvSpPr>
          <p:nvPr>
            <p:ph type="ctrTitle"/>
          </p:nvPr>
        </p:nvSpPr>
        <p:spPr>
          <a:xfrm>
            <a:off x="275803" y="206387"/>
            <a:ext cx="11556123" cy="524156"/>
          </a:xfrm>
        </p:spPr>
        <p:txBody>
          <a:bodyPr/>
          <a:lstStyle/>
          <a:p>
            <a:r>
              <a:rPr lang="en-US" sz="2800" dirty="0" err="1"/>
              <a:t>Emisiones</a:t>
            </a:r>
            <a:r>
              <a:rPr lang="en-US" sz="2800" dirty="0"/>
              <a:t> de Gases de </a:t>
            </a:r>
            <a:r>
              <a:rPr lang="en-US" sz="2800" dirty="0" err="1"/>
              <a:t>efecto</a:t>
            </a:r>
            <a:r>
              <a:rPr lang="en-US" sz="2800" dirty="0"/>
              <a:t> </a:t>
            </a:r>
            <a:r>
              <a:rPr lang="en-US" sz="2800" dirty="0" err="1"/>
              <a:t>invernadero</a:t>
            </a:r>
            <a:r>
              <a:rPr lang="en-US" sz="2800" dirty="0"/>
              <a:t> total </a:t>
            </a:r>
            <a:r>
              <a:rPr lang="en-US" sz="2800" dirty="0" err="1"/>
              <a:t>anual</a:t>
            </a:r>
            <a:r>
              <a:rPr lang="en-US" sz="2800" dirty="0"/>
              <a:t> por gas</a:t>
            </a:r>
          </a:p>
        </p:txBody>
      </p:sp>
    </p:spTree>
    <p:extLst>
      <p:ext uri="{BB962C8B-B14F-4D97-AF65-F5344CB8AC3E}">
        <p14:creationId xmlns:p14="http://schemas.microsoft.com/office/powerpoint/2010/main" val="3526030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D4809AD-8BDD-0941-9427-DFE29362BA15}"/>
              </a:ext>
            </a:extLst>
          </p:cNvPr>
          <p:cNvGraphicFramePr>
            <a:graphicFrameLocks/>
          </p:cNvGraphicFramePr>
          <p:nvPr/>
        </p:nvGraphicFramePr>
        <p:xfrm>
          <a:off x="466721" y="351971"/>
          <a:ext cx="11261452" cy="650602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0FB167B-15A2-774B-800E-46B9FF3C3536}"/>
              </a:ext>
            </a:extLst>
          </p:cNvPr>
          <p:cNvSpPr txBox="1"/>
          <p:nvPr/>
        </p:nvSpPr>
        <p:spPr>
          <a:xfrm>
            <a:off x="10156371" y="2710543"/>
            <a:ext cx="2035629" cy="307777"/>
          </a:xfrm>
          <a:prstGeom prst="rect">
            <a:avLst/>
          </a:prstGeom>
          <a:noFill/>
        </p:spPr>
        <p:txBody>
          <a:bodyPr wrap="square" rtlCol="0">
            <a:spAutoFit/>
          </a:bodyPr>
          <a:lstStyle/>
          <a:p>
            <a:r>
              <a:rPr lang="en-US" dirty="0" err="1">
                <a:solidFill>
                  <a:schemeClr val="bg1"/>
                </a:solidFill>
              </a:rPr>
              <a:t>Datos</a:t>
            </a:r>
            <a:r>
              <a:rPr lang="en-US" dirty="0">
                <a:solidFill>
                  <a:schemeClr val="bg1"/>
                </a:solidFill>
              </a:rPr>
              <a:t> </a:t>
            </a:r>
            <a:r>
              <a:rPr lang="en-US" dirty="0" err="1">
                <a:solidFill>
                  <a:schemeClr val="bg1"/>
                </a:solidFill>
              </a:rPr>
              <a:t>Históricos</a:t>
            </a:r>
            <a:r>
              <a:rPr lang="en-US" dirty="0">
                <a:solidFill>
                  <a:schemeClr val="bg1"/>
                </a:solidFill>
              </a:rPr>
              <a:t>:</a:t>
            </a:r>
          </a:p>
        </p:txBody>
      </p:sp>
      <p:sp>
        <p:nvSpPr>
          <p:cNvPr id="5" name="Rectangle 4">
            <a:extLst>
              <a:ext uri="{FF2B5EF4-FFF2-40B4-BE49-F238E27FC236}">
                <a16:creationId xmlns:a16="http://schemas.microsoft.com/office/drawing/2014/main" id="{C360337B-EF17-0347-9A22-4DC3BE97A279}"/>
              </a:ext>
            </a:extLst>
          </p:cNvPr>
          <p:cNvSpPr/>
          <p:nvPr/>
        </p:nvSpPr>
        <p:spPr>
          <a:xfrm>
            <a:off x="0" y="6581001"/>
            <a:ext cx="1431802" cy="276999"/>
          </a:xfrm>
          <a:prstGeom prst="rect">
            <a:avLst/>
          </a:prstGeom>
        </p:spPr>
        <p:txBody>
          <a:bodyPr wrap="none">
            <a:spAutoFit/>
          </a:bodyPr>
          <a:lstStyle/>
          <a:p>
            <a:r>
              <a:rPr lang="en-US" sz="1200" dirty="0">
                <a:solidFill>
                  <a:schemeClr val="bg1"/>
                </a:solidFill>
                <a:latin typeface="Helvetica Light" panose="020B0403020202020204" pitchFamily="34" charset="0"/>
                <a:ea typeface="Arial" charset="0"/>
                <a:cs typeface="Arial" charset="0"/>
              </a:rPr>
              <a:t>Fuente: </a:t>
            </a:r>
            <a:r>
              <a:rPr lang="en-US" sz="1200" dirty="0">
                <a:solidFill>
                  <a:schemeClr val="bg1"/>
                </a:solidFill>
                <a:latin typeface="Helvetica Light" panose="020B0403020202020204" pitchFamily="34" charset="0"/>
              </a:rPr>
              <a:t>C-ROADS</a:t>
            </a:r>
          </a:p>
        </p:txBody>
      </p:sp>
      <p:pic>
        <p:nvPicPr>
          <p:cNvPr id="10" name="Picture 9">
            <a:extLst>
              <a:ext uri="{FF2B5EF4-FFF2-40B4-BE49-F238E27FC236}">
                <a16:creationId xmlns:a16="http://schemas.microsoft.com/office/drawing/2014/main" id="{C84BE1A1-92A3-AD48-A84B-2EC4370BE9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
        <p:nvSpPr>
          <p:cNvPr id="2" name="Title 1">
            <a:extLst>
              <a:ext uri="{FF2B5EF4-FFF2-40B4-BE49-F238E27FC236}">
                <a16:creationId xmlns:a16="http://schemas.microsoft.com/office/drawing/2014/main" id="{4B58C629-972B-FA48-9851-0C8A62041C46}"/>
              </a:ext>
            </a:extLst>
          </p:cNvPr>
          <p:cNvSpPr>
            <a:spLocks noGrp="1"/>
          </p:cNvSpPr>
          <p:nvPr>
            <p:ph type="ctrTitle"/>
          </p:nvPr>
        </p:nvSpPr>
        <p:spPr>
          <a:xfrm>
            <a:off x="463827" y="137160"/>
            <a:ext cx="11261452" cy="524156"/>
          </a:xfrm>
        </p:spPr>
        <p:txBody>
          <a:bodyPr/>
          <a:lstStyle/>
          <a:p>
            <a:r>
              <a:rPr lang="en-US" sz="2800" dirty="0"/>
              <a:t>Cambio global de </a:t>
            </a:r>
            <a:r>
              <a:rPr lang="en-US" sz="2800" dirty="0" err="1"/>
              <a:t>Temperatura</a:t>
            </a:r>
            <a:r>
              <a:rPr lang="en-US" sz="2800" dirty="0"/>
              <a:t> </a:t>
            </a:r>
            <a:r>
              <a:rPr lang="en-US" sz="2800" dirty="0" err="1"/>
              <a:t>desde</a:t>
            </a:r>
            <a:r>
              <a:rPr lang="en-US" sz="2800" dirty="0"/>
              <a:t> </a:t>
            </a:r>
            <a:r>
              <a:rPr lang="en-US" sz="2800" dirty="0" err="1"/>
              <a:t>tiempo</a:t>
            </a:r>
            <a:r>
              <a:rPr lang="en-US" sz="2800" dirty="0"/>
              <a:t> Preindustrial (°C)</a:t>
            </a:r>
          </a:p>
        </p:txBody>
      </p:sp>
    </p:spTree>
    <p:extLst>
      <p:ext uri="{BB962C8B-B14F-4D97-AF65-F5344CB8AC3E}">
        <p14:creationId xmlns:p14="http://schemas.microsoft.com/office/powerpoint/2010/main" val="3209152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3" name="Imagen 2">
            <a:extLst>
              <a:ext uri="{FF2B5EF4-FFF2-40B4-BE49-F238E27FC236}">
                <a16:creationId xmlns:a16="http://schemas.microsoft.com/office/drawing/2014/main" id="{99C600F4-DB56-CD47-8347-9C34AB055E99}"/>
              </a:ext>
            </a:extLst>
          </p:cNvPr>
          <p:cNvPicPr>
            <a:picLocks noChangeAspect="1"/>
          </p:cNvPicPr>
          <p:nvPr/>
        </p:nvPicPr>
        <p:blipFill>
          <a:blip r:embed="rId3"/>
          <a:stretch>
            <a:fillRect/>
          </a:stretch>
        </p:blipFill>
        <p:spPr>
          <a:xfrm>
            <a:off x="447007" y="927021"/>
            <a:ext cx="10821757" cy="4960359"/>
          </a:xfrm>
          <a:prstGeom prst="rect">
            <a:avLst/>
          </a:prstGeom>
        </p:spPr>
      </p:pic>
      <p:grpSp>
        <p:nvGrpSpPr>
          <p:cNvPr id="199" name="Google Shape;199;p27"/>
          <p:cNvGrpSpPr/>
          <p:nvPr/>
        </p:nvGrpSpPr>
        <p:grpSpPr>
          <a:xfrm>
            <a:off x="7478485" y="3429000"/>
            <a:ext cx="2866095" cy="2684359"/>
            <a:chOff x="6798127" y="1885849"/>
            <a:chExt cx="2866095" cy="2684359"/>
          </a:xfrm>
        </p:grpSpPr>
        <p:cxnSp>
          <p:nvCxnSpPr>
            <p:cNvPr id="200" name="Google Shape;200;p27"/>
            <p:cNvCxnSpPr>
              <a:cxnSpLocks/>
            </p:cNvCxnSpPr>
            <p:nvPr/>
          </p:nvCxnSpPr>
          <p:spPr>
            <a:xfrm flipH="1" flipV="1">
              <a:off x="6798127" y="1885849"/>
              <a:ext cx="1209750" cy="1976475"/>
            </a:xfrm>
            <a:prstGeom prst="straightConnector1">
              <a:avLst/>
            </a:prstGeom>
            <a:noFill/>
            <a:ln w="60325" cap="flat" cmpd="sng">
              <a:solidFill>
                <a:srgbClr val="C00000"/>
              </a:solidFill>
              <a:prstDash val="solid"/>
              <a:miter lim="800000"/>
              <a:headEnd type="none" w="med" len="med"/>
              <a:tailEnd type="triangle" w="med" len="med"/>
            </a:ln>
          </p:spPr>
        </p:cxnSp>
        <p:sp>
          <p:nvSpPr>
            <p:cNvPr id="201" name="Google Shape;201;p27"/>
            <p:cNvSpPr txBox="1"/>
            <p:nvPr/>
          </p:nvSpPr>
          <p:spPr>
            <a:xfrm>
              <a:off x="7172349" y="3862322"/>
              <a:ext cx="2491873" cy="707886"/>
            </a:xfrm>
            <a:prstGeom prst="rect">
              <a:avLst/>
            </a:prstGeom>
            <a:solidFill>
              <a:schemeClr val="lt1"/>
            </a:solidFill>
            <a:ln w="6667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lvl="0" algn="ctr"/>
              <a:r>
                <a:rPr lang="en-US" sz="2000" b="1" dirty="0" err="1">
                  <a:solidFill>
                    <a:srgbClr val="00B0F0"/>
                  </a:solidFill>
                  <a:latin typeface="Helvetica Neue Light"/>
                  <a:ea typeface="Helvetica Neue Light"/>
                  <a:cs typeface="Helvetica Neue Light"/>
                  <a:sym typeface="Helvetica Neue Light"/>
                </a:rPr>
                <a:t>Nuestro</a:t>
              </a:r>
              <a:r>
                <a:rPr lang="en-US" sz="2000" b="1" dirty="0">
                  <a:solidFill>
                    <a:srgbClr val="00B0F0"/>
                  </a:solidFill>
                  <a:latin typeface="Helvetica Neue Light"/>
                  <a:ea typeface="Helvetica Neue Light"/>
                  <a:cs typeface="Helvetica Neue Light"/>
                  <a:sym typeface="Helvetica Neue Light"/>
                </a:rPr>
                <a:t> </a:t>
              </a:r>
              <a:r>
                <a:rPr lang="en-US" sz="2000" b="1" dirty="0" err="1">
                  <a:solidFill>
                    <a:srgbClr val="00B0F0"/>
                  </a:solidFill>
                  <a:latin typeface="Helvetica Neue Light"/>
                  <a:ea typeface="Helvetica Neue Light"/>
                  <a:cs typeface="Helvetica Neue Light"/>
                  <a:sym typeface="Helvetica Neue Light"/>
                </a:rPr>
                <a:t>objetivo</a:t>
              </a:r>
              <a:br>
                <a:rPr lang="en-US" sz="2000" b="1" dirty="0">
                  <a:solidFill>
                    <a:srgbClr val="00B0F0"/>
                  </a:solidFill>
                  <a:latin typeface="Helvetica Neue Light"/>
                  <a:ea typeface="Helvetica Neue Light"/>
                  <a:cs typeface="Helvetica Neue Light"/>
                  <a:sym typeface="Helvetica Neue Light"/>
                </a:rPr>
              </a:br>
              <a:r>
                <a:rPr lang="en-US" sz="2000" b="1" dirty="0">
                  <a:solidFill>
                    <a:srgbClr val="00B0F0"/>
                  </a:solidFill>
                  <a:latin typeface="Helvetica Neue Light"/>
                  <a:ea typeface="Helvetica Neue Light"/>
                  <a:cs typeface="Helvetica Neue Light"/>
                  <a:sym typeface="Helvetica Neue Light"/>
                </a:rPr>
                <a:t>(1.5ºC o 2ºC)  </a:t>
              </a:r>
              <a:endParaRPr dirty="0"/>
            </a:p>
          </p:txBody>
        </p:sp>
      </p:grpSp>
      <p:sp>
        <p:nvSpPr>
          <p:cNvPr id="202" name="Google Shape;202;p27"/>
          <p:cNvSpPr txBox="1"/>
          <p:nvPr/>
        </p:nvSpPr>
        <p:spPr>
          <a:xfrm>
            <a:off x="447007" y="265352"/>
            <a:ext cx="10787730" cy="35661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342E"/>
              </a:buClr>
              <a:buSzPts val="2800"/>
              <a:buFont typeface="Helvetica Neue"/>
              <a:buNone/>
            </a:pPr>
            <a:r>
              <a:rPr lang="en-US" sz="2800" b="1" i="0" dirty="0" err="1">
                <a:solidFill>
                  <a:srgbClr val="41342E"/>
                </a:solidFill>
                <a:latin typeface="Helvetica Neue"/>
                <a:ea typeface="Helvetica Neue"/>
                <a:cs typeface="Helvetica Neue"/>
                <a:sym typeface="Helvetica Neue"/>
              </a:rPr>
              <a:t>Escenario</a:t>
            </a:r>
            <a:r>
              <a:rPr lang="en-US" sz="2800" b="1" i="0" dirty="0">
                <a:solidFill>
                  <a:srgbClr val="41342E"/>
                </a:solidFill>
                <a:latin typeface="Helvetica Neue"/>
                <a:ea typeface="Helvetica Neue"/>
                <a:cs typeface="Helvetica Neue"/>
                <a:sym typeface="Helvetica Neue"/>
              </a:rPr>
              <a:t> de </a:t>
            </a:r>
            <a:r>
              <a:rPr lang="en-US" sz="2800" b="1" i="0" dirty="0" err="1">
                <a:solidFill>
                  <a:srgbClr val="41342E"/>
                </a:solidFill>
                <a:latin typeface="Helvetica Neue"/>
                <a:ea typeface="Helvetica Neue"/>
                <a:cs typeface="Helvetica Neue"/>
                <a:sym typeface="Helvetica Neue"/>
              </a:rPr>
              <a:t>Línea</a:t>
            </a:r>
            <a:r>
              <a:rPr lang="en-US" sz="2800" b="1" i="0" dirty="0">
                <a:solidFill>
                  <a:srgbClr val="41342E"/>
                </a:solidFill>
                <a:latin typeface="Helvetica Neue"/>
                <a:ea typeface="Helvetica Neue"/>
                <a:cs typeface="Helvetica Neue"/>
                <a:sym typeface="Helvetica Neue"/>
              </a:rPr>
              <a:t> de Base</a:t>
            </a:r>
            <a:endParaRPr dirty="0"/>
          </a:p>
        </p:txBody>
      </p:sp>
      <p:pic>
        <p:nvPicPr>
          <p:cNvPr id="203" name="Google Shape;203;p27"/>
          <p:cNvPicPr preferRelativeResize="0"/>
          <p:nvPr/>
        </p:nvPicPr>
        <p:blipFill rotWithShape="1">
          <a:blip r:embed="rId4">
            <a:alphaModFix/>
          </a:blip>
          <a:srcRect/>
          <a:stretch/>
        </p:blipFill>
        <p:spPr>
          <a:xfrm>
            <a:off x="10472738" y="6140871"/>
            <a:ext cx="1523999" cy="573592"/>
          </a:xfrm>
          <a:prstGeom prst="rect">
            <a:avLst/>
          </a:prstGeom>
          <a:noFill/>
          <a:ln>
            <a:noFill/>
          </a:ln>
        </p:spPr>
      </p:pic>
      <p:cxnSp>
        <p:nvCxnSpPr>
          <p:cNvPr id="15" name="Straight Connector 7">
            <a:extLst>
              <a:ext uri="{FF2B5EF4-FFF2-40B4-BE49-F238E27FC236}">
                <a16:creationId xmlns:a16="http://schemas.microsoft.com/office/drawing/2014/main" id="{86978453-ED5F-FF43-8EFE-D16DE05C91B5}"/>
              </a:ext>
            </a:extLst>
          </p:cNvPr>
          <p:cNvCxnSpPr>
            <a:cxnSpLocks/>
          </p:cNvCxnSpPr>
          <p:nvPr/>
        </p:nvCxnSpPr>
        <p:spPr>
          <a:xfrm>
            <a:off x="1387929" y="3246405"/>
            <a:ext cx="6090557" cy="0"/>
          </a:xfrm>
          <a:prstGeom prst="line">
            <a:avLst/>
          </a:prstGeom>
          <a:ln w="539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7">
            <a:extLst>
              <a:ext uri="{FF2B5EF4-FFF2-40B4-BE49-F238E27FC236}">
                <a16:creationId xmlns:a16="http://schemas.microsoft.com/office/drawing/2014/main" id="{0361DF91-BCB9-B64C-9236-22F8BB5E8E5E}"/>
              </a:ext>
            </a:extLst>
          </p:cNvPr>
          <p:cNvCxnSpPr>
            <a:cxnSpLocks/>
          </p:cNvCxnSpPr>
          <p:nvPr/>
        </p:nvCxnSpPr>
        <p:spPr>
          <a:xfrm>
            <a:off x="1387928" y="3643734"/>
            <a:ext cx="6090557" cy="0"/>
          </a:xfrm>
          <a:prstGeom prst="line">
            <a:avLst/>
          </a:prstGeom>
          <a:ln w="53975">
            <a:solidFill>
              <a:srgbClr val="C00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EF0E435-3F18-294B-9A6A-79292882A431}"/>
              </a:ext>
            </a:extLst>
          </p:cNvPr>
          <p:cNvGraphicFramePr>
            <a:graphicFrameLocks noGrp="1"/>
          </p:cNvGraphicFramePr>
          <p:nvPr>
            <p:ph idx="1"/>
          </p:nvPr>
        </p:nvGraphicFramePr>
        <p:xfrm>
          <a:off x="465137" y="1122277"/>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FE99C42B-04F1-7347-B7C0-C7E22BFE32C8}"/>
              </a:ext>
            </a:extLst>
          </p:cNvPr>
          <p:cNvPicPr>
            <a:picLocks noChangeAspect="1"/>
          </p:cNvPicPr>
          <p:nvPr/>
        </p:nvPicPr>
        <p:blipFill>
          <a:blip r:embed="rId8"/>
          <a:stretch>
            <a:fillRect/>
          </a:stretch>
        </p:blipFill>
        <p:spPr>
          <a:xfrm>
            <a:off x="10487465" y="122685"/>
            <a:ext cx="1530585" cy="576072"/>
          </a:xfrm>
          <a:prstGeom prst="rect">
            <a:avLst/>
          </a:prstGeom>
        </p:spPr>
      </p:pic>
      <p:sp>
        <p:nvSpPr>
          <p:cNvPr id="5" name="Title 1">
            <a:extLst>
              <a:ext uri="{FF2B5EF4-FFF2-40B4-BE49-F238E27FC236}">
                <a16:creationId xmlns:a16="http://schemas.microsoft.com/office/drawing/2014/main" id="{2461989F-902F-B644-96B0-78962EB2755C}"/>
              </a:ext>
            </a:extLst>
          </p:cNvPr>
          <p:cNvSpPr txBox="1">
            <a:spLocks/>
          </p:cNvSpPr>
          <p:nvPr/>
        </p:nvSpPr>
        <p:spPr>
          <a:xfrm>
            <a:off x="420340" y="431507"/>
            <a:ext cx="11261452"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dirty="0"/>
              <a:t>¿</a:t>
            </a:r>
            <a:r>
              <a:rPr lang="en-US" dirty="0" err="1"/>
              <a:t>Qué</a:t>
            </a:r>
            <a:r>
              <a:rPr lang="en-US" dirty="0"/>
              <a:t> </a:t>
            </a:r>
            <a:r>
              <a:rPr lang="en-US" dirty="0" err="1"/>
              <a:t>significa</a:t>
            </a:r>
            <a:r>
              <a:rPr lang="en-US" dirty="0"/>
              <a:t> un </a:t>
            </a:r>
            <a:r>
              <a:rPr lang="en-US" dirty="0" err="1"/>
              <a:t>aumento</a:t>
            </a:r>
            <a:r>
              <a:rPr lang="en-US" dirty="0"/>
              <a:t> de +3°C?</a:t>
            </a:r>
          </a:p>
        </p:txBody>
      </p:sp>
      <p:sp>
        <p:nvSpPr>
          <p:cNvPr id="2" name="TextBox 1">
            <a:extLst>
              <a:ext uri="{FF2B5EF4-FFF2-40B4-BE49-F238E27FC236}">
                <a16:creationId xmlns:a16="http://schemas.microsoft.com/office/drawing/2014/main" id="{556F3731-E23D-4A4B-9B04-FC8B79A198BB}"/>
              </a:ext>
            </a:extLst>
          </p:cNvPr>
          <p:cNvSpPr txBox="1"/>
          <p:nvPr/>
        </p:nvSpPr>
        <p:spPr>
          <a:xfrm>
            <a:off x="2375219" y="6426493"/>
            <a:ext cx="7351693" cy="307777"/>
          </a:xfrm>
          <a:prstGeom prst="rect">
            <a:avLst/>
          </a:prstGeom>
          <a:noFill/>
        </p:spPr>
        <p:txBody>
          <a:bodyPr wrap="none" rtlCol="0">
            <a:spAutoFit/>
          </a:bodyPr>
          <a:lstStyle/>
          <a:p>
            <a:r>
              <a:rPr lang="en-US" i="1" dirty="0" err="1">
                <a:solidFill>
                  <a:schemeClr val="bg1"/>
                </a:solidFill>
              </a:rPr>
              <a:t>Vea</a:t>
            </a:r>
            <a:r>
              <a:rPr lang="en-US" i="1" dirty="0">
                <a:solidFill>
                  <a:schemeClr val="bg1"/>
                </a:solidFill>
              </a:rPr>
              <a:t> los </a:t>
            </a:r>
            <a:r>
              <a:rPr lang="en-US" i="1" dirty="0" err="1">
                <a:solidFill>
                  <a:schemeClr val="bg1"/>
                </a:solidFill>
              </a:rPr>
              <a:t>impactos</a:t>
            </a:r>
            <a:r>
              <a:rPr lang="en-US" i="1" dirty="0">
                <a:solidFill>
                  <a:schemeClr val="bg1"/>
                </a:solidFill>
              </a:rPr>
              <a:t> de </a:t>
            </a:r>
            <a:r>
              <a:rPr lang="en-US" i="1" dirty="0" err="1">
                <a:solidFill>
                  <a:schemeClr val="bg1"/>
                </a:solidFill>
              </a:rPr>
              <a:t>su</a:t>
            </a:r>
            <a:r>
              <a:rPr lang="en-US" i="1" dirty="0">
                <a:solidFill>
                  <a:schemeClr val="bg1"/>
                </a:solidFill>
              </a:rPr>
              <a:t> </a:t>
            </a:r>
            <a:r>
              <a:rPr lang="en-US" i="1" dirty="0" err="1">
                <a:solidFill>
                  <a:schemeClr val="bg1"/>
                </a:solidFill>
              </a:rPr>
              <a:t>escenario</a:t>
            </a:r>
            <a:r>
              <a:rPr lang="en-US" i="1" dirty="0">
                <a:solidFill>
                  <a:schemeClr val="bg1"/>
                </a:solidFill>
              </a:rPr>
              <a:t> </a:t>
            </a:r>
            <a:r>
              <a:rPr lang="en-US" i="1" dirty="0" err="1">
                <a:solidFill>
                  <a:schemeClr val="bg1"/>
                </a:solidFill>
              </a:rPr>
              <a:t>en</a:t>
            </a:r>
            <a:r>
              <a:rPr lang="en-US" i="1" dirty="0">
                <a:solidFill>
                  <a:schemeClr val="bg1"/>
                </a:solidFill>
              </a:rPr>
              <a:t> los </a:t>
            </a:r>
            <a:r>
              <a:rPr lang="en-US" i="1" dirty="0" err="1">
                <a:solidFill>
                  <a:schemeClr val="bg1"/>
                </a:solidFill>
              </a:rPr>
              <a:t>gráficos</a:t>
            </a:r>
            <a:r>
              <a:rPr lang="en-US" i="1" dirty="0">
                <a:solidFill>
                  <a:schemeClr val="bg1"/>
                </a:solidFill>
              </a:rPr>
              <a:t> de la </a:t>
            </a:r>
            <a:r>
              <a:rPr lang="en-US" i="1" dirty="0" err="1">
                <a:solidFill>
                  <a:schemeClr val="bg1"/>
                </a:solidFill>
              </a:rPr>
              <a:t>sección</a:t>
            </a:r>
            <a:r>
              <a:rPr lang="en-US" i="1" dirty="0">
                <a:solidFill>
                  <a:schemeClr val="bg1"/>
                </a:solidFill>
              </a:rPr>
              <a:t> de </a:t>
            </a:r>
            <a:r>
              <a:rPr lang="en-US" i="1" dirty="0" err="1">
                <a:solidFill>
                  <a:schemeClr val="bg1"/>
                </a:solidFill>
              </a:rPr>
              <a:t>Impactos</a:t>
            </a:r>
            <a:r>
              <a:rPr lang="en-US" i="1" dirty="0">
                <a:solidFill>
                  <a:schemeClr val="bg1"/>
                </a:solidFill>
              </a:rPr>
              <a:t> </a:t>
            </a:r>
            <a:r>
              <a:rPr lang="en-US" i="1" dirty="0" err="1">
                <a:solidFill>
                  <a:schemeClr val="bg1"/>
                </a:solidFill>
              </a:rPr>
              <a:t>en</a:t>
            </a:r>
            <a:r>
              <a:rPr lang="en-US" i="1" dirty="0">
                <a:solidFill>
                  <a:schemeClr val="bg1"/>
                </a:solidFill>
              </a:rPr>
              <a:t> </a:t>
            </a:r>
            <a:r>
              <a:rPr lang="en-US" i="1" dirty="0" err="1">
                <a:solidFill>
                  <a:schemeClr val="bg1"/>
                </a:solidFill>
              </a:rPr>
              <a:t>En</a:t>
            </a:r>
            <a:r>
              <a:rPr lang="en-US" i="1" dirty="0">
                <a:solidFill>
                  <a:schemeClr val="bg1"/>
                </a:solidFill>
              </a:rPr>
              <a:t>-ROADS</a:t>
            </a:r>
          </a:p>
        </p:txBody>
      </p:sp>
    </p:spTree>
    <p:extLst>
      <p:ext uri="{BB962C8B-B14F-4D97-AF65-F5344CB8AC3E}">
        <p14:creationId xmlns:p14="http://schemas.microsoft.com/office/powerpoint/2010/main" val="354164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3B109-4BCD-6A4E-B917-1F1A00CF539A}"/>
              </a:ext>
            </a:extLst>
          </p:cNvPr>
          <p:cNvPicPr>
            <a:picLocks noChangeAspect="1"/>
          </p:cNvPicPr>
          <p:nvPr/>
        </p:nvPicPr>
        <p:blipFill rotWithShape="1">
          <a:blip r:embed="rId3"/>
          <a:srcRect l="5246" t="8514" r="37309" b="15502"/>
          <a:stretch/>
        </p:blipFill>
        <p:spPr>
          <a:xfrm>
            <a:off x="0" y="0"/>
            <a:ext cx="8604173" cy="6858000"/>
          </a:xfrm>
          <a:prstGeom prst="rect">
            <a:avLst/>
          </a:prstGeom>
        </p:spPr>
      </p:pic>
      <p:sp>
        <p:nvSpPr>
          <p:cNvPr id="4" name="TextBox 3">
            <a:extLst>
              <a:ext uri="{FF2B5EF4-FFF2-40B4-BE49-F238E27FC236}">
                <a16:creationId xmlns:a16="http://schemas.microsoft.com/office/drawing/2014/main" id="{5BC5C5DE-2D8E-B543-BE82-098A27F1DAE0}"/>
              </a:ext>
            </a:extLst>
          </p:cNvPr>
          <p:cNvSpPr txBox="1"/>
          <p:nvPr/>
        </p:nvSpPr>
        <p:spPr>
          <a:xfrm>
            <a:off x="8801188" y="2844224"/>
            <a:ext cx="3097029"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rPr>
              <a:t>Shanghai: </a:t>
            </a:r>
            <a:r>
              <a:rPr kumimoji="0" lang="en-US" sz="3000" b="1" i="0" u="none" strike="noStrike" kern="1200" cap="none" spc="0" normalizeH="0" baseline="0" noProof="0" dirty="0">
                <a:ln>
                  <a:noFill/>
                </a:ln>
                <a:solidFill>
                  <a:srgbClr val="FFC000"/>
                </a:solidFill>
                <a:effectLst/>
                <a:uLnTx/>
                <a:uFillTx/>
                <a:latin typeface="Helvetica" pitchFamily="2" charset="0"/>
                <a:ea typeface="+mn-ea"/>
                <a:cs typeface="+mn-cs"/>
              </a:rPr>
              <a:t>3.6°C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Helvetica" pitchFamily="2" charset="0"/>
                <a:ea typeface="+mn-ea"/>
                <a:cs typeface="+mn-cs"/>
              </a:rPr>
              <a:t>En</a:t>
            </a: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Helvetica" pitchFamily="2" charset="0"/>
                <a:ea typeface="+mn-ea"/>
                <a:cs typeface="+mn-cs"/>
              </a:rPr>
              <a:t>riesgo</a:t>
            </a: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 de </a:t>
            </a:r>
            <a:r>
              <a:rPr kumimoji="0" lang="en-US" sz="2000" b="1" i="0" u="none" strike="noStrike" kern="1200" cap="none" spc="0" normalizeH="0" baseline="0" noProof="0" dirty="0" err="1">
                <a:ln>
                  <a:noFill/>
                </a:ln>
                <a:solidFill>
                  <a:prstClr val="white"/>
                </a:solidFill>
                <a:effectLst/>
                <a:uLnTx/>
                <a:uFillTx/>
                <a:latin typeface="Helvetica" pitchFamily="2" charset="0"/>
                <a:ea typeface="+mn-ea"/>
                <a:cs typeface="+mn-cs"/>
              </a:rPr>
              <a:t>inundación</a:t>
            </a: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 por </a:t>
            </a:r>
            <a:r>
              <a:rPr kumimoji="0" lang="en-US" sz="2000" b="1" i="0" u="none" strike="noStrike" kern="1200" cap="none" spc="0" normalizeH="0" baseline="0" noProof="0" dirty="0" err="1">
                <a:ln>
                  <a:noFill/>
                </a:ln>
                <a:solidFill>
                  <a:prstClr val="white"/>
                </a:solidFill>
                <a:effectLst/>
                <a:uLnTx/>
                <a:uFillTx/>
                <a:latin typeface="Helvetica" pitchFamily="2" charset="0"/>
                <a:ea typeface="+mn-ea"/>
                <a:cs typeface="+mn-cs"/>
              </a:rPr>
              <a:t>aumento</a:t>
            </a: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 del </a:t>
            </a:r>
            <a:r>
              <a:rPr kumimoji="0" lang="en-US" sz="2000" b="1" i="0" u="none" strike="noStrike" kern="1200" cap="none" spc="0" normalizeH="0" baseline="0" noProof="0" dirty="0" err="1">
                <a:ln>
                  <a:noFill/>
                </a:ln>
                <a:solidFill>
                  <a:prstClr val="white"/>
                </a:solidFill>
                <a:effectLst/>
                <a:uLnTx/>
                <a:uFillTx/>
                <a:latin typeface="Helvetica" pitchFamily="2" charset="0"/>
                <a:ea typeface="+mn-ea"/>
                <a:cs typeface="+mn-cs"/>
              </a:rPr>
              <a:t>nivel</a:t>
            </a: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 del mar </a:t>
            </a:r>
            <a:r>
              <a:rPr kumimoji="0" lang="en-US" sz="2000" b="1" i="0" u="none" strike="noStrike" kern="1200" cap="none" spc="0" normalizeH="0" baseline="0" noProof="0" dirty="0" err="1">
                <a:ln>
                  <a:noFill/>
                </a:ln>
                <a:solidFill>
                  <a:prstClr val="white"/>
                </a:solidFill>
                <a:effectLst/>
                <a:uLnTx/>
                <a:uFillTx/>
                <a:latin typeface="Helvetica" pitchFamily="2" charset="0"/>
                <a:ea typeface="+mn-ea"/>
                <a:cs typeface="+mn-cs"/>
              </a:rPr>
              <a:t>en</a:t>
            </a: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 el </a:t>
            </a:r>
            <a:r>
              <a:rPr kumimoji="0" lang="en-US" sz="2000" b="1" i="0" u="none" strike="noStrike" kern="1200" cap="none" spc="0" normalizeH="0" baseline="0" noProof="0" dirty="0">
                <a:ln>
                  <a:noFill/>
                </a:ln>
                <a:solidFill>
                  <a:srgbClr val="FFC000"/>
                </a:solidFill>
                <a:effectLst/>
                <a:uLnTx/>
                <a:uFillTx/>
                <a:latin typeface="Helvetica" pitchFamily="2" charset="0"/>
                <a:ea typeface="+mn-ea"/>
                <a:cs typeface="+mn-cs"/>
              </a:rPr>
              <a:t>2100</a:t>
            </a:r>
          </a:p>
        </p:txBody>
      </p:sp>
      <p:sp>
        <p:nvSpPr>
          <p:cNvPr id="5" name="TextBox 4">
            <a:extLst>
              <a:ext uri="{FF2B5EF4-FFF2-40B4-BE49-F238E27FC236}">
                <a16:creationId xmlns:a16="http://schemas.microsoft.com/office/drawing/2014/main" id="{E01C0B55-FD5A-8C4E-9C46-FE62759A6B9D}"/>
              </a:ext>
            </a:extLst>
          </p:cNvPr>
          <p:cNvSpPr txBox="1"/>
          <p:nvPr/>
        </p:nvSpPr>
        <p:spPr>
          <a:xfrm>
            <a:off x="6162648" y="6581001"/>
            <a:ext cx="26385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2"/>
                </a:solidFill>
                <a:effectLst/>
                <a:uLnTx/>
                <a:uFillTx/>
                <a:latin typeface="Calibri" panose="020F0502020204030204"/>
                <a:ea typeface="+mn-ea"/>
                <a:cs typeface="+mn-cs"/>
              </a:rPr>
              <a:t>Source: </a:t>
            </a:r>
            <a:r>
              <a:rPr kumimoji="0" lang="en-US" sz="1200" b="1" i="0" u="none" strike="noStrike" kern="1200" cap="none" spc="0" normalizeH="0" baseline="0" noProof="0" dirty="0" err="1">
                <a:ln>
                  <a:noFill/>
                </a:ln>
                <a:solidFill>
                  <a:srgbClr val="004992"/>
                </a:solidFill>
                <a:effectLst/>
                <a:uLnTx/>
                <a:uFillTx/>
                <a:latin typeface="Calibri" panose="020F0502020204030204"/>
                <a:ea typeface="+mn-ea"/>
                <a:cs typeface="+mn-cs"/>
              </a:rPr>
              <a:t>En</a:t>
            </a:r>
            <a:r>
              <a:rPr kumimoji="0" lang="en-US" sz="1200" b="1" i="0" u="none" strike="noStrike" kern="1200" cap="none" spc="0" normalizeH="0" baseline="0" noProof="0" dirty="0">
                <a:ln>
                  <a:noFill/>
                </a:ln>
                <a:solidFill>
                  <a:srgbClr val="004992"/>
                </a:solidFill>
                <a:effectLst/>
                <a:uLnTx/>
                <a:uFillTx/>
                <a:latin typeface="Calibri" panose="020F0502020204030204"/>
                <a:ea typeface="+mn-ea"/>
                <a:cs typeface="+mn-cs"/>
              </a:rPr>
              <a:t>-ROADS &amp; Climate Central</a:t>
            </a:r>
          </a:p>
        </p:txBody>
      </p:sp>
    </p:spTree>
    <p:extLst>
      <p:ext uri="{BB962C8B-B14F-4D97-AF65-F5344CB8AC3E}">
        <p14:creationId xmlns:p14="http://schemas.microsoft.com/office/powerpoint/2010/main" val="4025722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3B109-4BCD-6A4E-B917-1F1A00CF539A}"/>
              </a:ext>
            </a:extLst>
          </p:cNvPr>
          <p:cNvPicPr>
            <a:picLocks noChangeAspect="1"/>
          </p:cNvPicPr>
          <p:nvPr/>
        </p:nvPicPr>
        <p:blipFill rotWithShape="1">
          <a:blip r:embed="rId3"/>
          <a:srcRect l="5246" t="8514" r="37309" b="15502"/>
          <a:stretch/>
        </p:blipFill>
        <p:spPr>
          <a:xfrm>
            <a:off x="0" y="0"/>
            <a:ext cx="8604173" cy="6858000"/>
          </a:xfrm>
          <a:prstGeom prst="rect">
            <a:avLst/>
          </a:prstGeom>
        </p:spPr>
      </p:pic>
      <p:pic>
        <p:nvPicPr>
          <p:cNvPr id="2" name="Picture 1">
            <a:extLst>
              <a:ext uri="{FF2B5EF4-FFF2-40B4-BE49-F238E27FC236}">
                <a16:creationId xmlns:a16="http://schemas.microsoft.com/office/drawing/2014/main" id="{682C497D-579B-6C41-9622-261533277A9C}"/>
              </a:ext>
            </a:extLst>
          </p:cNvPr>
          <p:cNvPicPr>
            <a:picLocks noChangeAspect="1"/>
          </p:cNvPicPr>
          <p:nvPr/>
        </p:nvPicPr>
        <p:blipFill rotWithShape="1">
          <a:blip r:embed="rId4"/>
          <a:srcRect l="5245" t="8514" r="37311" b="15502"/>
          <a:stretch/>
        </p:blipFill>
        <p:spPr>
          <a:xfrm>
            <a:off x="0" y="0"/>
            <a:ext cx="8604173" cy="6858000"/>
          </a:xfrm>
          <a:prstGeom prst="rect">
            <a:avLst/>
          </a:prstGeom>
        </p:spPr>
      </p:pic>
      <p:sp>
        <p:nvSpPr>
          <p:cNvPr id="4" name="TextBox 3">
            <a:extLst>
              <a:ext uri="{FF2B5EF4-FFF2-40B4-BE49-F238E27FC236}">
                <a16:creationId xmlns:a16="http://schemas.microsoft.com/office/drawing/2014/main" id="{5BC5C5DE-2D8E-B543-BE82-098A27F1DAE0}"/>
              </a:ext>
            </a:extLst>
          </p:cNvPr>
          <p:cNvSpPr txBox="1"/>
          <p:nvPr/>
        </p:nvSpPr>
        <p:spPr>
          <a:xfrm>
            <a:off x="8801188" y="2844224"/>
            <a:ext cx="3097029"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rPr>
              <a:t>Shanghai: </a:t>
            </a:r>
            <a:r>
              <a:rPr kumimoji="0" lang="en-US" sz="3000" b="1" i="0" u="none" strike="noStrike" kern="1200" cap="none" spc="0" normalizeH="0" baseline="0" noProof="0" dirty="0">
                <a:ln>
                  <a:noFill/>
                </a:ln>
                <a:solidFill>
                  <a:srgbClr val="FFC000"/>
                </a:solidFill>
                <a:effectLst/>
                <a:uLnTx/>
                <a:uFillTx/>
                <a:latin typeface="Helvetica" pitchFamily="2" charset="0"/>
                <a:ea typeface="+mn-ea"/>
                <a:cs typeface="+mn-cs"/>
              </a:rPr>
              <a:t>3.6°C</a:t>
            </a:r>
          </a:p>
          <a:p>
            <a:pPr lvl="0">
              <a:buClrTx/>
              <a:defRPr/>
            </a:pPr>
            <a:r>
              <a:rPr lang="en-US" sz="2000" b="1" kern="1200" dirty="0" err="1">
                <a:solidFill>
                  <a:prstClr val="white"/>
                </a:solidFill>
                <a:latin typeface="Helvetica" pitchFamily="2" charset="0"/>
              </a:rPr>
              <a:t>En</a:t>
            </a:r>
            <a:r>
              <a:rPr lang="en-US" sz="2000" b="1" kern="1200" dirty="0">
                <a:solidFill>
                  <a:prstClr val="white"/>
                </a:solidFill>
                <a:latin typeface="Helvetica" pitchFamily="2" charset="0"/>
              </a:rPr>
              <a:t> </a:t>
            </a:r>
            <a:r>
              <a:rPr lang="en-US" sz="2000" b="1" kern="1200" dirty="0" err="1">
                <a:solidFill>
                  <a:prstClr val="white"/>
                </a:solidFill>
                <a:latin typeface="Helvetica" pitchFamily="2" charset="0"/>
              </a:rPr>
              <a:t>riesgo</a:t>
            </a:r>
            <a:r>
              <a:rPr lang="en-US" sz="2000" b="1" kern="1200" dirty="0">
                <a:solidFill>
                  <a:prstClr val="white"/>
                </a:solidFill>
                <a:latin typeface="Helvetica" pitchFamily="2" charset="0"/>
              </a:rPr>
              <a:t> de </a:t>
            </a:r>
            <a:r>
              <a:rPr lang="en-US" sz="2000" b="1" kern="1200" dirty="0" err="1">
                <a:solidFill>
                  <a:prstClr val="white"/>
                </a:solidFill>
                <a:latin typeface="Helvetica" pitchFamily="2" charset="0"/>
              </a:rPr>
              <a:t>inundación</a:t>
            </a:r>
            <a:r>
              <a:rPr lang="en-US" sz="2000" b="1" kern="1200" dirty="0">
                <a:solidFill>
                  <a:prstClr val="white"/>
                </a:solidFill>
                <a:latin typeface="Helvetica" pitchFamily="2" charset="0"/>
              </a:rPr>
              <a:t> por </a:t>
            </a:r>
            <a:r>
              <a:rPr lang="en-US" sz="2000" b="1" kern="1200" dirty="0" err="1">
                <a:solidFill>
                  <a:prstClr val="white"/>
                </a:solidFill>
                <a:latin typeface="Helvetica" pitchFamily="2" charset="0"/>
              </a:rPr>
              <a:t>aumento</a:t>
            </a:r>
            <a:r>
              <a:rPr lang="en-US" sz="2000" b="1" kern="1200" dirty="0">
                <a:solidFill>
                  <a:prstClr val="white"/>
                </a:solidFill>
                <a:latin typeface="Helvetica" pitchFamily="2" charset="0"/>
              </a:rPr>
              <a:t> del </a:t>
            </a:r>
            <a:r>
              <a:rPr lang="en-US" sz="2000" b="1" kern="1200" dirty="0" err="1">
                <a:solidFill>
                  <a:prstClr val="white"/>
                </a:solidFill>
                <a:latin typeface="Helvetica" pitchFamily="2" charset="0"/>
              </a:rPr>
              <a:t>nivel</a:t>
            </a:r>
            <a:r>
              <a:rPr lang="en-US" sz="2000" b="1" kern="1200" dirty="0">
                <a:solidFill>
                  <a:prstClr val="white"/>
                </a:solidFill>
                <a:latin typeface="Helvetica" pitchFamily="2" charset="0"/>
              </a:rPr>
              <a:t> del mar </a:t>
            </a:r>
            <a:r>
              <a:rPr lang="en-US" sz="2000" b="1" kern="1200" dirty="0" err="1">
                <a:solidFill>
                  <a:prstClr val="white"/>
                </a:solidFill>
                <a:latin typeface="Helvetica" pitchFamily="2" charset="0"/>
              </a:rPr>
              <a:t>en</a:t>
            </a:r>
            <a:r>
              <a:rPr lang="en-US" sz="2000" b="1" kern="1200" dirty="0">
                <a:solidFill>
                  <a:prstClr val="white"/>
                </a:solidFill>
                <a:latin typeface="Helvetica" pitchFamily="2" charset="0"/>
              </a:rPr>
              <a:t> </a:t>
            </a:r>
            <a:r>
              <a:rPr kumimoji="0" lang="en-US" sz="2000" b="1" i="0" u="none" strike="noStrike" kern="1200" cap="none" spc="0" normalizeH="0" baseline="0" noProof="0" dirty="0">
                <a:ln>
                  <a:noFill/>
                </a:ln>
                <a:solidFill>
                  <a:srgbClr val="FFC000"/>
                </a:solidFill>
                <a:effectLst/>
                <a:uLnTx/>
                <a:uFillTx/>
                <a:latin typeface="Helvetica" pitchFamily="2" charset="0"/>
                <a:ea typeface="+mn-ea"/>
                <a:cs typeface="+mn-cs"/>
              </a:rPr>
              <a:t>los </a:t>
            </a:r>
            <a:r>
              <a:rPr kumimoji="0" lang="en-US" sz="2000" b="1" i="0" u="none" strike="noStrike" kern="1200" cap="none" spc="0" normalizeH="0" baseline="0" noProof="0" dirty="0" err="1">
                <a:ln>
                  <a:noFill/>
                </a:ln>
                <a:solidFill>
                  <a:srgbClr val="FFC000"/>
                </a:solidFill>
                <a:effectLst/>
                <a:uLnTx/>
                <a:uFillTx/>
                <a:latin typeface="Helvetica" pitchFamily="2" charset="0"/>
                <a:ea typeface="+mn-ea"/>
                <a:cs typeface="+mn-cs"/>
              </a:rPr>
              <a:t>siguientes</a:t>
            </a:r>
            <a:r>
              <a:rPr kumimoji="0" lang="en-US" sz="2000" b="1" i="0" u="none" strike="noStrike" kern="1200" cap="none" spc="0" normalizeH="0" baseline="0" noProof="0" dirty="0">
                <a:ln>
                  <a:noFill/>
                </a:ln>
                <a:solidFill>
                  <a:srgbClr val="FFC000"/>
                </a:solidFill>
                <a:effectLst/>
                <a:uLnTx/>
                <a:uFillTx/>
                <a:latin typeface="Helvetica" pitchFamily="2" charset="0"/>
                <a:ea typeface="+mn-ea"/>
                <a:cs typeface="+mn-cs"/>
              </a:rPr>
              <a:t> siglos</a:t>
            </a:r>
          </a:p>
        </p:txBody>
      </p:sp>
      <p:sp>
        <p:nvSpPr>
          <p:cNvPr id="5" name="TextBox 4">
            <a:extLst>
              <a:ext uri="{FF2B5EF4-FFF2-40B4-BE49-F238E27FC236}">
                <a16:creationId xmlns:a16="http://schemas.microsoft.com/office/drawing/2014/main" id="{37D0CAE1-15AE-194E-966F-BD7E94AB6A9A}"/>
              </a:ext>
            </a:extLst>
          </p:cNvPr>
          <p:cNvSpPr txBox="1"/>
          <p:nvPr/>
        </p:nvSpPr>
        <p:spPr>
          <a:xfrm>
            <a:off x="8801188" y="5903893"/>
            <a:ext cx="31728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Use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En</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-ROADS para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crear</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un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escenario</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que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disminuya</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el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aumento</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del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nivel</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del mar. </a:t>
            </a:r>
            <a:r>
              <a:rPr lang="en-US" i="1" kern="1200" dirty="0" err="1">
                <a:solidFill>
                  <a:prstClr val="white"/>
                </a:solidFill>
                <a:latin typeface="Calibri" panose="020F0502020204030204"/>
                <a:ea typeface="+mn-ea"/>
                <a:cs typeface="+mn-cs"/>
              </a:rPr>
              <a:t>Vea</a:t>
            </a:r>
            <a:r>
              <a:rPr lang="en-US" i="1" kern="1200" dirty="0">
                <a:solidFill>
                  <a:prstClr val="white"/>
                </a:solidFill>
                <a:latin typeface="Calibri" panose="020F0502020204030204"/>
                <a:ea typeface="+mn-ea"/>
                <a:cs typeface="+mn-cs"/>
              </a:rPr>
              <a:t> el </a:t>
            </a:r>
            <a:r>
              <a:rPr lang="en-US" i="1" kern="1200" dirty="0" err="1">
                <a:solidFill>
                  <a:prstClr val="white"/>
                </a:solidFill>
                <a:latin typeface="Calibri" panose="020F0502020204030204"/>
                <a:ea typeface="+mn-ea"/>
                <a:cs typeface="+mn-cs"/>
              </a:rPr>
              <a:t>mapa</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en</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i="1" kern="1200" dirty="0">
                <a:solidFill>
                  <a:prstClr val="white"/>
                </a:solidFill>
                <a:latin typeface="Calibri" panose="020F0502020204030204"/>
                <a:ea typeface="+mn-ea"/>
                <a:cs typeface="+mn-cs"/>
              </a:rPr>
              <a:t>los </a:t>
            </a:r>
            <a:r>
              <a:rPr lang="en-US" i="1" kern="1200" dirty="0" err="1">
                <a:solidFill>
                  <a:prstClr val="white"/>
                </a:solidFill>
                <a:latin typeface="Calibri" panose="020F0502020204030204"/>
                <a:ea typeface="+mn-ea"/>
                <a:cs typeface="+mn-cs"/>
              </a:rPr>
              <a:t>Gràficos</a:t>
            </a:r>
            <a:r>
              <a:rPr lang="en-US" i="1" kern="1200" dirty="0">
                <a:solidFill>
                  <a:prstClr val="white"/>
                </a:solidFill>
                <a:latin typeface="Calibri" panose="020F0502020204030204"/>
                <a:ea typeface="+mn-ea"/>
                <a:cs typeface="+mn-cs"/>
              </a:rPr>
              <a:t> de</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Impactos</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a:t>
            </a:r>
            <a:r>
              <a:rPr lang="en-US" i="1" kern="1200" dirty="0">
                <a:solidFill>
                  <a:prstClr val="white"/>
                </a:solidFill>
                <a:latin typeface="Calibri" panose="020F0502020204030204"/>
                <a:ea typeface="+mn-ea"/>
                <a:cs typeface="+mn-cs"/>
              </a:rPr>
              <a:t>.</a:t>
            </a:r>
            <a:endPar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41A23A-91CF-8F42-ADA4-06F5F9B479A0}"/>
              </a:ext>
            </a:extLst>
          </p:cNvPr>
          <p:cNvSpPr txBox="1"/>
          <p:nvPr/>
        </p:nvSpPr>
        <p:spPr>
          <a:xfrm>
            <a:off x="6162648" y="6581001"/>
            <a:ext cx="26385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2"/>
                </a:solidFill>
                <a:effectLst/>
                <a:uLnTx/>
                <a:uFillTx/>
                <a:latin typeface="Calibri" panose="020F0502020204030204"/>
                <a:ea typeface="+mn-ea"/>
                <a:cs typeface="+mn-cs"/>
              </a:rPr>
              <a:t>Source: </a:t>
            </a:r>
            <a:r>
              <a:rPr kumimoji="0" lang="en-US" sz="1200" b="1" i="0" u="none" strike="noStrike" kern="1200" cap="none" spc="0" normalizeH="0" baseline="0" noProof="0" dirty="0" err="1">
                <a:ln>
                  <a:noFill/>
                </a:ln>
                <a:solidFill>
                  <a:srgbClr val="004992"/>
                </a:solidFill>
                <a:effectLst/>
                <a:uLnTx/>
                <a:uFillTx/>
                <a:latin typeface="Calibri" panose="020F0502020204030204"/>
                <a:ea typeface="+mn-ea"/>
                <a:cs typeface="+mn-cs"/>
              </a:rPr>
              <a:t>En</a:t>
            </a:r>
            <a:r>
              <a:rPr kumimoji="0" lang="en-US" sz="1200" b="1" i="0" u="none" strike="noStrike" kern="1200" cap="none" spc="0" normalizeH="0" baseline="0" noProof="0" dirty="0">
                <a:ln>
                  <a:noFill/>
                </a:ln>
                <a:solidFill>
                  <a:srgbClr val="004992"/>
                </a:solidFill>
                <a:effectLst/>
                <a:uLnTx/>
                <a:uFillTx/>
                <a:latin typeface="Calibri" panose="020F0502020204030204"/>
                <a:ea typeface="+mn-ea"/>
                <a:cs typeface="+mn-cs"/>
              </a:rPr>
              <a:t>-ROADS &amp; Climate Central</a:t>
            </a:r>
          </a:p>
        </p:txBody>
      </p:sp>
    </p:spTree>
    <p:extLst>
      <p:ext uri="{BB962C8B-B14F-4D97-AF65-F5344CB8AC3E}">
        <p14:creationId xmlns:p14="http://schemas.microsoft.com/office/powerpoint/2010/main" val="911799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01796-188E-BA49-B922-740FDC442A7C}"/>
              </a:ext>
            </a:extLst>
          </p:cNvPr>
          <p:cNvSpPr>
            <a:spLocks noGrp="1"/>
          </p:cNvSpPr>
          <p:nvPr>
            <p:ph type="ctrTitle"/>
          </p:nvPr>
        </p:nvSpPr>
        <p:spPr/>
        <p:txBody>
          <a:bodyPr/>
          <a:lstStyle/>
          <a:p>
            <a:endParaRPr lang="en-US"/>
          </a:p>
        </p:txBody>
      </p:sp>
      <p:sp>
        <p:nvSpPr>
          <p:cNvPr id="3" name="Content Placeholder 2">
            <a:extLst>
              <a:ext uri="{FF2B5EF4-FFF2-40B4-BE49-F238E27FC236}">
                <a16:creationId xmlns:a16="http://schemas.microsoft.com/office/drawing/2014/main" id="{C2E683D3-84C6-F049-B2F9-5E15D72BFBB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C86227-5AAF-5D4F-8EC8-681B11AA9EB2}"/>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7F7F0BB-385A-9445-B8EF-7AE007BAA2B4}"/>
              </a:ext>
            </a:extLst>
          </p:cNvPr>
          <p:cNvSpPr txBox="1"/>
          <p:nvPr/>
        </p:nvSpPr>
        <p:spPr>
          <a:xfrm>
            <a:off x="7606488" y="242896"/>
            <a:ext cx="4310087" cy="52302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alibri" panose="020F0502020204030204"/>
                <a:ea typeface="+mn-ea"/>
                <a:cs typeface="+mn-cs"/>
              </a:rPr>
              <a:t>Dubai </a:t>
            </a:r>
            <a:r>
              <a:rPr lang="en-US" sz="2800" b="1" kern="1200" dirty="0">
                <a:solidFill>
                  <a:srgbClr val="203864"/>
                </a:solidFill>
                <a:latin typeface="Calibri" panose="020F0502020204030204"/>
                <a:ea typeface="+mn-ea"/>
                <a:cs typeface="+mn-cs"/>
              </a:rPr>
              <a:t>hoy</a:t>
            </a:r>
            <a:r>
              <a:rPr kumimoji="0" lang="en-US" sz="2800" b="1" i="0" u="none" strike="noStrike" kern="1200" cap="none" spc="0" normalizeH="0" baseline="0" noProof="0" dirty="0">
                <a:ln>
                  <a:noFill/>
                </a:ln>
                <a:solidFill>
                  <a:srgbClr val="203864"/>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389809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504408"/>
            <a:ext cx="2883790" cy="523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ＭＳ Ｐゴシック" charset="0"/>
                <a:cs typeface="Arial" charset="0"/>
              </a:rPr>
              <a:t>Dubai today</a:t>
            </a:r>
          </a:p>
        </p:txBody>
      </p:sp>
      <p:sp>
        <p:nvSpPr>
          <p:cNvPr id="5" name="TextBox 4">
            <a:extLst>
              <a:ext uri="{FF2B5EF4-FFF2-40B4-BE49-F238E27FC236}">
                <a16:creationId xmlns:a16="http://schemas.microsoft.com/office/drawing/2014/main" id="{14843568-D5DF-5141-B36F-44806865D1B1}"/>
              </a:ext>
            </a:extLst>
          </p:cNvPr>
          <p:cNvSpPr txBox="1"/>
          <p:nvPr/>
        </p:nvSpPr>
        <p:spPr>
          <a:xfrm>
            <a:off x="206829" y="6283319"/>
            <a:ext cx="31282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Source: Climate Central</a:t>
            </a:r>
          </a:p>
        </p:txBody>
      </p:sp>
      <p:pic>
        <p:nvPicPr>
          <p:cNvPr id="4" name="Picture 3">
            <a:extLst>
              <a:ext uri="{FF2B5EF4-FFF2-40B4-BE49-F238E27FC236}">
                <a16:creationId xmlns:a16="http://schemas.microsoft.com/office/drawing/2014/main" id="{3FC1A8F3-2247-D247-A9B5-51AB3E8D7FE0}"/>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F7BFD107-4B6E-464D-AC8A-35DEBB5FE7D3}"/>
              </a:ext>
            </a:extLst>
          </p:cNvPr>
          <p:cNvSpPr txBox="1"/>
          <p:nvPr/>
        </p:nvSpPr>
        <p:spPr>
          <a:xfrm>
            <a:off x="7422777" y="242896"/>
            <a:ext cx="476922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alibri" panose="020F0502020204030204"/>
                <a:ea typeface="+mn-ea"/>
                <a:cs typeface="+mn-cs"/>
              </a:rPr>
              <a:t>…y con 3°C de </a:t>
            </a:r>
            <a:r>
              <a:rPr kumimoji="0" lang="en-US" sz="2800" b="1" i="0" u="none" strike="noStrike" kern="1200" cap="none" spc="0" normalizeH="0" baseline="0" noProof="0" dirty="0" err="1">
                <a:ln>
                  <a:noFill/>
                </a:ln>
                <a:solidFill>
                  <a:srgbClr val="203864"/>
                </a:solidFill>
                <a:effectLst/>
                <a:uLnTx/>
                <a:uFillTx/>
                <a:latin typeface="Calibri" panose="020F0502020204030204"/>
                <a:ea typeface="+mn-ea"/>
                <a:cs typeface="+mn-cs"/>
              </a:rPr>
              <a:t>calentamiento</a:t>
            </a:r>
            <a:endParaRPr kumimoji="0" lang="en-US" sz="2800" b="1" i="0" u="none" strike="noStrike" kern="1200" cap="none" spc="0" normalizeH="0" baseline="0" noProof="0" dirty="0">
              <a:ln>
                <a:noFill/>
              </a:ln>
              <a:solidFill>
                <a:srgbClr val="203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307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9"/>
          <p:cNvSpPr txBox="1"/>
          <p:nvPr/>
        </p:nvSpPr>
        <p:spPr>
          <a:xfrm>
            <a:off x="1056155" y="3703280"/>
            <a:ext cx="10230000" cy="92583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C000"/>
              </a:buClr>
              <a:buSzPts val="7500"/>
              <a:buFont typeface="Noto Sans Symbols"/>
              <a:buNone/>
            </a:pPr>
            <a:r>
              <a:rPr lang="en-US" sz="7500" b="1">
                <a:solidFill>
                  <a:srgbClr val="FFC000"/>
                </a:solidFill>
                <a:latin typeface="Helvetica Neue"/>
                <a:ea typeface="Helvetica Neue"/>
                <a:cs typeface="Helvetica Neue"/>
                <a:sym typeface="Helvetica Neue"/>
              </a:rPr>
              <a:t>Taller sobre el Clima</a:t>
            </a:r>
            <a:endParaRPr sz="7500" b="1" i="0" u="none" strike="noStrike" cap="none">
              <a:solidFill>
                <a:srgbClr val="FFC000"/>
              </a:solidFill>
              <a:latin typeface="Helvetica Neue"/>
              <a:ea typeface="Helvetica Neue"/>
              <a:cs typeface="Helvetica Neue"/>
              <a:sym typeface="Helvetica Neue"/>
            </a:endParaRPr>
          </a:p>
        </p:txBody>
      </p:sp>
      <p:pic>
        <p:nvPicPr>
          <p:cNvPr id="131" name="Google Shape;131;p29"/>
          <p:cNvPicPr preferRelativeResize="0"/>
          <p:nvPr/>
        </p:nvPicPr>
        <p:blipFill rotWithShape="1">
          <a:blip r:embed="rId3">
            <a:alphaModFix/>
          </a:blip>
          <a:srcRect/>
          <a:stretch/>
        </p:blipFill>
        <p:spPr>
          <a:xfrm>
            <a:off x="3379724" y="1365338"/>
            <a:ext cx="5582863" cy="22116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7"/>
          <p:cNvSpPr txBox="1"/>
          <p:nvPr/>
        </p:nvSpPr>
        <p:spPr>
          <a:xfrm>
            <a:off x="472869" y="504408"/>
            <a:ext cx="2883790" cy="953911"/>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Wall Street </a:t>
            </a:r>
            <a:endParaRPr/>
          </a:p>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Hoy</a:t>
            </a:r>
            <a:endParaRPr/>
          </a:p>
        </p:txBody>
      </p:sp>
      <p:pic>
        <p:nvPicPr>
          <p:cNvPr id="297" name="Google Shape;297;p47"/>
          <p:cNvPicPr preferRelativeResize="0"/>
          <p:nvPr/>
        </p:nvPicPr>
        <p:blipFill rotWithShape="1">
          <a:blip r:embed="rId3">
            <a:alphaModFix/>
          </a:blip>
          <a:srcRect/>
          <a:stretch/>
        </p:blipFill>
        <p:spPr>
          <a:xfrm>
            <a:off x="2923653" y="12525"/>
            <a:ext cx="9305925" cy="6951945"/>
          </a:xfrm>
          <a:prstGeom prst="rect">
            <a:avLst/>
          </a:prstGeom>
          <a:noFill/>
          <a:ln>
            <a:noFill/>
          </a:ln>
        </p:spPr>
      </p:pic>
      <p:sp>
        <p:nvSpPr>
          <p:cNvPr id="298" name="Google Shape;298;p47"/>
          <p:cNvSpPr txBox="1"/>
          <p:nvPr/>
        </p:nvSpPr>
        <p:spPr>
          <a:xfrm>
            <a:off x="206829" y="6283319"/>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Climate Central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48"/>
          <p:cNvPicPr preferRelativeResize="0"/>
          <p:nvPr/>
        </p:nvPicPr>
        <p:blipFill rotWithShape="1">
          <a:blip r:embed="rId3">
            <a:alphaModFix/>
          </a:blip>
          <a:srcRect/>
          <a:stretch/>
        </p:blipFill>
        <p:spPr>
          <a:xfrm>
            <a:off x="2923653" y="-1"/>
            <a:ext cx="9305925" cy="6964471"/>
          </a:xfrm>
          <a:prstGeom prst="rect">
            <a:avLst/>
          </a:prstGeom>
          <a:noFill/>
          <a:ln>
            <a:noFill/>
          </a:ln>
        </p:spPr>
      </p:pic>
      <p:sp>
        <p:nvSpPr>
          <p:cNvPr id="304" name="Google Shape;304;p48"/>
          <p:cNvSpPr txBox="1"/>
          <p:nvPr/>
        </p:nvSpPr>
        <p:spPr>
          <a:xfrm>
            <a:off x="155749" y="434959"/>
            <a:ext cx="2697983" cy="1384799"/>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 y con un calentamiento de 4ºC</a:t>
            </a:r>
            <a:endParaRPr/>
          </a:p>
        </p:txBody>
      </p:sp>
      <p:sp>
        <p:nvSpPr>
          <p:cNvPr id="305" name="Google Shape;305;p48"/>
          <p:cNvSpPr txBox="1"/>
          <p:nvPr/>
        </p:nvSpPr>
        <p:spPr>
          <a:xfrm>
            <a:off x="206829" y="6283319"/>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Climate Central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49" descr="Capture d’écran 2015-11-24 à 11.24.31.png"/>
          <p:cNvPicPr preferRelativeResize="0"/>
          <p:nvPr/>
        </p:nvPicPr>
        <p:blipFill rotWithShape="1">
          <a:blip r:embed="rId3">
            <a:alphaModFix/>
          </a:blip>
          <a:srcRect/>
          <a:stretch/>
        </p:blipFill>
        <p:spPr>
          <a:xfrm>
            <a:off x="2895654" y="0"/>
            <a:ext cx="10510783" cy="6858000"/>
          </a:xfrm>
          <a:prstGeom prst="rect">
            <a:avLst/>
          </a:prstGeom>
          <a:noFill/>
          <a:ln>
            <a:noFill/>
          </a:ln>
        </p:spPr>
      </p:pic>
      <p:sp>
        <p:nvSpPr>
          <p:cNvPr id="312" name="Google Shape;312;p49"/>
          <p:cNvSpPr txBox="1"/>
          <p:nvPr/>
        </p:nvSpPr>
        <p:spPr>
          <a:xfrm>
            <a:off x="152454" y="485201"/>
            <a:ext cx="2743200" cy="1384799"/>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Londres con calentamiento de 4ºC</a:t>
            </a:r>
            <a:endParaRPr/>
          </a:p>
        </p:txBody>
      </p:sp>
      <p:sp>
        <p:nvSpPr>
          <p:cNvPr id="313" name="Google Shape;313;p49"/>
          <p:cNvSpPr txBox="1"/>
          <p:nvPr/>
        </p:nvSpPr>
        <p:spPr>
          <a:xfrm>
            <a:off x="206829" y="6283319"/>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Climate Central</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50" descr="Capture d’écran 2015-11-24 à 11.25.13.png"/>
          <p:cNvPicPr preferRelativeResize="0"/>
          <p:nvPr/>
        </p:nvPicPr>
        <p:blipFill rotWithShape="1">
          <a:blip r:embed="rId3">
            <a:alphaModFix/>
          </a:blip>
          <a:srcRect/>
          <a:stretch/>
        </p:blipFill>
        <p:spPr>
          <a:xfrm>
            <a:off x="2917785" y="0"/>
            <a:ext cx="10417215" cy="6858000"/>
          </a:xfrm>
          <a:prstGeom prst="rect">
            <a:avLst/>
          </a:prstGeom>
          <a:noFill/>
          <a:ln>
            <a:noFill/>
          </a:ln>
        </p:spPr>
      </p:pic>
      <p:sp>
        <p:nvSpPr>
          <p:cNvPr id="319" name="Google Shape;319;p50"/>
          <p:cNvSpPr txBox="1"/>
          <p:nvPr/>
        </p:nvSpPr>
        <p:spPr>
          <a:xfrm>
            <a:off x="281354" y="434959"/>
            <a:ext cx="2636431" cy="1815686"/>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Shanghai luego de un calentamiento de 4ºC</a:t>
            </a:r>
            <a:endParaRPr/>
          </a:p>
        </p:txBody>
      </p:sp>
      <p:sp>
        <p:nvSpPr>
          <p:cNvPr id="320" name="Google Shape;320;p50"/>
          <p:cNvSpPr txBox="1"/>
          <p:nvPr/>
        </p:nvSpPr>
        <p:spPr>
          <a:xfrm>
            <a:off x="206829" y="6283319"/>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Climate Central</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51" descr="GP: California Wildfire Rapidly-Spreading Wildfire In California's Butte County Prompts Evacuations 1"/>
          <p:cNvPicPr preferRelativeResize="0"/>
          <p:nvPr/>
        </p:nvPicPr>
        <p:blipFill rotWithShape="1">
          <a:blip r:embed="rId3">
            <a:alphaModFix/>
          </a:blip>
          <a:srcRect/>
          <a:stretch/>
        </p:blipFill>
        <p:spPr>
          <a:xfrm>
            <a:off x="1968557" y="2092923"/>
            <a:ext cx="8039685" cy="4382961"/>
          </a:xfrm>
          <a:prstGeom prst="rect">
            <a:avLst/>
          </a:prstGeom>
          <a:solidFill>
            <a:srgbClr val="114C8A"/>
          </a:solidFill>
          <a:ln>
            <a:noFill/>
          </a:ln>
        </p:spPr>
      </p:pic>
      <p:sp>
        <p:nvSpPr>
          <p:cNvPr id="327" name="Google Shape;327;p51"/>
          <p:cNvSpPr txBox="1"/>
          <p:nvPr/>
        </p:nvSpPr>
        <p:spPr>
          <a:xfrm>
            <a:off x="0" y="6519446"/>
            <a:ext cx="373090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Fuentes: Morgan Stanley, UN; 2019</a:t>
            </a:r>
            <a:endParaRPr/>
          </a:p>
        </p:txBody>
      </p:sp>
      <p:sp>
        <p:nvSpPr>
          <p:cNvPr id="328" name="Google Shape;328;p51"/>
          <p:cNvSpPr txBox="1">
            <a:spLocks noGrp="1"/>
          </p:cNvSpPr>
          <p:nvPr>
            <p:ph type="ctrTitle"/>
          </p:nvPr>
        </p:nvSpPr>
        <p:spPr>
          <a:xfrm>
            <a:off x="465274" y="0"/>
            <a:ext cx="11261452" cy="124123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595959"/>
              </a:buClr>
              <a:buSzPts val="2200"/>
              <a:buFont typeface="Helvetica Neue Light"/>
              <a:buNone/>
            </a:pPr>
            <a:r>
              <a:rPr lang="en-US" sz="2200">
                <a:latin typeface="Helvetica Neue Light"/>
                <a:ea typeface="Helvetica Neue Light"/>
                <a:cs typeface="Helvetica Neue Light"/>
                <a:sym typeface="Helvetica Neue Light"/>
              </a:rPr>
              <a:t>Los desastres relacionados con el clima le han costado al mundo </a:t>
            </a:r>
            <a:r>
              <a:rPr lang="en-US" sz="2200">
                <a:solidFill>
                  <a:srgbClr val="1636A8"/>
                </a:solidFill>
              </a:rPr>
              <a:t>$650 mil millones</a:t>
            </a:r>
            <a:r>
              <a:rPr lang="en-US" sz="2200">
                <a:latin typeface="Helvetica Neue Light"/>
                <a:ea typeface="Helvetica Neue Light"/>
                <a:cs typeface="Helvetica Neue Light"/>
                <a:sym typeface="Helvetica Neue Light"/>
              </a:rPr>
              <a:t> entre 2016-2018. Los daños asociados con el calentamiento global pueden rondar los </a:t>
            </a:r>
            <a:r>
              <a:rPr lang="en-US" sz="2200">
                <a:solidFill>
                  <a:srgbClr val="1636A8"/>
                </a:solidFill>
              </a:rPr>
              <a:t>$54 billones</a:t>
            </a:r>
            <a:r>
              <a:rPr lang="en-US" sz="2200">
                <a:latin typeface="Helvetica Neue Light"/>
                <a:ea typeface="Helvetica Neue Light"/>
                <a:cs typeface="Helvetica Neue Light"/>
                <a:sym typeface="Helvetica Neue Light"/>
              </a:rPr>
              <a:t> para el año 2040, según un panel de la ONU.</a:t>
            </a:r>
            <a:endParaRPr/>
          </a:p>
        </p:txBody>
      </p:sp>
      <p:pic>
        <p:nvPicPr>
          <p:cNvPr id="329" name="Google Shape;329;p51"/>
          <p:cNvPicPr preferRelativeResize="0"/>
          <p:nvPr/>
        </p:nvPicPr>
        <p:blipFill rotWithShape="1">
          <a:blip r:embed="rId4">
            <a:alphaModFix/>
          </a:blip>
          <a:srcRect/>
          <a:stretch/>
        </p:blipFill>
        <p:spPr>
          <a:xfrm>
            <a:off x="10472738" y="6147011"/>
            <a:ext cx="1523999" cy="57446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2"/>
          <p:cNvSpPr txBox="1"/>
          <p:nvPr/>
        </p:nvSpPr>
        <p:spPr>
          <a:xfrm>
            <a:off x="1622324" y="2533856"/>
            <a:ext cx="9144000" cy="1856249"/>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6800"/>
              <a:buFont typeface="Noto Sans Symbols"/>
              <a:buNone/>
            </a:pPr>
            <a:r>
              <a:rPr lang="en-US" sz="6800" b="1">
                <a:solidFill>
                  <a:schemeClr val="lt1"/>
                </a:solidFill>
                <a:latin typeface="Helvetica Neue"/>
                <a:ea typeface="Helvetica Neue"/>
                <a:cs typeface="Helvetica Neue"/>
                <a:sym typeface="Helvetica Neue"/>
              </a:rPr>
              <a:t>Escenarios de Éxito Climático</a:t>
            </a:r>
            <a:endParaRPr sz="6800" b="1">
              <a:solidFill>
                <a:schemeClr val="lt1"/>
              </a:solidFill>
              <a:latin typeface="Helvetica Neue"/>
              <a:ea typeface="Helvetica Neue"/>
              <a:cs typeface="Helvetica Neue"/>
              <a:sym typeface="Helvetica Neue"/>
            </a:endParaRPr>
          </a:p>
        </p:txBody>
      </p:sp>
      <p:pic>
        <p:nvPicPr>
          <p:cNvPr id="336" name="Google Shape;336;p52"/>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3"/>
          <p:cNvPicPr preferRelativeResize="0"/>
          <p:nvPr/>
        </p:nvPicPr>
        <p:blipFill>
          <a:blip r:embed="rId3">
            <a:alphaModFix/>
          </a:blip>
          <a:stretch>
            <a:fillRect/>
          </a:stretch>
        </p:blipFill>
        <p:spPr>
          <a:xfrm>
            <a:off x="1422975" y="112000"/>
            <a:ext cx="9407526" cy="6587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4"/>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514350" lvl="0" indent="-292100" algn="l" rtl="0">
              <a:lnSpc>
                <a:spcPct val="100000"/>
              </a:lnSpc>
              <a:spcBef>
                <a:spcPts val="0"/>
              </a:spcBef>
              <a:spcAft>
                <a:spcPts val="0"/>
              </a:spcAft>
              <a:buClr>
                <a:schemeClr val="lt1"/>
              </a:buClr>
              <a:buSzPts val="3500"/>
              <a:buFont typeface="Calibri"/>
              <a:buNone/>
            </a:pPr>
            <a:endParaRPr sz="3500">
              <a:solidFill>
                <a:srgbClr val="FFC000"/>
              </a:solidFill>
              <a:latin typeface="Helvetica Neue Light"/>
              <a:ea typeface="Helvetica Neue Light"/>
              <a:cs typeface="Helvetica Neue Light"/>
              <a:sym typeface="Helvetica Neue Light"/>
            </a:endParaRPr>
          </a:p>
          <a:p>
            <a:pPr marL="0" lvl="0" indent="0" algn="ctr" rtl="0">
              <a:lnSpc>
                <a:spcPct val="100000"/>
              </a:lnSpc>
              <a:spcBef>
                <a:spcPts val="1000"/>
              </a:spcBef>
              <a:spcAft>
                <a:spcPts val="0"/>
              </a:spcAft>
              <a:buClr>
                <a:schemeClr val="lt1"/>
              </a:buClr>
              <a:buSzPts val="3500"/>
              <a:buNone/>
            </a:pPr>
            <a:endParaRPr sz="3500">
              <a:solidFill>
                <a:srgbClr val="FFC000"/>
              </a:solidFill>
              <a:latin typeface="Helvetica Neue Light"/>
              <a:ea typeface="Helvetica Neue Light"/>
              <a:cs typeface="Helvetica Neue Light"/>
              <a:sym typeface="Helvetica Neue Light"/>
            </a:endParaRPr>
          </a:p>
          <a:p>
            <a:pPr marL="0" lvl="0" indent="0" algn="ctr" rtl="0">
              <a:lnSpc>
                <a:spcPct val="100000"/>
              </a:lnSpc>
              <a:spcBef>
                <a:spcPts val="1000"/>
              </a:spcBef>
              <a:spcAft>
                <a:spcPts val="0"/>
              </a:spcAft>
              <a:buClr>
                <a:srgbClr val="FFC000"/>
              </a:buClr>
              <a:buSzPts val="3500"/>
              <a:buNone/>
            </a:pPr>
            <a:r>
              <a:rPr lang="en-US" sz="3500">
                <a:solidFill>
                  <a:srgbClr val="FFC000"/>
                </a:solidFill>
                <a:latin typeface="Helvetica Neue Light"/>
                <a:ea typeface="Helvetica Neue Light"/>
                <a:cs typeface="Helvetica Neue Light"/>
                <a:sym typeface="Helvetica Neue Light"/>
              </a:rPr>
              <a:t>¿Qué acciones has hecho tú o tu organización en los últimos cinco años para ayudar a mitigar el cambio climático?</a:t>
            </a:r>
            <a:endParaRPr sz="3500">
              <a:solidFill>
                <a:srgbClr val="FFC000"/>
              </a:solidFill>
              <a:latin typeface="Helvetica Neue Light"/>
              <a:ea typeface="Helvetica Neue Light"/>
              <a:cs typeface="Helvetica Neue Light"/>
              <a:sym typeface="Helvetica Neue Light"/>
            </a:endParaRPr>
          </a:p>
        </p:txBody>
      </p:sp>
      <p:sp>
        <p:nvSpPr>
          <p:cNvPr id="349" name="Google Shape;349;p54"/>
          <p:cNvSpPr txBox="1"/>
          <p:nvPr/>
        </p:nvSpPr>
        <p:spPr>
          <a:xfrm>
            <a:off x="1574800" y="1316981"/>
            <a:ext cx="9144000" cy="96275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6000" b="1">
                <a:solidFill>
                  <a:srgbClr val="FFFFFF"/>
                </a:solidFill>
                <a:latin typeface="Helvetica Neue"/>
                <a:ea typeface="Helvetica Neue"/>
                <a:cs typeface="Helvetica Neue"/>
                <a:sym typeface="Helvetica Neue"/>
              </a:rPr>
              <a:t>Sus Acciones</a:t>
            </a:r>
            <a:endParaRPr sz="6000" b="1">
              <a:solidFill>
                <a:srgbClr val="FFFFFF"/>
              </a:solidFill>
              <a:latin typeface="Helvetica Neue"/>
              <a:ea typeface="Helvetica Neue"/>
              <a:cs typeface="Helvetica Neue"/>
              <a:sym typeface="Helvetica Neue"/>
            </a:endParaRPr>
          </a:p>
        </p:txBody>
      </p:sp>
      <p:pic>
        <p:nvPicPr>
          <p:cNvPr id="350" name="Google Shape;350;p54"/>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5"/>
          <p:cNvSpPr txBox="1">
            <a:spLocks noGrp="1"/>
          </p:cNvSpPr>
          <p:nvPr>
            <p:ph type="ctrTitle"/>
          </p:nvPr>
        </p:nvSpPr>
        <p:spPr>
          <a:xfrm>
            <a:off x="453120" y="1123300"/>
            <a:ext cx="11261452" cy="524156"/>
          </a:xfrm>
          <a:prstGeom prst="rect">
            <a:avLst/>
          </a:prstGeom>
          <a:noFill/>
          <a:ln>
            <a:noFill/>
          </a:ln>
        </p:spPr>
        <p:txBody>
          <a:bodyPr spcFirstLastPara="1" wrap="square" lIns="91425" tIns="45700" rIns="91425" bIns="45700" anchor="b" anchorCtr="0">
            <a:noAutofit/>
          </a:bodyPr>
          <a:lstStyle/>
          <a:p>
            <a:pPr lvl="0">
              <a:lnSpc>
                <a:spcPct val="100000"/>
              </a:lnSpc>
              <a:buClr>
                <a:schemeClr val="lt1"/>
              </a:buClr>
              <a:buSzPts val="3000"/>
            </a:pPr>
            <a:r>
              <a:rPr lang="en-US" dirty="0">
                <a:latin typeface="Helvetica Neue Light"/>
                <a:ea typeface="Helvetica Neue Light"/>
                <a:cs typeface="Helvetica Neue Light"/>
                <a:sym typeface="Helvetica Neue Light"/>
              </a:rPr>
              <a:t>¿</a:t>
            </a:r>
            <a:r>
              <a:rPr lang="en-US" dirty="0" err="1">
                <a:latin typeface="Helvetica Neue Light"/>
                <a:ea typeface="Helvetica Neue Light"/>
                <a:cs typeface="Helvetica Neue Light"/>
                <a:sym typeface="Helvetica Neue Light"/>
              </a:rPr>
              <a:t>Qué</a:t>
            </a:r>
            <a:r>
              <a:rPr lang="en-US" dirty="0">
                <a:latin typeface="Helvetica Neue Light"/>
                <a:ea typeface="Helvetica Neue Light"/>
                <a:cs typeface="Helvetica Neue Light"/>
                <a:sym typeface="Helvetica Neue Light"/>
              </a:rPr>
              <a:t> </a:t>
            </a:r>
            <a:r>
              <a:rPr lang="en-US" dirty="0" err="1">
                <a:latin typeface="Helvetica Neue Light"/>
                <a:ea typeface="Helvetica Neue Light"/>
                <a:cs typeface="Helvetica Neue Light"/>
                <a:sym typeface="Helvetica Neue Light"/>
              </a:rPr>
              <a:t>más</a:t>
            </a:r>
            <a:r>
              <a:rPr lang="en-US" dirty="0">
                <a:latin typeface="Helvetica Neue Light"/>
                <a:ea typeface="Helvetica Neue Light"/>
                <a:cs typeface="Helvetica Neue Light"/>
                <a:sym typeface="Helvetica Neue Light"/>
              </a:rPr>
              <a:t> se </a:t>
            </a:r>
            <a:r>
              <a:rPr lang="en-US" dirty="0" err="1">
                <a:latin typeface="Helvetica Neue Light"/>
                <a:ea typeface="Helvetica Neue Light"/>
                <a:cs typeface="Helvetica Neue Light"/>
                <a:sym typeface="Helvetica Neue Light"/>
              </a:rPr>
              <a:t>necesitaría</a:t>
            </a:r>
            <a:r>
              <a:rPr lang="en-US" dirty="0">
                <a:latin typeface="Helvetica Neue Light"/>
                <a:ea typeface="Helvetica Neue Light"/>
                <a:cs typeface="Helvetica Neue Light"/>
                <a:sym typeface="Helvetica Neue Light"/>
              </a:rPr>
              <a:t> para </a:t>
            </a:r>
            <a:r>
              <a:rPr lang="en-US" dirty="0" err="1">
                <a:latin typeface="Helvetica Neue Light"/>
                <a:ea typeface="Helvetica Neue Light"/>
                <a:cs typeface="Helvetica Neue Light"/>
                <a:sym typeface="Helvetica Neue Light"/>
              </a:rPr>
              <a:t>limitar</a:t>
            </a:r>
            <a:r>
              <a:rPr lang="en-US" dirty="0">
                <a:latin typeface="Helvetica Neue Light"/>
                <a:ea typeface="Helvetica Neue Light"/>
                <a:cs typeface="Helvetica Neue Light"/>
                <a:sym typeface="Helvetica Neue Light"/>
              </a:rPr>
              <a:t> el </a:t>
            </a:r>
            <a:r>
              <a:rPr lang="en-US" dirty="0" err="1">
                <a:latin typeface="Helvetica Neue Light"/>
                <a:ea typeface="Helvetica Neue Light"/>
                <a:cs typeface="Helvetica Neue Light"/>
                <a:sym typeface="Helvetica Neue Light"/>
              </a:rPr>
              <a:t>calentamiento</a:t>
            </a:r>
            <a:r>
              <a:rPr lang="en-US" dirty="0">
                <a:latin typeface="Helvetica Neue Light"/>
                <a:ea typeface="Helvetica Neue Light"/>
                <a:cs typeface="Helvetica Neue Light"/>
                <a:sym typeface="Helvetica Neue Light"/>
              </a:rPr>
              <a:t> a </a:t>
            </a:r>
            <a:r>
              <a:rPr lang="en-US" dirty="0" err="1">
                <a:latin typeface="Helvetica Neue Light"/>
                <a:ea typeface="Helvetica Neue Light"/>
                <a:cs typeface="Helvetica Neue Light"/>
                <a:sym typeface="Helvetica Neue Light"/>
              </a:rPr>
              <a:t>menos</a:t>
            </a:r>
            <a:r>
              <a:rPr lang="en-US" dirty="0">
                <a:latin typeface="Helvetica Neue Light"/>
                <a:ea typeface="Helvetica Neue Light"/>
                <a:cs typeface="Helvetica Neue Light"/>
                <a:sym typeface="Helvetica Neue Light"/>
              </a:rPr>
              <a:t> de 2°C o </a:t>
            </a:r>
            <a:r>
              <a:rPr lang="en-US" dirty="0" err="1">
                <a:latin typeface="Helvetica Neue Light"/>
                <a:ea typeface="Helvetica Neue Light"/>
                <a:cs typeface="Helvetica Neue Light"/>
                <a:sym typeface="Helvetica Neue Light"/>
              </a:rPr>
              <a:t>incluso</a:t>
            </a:r>
            <a:r>
              <a:rPr lang="en-US" dirty="0">
                <a:latin typeface="Helvetica Neue Light"/>
                <a:ea typeface="Helvetica Neue Light"/>
                <a:cs typeface="Helvetica Neue Light"/>
                <a:sym typeface="Helvetica Neue Light"/>
              </a:rPr>
              <a:t> a 1.5°C?</a:t>
            </a:r>
          </a:p>
        </p:txBody>
      </p:sp>
      <p:pic>
        <p:nvPicPr>
          <p:cNvPr id="6" name="Picture 2" descr="Image result for 1.5 degrees goal">
            <a:extLst>
              <a:ext uri="{FF2B5EF4-FFF2-40B4-BE49-F238E27FC236}">
                <a16:creationId xmlns:a16="http://schemas.microsoft.com/office/drawing/2014/main" id="{4BE90002-602C-2E4F-A7EF-6BA464B6331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329" y="2498271"/>
            <a:ext cx="6905222" cy="43597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D328BA-FA81-DF42-AC46-02DD82332F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3846" y="2498271"/>
            <a:ext cx="6091825" cy="435972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6"/>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95959"/>
              </a:buClr>
              <a:buSzPts val="3200"/>
              <a:buFont typeface="Helvetica Neue"/>
              <a:buNone/>
            </a:pPr>
            <a:r>
              <a:rPr lang="en-US"/>
              <a:t>Lente de co beneficios (Multisolving)</a:t>
            </a:r>
            <a:endParaRPr/>
          </a:p>
        </p:txBody>
      </p:sp>
      <p:sp>
        <p:nvSpPr>
          <p:cNvPr id="366" name="Google Shape;366;p56"/>
          <p:cNvSpPr txBox="1">
            <a:spLocks noGrp="1"/>
          </p:cNvSpPr>
          <p:nvPr>
            <p:ph type="body" idx="1"/>
          </p:nvPr>
        </p:nvSpPr>
        <p:spPr>
          <a:xfrm>
            <a:off x="466722" y="1643270"/>
            <a:ext cx="11261452" cy="4380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C000"/>
              </a:buClr>
              <a:buSzPts val="3200"/>
              <a:buNone/>
            </a:pPr>
            <a:r>
              <a:rPr lang="en-US" sz="3200" b="1">
                <a:solidFill>
                  <a:srgbClr val="FFC000"/>
                </a:solidFill>
              </a:rPr>
              <a:t>Considera:</a:t>
            </a:r>
            <a:endParaRPr sz="3200">
              <a:latin typeface="Helvetica Neue Light"/>
              <a:ea typeface="Helvetica Neue Light"/>
              <a:cs typeface="Helvetica Neue Light"/>
              <a:sym typeface="Helvetica Neue Light"/>
            </a:endParaRPr>
          </a:p>
          <a:p>
            <a:pPr marL="228600" lvl="0" indent="-25400" algn="l" rtl="0">
              <a:lnSpc>
                <a:spcPct val="100000"/>
              </a:lnSpc>
              <a:spcBef>
                <a:spcPts val="1000"/>
              </a:spcBef>
              <a:spcAft>
                <a:spcPts val="0"/>
              </a:spcAft>
              <a:buClr>
                <a:schemeClr val="lt1"/>
              </a:buClr>
              <a:buSzPts val="3200"/>
              <a:buNone/>
            </a:pPr>
            <a:endParaRPr sz="3200">
              <a:latin typeface="Helvetica Neue Light"/>
              <a:ea typeface="Helvetica Neue Light"/>
              <a:cs typeface="Helvetica Neue Light"/>
              <a:sym typeface="Helvetica Neue Light"/>
            </a:endParaRPr>
          </a:p>
          <a:p>
            <a:pPr marL="228600" lvl="0" indent="-228600" algn="l" rtl="0">
              <a:lnSpc>
                <a:spcPct val="100000"/>
              </a:lnSpc>
              <a:spcBef>
                <a:spcPts val="1000"/>
              </a:spcBef>
              <a:spcAft>
                <a:spcPts val="0"/>
              </a:spcAft>
              <a:buClr>
                <a:schemeClr val="lt1"/>
              </a:buClr>
              <a:buSzPts val="3200"/>
              <a:buChar char="•"/>
            </a:pPr>
            <a:r>
              <a:rPr lang="en-US" sz="3200">
                <a:latin typeface="Helvetica Neue Light"/>
                <a:ea typeface="Helvetica Neue Light"/>
                <a:cs typeface="Helvetica Neue Light"/>
                <a:sym typeface="Helvetica Neue Light"/>
              </a:rPr>
              <a:t>Un co-beneficio a corto plazo de tu propuesta. ¿Cómo puedes abordar más de un problema con una acción? </a:t>
            </a:r>
            <a:endParaRPr sz="3200">
              <a:latin typeface="Helvetica Neue Light"/>
              <a:ea typeface="Helvetica Neue Light"/>
              <a:cs typeface="Helvetica Neue Light"/>
              <a:sym typeface="Helvetica Neue Light"/>
            </a:endParaRPr>
          </a:p>
          <a:p>
            <a:pPr marL="228600" lvl="0" indent="-228600" algn="l" rtl="0">
              <a:lnSpc>
                <a:spcPct val="100000"/>
              </a:lnSpc>
              <a:spcBef>
                <a:spcPts val="1000"/>
              </a:spcBef>
              <a:spcAft>
                <a:spcPts val="0"/>
              </a:spcAft>
              <a:buClr>
                <a:schemeClr val="lt1"/>
              </a:buClr>
              <a:buSzPts val="3200"/>
              <a:buChar char="•"/>
            </a:pPr>
            <a:r>
              <a:rPr lang="en-US" sz="3200">
                <a:latin typeface="Helvetica Neue Light"/>
                <a:ea typeface="Helvetica Neue Light"/>
                <a:cs typeface="Helvetica Neue Light"/>
                <a:sym typeface="Helvetica Neue Light"/>
              </a:rPr>
              <a:t>¿Cómo te aseguras de que las comunidades vulnerables no se vean desproporcionadamente afectadas por tus acciones? </a:t>
            </a:r>
            <a:endParaRPr/>
          </a:p>
          <a:p>
            <a:pPr marL="0" lvl="0" indent="0" algn="l" rtl="0">
              <a:lnSpc>
                <a:spcPct val="100000"/>
              </a:lnSpc>
              <a:spcBef>
                <a:spcPts val="1000"/>
              </a:spcBef>
              <a:spcAft>
                <a:spcPts val="0"/>
              </a:spcAft>
              <a:buClr>
                <a:schemeClr val="lt1"/>
              </a:buClr>
              <a:buSzPts val="3200"/>
              <a:buNone/>
            </a:pPr>
            <a:endParaRPr sz="3200">
              <a:latin typeface="Helvetica Neue Light"/>
              <a:ea typeface="Helvetica Neue Light"/>
              <a:cs typeface="Helvetica Neue Light"/>
              <a:sym typeface="Helvetica Neue Light"/>
            </a:endParaRPr>
          </a:p>
        </p:txBody>
      </p:sp>
      <p:pic>
        <p:nvPicPr>
          <p:cNvPr id="367" name="Google Shape;367;p56"/>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0"/>
          <p:cNvSpPr txBox="1">
            <a:spLocks noGrp="1"/>
          </p:cNvSpPr>
          <p:nvPr>
            <p:ph type="ctrTitle"/>
          </p:nvPr>
        </p:nvSpPr>
        <p:spPr>
          <a:xfrm>
            <a:off x="466722" y="698757"/>
            <a:ext cx="11261452" cy="524156"/>
          </a:xfrm>
          <a:prstGeom prst="rect">
            <a:avLst/>
          </a:prstGeom>
          <a:solidFill>
            <a:srgbClr val="FFFFFF"/>
          </a:solid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95959"/>
              </a:buClr>
              <a:buSzPts val="2880"/>
              <a:buFont typeface="Helvetica Neue"/>
              <a:buNone/>
            </a:pPr>
            <a:r>
              <a:rPr lang="en-US" sz="2880">
                <a:solidFill>
                  <a:srgbClr val="595959"/>
                </a:solidFill>
              </a:rPr>
              <a:t>Desarrollado por:</a:t>
            </a:r>
            <a:endParaRPr/>
          </a:p>
        </p:txBody>
      </p:sp>
      <p:sp>
        <p:nvSpPr>
          <p:cNvPr id="140" name="Google Shape;140;p30"/>
          <p:cNvSpPr txBox="1">
            <a:spLocks noGrp="1"/>
          </p:cNvSpPr>
          <p:nvPr>
            <p:ph type="ctrTitle"/>
          </p:nvPr>
        </p:nvSpPr>
        <p:spPr>
          <a:xfrm>
            <a:off x="466747" y="3954057"/>
            <a:ext cx="11261400" cy="524100"/>
          </a:xfrm>
          <a:prstGeom prst="rect">
            <a:avLst/>
          </a:prstGeom>
          <a:solidFill>
            <a:srgbClr val="FFFFFF"/>
          </a:solid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95959"/>
              </a:buClr>
              <a:buSzPts val="2880"/>
              <a:buFont typeface="Helvetica Neue"/>
              <a:buNone/>
            </a:pPr>
            <a:r>
              <a:rPr lang="en-US" sz="2880">
                <a:solidFill>
                  <a:srgbClr val="595959"/>
                </a:solidFill>
              </a:rPr>
              <a:t>Traducido por:</a:t>
            </a:r>
            <a:endParaRPr/>
          </a:p>
        </p:txBody>
      </p:sp>
      <p:pic>
        <p:nvPicPr>
          <p:cNvPr id="141" name="Google Shape;141;p30"/>
          <p:cNvPicPr preferRelativeResize="0"/>
          <p:nvPr/>
        </p:nvPicPr>
        <p:blipFill>
          <a:blip r:embed="rId3">
            <a:alphaModFix/>
          </a:blip>
          <a:stretch>
            <a:fillRect/>
          </a:stretch>
        </p:blipFill>
        <p:spPr>
          <a:xfrm>
            <a:off x="3832738" y="4511313"/>
            <a:ext cx="1681312" cy="1661649"/>
          </a:xfrm>
          <a:prstGeom prst="rect">
            <a:avLst/>
          </a:prstGeom>
          <a:noFill/>
          <a:ln>
            <a:noFill/>
          </a:ln>
        </p:spPr>
      </p:pic>
      <p:pic>
        <p:nvPicPr>
          <p:cNvPr id="142" name="Google Shape;142;p30"/>
          <p:cNvPicPr preferRelativeResize="0"/>
          <p:nvPr/>
        </p:nvPicPr>
        <p:blipFill>
          <a:blip r:embed="rId4">
            <a:alphaModFix/>
          </a:blip>
          <a:stretch>
            <a:fillRect/>
          </a:stretch>
        </p:blipFill>
        <p:spPr>
          <a:xfrm>
            <a:off x="649600" y="4478150"/>
            <a:ext cx="2752119" cy="1886076"/>
          </a:xfrm>
          <a:prstGeom prst="rect">
            <a:avLst/>
          </a:prstGeom>
          <a:noFill/>
          <a:ln>
            <a:noFill/>
          </a:ln>
        </p:spPr>
      </p:pic>
      <p:pic>
        <p:nvPicPr>
          <p:cNvPr id="8" name="Picture 2" descr="Image result for mit sloan sustainability">
            <a:extLst>
              <a:ext uri="{FF2B5EF4-FFF2-40B4-BE49-F238E27FC236}">
                <a16:creationId xmlns:a16="http://schemas.microsoft.com/office/drawing/2014/main" id="{DF2B41A5-8E92-DD40-9E4D-1045E2A8A61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96510" y="1011824"/>
            <a:ext cx="3026609" cy="30266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532AE554-394A-7D49-93A3-8550F1F92B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9600" y="1618375"/>
            <a:ext cx="5446400" cy="204987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7"/>
          <p:cNvSpPr txBox="1"/>
          <p:nvPr/>
        </p:nvSpPr>
        <p:spPr>
          <a:xfrm>
            <a:off x="1524000" y="2500950"/>
            <a:ext cx="9144000" cy="185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b="1" dirty="0" err="1">
                <a:solidFill>
                  <a:schemeClr val="lt1"/>
                </a:solidFill>
                <a:latin typeface="Helvetica Neue"/>
                <a:ea typeface="Helvetica Neue"/>
                <a:cs typeface="Helvetica Neue"/>
                <a:sym typeface="Helvetica Neue"/>
              </a:rPr>
              <a:t>Reflexión</a:t>
            </a:r>
            <a:r>
              <a:rPr lang="en-US" sz="8000" b="1" dirty="0">
                <a:solidFill>
                  <a:schemeClr val="lt1"/>
                </a:solidFill>
                <a:latin typeface="Helvetica Neue"/>
                <a:ea typeface="Helvetica Neue"/>
                <a:cs typeface="Helvetica Neue"/>
                <a:sym typeface="Helvetica Neue"/>
              </a:rPr>
              <a:t> Final</a:t>
            </a:r>
            <a:endParaRPr sz="8000" b="1" dirty="0">
              <a:solidFill>
                <a:schemeClr val="lt1"/>
              </a:solidFill>
              <a:latin typeface="Helvetica Neue"/>
              <a:ea typeface="Helvetica Neue"/>
              <a:cs typeface="Helvetica Neue"/>
              <a:sym typeface="Helvetica Neue"/>
            </a:endParaRPr>
          </a:p>
        </p:txBody>
      </p:sp>
      <p:pic>
        <p:nvPicPr>
          <p:cNvPr id="373" name="Google Shape;373;p57"/>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8"/>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95959"/>
              </a:buClr>
              <a:buSzPts val="3200"/>
              <a:buFont typeface="Helvetica Neue"/>
              <a:buNone/>
            </a:pPr>
            <a:r>
              <a:rPr lang="en-US"/>
              <a:t>Reflexión</a:t>
            </a:r>
            <a:endParaRPr/>
          </a:p>
        </p:txBody>
      </p:sp>
      <p:sp>
        <p:nvSpPr>
          <p:cNvPr id="380" name="Google Shape;380;p58"/>
          <p:cNvSpPr txBox="1">
            <a:spLocks noGrp="1"/>
          </p:cNvSpPr>
          <p:nvPr>
            <p:ph type="body" idx="1"/>
          </p:nvPr>
        </p:nvSpPr>
        <p:spPr>
          <a:xfrm>
            <a:off x="466722" y="1643270"/>
            <a:ext cx="11261452" cy="4380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ts val="2800"/>
              <a:buNone/>
            </a:pPr>
            <a:r>
              <a:rPr lang="en-US">
                <a:solidFill>
                  <a:srgbClr val="FFFFFF"/>
                </a:solidFill>
                <a:latin typeface="Helvetica Neue Light"/>
                <a:ea typeface="Helvetica Neue Light"/>
                <a:cs typeface="Helvetica Neue Light"/>
                <a:sym typeface="Helvetica Neue Light"/>
              </a:rPr>
              <a:t>Piensa en algo que te encantaría de ser parte de este tipo de futuro.</a:t>
            </a:r>
            <a:endParaRPr sz="2800">
              <a:solidFill>
                <a:srgbClr val="FFFFFF"/>
              </a:solidFill>
              <a:latin typeface="Helvetica Neue Light"/>
              <a:ea typeface="Helvetica Neue Light"/>
              <a:cs typeface="Helvetica Neue Light"/>
              <a:sym typeface="Helvetica Neue Light"/>
            </a:endParaRPr>
          </a:p>
        </p:txBody>
      </p:sp>
      <p:sp>
        <p:nvSpPr>
          <p:cNvPr id="381" name="Google Shape;381;p58"/>
          <p:cNvSpPr txBox="1"/>
          <p:nvPr/>
        </p:nvSpPr>
        <p:spPr>
          <a:xfrm>
            <a:off x="838200" y="2631449"/>
            <a:ext cx="8229600" cy="11187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800"/>
              <a:buFont typeface="Noto Sans Symbols"/>
              <a:buNone/>
            </a:pPr>
            <a:r>
              <a:rPr lang="en-US" sz="2800">
                <a:solidFill>
                  <a:srgbClr val="FFFFFF"/>
                </a:solidFill>
                <a:latin typeface="Helvetica Neue Light"/>
                <a:ea typeface="Helvetica Neue Light"/>
                <a:cs typeface="Helvetica Neue Light"/>
                <a:sym typeface="Helvetica Neue Light"/>
              </a:rPr>
              <a:t>Tómate </a:t>
            </a:r>
            <a:r>
              <a:rPr lang="en-US" sz="2800" b="1">
                <a:solidFill>
                  <a:srgbClr val="FFC84B"/>
                </a:solidFill>
                <a:latin typeface="Helvetica Neue"/>
                <a:ea typeface="Helvetica Neue"/>
                <a:cs typeface="Helvetica Neue"/>
                <a:sym typeface="Helvetica Neue"/>
              </a:rPr>
              <a:t>un minuto de silencio</a:t>
            </a:r>
            <a:r>
              <a:rPr lang="en-US" sz="2800">
                <a:solidFill>
                  <a:srgbClr val="FFFFFF"/>
                </a:solidFill>
                <a:latin typeface="Helvetica Neue Light"/>
                <a:ea typeface="Helvetica Neue Light"/>
                <a:cs typeface="Helvetica Neue Light"/>
                <a:sym typeface="Helvetica Neue Light"/>
              </a:rPr>
              <a:t> para reflexionar acerca de tu experiencia.</a:t>
            </a:r>
            <a:endParaRPr sz="2100">
              <a:solidFill>
                <a:srgbClr val="FFFFFF"/>
              </a:solidFill>
              <a:latin typeface="Helvetica Neue Light"/>
              <a:ea typeface="Helvetica Neue Light"/>
              <a:cs typeface="Helvetica Neue Light"/>
              <a:sym typeface="Helvetica Neue Light"/>
            </a:endParaRPr>
          </a:p>
        </p:txBody>
      </p:sp>
      <p:pic>
        <p:nvPicPr>
          <p:cNvPr id="382" name="Google Shape;382;p58"/>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9"/>
          <p:cNvSpPr txBox="1">
            <a:spLocks noGrp="1"/>
          </p:cNvSpPr>
          <p:nvPr>
            <p:ph type="body" idx="1"/>
          </p:nvPr>
        </p:nvSpPr>
        <p:spPr>
          <a:xfrm>
            <a:off x="466722" y="2416628"/>
            <a:ext cx="11261452" cy="36071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5400"/>
              <a:buFont typeface="Noto Sans Symbols"/>
              <a:buNone/>
            </a:pPr>
            <a:r>
              <a:rPr lang="en-US" sz="5400" b="0" i="0" u="none" strike="noStrike" cap="none">
                <a:solidFill>
                  <a:srgbClr val="FFFFFF"/>
                </a:solidFill>
                <a:latin typeface="Helvetica Neue Light"/>
                <a:ea typeface="Helvetica Neue Light"/>
                <a:cs typeface="Helvetica Neue Light"/>
                <a:sym typeface="Helvetica Neue Light"/>
              </a:rPr>
              <a:t>¿Cómo te </a:t>
            </a:r>
            <a:r>
              <a:rPr lang="en-US" sz="5400" b="1" i="0" u="none" strike="noStrike" cap="none">
                <a:solidFill>
                  <a:srgbClr val="FFC84B"/>
                </a:solidFill>
                <a:latin typeface="Helvetica Neue"/>
                <a:ea typeface="Helvetica Neue"/>
                <a:cs typeface="Helvetica Neue"/>
                <a:sym typeface="Helvetica Neue"/>
              </a:rPr>
              <a:t>sientes?</a:t>
            </a:r>
            <a:endParaRPr/>
          </a:p>
        </p:txBody>
      </p:sp>
      <p:pic>
        <p:nvPicPr>
          <p:cNvPr id="388" name="Google Shape;388;p59"/>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0"/>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95959"/>
              </a:buClr>
              <a:buSzPts val="3200"/>
              <a:buFont typeface="Helvetica Neue"/>
              <a:buNone/>
            </a:pPr>
            <a:r>
              <a:rPr lang="en-US"/>
              <a:t>Reflexión y Discusión</a:t>
            </a:r>
            <a:endParaRPr/>
          </a:p>
        </p:txBody>
      </p:sp>
      <p:sp>
        <p:nvSpPr>
          <p:cNvPr id="395" name="Google Shape;395;p60"/>
          <p:cNvSpPr txBox="1">
            <a:spLocks noGrp="1"/>
          </p:cNvSpPr>
          <p:nvPr>
            <p:ph type="body" idx="1"/>
          </p:nvPr>
        </p:nvSpPr>
        <p:spPr>
          <a:xfrm>
            <a:off x="466722" y="1643270"/>
            <a:ext cx="11261452" cy="43805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lt1"/>
              </a:buClr>
              <a:buSzPts val="2800"/>
              <a:buChar char="•"/>
            </a:pPr>
            <a:r>
              <a:rPr lang="en-US"/>
              <a:t>¿Qué te sorprendió?</a:t>
            </a:r>
            <a:endParaRPr/>
          </a:p>
          <a:p>
            <a:pPr marL="228600" lvl="0" indent="-228600" algn="l" rtl="0">
              <a:lnSpc>
                <a:spcPct val="100000"/>
              </a:lnSpc>
              <a:spcBef>
                <a:spcPts val="1000"/>
              </a:spcBef>
              <a:spcAft>
                <a:spcPts val="0"/>
              </a:spcAft>
              <a:buClr>
                <a:schemeClr val="lt1"/>
              </a:buClr>
              <a:buSzPts val="2800"/>
              <a:buChar char="•"/>
            </a:pPr>
            <a:r>
              <a:rPr lang="en-US">
                <a:latin typeface="Helvetica Neue Light"/>
                <a:ea typeface="Helvetica Neue Light"/>
                <a:cs typeface="Helvetica Neue Light"/>
                <a:sym typeface="Helvetica Neue Light"/>
              </a:rPr>
              <a:t>¿Cuáles fueron tus ideas clave?</a:t>
            </a:r>
            <a:endParaRPr/>
          </a:p>
          <a:p>
            <a:pPr marL="228600" lvl="0" indent="-228600" algn="l" rtl="0">
              <a:lnSpc>
                <a:spcPct val="100000"/>
              </a:lnSpc>
              <a:spcBef>
                <a:spcPts val="1000"/>
              </a:spcBef>
              <a:spcAft>
                <a:spcPts val="0"/>
              </a:spcAft>
              <a:buClr>
                <a:schemeClr val="lt1"/>
              </a:buClr>
              <a:buSzPts val="2800"/>
              <a:buChar char="•"/>
            </a:pPr>
            <a:r>
              <a:rPr lang="en-US"/>
              <a:t>¿Qué rescatarás de hoy y cómo puedes aplicar lo aprendido en mundo real?</a:t>
            </a:r>
            <a:endParaRPr/>
          </a:p>
        </p:txBody>
      </p:sp>
      <p:pic>
        <p:nvPicPr>
          <p:cNvPr id="396" name="Google Shape;396;p60"/>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1"/>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95959"/>
              </a:buClr>
              <a:buSzPts val="3200"/>
              <a:buFont typeface="Helvetica Neue"/>
              <a:buNone/>
            </a:pPr>
            <a:br>
              <a:rPr lang="en-US"/>
            </a:br>
            <a:r>
              <a:rPr lang="en-US"/>
              <a:t>Mirando hacia el futuro</a:t>
            </a:r>
            <a:endParaRPr/>
          </a:p>
        </p:txBody>
      </p:sp>
      <p:sp>
        <p:nvSpPr>
          <p:cNvPr id="403" name="Google Shape;403;p61"/>
          <p:cNvSpPr txBox="1">
            <a:spLocks noGrp="1"/>
          </p:cNvSpPr>
          <p:nvPr>
            <p:ph type="body" idx="1"/>
          </p:nvPr>
        </p:nvSpPr>
        <p:spPr>
          <a:xfrm>
            <a:off x="466722" y="1643270"/>
            <a:ext cx="11261452" cy="43805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lt1"/>
              </a:buClr>
              <a:buSzPts val="2800"/>
              <a:buChar char="•"/>
            </a:pPr>
            <a:r>
              <a:rPr lang="en-US" sz="2800">
                <a:latin typeface="Helvetica Neue Light"/>
                <a:ea typeface="Helvetica Neue Light"/>
                <a:cs typeface="Helvetica Neue Light"/>
                <a:sym typeface="Helvetica Neue Light"/>
              </a:rPr>
              <a:t>Tenemos las herramientas</a:t>
            </a:r>
            <a:endParaRPr sz="2800">
              <a:latin typeface="Helvetica Neue Light"/>
              <a:ea typeface="Helvetica Neue Light"/>
              <a:cs typeface="Helvetica Neue Light"/>
              <a:sym typeface="Helvetica Neue Light"/>
            </a:endParaRPr>
          </a:p>
          <a:p>
            <a:pPr marL="228600" lvl="0" indent="-228600" algn="l" rtl="0">
              <a:lnSpc>
                <a:spcPct val="80000"/>
              </a:lnSpc>
              <a:spcBef>
                <a:spcPts val="1000"/>
              </a:spcBef>
              <a:spcAft>
                <a:spcPts val="0"/>
              </a:spcAft>
              <a:buClr>
                <a:schemeClr val="lt1"/>
              </a:buClr>
              <a:buSzPts val="2800"/>
              <a:buChar char="•"/>
            </a:pPr>
            <a:r>
              <a:rPr lang="en-US" sz="2800">
                <a:latin typeface="Helvetica Neue Light"/>
                <a:ea typeface="Helvetica Neue Light"/>
                <a:cs typeface="Helvetica Neue Light"/>
                <a:sym typeface="Helvetica Neue Light"/>
              </a:rPr>
              <a:t>La energía solar y eólica están creciendo y abaratándose</a:t>
            </a:r>
            <a:endParaRPr sz="2800">
              <a:latin typeface="Helvetica Neue Light"/>
              <a:ea typeface="Helvetica Neue Light"/>
              <a:cs typeface="Helvetica Neue Light"/>
              <a:sym typeface="Helvetica Neue Light"/>
            </a:endParaRPr>
          </a:p>
          <a:p>
            <a:pPr marL="228600" lvl="0" indent="-228600" algn="l" rtl="0">
              <a:lnSpc>
                <a:spcPct val="80000"/>
              </a:lnSpc>
              <a:spcBef>
                <a:spcPts val="1000"/>
              </a:spcBef>
              <a:spcAft>
                <a:spcPts val="0"/>
              </a:spcAft>
              <a:buClr>
                <a:schemeClr val="lt1"/>
              </a:buClr>
              <a:buSzPts val="2800"/>
              <a:buChar char="•"/>
            </a:pPr>
            <a:r>
              <a:rPr lang="en-US" sz="2800">
                <a:latin typeface="Helvetica Neue Light"/>
                <a:ea typeface="Helvetica Neue Light"/>
                <a:cs typeface="Helvetica Neue Light"/>
                <a:sym typeface="Helvetica Neue Light"/>
              </a:rPr>
              <a:t>Las corporaciones están invirtiendo en tecnologías limpias</a:t>
            </a:r>
            <a:endParaRPr sz="2800">
              <a:latin typeface="Helvetica Neue Light"/>
              <a:ea typeface="Helvetica Neue Light"/>
              <a:cs typeface="Helvetica Neue Light"/>
              <a:sym typeface="Helvetica Neue Light"/>
            </a:endParaRPr>
          </a:p>
          <a:p>
            <a:pPr marL="228600" lvl="0" indent="-228600" algn="l" rtl="0">
              <a:lnSpc>
                <a:spcPct val="80000"/>
              </a:lnSpc>
              <a:spcBef>
                <a:spcPts val="1000"/>
              </a:spcBef>
              <a:spcAft>
                <a:spcPts val="0"/>
              </a:spcAft>
              <a:buClr>
                <a:schemeClr val="lt1"/>
              </a:buClr>
              <a:buSzPts val="2800"/>
              <a:buChar char="•"/>
            </a:pPr>
            <a:r>
              <a:rPr lang="en-US" sz="2800">
                <a:latin typeface="Helvetica Neue Light"/>
                <a:ea typeface="Helvetica Neue Light"/>
                <a:cs typeface="Helvetica Neue Light"/>
                <a:sym typeface="Helvetica Neue Light"/>
              </a:rPr>
              <a:t>Los países y estados se están reforzando</a:t>
            </a:r>
            <a:endParaRPr sz="2800">
              <a:latin typeface="Helvetica Neue Light"/>
              <a:ea typeface="Helvetica Neue Light"/>
              <a:cs typeface="Helvetica Neue Light"/>
              <a:sym typeface="Helvetica Neue Light"/>
            </a:endParaRPr>
          </a:p>
          <a:p>
            <a:pPr marL="228600" lvl="0" indent="-228600" algn="l" rtl="0">
              <a:lnSpc>
                <a:spcPct val="80000"/>
              </a:lnSpc>
              <a:spcBef>
                <a:spcPts val="1000"/>
              </a:spcBef>
              <a:spcAft>
                <a:spcPts val="0"/>
              </a:spcAft>
              <a:buClr>
                <a:schemeClr val="lt1"/>
              </a:buClr>
              <a:buSzPts val="2800"/>
              <a:buChar char="•"/>
            </a:pPr>
            <a:r>
              <a:rPr lang="en-US" sz="2800">
                <a:latin typeface="Helvetica Neue Light"/>
                <a:ea typeface="Helvetica Neue Light"/>
                <a:cs typeface="Helvetica Neue Light"/>
                <a:sym typeface="Helvetica Neue Light"/>
              </a:rPr>
              <a:t>El público en general </a:t>
            </a:r>
            <a:r>
              <a:rPr lang="en-US">
                <a:latin typeface="Helvetica Neue Light"/>
                <a:ea typeface="Helvetica Neue Light"/>
                <a:cs typeface="Helvetica Neue Light"/>
                <a:sym typeface="Helvetica Neue Light"/>
              </a:rPr>
              <a:t>se está volviendo más educado y comprometido</a:t>
            </a:r>
            <a:endParaRPr sz="2800">
              <a:latin typeface="Helvetica Neue Light"/>
              <a:ea typeface="Helvetica Neue Light"/>
              <a:cs typeface="Helvetica Neue Light"/>
              <a:sym typeface="Helvetica Neue Light"/>
            </a:endParaRPr>
          </a:p>
        </p:txBody>
      </p:sp>
      <p:pic>
        <p:nvPicPr>
          <p:cNvPr id="404" name="Google Shape;404;p61"/>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943E6772-5450-D54F-A8F7-2DC3111B4007}"/>
              </a:ext>
            </a:extLst>
          </p:cNvPr>
          <p:cNvGraphicFramePr/>
          <p:nvPr/>
        </p:nvGraphicFramePr>
        <p:xfrm>
          <a:off x="326571" y="1214845"/>
          <a:ext cx="11482252" cy="5414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Rectangle 31">
            <a:extLst>
              <a:ext uri="{FF2B5EF4-FFF2-40B4-BE49-F238E27FC236}">
                <a16:creationId xmlns:a16="http://schemas.microsoft.com/office/drawing/2014/main" id="{10E4A5E2-BD9A-45AD-893D-AFC1338FF1B9}"/>
              </a:ext>
            </a:extLst>
          </p:cNvPr>
          <p:cNvSpPr/>
          <p:nvPr/>
        </p:nvSpPr>
        <p:spPr>
          <a:xfrm>
            <a:off x="1524000" y="33869"/>
            <a:ext cx="9144000" cy="86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6722" y="341570"/>
            <a:ext cx="11261452" cy="524156"/>
          </a:xfrm>
        </p:spPr>
        <p:txBody>
          <a:bodyPr>
            <a:normAutofit/>
          </a:bodyPr>
          <a:lstStyle/>
          <a:p>
            <a:r>
              <a:rPr lang="en-US" sz="2800" dirty="0" err="1"/>
              <a:t>Compañías</a:t>
            </a:r>
            <a:r>
              <a:rPr lang="en-US" sz="2800" dirty="0"/>
              <a:t> que </a:t>
            </a:r>
            <a:r>
              <a:rPr lang="en-US" sz="2800" dirty="0" err="1"/>
              <a:t>están</a:t>
            </a:r>
            <a:r>
              <a:rPr lang="en-US" sz="2800" dirty="0"/>
              <a:t> </a:t>
            </a:r>
            <a:r>
              <a:rPr lang="en-US" sz="2800" dirty="0" err="1"/>
              <a:t>tomando</a:t>
            </a:r>
            <a:r>
              <a:rPr lang="en-US" sz="2800" dirty="0"/>
              <a:t> </a:t>
            </a:r>
            <a:r>
              <a:rPr lang="en-US" sz="2800" dirty="0" err="1"/>
              <a:t>acción</a:t>
            </a:r>
            <a:endParaRPr lang="en-US" sz="2800" dirty="0"/>
          </a:p>
        </p:txBody>
      </p:sp>
      <p:sp>
        <p:nvSpPr>
          <p:cNvPr id="66568" name="AutoShape 8"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0" name="AutoShape 10"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2" name="AutoShape 12"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4" name="AutoShape 14"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8" name="AutoShape 18"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0" name="AutoShape 20"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6" name="AutoShape 26" descr="data:image/jpeg;base64,/9j/4AAQSkZJRgABAQAAAQABAAD/2wCEAAkGBhIPDw8PDxMQEBAQDRgQERAPDhEQEBEQGBAVFRUQFBcYHSoeGhkkHhQVHy8gJScpLC8sFR4yNjAtQScrMCkBCQoKDgwOGA4PGjUkHyQtNCwtNS80NSwwMS4sLSwvKSw1Ly8sKS0tLiovLC4sLCwsMCktMCwsLCwsLCksLDQsKf/AABEIALABAAMBIgACEQEDEQH/xAAbAAEAAgMBAQAAAAAAAAAAAAAAAQcFBggEA//EAEQQAAICAgADBAYECgcJAAAAAAABAgMEEQUSIQYHEzEUIkFRYbM0cXSRIzI1U1RzgZOj0hYXJUJSobIVM0NicoOUscL/xAAaAQEAAwEBAQAAAAAAAAAAAAAAAgMEAQUG/8QALxEAAgIBAgQEAwkBAAAAAAAAAAECAxEEEhMhMVEyQXHwYcHRBRQVIjORobHhgf/aAAwDAQACEQMRAD8AvEAAAAAAAAAAAAAAAAAAAAAAAAAAAAAAAAAAAAAAAAAAAAAAAAAAAAAAAAAAAAAAAAAAAAAAAAAAAAAAAAAAAAAAAAAAAAAAAAAAAAAAAAAAAAAAAAAAAAAAAAAAAAAAAAAAAAAAAAAAAAAAAAAAAAAAAAAAAAAAAAAAAAAAAAAAAAAAAAAAAAA1LvI7XW8Lxqr6Y1zlPJVTVvNyqLrnLa5WuvqonXB2SUY9WclJRWWbaCjv69cz8zifxf5gu/TM/MYn8X+Y2/h1/Yo+8wLxBR39emZ+Yxf438xP9emZ+Yxf4v8AMPw6/t/I+81l4ApCvvxzJSivAxeskv8Ai+1pf4viXbBma7Tzpxv8yyFkZ+Exed2qxMebqvyaKrIpNwstjGSTW09MyVNynGM4tSjKKlGS6pxa2mjn3vh/K+R+oq+UXp2b+hYn2Sr5US2/TquuE0/ERhY5SlHsfXiXGaMVRlkW10xk+WLtmopvW9LfwJ4dxanJi549ld0FLlcq5KSUkk2tr29V95XPfx9GwvtUvks9fccv7Ot+3T+XWHp0tPxs88jiPibCw77lCMpzajGMXKUm9JRS22/gY/h/abEyJ+HRkUWz5ebkrtjKXKvN6Xs6k9p/oOZ9kt+VI5gwMqymcLqZShZW1KM4dHF9Ev2dde57J6XSK+MnnDRG27htHWOzE5favDpslVbk0V2RaUoTtipJtJpNftRg+77vBr4lVyWahl1x3ZWvKa/O1+9e9exlT95P5byf11Xy4HKNJvtdc+WEdstxFSidFRZ8M/OrorlbdONdcdc05vlitvS2/raPtA1LvY/I+Z/2/nQMlcd81Huy2TwmzO8N7RY2VJxx76bpRjzSVVim1HetvXxMhKWuvuKV7ifpmX9lj84ui2vmi170196LdTSqbHBMjVPfHcYb+nHD/wBMxf30R/Tjh/6Zi/v4FfvuEX6a/wDxY/zla8E4R6VmU4nNyeLf4XPy711fra38PI3V6TT2JuM3y68iiVtkcZXU6Oo7Y4Nk41wysaU5y5YxjdFylJ+SSMwVhwbuU9GyaMj0vn8G6NvJ6Mo83K963zvRZ6RgujVFrhyyaIOT8SMTmdq8OiyVV2TRXZHXNCdsYyW0mtp/Bo+X9OMD9Mxf30Sju9b8sZn1V/JgbVi9ylM64T9Oa5oRlrwanrcU9b5ja9JTCEZzk1ldijizcmoroWTT2ywZyjCGVjSnOSjGMbotyk3pJL3mZ2VbwnuZqpyKLo5jm6b4XcngV+tyTUtPUunl5/EtFeRiujVFrhyyXwcmvzIx/Ee0ONjSjHIvpplJc0VbNQbSem1s8i7b4H6Xi/volY9+30rC+zT+aj4dlO6FZ+HTlvJdTtTfJ6OpqOpuPm5L3GuGlq4MbbJNZKXbPe4xRceDxzHyP9xdTa/dXbCb+5PZ7tnPXbDu3yOExjkxsjbVzqPi1xlVZXN/iuS29b96fmWH3S9srM6q2jIlz346TVj/ABrKpbScv+ZNa38UV3aRRr4tcsolC1uW2SwywzXe29cJUV88FZq9OKai5J8kusOZNKWtrbXt9hsRrHb3ndNEao8055KivWgtbrn6+pRcZa8+Xo37HvW81PjRbPws118zamoSlXtTUljS5VGUUoz1FRXKtt8spS9vX3+DP7OVW79JxrVqt+tDhvhztbbXMnTNuPL6vlvaknrzMdRk1ZFqqr9F8SElGePn8O9Fy6oR5VzeMpcrfRdZf4l5nonxCrGsl6bjZXCJJcruxcqdsJOyfqyqT2tbg29LyXkemoyi8Lr/AD9f2TMvqajxzsVybnh2ePFUq6VEk4ZVdfk5Ot9Zcr6PXVGql2VW3Tqdlc6uKYiylz5D5asiEX4XNOOlyvS2pL1ZbX3aF244RU36dib8KyyULq3Dw51XRscG5QfWO30a1rmfxN2n1Db2S9/1/SKLakllGqY348P1kf8AWjrOBybjr14frI/60dZRMf2r1h/35Fuj6M5+746WuLWtrpPGrlH4rlcf/aaLn7G8Rhfw/EnVJSj6NCL0/KcYKMov3NNeRje3fYKvilcHzeFfVtV265lyvzhNe2Pt+DKy/qp4tRJqhx0/OVGW6lL609P7yvdVqKYwctrj3J4lXNySymbD37Z8HDDoUk7VbO1wT6xhycqb922+n1My3cjU1wycn5TzLJR+KUYR396ZqPC+5fNus5syyFMW/XfiO+6X1ezf1suTg/Ca8SirHpXLXVDlivN/Ft+1t7bfvZDUWVwoVEHklXGTm5tYPj2n+g5n2O35Uike6DChfnW02xU67OH2RnCS3GUeavo0XpxvFldjZFUNc9mPOuO3pc0oOK2/2lcd2vd3mcPzXfkqrw3jSr/B2875m4NdNfBkdPZGNFib5vodsi3ZF4NR7YdkMjgmVDJxpT8HxN0Xp+tXP81Z7+m1t9JLZr/GuNSzs15U4qE7Z180Yva5oqEW17k2tnTHEOH15FU6boqyuyPLOEltNMpvincvlQyX6LKuzH8RSg7bOWxR5tuMlrq17/aa9LrYS/V5SSxnuim2lrw9C7YeRqXex+R8z6ofOgbbAwHb3gtmbw7IxqOXxLOXl55cselkZPb+pHkUNKyLfdGufOLK07ifpmX9lj81F2Fad1/YTK4bkZFmSqlGyhQj4dvO+bxObr09xZSL9dOM7nKLyiFEXGCTDOauxP5Yw/t3/wBSOlZFM9m+63Ox+IY+TYqPDryvEly3bly7k+i18UW6KyEIWKTxlfUhfFtxx3LmRJCJPONJzl3rP+2Mz6q/kQM/jdxdtkIWek0+vBS08ee1tJ68/ie3t13ZZubxDIyaFT4dnJy893LL1a4xe1r3oxa7rOMLytX7M6xH0Eb06oKFii0ufn5Hn7Hvk3HJufd/3aT4Vk23zurtVlHhcsKpQafOpbbb+H+ZYKKX4R3bcWryceyyxOuvJrnNem2S3CNiclr29Ey6F5HlavnPc57m+xrq6Yxgpbv3+lYX2afzUb53V/kfC/6Z/NmYPvR7CZXEr8aeMquWumUJeJZyPmc01rp1NQr7o+LRWozrjFeSjmTil9SS0bFw7dNCtzSa/wBKPzRtcksm898XG6a+H2YzlF3XyioVppySjNSlNr2JJffo1fuJxJPJzLtepGiNe/Zzynza+6P+Z8eHdyOVOe8q6quLfrOHNdY18G9Lf1lsdnezlPD6I4+PHUV1lJ9Zzk/Ocn7yFllVNDphLc2SjGU5qcljBljS+9OqE8Sqq6EpVWZOp2QaUsfVVko5HVqLinFbUnppv26N0NL71eD+l4MaY78Xx1Olf3ZTjCTlGXw5Od+T6pdDFp/1Y5L5+Fle5F8FZHhfFo3289Narzq5c9j1uVbgkvwtCcuje30bfsS9HpOXwr0fHspjxDCyoRh+Fasjc2/VqrntqvlT0ova/GaftXh4DxCjKp/2bZfKNsKJRws2aUIRb9aePFNcyhJLSbe9bSS8iOz3G1w6UeHcQVltM5NW46ctYvPHlTiktyk1LbS0kn06s9mUXzjjPw7/ABXb07mRS8/foZWHCYNUZXCshzhCM6sjAp5m2oeJc6op/jxb6esuu9xfXR6sfJq4vVOyahRmZFEo21Jtp4+l6+teTtp2m+sX572Yi/hORwbIx7cHpVkWymr7tOPgQ21RdryioKU2+jfT2x0ZP8Hf4PFMHxFuVdGRzrllKcbZ2Sior3tV8yXTUvgyuS6ST9H+/J+/I78GVdTFqyKfRq2Ka90lNJr79nWMDlniUdZty89Z01tfaGdTQIfajyq36/IaXluJ0NEg8Y2kaJAAI0NEgAEaJAADQABGiQAARokAAAAEaJAAI0ToAAEaJABGiQAAal3i8JyL6cSWHvxcbOjkJxjzSXLXYui2t7cktbXRs20E65uElJHGsrBSHH+wedG3xcHFcfSI+NOUZVxuosk25URTlqtJ9dxbb/xGc4p2SzsvF9ItrhHimPTGqMlGP4aGtylGfNrxddFLok9689q0tDRqetm8clyKuCip+zvZfLrps4bl4tt9NmPKEbpXQVVFs5KTUFzb5FpPm6vmj0WmTwnsnnYdtsY0ynUouuvknFx8Kt/gnFOS1ZZJynJvyW17S19DRx6ybzyXP3k7wkc6R7t+KOxTliWdbFOX4Sn2z2/7xfOLO93WKcYqn+615+fTrvqZLRJy/VSvxuS5CFSh0AAMh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Rounded Rectangle 21">
            <a:extLst>
              <a:ext uri="{FF2B5EF4-FFF2-40B4-BE49-F238E27FC236}">
                <a16:creationId xmlns:a16="http://schemas.microsoft.com/office/drawing/2014/main" id="{C93BD150-B628-4F40-90C9-F322F911ABEA}"/>
              </a:ext>
            </a:extLst>
          </p:cNvPr>
          <p:cNvSpPr/>
          <p:nvPr/>
        </p:nvSpPr>
        <p:spPr>
          <a:xfrm>
            <a:off x="445434" y="4236348"/>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06DC0024-EED8-654C-B870-FEE6AC5A0025}"/>
              </a:ext>
            </a:extLst>
          </p:cNvPr>
          <p:cNvSpPr/>
          <p:nvPr/>
        </p:nvSpPr>
        <p:spPr>
          <a:xfrm>
            <a:off x="4316394" y="4240703"/>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65CE85-33E4-7148-90D8-DB01A7E7A520}"/>
              </a:ext>
            </a:extLst>
          </p:cNvPr>
          <p:cNvSpPr txBox="1"/>
          <p:nvPr/>
        </p:nvSpPr>
        <p:spPr>
          <a:xfrm>
            <a:off x="4231602" y="4262474"/>
            <a:ext cx="3708321" cy="2554545"/>
          </a:xfrm>
          <a:prstGeom prst="rect">
            <a:avLst/>
          </a:prstGeom>
          <a:noFill/>
          <a:ln>
            <a:noFill/>
          </a:ln>
        </p:spPr>
        <p:txBody>
          <a:bodyPr wrap="square" rtlCol="0">
            <a:spAutoFit/>
          </a:bodyPr>
          <a:lstStyle/>
          <a:p>
            <a:pPr algn="ctr"/>
            <a:r>
              <a:rPr lang="en-US" sz="2000" b="1" dirty="0">
                <a:solidFill>
                  <a:schemeClr val="bg1"/>
                </a:solidFill>
              </a:rPr>
              <a:t>Más de 260 de las </a:t>
            </a:r>
            <a:r>
              <a:rPr lang="en-US" sz="2000" b="1" dirty="0" err="1">
                <a:solidFill>
                  <a:schemeClr val="bg1"/>
                </a:solidFill>
              </a:rPr>
              <a:t>compañías</a:t>
            </a:r>
            <a:r>
              <a:rPr lang="en-US" sz="2000" b="1" dirty="0">
                <a:solidFill>
                  <a:schemeClr val="bg1"/>
                </a:solidFill>
              </a:rPr>
              <a:t> </a:t>
            </a:r>
            <a:r>
              <a:rPr lang="en-US" sz="2000" b="1" dirty="0" err="1">
                <a:solidFill>
                  <a:schemeClr val="bg1"/>
                </a:solidFill>
              </a:rPr>
              <a:t>más</a:t>
            </a:r>
            <a:r>
              <a:rPr lang="en-US" sz="2000" b="1" dirty="0">
                <a:solidFill>
                  <a:schemeClr val="bg1"/>
                </a:solidFill>
              </a:rPr>
              <a:t> </a:t>
            </a:r>
            <a:r>
              <a:rPr lang="en-US" sz="2000" b="1" dirty="0" err="1">
                <a:solidFill>
                  <a:schemeClr val="bg1"/>
                </a:solidFill>
              </a:rPr>
              <a:t>grandes</a:t>
            </a:r>
            <a:r>
              <a:rPr lang="en-US" sz="2000" b="1" dirty="0">
                <a:solidFill>
                  <a:schemeClr val="bg1"/>
                </a:solidFill>
              </a:rPr>
              <a:t> del </a:t>
            </a:r>
            <a:r>
              <a:rPr lang="en-US" sz="2000" b="1" dirty="0" err="1">
                <a:solidFill>
                  <a:schemeClr val="bg1"/>
                </a:solidFill>
              </a:rPr>
              <a:t>mundo</a:t>
            </a:r>
            <a:r>
              <a:rPr lang="en-US" sz="2000" b="1" dirty="0">
                <a:solidFill>
                  <a:schemeClr val="bg1"/>
                </a:solidFill>
              </a:rPr>
              <a:t> se </a:t>
            </a:r>
            <a:r>
              <a:rPr lang="en-US" sz="2000" b="1" dirty="0" err="1">
                <a:solidFill>
                  <a:schemeClr val="bg1"/>
                </a:solidFill>
              </a:rPr>
              <a:t>comprometieron</a:t>
            </a:r>
            <a:r>
              <a:rPr lang="en-US" sz="2000" b="1" dirty="0">
                <a:solidFill>
                  <a:schemeClr val="bg1"/>
                </a:solidFill>
              </a:rPr>
              <a:t> a usar </a:t>
            </a:r>
            <a:r>
              <a:rPr lang="en-US" sz="2000" b="1" dirty="0">
                <a:solidFill>
                  <a:srgbClr val="FFC000"/>
                </a:solidFill>
              </a:rPr>
              <a:t>100% </a:t>
            </a:r>
            <a:r>
              <a:rPr lang="en-US" sz="2000" b="1" dirty="0" err="1">
                <a:solidFill>
                  <a:srgbClr val="FFC000"/>
                </a:solidFill>
              </a:rPr>
              <a:t>electricidad</a:t>
            </a:r>
            <a:r>
              <a:rPr lang="en-US" sz="2000" b="1" dirty="0">
                <a:solidFill>
                  <a:srgbClr val="FFC000"/>
                </a:solidFill>
              </a:rPr>
              <a:t> </a:t>
            </a:r>
            <a:r>
              <a:rPr lang="en-US" sz="2000" b="1" dirty="0" err="1">
                <a:solidFill>
                  <a:srgbClr val="FFC000"/>
                </a:solidFill>
              </a:rPr>
              <a:t>renovable</a:t>
            </a:r>
            <a:r>
              <a:rPr lang="en-US" sz="2000" b="1" dirty="0">
                <a:solidFill>
                  <a:srgbClr val="FFC000"/>
                </a:solidFill>
              </a:rPr>
              <a:t> </a:t>
            </a:r>
            <a:r>
              <a:rPr lang="en-US" sz="2000" b="1" dirty="0" err="1">
                <a:solidFill>
                  <a:schemeClr val="bg1"/>
                </a:solidFill>
              </a:rPr>
              <a:t>hacia</a:t>
            </a:r>
            <a:r>
              <a:rPr lang="en-US" sz="2000" b="1" dirty="0">
                <a:solidFill>
                  <a:schemeClr val="bg1"/>
                </a:solidFill>
              </a:rPr>
              <a:t> 2050, con una </a:t>
            </a:r>
            <a:r>
              <a:rPr lang="en-US" sz="2000" b="1" dirty="0" err="1">
                <a:solidFill>
                  <a:schemeClr val="bg1"/>
                </a:solidFill>
              </a:rPr>
              <a:t>fecha</a:t>
            </a:r>
            <a:r>
              <a:rPr lang="en-US" sz="2000" b="1" dirty="0">
                <a:solidFill>
                  <a:schemeClr val="bg1"/>
                </a:solidFill>
              </a:rPr>
              <a:t> </a:t>
            </a:r>
            <a:r>
              <a:rPr lang="en-US" sz="2000" b="1" dirty="0" err="1">
                <a:solidFill>
                  <a:schemeClr val="bg1"/>
                </a:solidFill>
              </a:rPr>
              <a:t>objetivo</a:t>
            </a:r>
            <a:r>
              <a:rPr lang="en-US" sz="2000" b="1" dirty="0">
                <a:solidFill>
                  <a:schemeClr val="bg1"/>
                </a:solidFill>
              </a:rPr>
              <a:t> </a:t>
            </a:r>
            <a:r>
              <a:rPr lang="en-US" sz="2000" b="1" dirty="0" err="1">
                <a:solidFill>
                  <a:schemeClr val="bg1"/>
                </a:solidFill>
              </a:rPr>
              <a:t>promedio</a:t>
            </a:r>
            <a:r>
              <a:rPr lang="en-US" sz="2000" b="1" dirty="0">
                <a:solidFill>
                  <a:schemeClr val="bg1"/>
                </a:solidFill>
              </a:rPr>
              <a:t> de 2028</a:t>
            </a:r>
          </a:p>
          <a:p>
            <a:pPr algn="ctr"/>
            <a:endParaRPr lang="en-US" sz="2000" dirty="0">
              <a:solidFill>
                <a:schemeClr val="bg1"/>
              </a:solidFill>
            </a:endParaRPr>
          </a:p>
        </p:txBody>
      </p:sp>
      <p:sp>
        <p:nvSpPr>
          <p:cNvPr id="14" name="TextBox 13">
            <a:extLst>
              <a:ext uri="{FF2B5EF4-FFF2-40B4-BE49-F238E27FC236}">
                <a16:creationId xmlns:a16="http://schemas.microsoft.com/office/drawing/2014/main" id="{DC597122-9D64-CE41-827B-E0D0D402BBA7}"/>
              </a:ext>
            </a:extLst>
          </p:cNvPr>
          <p:cNvSpPr txBox="1"/>
          <p:nvPr/>
        </p:nvSpPr>
        <p:spPr>
          <a:xfrm>
            <a:off x="723179" y="4379837"/>
            <a:ext cx="2991956" cy="2462213"/>
          </a:xfrm>
          <a:prstGeom prst="rect">
            <a:avLst/>
          </a:prstGeom>
          <a:noFill/>
        </p:spPr>
        <p:txBody>
          <a:bodyPr wrap="square" rtlCol="0">
            <a:spAutoFit/>
          </a:bodyPr>
          <a:lstStyle/>
          <a:p>
            <a:pPr algn="ctr"/>
            <a:r>
              <a:rPr lang="en-US" sz="2200" b="1" dirty="0">
                <a:solidFill>
                  <a:schemeClr val="bg1"/>
                </a:solidFill>
              </a:rPr>
              <a:t>La </a:t>
            </a:r>
            <a:r>
              <a:rPr lang="en-US" sz="2200" b="1" dirty="0" err="1">
                <a:solidFill>
                  <a:schemeClr val="bg1"/>
                </a:solidFill>
              </a:rPr>
              <a:t>marca</a:t>
            </a:r>
            <a:r>
              <a:rPr lang="en-US" sz="2200" b="1" dirty="0">
                <a:solidFill>
                  <a:schemeClr val="bg1"/>
                </a:solidFill>
              </a:rPr>
              <a:t> de </a:t>
            </a:r>
            <a:r>
              <a:rPr lang="en-US" sz="2200" b="1" dirty="0" err="1">
                <a:solidFill>
                  <a:schemeClr val="bg1"/>
                </a:solidFill>
              </a:rPr>
              <a:t>ropa</a:t>
            </a:r>
            <a:r>
              <a:rPr lang="en-US" sz="2200" b="1" dirty="0">
                <a:solidFill>
                  <a:schemeClr val="bg1"/>
                </a:solidFill>
              </a:rPr>
              <a:t> H&amp;M se </a:t>
            </a:r>
            <a:r>
              <a:rPr lang="en-US" sz="2200" b="1" dirty="0" err="1">
                <a:solidFill>
                  <a:schemeClr val="bg1"/>
                </a:solidFill>
              </a:rPr>
              <a:t>comprometió</a:t>
            </a:r>
            <a:r>
              <a:rPr lang="en-US" sz="2200" b="1" dirty="0">
                <a:solidFill>
                  <a:schemeClr val="bg1"/>
                </a:solidFill>
              </a:rPr>
              <a:t> a </a:t>
            </a:r>
            <a:r>
              <a:rPr lang="en-US" sz="2200" b="1" dirty="0" err="1">
                <a:solidFill>
                  <a:srgbClr val="FFC000"/>
                </a:solidFill>
              </a:rPr>
              <a:t>duplicar</a:t>
            </a:r>
            <a:r>
              <a:rPr lang="en-US" sz="2200" b="1" dirty="0">
                <a:solidFill>
                  <a:srgbClr val="FFC000"/>
                </a:solidFill>
              </a:rPr>
              <a:t> </a:t>
            </a:r>
            <a:r>
              <a:rPr lang="en-US" sz="2200" b="1" dirty="0" err="1">
                <a:solidFill>
                  <a:srgbClr val="FFC000"/>
                </a:solidFill>
              </a:rPr>
              <a:t>su</a:t>
            </a:r>
            <a:r>
              <a:rPr lang="en-US" sz="2200" b="1" dirty="0">
                <a:solidFill>
                  <a:srgbClr val="FFC000"/>
                </a:solidFill>
              </a:rPr>
              <a:t> </a:t>
            </a:r>
            <a:r>
              <a:rPr lang="en-US" sz="2200" b="1" dirty="0" err="1">
                <a:solidFill>
                  <a:srgbClr val="FFC000"/>
                </a:solidFill>
              </a:rPr>
              <a:t>eficiencia</a:t>
            </a:r>
            <a:r>
              <a:rPr lang="en-US" sz="2200" b="1" dirty="0">
                <a:solidFill>
                  <a:srgbClr val="FFC000"/>
                </a:solidFill>
              </a:rPr>
              <a:t> </a:t>
            </a:r>
            <a:r>
              <a:rPr lang="en-US" sz="2200" b="1" dirty="0" err="1">
                <a:solidFill>
                  <a:srgbClr val="FFC000"/>
                </a:solidFill>
              </a:rPr>
              <a:t>energética</a:t>
            </a:r>
            <a:endParaRPr lang="en-US" sz="2200" b="1" dirty="0">
              <a:solidFill>
                <a:srgbClr val="FFC000"/>
              </a:solidFill>
            </a:endParaRPr>
          </a:p>
          <a:p>
            <a:pPr algn="ctr"/>
            <a:r>
              <a:rPr lang="en-US" sz="2200" b="1" dirty="0" err="1">
                <a:solidFill>
                  <a:schemeClr val="bg1"/>
                </a:solidFill>
              </a:rPr>
              <a:t>hacia</a:t>
            </a:r>
            <a:r>
              <a:rPr lang="en-US" sz="2200" b="1" dirty="0">
                <a:solidFill>
                  <a:schemeClr val="bg1"/>
                </a:solidFill>
              </a:rPr>
              <a:t> 2030 </a:t>
            </a:r>
          </a:p>
          <a:p>
            <a:pPr algn="ctr"/>
            <a:endParaRPr lang="en-US" sz="2200" dirty="0"/>
          </a:p>
        </p:txBody>
      </p:sp>
      <p:sp>
        <p:nvSpPr>
          <p:cNvPr id="20" name="Rounded Rectangle 19">
            <a:extLst>
              <a:ext uri="{FF2B5EF4-FFF2-40B4-BE49-F238E27FC236}">
                <a16:creationId xmlns:a16="http://schemas.microsoft.com/office/drawing/2014/main" id="{E68B8055-BC14-0E4D-9EB8-D16169985E42}"/>
              </a:ext>
            </a:extLst>
          </p:cNvPr>
          <p:cNvSpPr/>
          <p:nvPr/>
        </p:nvSpPr>
        <p:spPr>
          <a:xfrm>
            <a:off x="8178645" y="4262474"/>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056FE9E-F73E-C14F-BAE1-BBFF26AF5F1E}"/>
              </a:ext>
            </a:extLst>
          </p:cNvPr>
          <p:cNvSpPr txBox="1"/>
          <p:nvPr/>
        </p:nvSpPr>
        <p:spPr>
          <a:xfrm>
            <a:off x="8323357" y="4358826"/>
            <a:ext cx="3274718" cy="2462213"/>
          </a:xfrm>
          <a:prstGeom prst="rect">
            <a:avLst/>
          </a:prstGeom>
          <a:noFill/>
        </p:spPr>
        <p:txBody>
          <a:bodyPr wrap="square" rtlCol="0">
            <a:spAutoFit/>
          </a:bodyPr>
          <a:lstStyle/>
          <a:p>
            <a:pPr algn="ctr"/>
            <a:r>
              <a:rPr lang="en-US" sz="2200" b="1" dirty="0">
                <a:solidFill>
                  <a:schemeClr val="bg1"/>
                </a:solidFill>
              </a:rPr>
              <a:t>Microsoft se </a:t>
            </a:r>
            <a:r>
              <a:rPr lang="en-US" sz="2200" b="1" dirty="0" err="1">
                <a:solidFill>
                  <a:schemeClr val="bg1"/>
                </a:solidFill>
              </a:rPr>
              <a:t>comprometió</a:t>
            </a:r>
            <a:r>
              <a:rPr lang="en-US" sz="2200" b="1" dirty="0">
                <a:solidFill>
                  <a:schemeClr val="bg1"/>
                </a:solidFill>
              </a:rPr>
              <a:t> a ser </a:t>
            </a:r>
            <a:r>
              <a:rPr lang="en-US" sz="2200" b="1" dirty="0" err="1">
                <a:solidFill>
                  <a:schemeClr val="bg1"/>
                </a:solidFill>
              </a:rPr>
              <a:t>carbono</a:t>
            </a:r>
            <a:r>
              <a:rPr lang="en-US" sz="2200" b="1" dirty="0">
                <a:solidFill>
                  <a:schemeClr val="bg1"/>
                </a:solidFill>
              </a:rPr>
              <a:t> </a:t>
            </a:r>
            <a:r>
              <a:rPr lang="en-US" sz="2200" b="1" dirty="0" err="1">
                <a:solidFill>
                  <a:schemeClr val="bg1"/>
                </a:solidFill>
              </a:rPr>
              <a:t>negativo</a:t>
            </a:r>
            <a:r>
              <a:rPr lang="en-US" sz="2200" b="1" dirty="0">
                <a:solidFill>
                  <a:schemeClr val="bg1"/>
                </a:solidFill>
              </a:rPr>
              <a:t> </a:t>
            </a:r>
            <a:r>
              <a:rPr lang="en-US" sz="2200" b="1" dirty="0" err="1">
                <a:solidFill>
                  <a:schemeClr val="bg1"/>
                </a:solidFill>
              </a:rPr>
              <a:t>hacia</a:t>
            </a:r>
            <a:r>
              <a:rPr lang="en-US" sz="2200" b="1" dirty="0">
                <a:solidFill>
                  <a:schemeClr val="bg1"/>
                </a:solidFill>
              </a:rPr>
              <a:t> 2030, </a:t>
            </a:r>
            <a:r>
              <a:rPr lang="en-US" sz="2200" b="1" dirty="0" err="1">
                <a:solidFill>
                  <a:srgbClr val="FFC000"/>
                </a:solidFill>
              </a:rPr>
              <a:t>removiendo</a:t>
            </a:r>
            <a:r>
              <a:rPr lang="en-US" sz="2200" b="1" dirty="0">
                <a:solidFill>
                  <a:srgbClr val="FFC000"/>
                </a:solidFill>
              </a:rPr>
              <a:t> </a:t>
            </a:r>
            <a:r>
              <a:rPr lang="en-US" sz="2200" b="1" dirty="0" err="1">
                <a:solidFill>
                  <a:srgbClr val="FFC000"/>
                </a:solidFill>
              </a:rPr>
              <a:t>más</a:t>
            </a:r>
            <a:r>
              <a:rPr lang="en-US" sz="2200" b="1" dirty="0">
                <a:solidFill>
                  <a:srgbClr val="FFC000"/>
                </a:solidFill>
              </a:rPr>
              <a:t> </a:t>
            </a:r>
            <a:r>
              <a:rPr lang="en-US" sz="2200" b="1" dirty="0" err="1">
                <a:solidFill>
                  <a:srgbClr val="FFC000"/>
                </a:solidFill>
              </a:rPr>
              <a:t>carbono</a:t>
            </a:r>
            <a:r>
              <a:rPr lang="en-US" sz="2200" b="1" dirty="0">
                <a:solidFill>
                  <a:srgbClr val="FFC000"/>
                </a:solidFill>
              </a:rPr>
              <a:t> del que </a:t>
            </a:r>
            <a:r>
              <a:rPr lang="en-US" sz="2200" b="1" dirty="0" err="1">
                <a:solidFill>
                  <a:srgbClr val="FFC000"/>
                </a:solidFill>
              </a:rPr>
              <a:t>emite</a:t>
            </a:r>
            <a:endParaRPr lang="en-US" sz="2200" b="1" dirty="0">
              <a:solidFill>
                <a:srgbClr val="FFC000"/>
              </a:solidFill>
            </a:endParaRPr>
          </a:p>
          <a:p>
            <a:pPr algn="ctr"/>
            <a:endParaRPr lang="en-US" sz="2200" dirty="0"/>
          </a:p>
        </p:txBody>
      </p:sp>
      <p:pic>
        <p:nvPicPr>
          <p:cNvPr id="23" name="Picture 22">
            <a:extLst>
              <a:ext uri="{FF2B5EF4-FFF2-40B4-BE49-F238E27FC236}">
                <a16:creationId xmlns:a16="http://schemas.microsoft.com/office/drawing/2014/main" id="{F8C9868F-0654-EF43-A0FF-04C740B32E3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751005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6"/>
          <p:cNvSpPr txBox="1"/>
          <p:nvPr/>
        </p:nvSpPr>
        <p:spPr>
          <a:xfrm>
            <a:off x="107612" y="4019315"/>
            <a:ext cx="3585865" cy="26499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dirty="0">
                <a:solidFill>
                  <a:srgbClr val="FFC000"/>
                </a:solidFill>
                <a:latin typeface="Helvetica Light" panose="020B0403020202020204" pitchFamily="34" charset="0"/>
                <a:sym typeface="Helvetica Neue Light"/>
              </a:rPr>
              <a:t>Más de </a:t>
            </a:r>
            <a:r>
              <a:rPr lang="en-US" sz="4000" b="1" dirty="0">
                <a:solidFill>
                  <a:schemeClr val="bg1"/>
                </a:solidFill>
                <a:latin typeface="Helvetica Light" panose="020B0403020202020204" pitchFamily="34" charset="0"/>
                <a:sym typeface="Helvetica Neue Light"/>
              </a:rPr>
              <a:t>80</a:t>
            </a:r>
            <a:r>
              <a:rPr lang="en-US" sz="2200" dirty="0">
                <a:solidFill>
                  <a:srgbClr val="FFC000"/>
                </a:solidFill>
                <a:latin typeface="Helvetica Light" panose="020B0403020202020204" pitchFamily="34" charset="0"/>
                <a:sym typeface="Helvetica Neue Light"/>
              </a:rPr>
              <a:t> </a:t>
            </a:r>
            <a:r>
              <a:rPr lang="en-US" sz="2200" dirty="0" err="1">
                <a:solidFill>
                  <a:srgbClr val="FFC000"/>
                </a:solidFill>
                <a:latin typeface="Helvetica Light" panose="020B0403020202020204" pitchFamily="34" charset="0"/>
                <a:sym typeface="Helvetica Neue Light"/>
              </a:rPr>
              <a:t>jurisdicciones</a:t>
            </a:r>
            <a:r>
              <a:rPr lang="en-US" sz="2200" dirty="0">
                <a:solidFill>
                  <a:srgbClr val="FFC000"/>
                </a:solidFill>
                <a:latin typeface="Helvetica Light" panose="020B0403020202020204" pitchFamily="34" charset="0"/>
                <a:sym typeface="Helvetica Neue Light"/>
              </a:rPr>
              <a:t> (</a:t>
            </a:r>
            <a:r>
              <a:rPr lang="en-US" sz="2200" dirty="0" err="1">
                <a:solidFill>
                  <a:srgbClr val="FFC000"/>
                </a:solidFill>
                <a:latin typeface="Helvetica Light" panose="020B0403020202020204" pitchFamily="34" charset="0"/>
                <a:sym typeface="Helvetica Neue Light"/>
              </a:rPr>
              <a:t>nacionales</a:t>
            </a:r>
            <a:r>
              <a:rPr lang="en-US" sz="2200" dirty="0">
                <a:solidFill>
                  <a:srgbClr val="FFC000"/>
                </a:solidFill>
                <a:latin typeface="Helvetica Light" panose="020B0403020202020204" pitchFamily="34" charset="0"/>
                <a:sym typeface="Helvetica Neue Light"/>
              </a:rPr>
              <a:t> o </a:t>
            </a:r>
            <a:r>
              <a:rPr lang="en-US" sz="2200" dirty="0" err="1">
                <a:solidFill>
                  <a:srgbClr val="FFC000"/>
                </a:solidFill>
                <a:latin typeface="Helvetica Light" panose="020B0403020202020204" pitchFamily="34" charset="0"/>
                <a:sym typeface="Helvetica Neue Light"/>
              </a:rPr>
              <a:t>regionales</a:t>
            </a:r>
            <a:r>
              <a:rPr lang="en-US" sz="2200" dirty="0">
                <a:solidFill>
                  <a:srgbClr val="FFC000"/>
                </a:solidFill>
                <a:latin typeface="Helvetica Light" panose="020B0403020202020204" pitchFamily="34" charset="0"/>
                <a:sym typeface="Helvetica Neue Light"/>
              </a:rPr>
              <a:t>) </a:t>
            </a:r>
            <a:r>
              <a:rPr lang="en-US" sz="2200" dirty="0" err="1">
                <a:solidFill>
                  <a:srgbClr val="FFC000"/>
                </a:solidFill>
                <a:latin typeface="Helvetica Light" panose="020B0403020202020204" pitchFamily="34" charset="0"/>
                <a:sym typeface="Helvetica Neue Light"/>
              </a:rPr>
              <a:t>han</a:t>
            </a:r>
            <a:r>
              <a:rPr lang="en-US" sz="2200" dirty="0">
                <a:solidFill>
                  <a:srgbClr val="FFC000"/>
                </a:solidFill>
                <a:latin typeface="Helvetica Light" panose="020B0403020202020204" pitchFamily="34" charset="0"/>
                <a:sym typeface="Helvetica Neue Light"/>
              </a:rPr>
              <a:t> </a:t>
            </a:r>
            <a:r>
              <a:rPr lang="en-US" sz="2200" dirty="0" err="1">
                <a:solidFill>
                  <a:srgbClr val="FFC000"/>
                </a:solidFill>
                <a:latin typeface="Helvetica Light" panose="020B0403020202020204" pitchFamily="34" charset="0"/>
                <a:sym typeface="Helvetica Neue Light"/>
              </a:rPr>
              <a:t>implementado</a:t>
            </a:r>
            <a:r>
              <a:rPr lang="en-US" sz="2200" dirty="0">
                <a:solidFill>
                  <a:srgbClr val="FFC000"/>
                </a:solidFill>
                <a:latin typeface="Helvetica Light" panose="020B0403020202020204" pitchFamily="34" charset="0"/>
                <a:sym typeface="Helvetica Neue Light"/>
              </a:rPr>
              <a:t> o </a:t>
            </a:r>
            <a:r>
              <a:rPr lang="en-US" sz="2200" dirty="0" err="1">
                <a:solidFill>
                  <a:srgbClr val="FFC000"/>
                </a:solidFill>
                <a:latin typeface="Helvetica Light" panose="020B0403020202020204" pitchFamily="34" charset="0"/>
                <a:sym typeface="Helvetica Neue Light"/>
              </a:rPr>
              <a:t>están</a:t>
            </a:r>
            <a:r>
              <a:rPr lang="en-US" sz="2200" dirty="0">
                <a:solidFill>
                  <a:srgbClr val="FFC000"/>
                </a:solidFill>
                <a:latin typeface="Helvetica Light" panose="020B0403020202020204" pitchFamily="34" charset="0"/>
                <a:sym typeface="Helvetica Neue Light"/>
              </a:rPr>
              <a:t> </a:t>
            </a:r>
            <a:r>
              <a:rPr lang="en-US" sz="2200" dirty="0" err="1">
                <a:solidFill>
                  <a:srgbClr val="FFC000"/>
                </a:solidFill>
                <a:latin typeface="Helvetica Light" panose="020B0403020202020204" pitchFamily="34" charset="0"/>
                <a:sym typeface="Helvetica Neue Light"/>
              </a:rPr>
              <a:t>considerando</a:t>
            </a:r>
            <a:r>
              <a:rPr lang="en-US" sz="2200" dirty="0">
                <a:solidFill>
                  <a:srgbClr val="FFC000"/>
                </a:solidFill>
                <a:latin typeface="Helvetica Light" panose="020B0403020202020204" pitchFamily="34" charset="0"/>
                <a:sym typeface="Helvetica Neue Light"/>
              </a:rPr>
              <a:t> una </a:t>
            </a:r>
            <a:r>
              <a:rPr lang="en-US" sz="2200" dirty="0" err="1">
                <a:solidFill>
                  <a:srgbClr val="FFC000"/>
                </a:solidFill>
                <a:latin typeface="Helvetica Light" panose="020B0403020202020204" pitchFamily="34" charset="0"/>
                <a:sym typeface="Helvetica Neue Light"/>
              </a:rPr>
              <a:t>política</a:t>
            </a:r>
            <a:r>
              <a:rPr lang="en-US" sz="2200" dirty="0">
                <a:solidFill>
                  <a:srgbClr val="FFC000"/>
                </a:solidFill>
                <a:latin typeface="Helvetica Light" panose="020B0403020202020204" pitchFamily="34" charset="0"/>
                <a:sym typeface="Helvetica Neue Light"/>
              </a:rPr>
              <a:t> de </a:t>
            </a:r>
            <a:r>
              <a:rPr lang="en-US" sz="2200" dirty="0" err="1">
                <a:solidFill>
                  <a:srgbClr val="FFC000"/>
                </a:solidFill>
                <a:latin typeface="Helvetica Light" panose="020B0403020202020204" pitchFamily="34" charset="0"/>
                <a:sym typeface="Helvetica Neue Light"/>
              </a:rPr>
              <a:t>precios</a:t>
            </a:r>
            <a:r>
              <a:rPr lang="en-US" sz="2200" dirty="0">
                <a:solidFill>
                  <a:srgbClr val="FFC000"/>
                </a:solidFill>
                <a:latin typeface="Helvetica Light" panose="020B0403020202020204" pitchFamily="34" charset="0"/>
                <a:sym typeface="Helvetica Neue Light"/>
              </a:rPr>
              <a:t> al </a:t>
            </a:r>
            <a:r>
              <a:rPr lang="en-US" sz="2200" dirty="0" err="1">
                <a:solidFill>
                  <a:srgbClr val="FFC000"/>
                </a:solidFill>
                <a:latin typeface="Helvetica Light" panose="020B0403020202020204" pitchFamily="34" charset="0"/>
                <a:sym typeface="Helvetica Neue Light"/>
              </a:rPr>
              <a:t>carbono</a:t>
            </a:r>
            <a:endParaRPr sz="2200" dirty="0">
              <a:solidFill>
                <a:srgbClr val="FFC000"/>
              </a:solidFill>
              <a:latin typeface="Helvetica Light" panose="020B0403020202020204" pitchFamily="34" charset="0"/>
              <a:sym typeface="Helvetica Neue Light"/>
            </a:endParaRPr>
          </a:p>
        </p:txBody>
      </p:sp>
      <p:sp>
        <p:nvSpPr>
          <p:cNvPr id="554" name="Google Shape;554;p66"/>
          <p:cNvSpPr txBox="1"/>
          <p:nvPr/>
        </p:nvSpPr>
        <p:spPr>
          <a:xfrm>
            <a:off x="419101" y="246100"/>
            <a:ext cx="11315700" cy="425100"/>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FFC000"/>
              </a:buClr>
              <a:buSzPts val="2400"/>
              <a:buFont typeface="Helvetica Neue"/>
              <a:buNone/>
            </a:pPr>
            <a:r>
              <a:rPr lang="en-US" sz="2800" b="1" dirty="0">
                <a:solidFill>
                  <a:srgbClr val="FFC000"/>
                </a:solidFill>
                <a:latin typeface="Helvetica Neue"/>
                <a:ea typeface="Helvetica Neue"/>
                <a:cs typeface="Helvetica Neue"/>
                <a:sym typeface="Helvetica Neue"/>
              </a:rPr>
              <a:t>Los </a:t>
            </a:r>
            <a:r>
              <a:rPr lang="en-US" sz="2800" b="1" dirty="0" err="1">
                <a:solidFill>
                  <a:srgbClr val="FFC000"/>
                </a:solidFill>
                <a:latin typeface="Helvetica Neue"/>
                <a:ea typeface="Helvetica Neue"/>
                <a:cs typeface="Helvetica Neue"/>
                <a:sym typeface="Helvetica Neue"/>
              </a:rPr>
              <a:t>precios</a:t>
            </a:r>
            <a:r>
              <a:rPr lang="en-US" sz="2800" b="1" dirty="0">
                <a:solidFill>
                  <a:srgbClr val="FFC000"/>
                </a:solidFill>
                <a:latin typeface="Helvetica Neue"/>
                <a:ea typeface="Helvetica Neue"/>
                <a:cs typeface="Helvetica Neue"/>
                <a:sym typeface="Helvetica Neue"/>
              </a:rPr>
              <a:t> al </a:t>
            </a:r>
            <a:r>
              <a:rPr lang="en-US" sz="2800" b="1" dirty="0" err="1">
                <a:solidFill>
                  <a:srgbClr val="FFC000"/>
                </a:solidFill>
                <a:latin typeface="Helvetica Neue"/>
                <a:ea typeface="Helvetica Neue"/>
                <a:cs typeface="Helvetica Neue"/>
                <a:sym typeface="Helvetica Neue"/>
              </a:rPr>
              <a:t>carbono</a:t>
            </a:r>
            <a:r>
              <a:rPr lang="en-US" sz="2800" b="1" dirty="0">
                <a:solidFill>
                  <a:srgbClr val="FFC000"/>
                </a:solidFill>
                <a:latin typeface="Helvetica Neue"/>
                <a:ea typeface="Helvetica Neue"/>
                <a:cs typeface="Helvetica Neue"/>
                <a:sym typeface="Helvetica Neue"/>
              </a:rPr>
              <a:t> se </a:t>
            </a:r>
            <a:r>
              <a:rPr lang="en-US" sz="2800" b="1" dirty="0" err="1">
                <a:solidFill>
                  <a:srgbClr val="FFC000"/>
                </a:solidFill>
                <a:latin typeface="Helvetica Neue"/>
                <a:ea typeface="Helvetica Neue"/>
                <a:cs typeface="Helvetica Neue"/>
                <a:sym typeface="Helvetica Neue"/>
              </a:rPr>
              <a:t>están</a:t>
            </a:r>
            <a:r>
              <a:rPr lang="en-US" sz="2800" b="1" dirty="0">
                <a:solidFill>
                  <a:srgbClr val="FFC000"/>
                </a:solidFill>
                <a:latin typeface="Helvetica Neue"/>
                <a:ea typeface="Helvetica Neue"/>
                <a:cs typeface="Helvetica Neue"/>
                <a:sym typeface="Helvetica Neue"/>
              </a:rPr>
              <a:t> </a:t>
            </a:r>
            <a:r>
              <a:rPr lang="en-US" sz="2800" b="1" dirty="0" err="1">
                <a:solidFill>
                  <a:srgbClr val="FFC000"/>
                </a:solidFill>
                <a:latin typeface="Helvetica Neue"/>
                <a:ea typeface="Helvetica Neue"/>
                <a:cs typeface="Helvetica Neue"/>
                <a:sym typeface="Helvetica Neue"/>
              </a:rPr>
              <a:t>promulgando</a:t>
            </a:r>
            <a:r>
              <a:rPr lang="en-US" sz="2800" b="1" dirty="0">
                <a:solidFill>
                  <a:srgbClr val="FFC000"/>
                </a:solidFill>
                <a:latin typeface="Helvetica Neue"/>
                <a:ea typeface="Helvetica Neue"/>
                <a:cs typeface="Helvetica Neue"/>
                <a:sym typeface="Helvetica Neue"/>
              </a:rPr>
              <a:t> </a:t>
            </a:r>
            <a:r>
              <a:rPr lang="en-US" sz="2800" b="1" dirty="0" err="1">
                <a:solidFill>
                  <a:srgbClr val="FFC000"/>
                </a:solidFill>
                <a:latin typeface="Helvetica Neue"/>
                <a:ea typeface="Helvetica Neue"/>
                <a:cs typeface="Helvetica Neue"/>
                <a:sym typeface="Helvetica Neue"/>
              </a:rPr>
              <a:t>en</a:t>
            </a:r>
            <a:r>
              <a:rPr lang="en-US" sz="2800" b="1" dirty="0">
                <a:solidFill>
                  <a:srgbClr val="FFC000"/>
                </a:solidFill>
                <a:latin typeface="Helvetica Neue"/>
                <a:ea typeface="Helvetica Neue"/>
                <a:cs typeface="Helvetica Neue"/>
                <a:sym typeface="Helvetica Neue"/>
              </a:rPr>
              <a:t> </a:t>
            </a:r>
            <a:r>
              <a:rPr lang="en-US" sz="2800" b="1" dirty="0" err="1">
                <a:solidFill>
                  <a:srgbClr val="FFC000"/>
                </a:solidFill>
                <a:latin typeface="Helvetica Neue"/>
                <a:ea typeface="Helvetica Neue"/>
                <a:cs typeface="Helvetica Neue"/>
                <a:sym typeface="Helvetica Neue"/>
              </a:rPr>
              <a:t>todo</a:t>
            </a:r>
            <a:r>
              <a:rPr lang="en-US" sz="2800" b="1" dirty="0">
                <a:solidFill>
                  <a:srgbClr val="FFC000"/>
                </a:solidFill>
                <a:latin typeface="Helvetica Neue"/>
                <a:ea typeface="Helvetica Neue"/>
                <a:cs typeface="Helvetica Neue"/>
                <a:sym typeface="Helvetica Neue"/>
              </a:rPr>
              <a:t> el </a:t>
            </a:r>
            <a:r>
              <a:rPr lang="en-US" sz="2800" b="1" dirty="0" err="1">
                <a:solidFill>
                  <a:srgbClr val="FFC000"/>
                </a:solidFill>
                <a:latin typeface="Helvetica Neue"/>
                <a:ea typeface="Helvetica Neue"/>
                <a:cs typeface="Helvetica Neue"/>
                <a:sym typeface="Helvetica Neue"/>
              </a:rPr>
              <a:t>mundo</a:t>
            </a:r>
            <a:endParaRPr sz="2800" b="1" dirty="0">
              <a:solidFill>
                <a:srgbClr val="FFC000"/>
              </a:solidFill>
              <a:latin typeface="Helvetica Neue"/>
              <a:ea typeface="Helvetica Neue"/>
              <a:cs typeface="Helvetica Neue"/>
              <a:sym typeface="Helvetica Neue"/>
            </a:endParaRPr>
          </a:p>
        </p:txBody>
      </p:sp>
      <p:sp>
        <p:nvSpPr>
          <p:cNvPr id="555" name="Google Shape;555;p66"/>
          <p:cNvSpPr txBox="1"/>
          <p:nvPr/>
        </p:nvSpPr>
        <p:spPr>
          <a:xfrm>
            <a:off x="-88739" y="6500003"/>
            <a:ext cx="3048000"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a:solidFill>
                  <a:schemeClr val="lt1"/>
                </a:solidFill>
                <a:latin typeface="Helvetica Neue Light"/>
                <a:ea typeface="Helvetica Neue Light"/>
                <a:cs typeface="Helvetica Neue Light"/>
                <a:sym typeface="Helvetica Neue Light"/>
              </a:rPr>
              <a:t>Fuente: World Bank, 2020</a:t>
            </a:r>
            <a:endParaRPr dirty="0"/>
          </a:p>
        </p:txBody>
      </p:sp>
      <p:pic>
        <p:nvPicPr>
          <p:cNvPr id="558" name="Google Shape;558;p66"/>
          <p:cNvPicPr preferRelativeResize="0"/>
          <p:nvPr/>
        </p:nvPicPr>
        <p:blipFill rotWithShape="1">
          <a:blip r:embed="rId3">
            <a:alphaModFix/>
          </a:blip>
          <a:srcRect/>
          <a:stretch/>
        </p:blipFill>
        <p:spPr>
          <a:xfrm>
            <a:off x="10472738" y="6157059"/>
            <a:ext cx="1523999" cy="574463"/>
          </a:xfrm>
          <a:prstGeom prst="rect">
            <a:avLst/>
          </a:prstGeom>
          <a:noFill/>
          <a:ln>
            <a:noFill/>
          </a:ln>
        </p:spPr>
      </p:pic>
      <p:pic>
        <p:nvPicPr>
          <p:cNvPr id="8" name="Picture 6">
            <a:extLst>
              <a:ext uri="{FF2B5EF4-FFF2-40B4-BE49-F238E27FC236}">
                <a16:creationId xmlns:a16="http://schemas.microsoft.com/office/drawing/2014/main" id="{B3C6D9DE-FF87-E147-AEA2-91CF26448B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9244" y="1409700"/>
            <a:ext cx="8212755" cy="4592177"/>
          </a:xfrm>
          <a:prstGeom prst="rect">
            <a:avLst/>
          </a:prstGeom>
        </p:spPr>
      </p:pic>
      <p:pic>
        <p:nvPicPr>
          <p:cNvPr id="9" name="Picture 9">
            <a:extLst>
              <a:ext uri="{FF2B5EF4-FFF2-40B4-BE49-F238E27FC236}">
                <a16:creationId xmlns:a16="http://schemas.microsoft.com/office/drawing/2014/main" id="{2DEA6427-B206-D849-978E-17C3B133D0AF}"/>
              </a:ext>
            </a:extLst>
          </p:cNvPr>
          <p:cNvPicPr>
            <a:picLocks noChangeAspect="1"/>
          </p:cNvPicPr>
          <p:nvPr/>
        </p:nvPicPr>
        <p:blipFill>
          <a:blip r:embed="rId5"/>
          <a:stretch>
            <a:fillRect/>
          </a:stretch>
        </p:blipFill>
        <p:spPr>
          <a:xfrm>
            <a:off x="3981450" y="5866588"/>
            <a:ext cx="8210550" cy="996034"/>
          </a:xfrm>
          <a:prstGeom prst="rect">
            <a:avLst/>
          </a:prstGeom>
        </p:spPr>
      </p:pic>
      <p:sp>
        <p:nvSpPr>
          <p:cNvPr id="10" name="Rectangle 12">
            <a:extLst>
              <a:ext uri="{FF2B5EF4-FFF2-40B4-BE49-F238E27FC236}">
                <a16:creationId xmlns:a16="http://schemas.microsoft.com/office/drawing/2014/main" id="{A3B1E7E7-00DC-3B41-BA55-9884558FAE6F}"/>
              </a:ext>
            </a:extLst>
          </p:cNvPr>
          <p:cNvSpPr/>
          <p:nvPr/>
        </p:nvSpPr>
        <p:spPr>
          <a:xfrm>
            <a:off x="252599" y="1409700"/>
            <a:ext cx="3295889" cy="2062103"/>
          </a:xfrm>
          <a:prstGeom prst="rect">
            <a:avLst/>
          </a:prstGeom>
          <a:noFill/>
        </p:spPr>
        <p:txBody>
          <a:bodyPr wrap="square">
            <a:spAutoFit/>
          </a:bodyPr>
          <a:lstStyle/>
          <a:p>
            <a:pPr algn="ctr"/>
            <a:r>
              <a:rPr lang="en-US" sz="2200" dirty="0" err="1">
                <a:solidFill>
                  <a:srgbClr val="FFC000"/>
                </a:solidFill>
                <a:latin typeface="Helvetica Light" panose="020B0403020202020204" pitchFamily="34" charset="0"/>
              </a:rPr>
              <a:t>Precios</a:t>
            </a:r>
            <a:r>
              <a:rPr lang="en-US" sz="2200" dirty="0">
                <a:solidFill>
                  <a:srgbClr val="FFC000"/>
                </a:solidFill>
                <a:latin typeface="Helvetica Light" panose="020B0403020202020204" pitchFamily="34" charset="0"/>
              </a:rPr>
              <a:t> al </a:t>
            </a:r>
            <a:r>
              <a:rPr lang="en-US" sz="2200" dirty="0" err="1">
                <a:solidFill>
                  <a:srgbClr val="FFC000"/>
                </a:solidFill>
                <a:latin typeface="Helvetica Light" panose="020B0403020202020204" pitchFamily="34" charset="0"/>
              </a:rPr>
              <a:t>carbono</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implementados</a:t>
            </a:r>
            <a:r>
              <a:rPr lang="en-US" sz="2200" dirty="0">
                <a:solidFill>
                  <a:srgbClr val="FFC000"/>
                </a:solidFill>
                <a:latin typeface="Helvetica Light" panose="020B0403020202020204" pitchFamily="34" charset="0"/>
              </a:rPr>
              <a:t> o </a:t>
            </a:r>
            <a:r>
              <a:rPr lang="en-US" sz="2200" dirty="0" err="1">
                <a:solidFill>
                  <a:srgbClr val="FFC000"/>
                </a:solidFill>
                <a:latin typeface="Helvetica Light" panose="020B0403020202020204" pitchFamily="34" charset="0"/>
              </a:rPr>
              <a:t>programados</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cubren</a:t>
            </a:r>
            <a:r>
              <a:rPr lang="en-US" sz="2200" dirty="0">
                <a:solidFill>
                  <a:srgbClr val="FFC000"/>
                </a:solidFill>
                <a:latin typeface="Helvetica Light" panose="020B0403020202020204" pitchFamily="34" charset="0"/>
              </a:rPr>
              <a:t> </a:t>
            </a:r>
            <a:r>
              <a:rPr lang="en-US" sz="4000" b="1" dirty="0">
                <a:solidFill>
                  <a:schemeClr val="bg1"/>
                </a:solidFill>
                <a:latin typeface="Helvetica Light" panose="020B0403020202020204" pitchFamily="34" charset="0"/>
              </a:rPr>
              <a:t>22%</a:t>
            </a:r>
            <a:r>
              <a:rPr lang="en-US" sz="2200" dirty="0">
                <a:solidFill>
                  <a:srgbClr val="FFC000"/>
                </a:solidFill>
                <a:latin typeface="Helvetica Light" panose="020B0403020202020204" pitchFamily="34" charset="0"/>
              </a:rPr>
              <a:t> de las </a:t>
            </a:r>
            <a:r>
              <a:rPr lang="en-US" sz="2200" dirty="0" err="1">
                <a:solidFill>
                  <a:srgbClr val="FFC000"/>
                </a:solidFill>
                <a:latin typeface="Helvetica Light" panose="020B0403020202020204" pitchFamily="34" charset="0"/>
              </a:rPr>
              <a:t>emisiones</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globales</a:t>
            </a:r>
            <a:endParaRPr lang="en-US" sz="2200" dirty="0">
              <a:solidFill>
                <a:srgbClr val="FFC000"/>
              </a:solidFill>
              <a:latin typeface="Helvetica Light" panose="020B0403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64"/>
          <p:cNvPicPr preferRelativeResize="0"/>
          <p:nvPr/>
        </p:nvPicPr>
        <p:blipFill rotWithShape="1">
          <a:blip r:embed="rId3">
            <a:alphaModFix/>
          </a:blip>
          <a:srcRect r="343"/>
          <a:stretch/>
        </p:blipFill>
        <p:spPr>
          <a:xfrm>
            <a:off x="1" y="2424113"/>
            <a:ext cx="5895975" cy="4425950"/>
          </a:xfrm>
          <a:prstGeom prst="rect">
            <a:avLst/>
          </a:prstGeom>
          <a:noFill/>
          <a:ln>
            <a:noFill/>
          </a:ln>
        </p:spPr>
      </p:pic>
      <p:pic>
        <p:nvPicPr>
          <p:cNvPr id="449" name="Google Shape;449;p64"/>
          <p:cNvPicPr preferRelativeResize="0"/>
          <p:nvPr/>
        </p:nvPicPr>
        <p:blipFill rotWithShape="1">
          <a:blip r:embed="rId4">
            <a:alphaModFix/>
          </a:blip>
          <a:srcRect t="5932" r="8415"/>
          <a:stretch/>
        </p:blipFill>
        <p:spPr>
          <a:xfrm>
            <a:off x="1943896" y="14288"/>
            <a:ext cx="3560763" cy="2895600"/>
          </a:xfrm>
          <a:prstGeom prst="rect">
            <a:avLst/>
          </a:prstGeom>
          <a:noFill/>
          <a:ln>
            <a:noFill/>
          </a:ln>
        </p:spPr>
      </p:pic>
      <p:pic>
        <p:nvPicPr>
          <p:cNvPr id="450" name="Google Shape;450;p64"/>
          <p:cNvPicPr preferRelativeResize="0"/>
          <p:nvPr/>
        </p:nvPicPr>
        <p:blipFill rotWithShape="1">
          <a:blip r:embed="rId5">
            <a:alphaModFix/>
          </a:blip>
          <a:srcRect l="5464"/>
          <a:stretch/>
        </p:blipFill>
        <p:spPr>
          <a:xfrm>
            <a:off x="5933281" y="2498725"/>
            <a:ext cx="3276600" cy="4359275"/>
          </a:xfrm>
          <a:prstGeom prst="rect">
            <a:avLst/>
          </a:prstGeom>
          <a:noFill/>
          <a:ln>
            <a:noFill/>
          </a:ln>
        </p:spPr>
      </p:pic>
      <p:pic>
        <p:nvPicPr>
          <p:cNvPr id="451" name="Google Shape;451;p64"/>
          <p:cNvPicPr preferRelativeResize="0"/>
          <p:nvPr/>
        </p:nvPicPr>
        <p:blipFill rotWithShape="1">
          <a:blip r:embed="rId6">
            <a:alphaModFix/>
          </a:blip>
          <a:srcRect/>
          <a:stretch/>
        </p:blipFill>
        <p:spPr>
          <a:xfrm>
            <a:off x="0" y="-14287"/>
            <a:ext cx="2514600" cy="2924175"/>
          </a:xfrm>
          <a:prstGeom prst="rect">
            <a:avLst/>
          </a:prstGeom>
          <a:noFill/>
          <a:ln>
            <a:noFill/>
          </a:ln>
        </p:spPr>
      </p:pic>
      <p:sp>
        <p:nvSpPr>
          <p:cNvPr id="452" name="Google Shape;452;p64"/>
          <p:cNvSpPr/>
          <p:nvPr/>
        </p:nvSpPr>
        <p:spPr>
          <a:xfrm>
            <a:off x="9314658" y="475321"/>
            <a:ext cx="2801142" cy="24929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solidFill>
                  <a:srgbClr val="595959"/>
                </a:solidFill>
                <a:latin typeface="Helvetica Neue Light"/>
                <a:ea typeface="Helvetica Neue Light"/>
                <a:cs typeface="Helvetica Neue Light"/>
                <a:sym typeface="Helvetica Neue Light"/>
              </a:rPr>
              <a:t>“El mundo tal como lo hemos creado es un proceso de nuestro pensamiento. No se puede cambiar sin cambiar nuestro pensamiento.”</a:t>
            </a:r>
            <a:endParaRPr/>
          </a:p>
          <a:p>
            <a:pPr marL="0" marR="0" lvl="0" indent="0" algn="l" rtl="0">
              <a:spcBef>
                <a:spcPts val="0"/>
              </a:spcBef>
              <a:spcAft>
                <a:spcPts val="0"/>
              </a:spcAft>
              <a:buNone/>
            </a:pPr>
            <a:r>
              <a:rPr lang="en-US" sz="1600" b="1">
                <a:solidFill>
                  <a:srgbClr val="595959"/>
                </a:solidFill>
                <a:latin typeface="Helvetica Neue"/>
                <a:ea typeface="Helvetica Neue"/>
                <a:cs typeface="Helvetica Neue"/>
                <a:sym typeface="Helvetica Neue"/>
              </a:rPr>
              <a:t>	- Albert Einstein</a:t>
            </a:r>
            <a:endParaRPr/>
          </a:p>
        </p:txBody>
      </p:sp>
      <p:sp>
        <p:nvSpPr>
          <p:cNvPr id="453" name="Google Shape;453;p64"/>
          <p:cNvSpPr/>
          <p:nvPr/>
        </p:nvSpPr>
        <p:spPr>
          <a:xfrm>
            <a:off x="9314658" y="3507238"/>
            <a:ext cx="2801142" cy="25853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solidFill>
                  <a:srgbClr val="595959"/>
                </a:solidFill>
                <a:latin typeface="Helvetica Neue Light"/>
                <a:ea typeface="Helvetica Neue Light"/>
                <a:cs typeface="Helvetica Neue Light"/>
                <a:sym typeface="Helvetica Neue Light"/>
              </a:rPr>
              <a:t>“Nunca dudes que un pequeño grupo de ciudadanos reflexivos y comprometidos puede cambiar el mundo. De hecho, es lo único que lo ha cambiado.” </a:t>
            </a:r>
            <a:br>
              <a:rPr lang="en-US" sz="2200" i="1">
                <a:solidFill>
                  <a:srgbClr val="595959"/>
                </a:solidFill>
                <a:latin typeface="Helvetica Neue Light"/>
                <a:ea typeface="Helvetica Neue Light"/>
                <a:cs typeface="Helvetica Neue Light"/>
                <a:sym typeface="Helvetica Neue Light"/>
              </a:rPr>
            </a:br>
            <a:r>
              <a:rPr lang="en-US" sz="2200" i="1">
                <a:solidFill>
                  <a:srgbClr val="595959"/>
                </a:solidFill>
                <a:latin typeface="Helvetica Neue Light"/>
                <a:ea typeface="Helvetica Neue Light"/>
                <a:cs typeface="Helvetica Neue Light"/>
                <a:sym typeface="Helvetica Neue Light"/>
              </a:rPr>
              <a:t>	</a:t>
            </a:r>
            <a:r>
              <a:rPr lang="en-US" sz="1600" b="1">
                <a:solidFill>
                  <a:srgbClr val="595959"/>
                </a:solidFill>
                <a:latin typeface="Helvetica Neue"/>
                <a:ea typeface="Helvetica Neue"/>
                <a:cs typeface="Helvetica Neue"/>
                <a:sym typeface="Helvetica Neue"/>
              </a:rPr>
              <a:t>- Margaret Mead</a:t>
            </a:r>
            <a:endParaRPr/>
          </a:p>
        </p:txBody>
      </p:sp>
      <p:pic>
        <p:nvPicPr>
          <p:cNvPr id="454" name="Google Shape;454;p64"/>
          <p:cNvPicPr preferRelativeResize="0"/>
          <p:nvPr/>
        </p:nvPicPr>
        <p:blipFill rotWithShape="1">
          <a:blip r:embed="rId7">
            <a:alphaModFix/>
          </a:blip>
          <a:srcRect/>
          <a:stretch/>
        </p:blipFill>
        <p:spPr>
          <a:xfrm>
            <a:off x="5362577" y="1"/>
            <a:ext cx="3810000" cy="290988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65" descr="Students protest climate change by wearing breathing masks and holding signs reading, âWhat I stand for is what I stand on.â"/>
          <p:cNvPicPr preferRelativeResize="0"/>
          <p:nvPr/>
        </p:nvPicPr>
        <p:blipFill rotWithShape="1">
          <a:blip r:embed="rId3">
            <a:alphaModFix/>
          </a:blip>
          <a:srcRect/>
          <a:stretch/>
        </p:blipFill>
        <p:spPr>
          <a:xfrm>
            <a:off x="1" y="0"/>
            <a:ext cx="9664262" cy="6858000"/>
          </a:xfrm>
          <a:prstGeom prst="rect">
            <a:avLst/>
          </a:prstGeom>
          <a:noFill/>
          <a:ln>
            <a:noFill/>
          </a:ln>
        </p:spPr>
      </p:pic>
      <p:sp>
        <p:nvSpPr>
          <p:cNvPr id="461" name="Google Shape;461;p65"/>
          <p:cNvSpPr txBox="1"/>
          <p:nvPr/>
        </p:nvSpPr>
        <p:spPr>
          <a:xfrm>
            <a:off x="9831679" y="326013"/>
            <a:ext cx="2238702" cy="22467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113A75"/>
                </a:solidFill>
                <a:latin typeface="Helvetica Neue"/>
                <a:ea typeface="Helvetica Neue"/>
                <a:cs typeface="Helvetica Neue"/>
                <a:sym typeface="Helvetica Neue"/>
              </a:rPr>
              <a:t>Huelga</a:t>
            </a:r>
            <a:endParaRPr sz="2800" b="1">
              <a:solidFill>
                <a:srgbClr val="113A75"/>
              </a:solidFill>
              <a:latin typeface="Helvetica Neue"/>
              <a:ea typeface="Helvetica Neue"/>
              <a:cs typeface="Helvetica Neue"/>
              <a:sym typeface="Helvetica Neue"/>
            </a:endParaRPr>
          </a:p>
          <a:p>
            <a:pPr marL="0" marR="0" lvl="0" indent="0" algn="l" rtl="0">
              <a:spcBef>
                <a:spcPts val="0"/>
              </a:spcBef>
              <a:spcAft>
                <a:spcPts val="0"/>
              </a:spcAft>
              <a:buNone/>
            </a:pPr>
            <a:r>
              <a:rPr lang="en-US" sz="2800" b="1">
                <a:solidFill>
                  <a:srgbClr val="113A75"/>
                </a:solidFill>
                <a:latin typeface="Helvetica Neue"/>
                <a:ea typeface="Helvetica Neue"/>
                <a:cs typeface="Helvetica Neue"/>
                <a:sym typeface="Helvetica Neue"/>
              </a:rPr>
              <a:t>Climática</a:t>
            </a:r>
            <a:endParaRPr sz="2800" b="1">
              <a:solidFill>
                <a:srgbClr val="113A75"/>
              </a:solidFill>
              <a:latin typeface="Helvetica Neue"/>
              <a:ea typeface="Helvetica Neue"/>
              <a:cs typeface="Helvetica Neue"/>
              <a:sym typeface="Helvetica Neue"/>
            </a:endParaRPr>
          </a:p>
          <a:p>
            <a:pPr marL="0" marR="0" lvl="0" indent="0" algn="l" rtl="0">
              <a:spcBef>
                <a:spcPts val="0"/>
              </a:spcBef>
              <a:spcAft>
                <a:spcPts val="0"/>
              </a:spcAft>
              <a:buNone/>
            </a:pPr>
            <a:r>
              <a:rPr lang="en-US" sz="2800" b="1">
                <a:solidFill>
                  <a:srgbClr val="113A75"/>
                </a:solidFill>
                <a:latin typeface="Helvetica Neue"/>
                <a:ea typeface="Helvetica Neue"/>
                <a:cs typeface="Helvetica Neue"/>
                <a:sym typeface="Helvetica Neue"/>
              </a:rPr>
              <a:t>Juvenil</a:t>
            </a:r>
            <a:endParaRPr sz="2800" b="1">
              <a:solidFill>
                <a:srgbClr val="113A75"/>
              </a:solidFill>
              <a:latin typeface="Helvetica Neue"/>
              <a:ea typeface="Helvetica Neue"/>
              <a:cs typeface="Helvetica Neue"/>
              <a:sym typeface="Helvetica Neue"/>
            </a:endParaRPr>
          </a:p>
          <a:p>
            <a:pPr marL="0" marR="0" lvl="0" indent="0" algn="l" rtl="0">
              <a:spcBef>
                <a:spcPts val="0"/>
              </a:spcBef>
              <a:spcAft>
                <a:spcPts val="0"/>
              </a:spcAft>
              <a:buNone/>
            </a:pPr>
            <a:r>
              <a:rPr lang="en-US" sz="2800" b="1">
                <a:solidFill>
                  <a:srgbClr val="113A75"/>
                </a:solidFill>
                <a:latin typeface="Helvetica Neue"/>
                <a:ea typeface="Helvetica Neue"/>
                <a:cs typeface="Helvetica Neue"/>
                <a:sym typeface="Helvetica Neue"/>
              </a:rPr>
              <a:t>#FridaysForFuture</a:t>
            </a:r>
            <a:endParaRPr sz="4600" b="1">
              <a:solidFill>
                <a:srgbClr val="113A75"/>
              </a:solidFill>
              <a:latin typeface="Helvetica Neue"/>
              <a:ea typeface="Helvetica Neue"/>
              <a:cs typeface="Helvetica Neue"/>
              <a:sym typeface="Helvetica Neue"/>
            </a:endParaRPr>
          </a:p>
        </p:txBody>
      </p:sp>
      <p:sp>
        <p:nvSpPr>
          <p:cNvPr id="462" name="Google Shape;462;p65"/>
          <p:cNvSpPr/>
          <p:nvPr/>
        </p:nvSpPr>
        <p:spPr>
          <a:xfrm>
            <a:off x="-1" y="5486400"/>
            <a:ext cx="4898572" cy="1020344"/>
          </a:xfrm>
          <a:prstGeom prst="homePlate">
            <a:avLst>
              <a:gd name="adj" fmla="val 50000"/>
            </a:avLst>
          </a:prstGeom>
          <a:solidFill>
            <a:srgbClr val="203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a:solidFill>
                  <a:srgbClr val="FFC000"/>
                </a:solidFill>
                <a:latin typeface="Helvetica Light" panose="020B0403020202020204" pitchFamily="34" charset="0"/>
                <a:ea typeface="+mn-ea"/>
                <a:sym typeface="Helvetica Neue Light"/>
              </a:rPr>
              <a:t>¡1.4 </a:t>
            </a:r>
            <a:r>
              <a:rPr lang="en-US" sz="2500" b="1" dirty="0" err="1">
                <a:solidFill>
                  <a:srgbClr val="FFC000"/>
                </a:solidFill>
                <a:latin typeface="Helvetica Light" panose="020B0403020202020204" pitchFamily="34" charset="0"/>
                <a:ea typeface="+mn-ea"/>
                <a:sym typeface="Helvetica Neue Light"/>
              </a:rPr>
              <a:t>millones</a:t>
            </a:r>
            <a:r>
              <a:rPr lang="en-US" sz="2500" b="1" dirty="0">
                <a:solidFill>
                  <a:srgbClr val="FFC000"/>
                </a:solidFill>
                <a:latin typeface="Helvetica Light" panose="020B0403020202020204" pitchFamily="34" charset="0"/>
                <a:ea typeface="+mn-ea"/>
                <a:sym typeface="Helvetica Neue Light"/>
              </a:rPr>
              <a:t> de </a:t>
            </a:r>
            <a:r>
              <a:rPr lang="en-US" sz="2500" b="1" dirty="0" err="1">
                <a:solidFill>
                  <a:srgbClr val="FFC000"/>
                </a:solidFill>
                <a:latin typeface="Helvetica Light" panose="020B0403020202020204" pitchFamily="34" charset="0"/>
                <a:ea typeface="+mn-ea"/>
                <a:sym typeface="Helvetica Neue Light"/>
              </a:rPr>
              <a:t>jóvenes</a:t>
            </a:r>
            <a:r>
              <a:rPr lang="en-US" sz="2500" b="1" dirty="0">
                <a:solidFill>
                  <a:srgbClr val="FFC000"/>
                </a:solidFill>
                <a:latin typeface="Helvetica Light" panose="020B0403020202020204" pitchFamily="34" charset="0"/>
                <a:ea typeface="+mn-ea"/>
                <a:sym typeface="Helvetica Neue Light"/>
              </a:rPr>
              <a:t> </a:t>
            </a:r>
            <a:br>
              <a:rPr lang="en-US" sz="2500" b="1" dirty="0">
                <a:solidFill>
                  <a:srgbClr val="FFC000"/>
                </a:solidFill>
                <a:latin typeface="Helvetica Light" panose="020B0403020202020204" pitchFamily="34" charset="0"/>
                <a:ea typeface="+mn-ea"/>
                <a:sym typeface="Helvetica Neue Light"/>
              </a:rPr>
            </a:br>
            <a:r>
              <a:rPr lang="en-US" sz="2500" b="1" dirty="0" err="1">
                <a:solidFill>
                  <a:srgbClr val="FFC000"/>
                </a:solidFill>
                <a:latin typeface="Helvetica Light" panose="020B0403020202020204" pitchFamily="34" charset="0"/>
                <a:ea typeface="+mn-ea"/>
                <a:sym typeface="Helvetica Neue Light"/>
              </a:rPr>
              <a:t>en</a:t>
            </a:r>
            <a:r>
              <a:rPr lang="en-US" sz="2500" b="1" dirty="0">
                <a:solidFill>
                  <a:srgbClr val="FFC000"/>
                </a:solidFill>
                <a:latin typeface="Helvetica Light" panose="020B0403020202020204" pitchFamily="34" charset="0"/>
                <a:ea typeface="+mn-ea"/>
                <a:sym typeface="Helvetica Neue Light"/>
              </a:rPr>
              <a:t> 123 </a:t>
            </a:r>
            <a:r>
              <a:rPr lang="en-US" sz="2500" b="1" dirty="0" err="1">
                <a:solidFill>
                  <a:srgbClr val="FFC000"/>
                </a:solidFill>
                <a:latin typeface="Helvetica Light" panose="020B0403020202020204" pitchFamily="34" charset="0"/>
                <a:ea typeface="+mn-ea"/>
                <a:sym typeface="Helvetica Neue Light"/>
              </a:rPr>
              <a:t>países</a:t>
            </a:r>
            <a:r>
              <a:rPr lang="en-US" sz="2500" b="1" dirty="0">
                <a:solidFill>
                  <a:srgbClr val="FFC000"/>
                </a:solidFill>
                <a:latin typeface="Helvetica Light" panose="020B0403020202020204" pitchFamily="34" charset="0"/>
                <a:ea typeface="+mn-ea"/>
                <a:sym typeface="Helvetica Neue Light"/>
              </a:rPr>
              <a:t>! </a:t>
            </a:r>
            <a:endParaRPr sz="2500" b="1" dirty="0">
              <a:solidFill>
                <a:srgbClr val="FFC000"/>
              </a:solidFill>
              <a:latin typeface="Helvetica Light" panose="020B0403020202020204" pitchFamily="34" charset="0"/>
              <a:ea typeface="+mn-ea"/>
            </a:endParaRPr>
          </a:p>
        </p:txBody>
      </p:sp>
      <p:sp>
        <p:nvSpPr>
          <p:cNvPr id="463" name="Google Shape;463;p65"/>
          <p:cNvSpPr txBox="1"/>
          <p:nvPr/>
        </p:nvSpPr>
        <p:spPr>
          <a:xfrm>
            <a:off x="9831679" y="5798858"/>
            <a:ext cx="2360320"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solidFill>
                  <a:srgbClr val="113A75"/>
                </a:solidFill>
                <a:latin typeface="Helvetica Neue Light"/>
                <a:ea typeface="Helvetica Neue Light"/>
                <a:cs typeface="Helvetica Neue Light"/>
                <a:sym typeface="Helvetica Neue Light"/>
              </a:rPr>
              <a:t>15 de Marzo, 2019</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22476" y="216321"/>
            <a:ext cx="2225394" cy="1815882"/>
          </a:xfrm>
          <a:prstGeom prst="rect">
            <a:avLst/>
          </a:prstGeom>
          <a:noFill/>
        </p:spPr>
        <p:txBody>
          <a:bodyPr wrap="square" rtlCol="0">
            <a:spAutoFit/>
          </a:bodyPr>
          <a:lstStyle/>
          <a:p>
            <a:r>
              <a:rPr lang="en-US" sz="2800" b="1" dirty="0" err="1">
                <a:solidFill>
                  <a:srgbClr val="113A75"/>
                </a:solidFill>
                <a:latin typeface="Helvetica" pitchFamily="2" charset="0"/>
                <a:cs typeface="Arial"/>
              </a:rPr>
              <a:t>Marchas</a:t>
            </a:r>
            <a:r>
              <a:rPr lang="en-US" sz="2800" b="1" dirty="0">
                <a:solidFill>
                  <a:srgbClr val="113A75"/>
                </a:solidFill>
                <a:latin typeface="Helvetica" pitchFamily="2" charset="0"/>
                <a:cs typeface="Arial"/>
              </a:rPr>
              <a:t> </a:t>
            </a:r>
            <a:r>
              <a:rPr lang="en-US" sz="2800" b="1" dirty="0" err="1">
                <a:solidFill>
                  <a:srgbClr val="113A75"/>
                </a:solidFill>
                <a:latin typeface="Helvetica" pitchFamily="2" charset="0"/>
                <a:cs typeface="Arial"/>
              </a:rPr>
              <a:t>Climáticas</a:t>
            </a:r>
            <a:r>
              <a:rPr lang="en-US" sz="2800" b="1" dirty="0">
                <a:solidFill>
                  <a:srgbClr val="113A75"/>
                </a:solidFill>
                <a:latin typeface="Helvetica" pitchFamily="2" charset="0"/>
                <a:cs typeface="Arial"/>
              </a:rPr>
              <a:t> </a:t>
            </a:r>
            <a:r>
              <a:rPr lang="en-US" sz="2800" b="1" dirty="0" err="1">
                <a:solidFill>
                  <a:srgbClr val="113A75"/>
                </a:solidFill>
                <a:latin typeface="Helvetica" pitchFamily="2" charset="0"/>
                <a:cs typeface="Arial"/>
              </a:rPr>
              <a:t>en</a:t>
            </a:r>
            <a:r>
              <a:rPr lang="en-US" sz="2800" b="1" dirty="0">
                <a:solidFill>
                  <a:srgbClr val="113A75"/>
                </a:solidFill>
                <a:latin typeface="Helvetica" pitchFamily="2" charset="0"/>
                <a:cs typeface="Arial"/>
              </a:rPr>
              <a:t> el </a:t>
            </a:r>
            <a:r>
              <a:rPr lang="en-US" sz="2800" b="1" dirty="0" err="1">
                <a:solidFill>
                  <a:srgbClr val="113A75"/>
                </a:solidFill>
                <a:latin typeface="Helvetica" pitchFamily="2" charset="0"/>
                <a:cs typeface="Arial"/>
              </a:rPr>
              <a:t>mundo</a:t>
            </a:r>
            <a:endParaRPr lang="en-US" sz="2800" b="1" dirty="0">
              <a:solidFill>
                <a:srgbClr val="113A75"/>
              </a:solidFill>
              <a:latin typeface="Helvetica" pitchFamily="2" charset="0"/>
              <a:cs typeface="Arial"/>
            </a:endParaRPr>
          </a:p>
        </p:txBody>
      </p:sp>
      <p:pic>
        <p:nvPicPr>
          <p:cNvPr id="3" name="Picture 2">
            <a:extLst>
              <a:ext uri="{FF2B5EF4-FFF2-40B4-BE49-F238E27FC236}">
                <a16:creationId xmlns:a16="http://schemas.microsoft.com/office/drawing/2014/main" id="{B67874E2-D1DE-8A40-9DDA-3F20D252E2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924207" cy="6858000"/>
          </a:xfrm>
          <a:prstGeom prst="rect">
            <a:avLst/>
          </a:prstGeom>
        </p:spPr>
      </p:pic>
      <p:sp>
        <p:nvSpPr>
          <p:cNvPr id="9" name="Pentagon 8"/>
          <p:cNvSpPr/>
          <p:nvPr/>
        </p:nvSpPr>
        <p:spPr>
          <a:xfrm>
            <a:off x="0" y="455679"/>
            <a:ext cx="9789459" cy="1309326"/>
          </a:xfrm>
          <a:prstGeom prst="homePlate">
            <a:avLst/>
          </a:prstGeom>
          <a:solidFill>
            <a:srgbClr val="203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err="1">
                <a:solidFill>
                  <a:srgbClr val="FFC000"/>
                </a:solidFill>
                <a:latin typeface="Helvetica Light" panose="020B0403020202020204" pitchFamily="34" charset="0"/>
                <a:cs typeface="Calibri (Body)"/>
              </a:rPr>
              <a:t>Septiembre</a:t>
            </a:r>
            <a:r>
              <a:rPr lang="en-US" sz="2500" b="1" dirty="0">
                <a:solidFill>
                  <a:srgbClr val="FFC000"/>
                </a:solidFill>
                <a:latin typeface="Helvetica Light" panose="020B0403020202020204" pitchFamily="34" charset="0"/>
                <a:cs typeface="Calibri (Body)"/>
              </a:rPr>
              <a:t> 2019: Más de 7 </a:t>
            </a:r>
            <a:r>
              <a:rPr lang="en-US" sz="2500" b="1" dirty="0" err="1">
                <a:solidFill>
                  <a:srgbClr val="FFC000"/>
                </a:solidFill>
                <a:latin typeface="Helvetica Light" panose="020B0403020202020204" pitchFamily="34" charset="0"/>
                <a:cs typeface="Calibri (Body)"/>
              </a:rPr>
              <a:t>milliones</a:t>
            </a:r>
            <a:r>
              <a:rPr lang="en-US" sz="2500" b="1" dirty="0">
                <a:solidFill>
                  <a:srgbClr val="FFC000"/>
                </a:solidFill>
                <a:latin typeface="Helvetica Light" panose="020B0403020202020204" pitchFamily="34" charset="0"/>
                <a:cs typeface="Calibri (Body)"/>
              </a:rPr>
              <a:t> de personas </a:t>
            </a:r>
            <a:r>
              <a:rPr lang="en-US" sz="2500" b="1" dirty="0" err="1">
                <a:solidFill>
                  <a:srgbClr val="FFC000"/>
                </a:solidFill>
                <a:latin typeface="Helvetica Light" panose="020B0403020202020204" pitchFamily="34" charset="0"/>
                <a:cs typeface="Calibri (Body)"/>
              </a:rPr>
              <a:t>en</a:t>
            </a:r>
            <a:r>
              <a:rPr lang="en-US" sz="2500" b="1" dirty="0">
                <a:solidFill>
                  <a:srgbClr val="FFC000"/>
                </a:solidFill>
                <a:latin typeface="Helvetica Light" panose="020B0403020202020204" pitchFamily="34" charset="0"/>
                <a:cs typeface="Calibri (Body)"/>
              </a:rPr>
              <a:t> 185 </a:t>
            </a:r>
            <a:r>
              <a:rPr lang="en-US" sz="2500" b="1" dirty="0" err="1">
                <a:solidFill>
                  <a:srgbClr val="FFC000"/>
                </a:solidFill>
                <a:latin typeface="Helvetica Light" panose="020B0403020202020204" pitchFamily="34" charset="0"/>
                <a:cs typeface="Calibri (Body)"/>
              </a:rPr>
              <a:t>países</a:t>
            </a:r>
            <a:endParaRPr lang="en-US" sz="2500" b="1" dirty="0">
              <a:solidFill>
                <a:srgbClr val="FFC000"/>
              </a:solidFill>
              <a:latin typeface="Helvetica Light" panose="020B0403020202020204" pitchFamily="34" charset="0"/>
              <a:cs typeface="Calibri (Body)"/>
            </a:endParaRPr>
          </a:p>
        </p:txBody>
      </p:sp>
      <p:pic>
        <p:nvPicPr>
          <p:cNvPr id="7" name="Picture 6">
            <a:extLst>
              <a:ext uri="{FF2B5EF4-FFF2-40B4-BE49-F238E27FC236}">
                <a16:creationId xmlns:a16="http://schemas.microsoft.com/office/drawing/2014/main" id="{6FAF8D88-458E-2E41-AC27-292B56AC91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69880" y="6144768"/>
            <a:ext cx="1530586" cy="576072"/>
          </a:xfrm>
          <a:prstGeom prst="rect">
            <a:avLst/>
          </a:prstGeom>
        </p:spPr>
      </p:pic>
    </p:spTree>
    <p:extLst>
      <p:ext uri="{BB962C8B-B14F-4D97-AF65-F5344CB8AC3E}">
        <p14:creationId xmlns:p14="http://schemas.microsoft.com/office/powerpoint/2010/main" val="3281267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1"/>
          <p:cNvSpPr txBox="1"/>
          <p:nvPr/>
        </p:nvSpPr>
        <p:spPr>
          <a:xfrm>
            <a:off x="584549" y="1974132"/>
            <a:ext cx="3960483" cy="3857451"/>
          </a:xfrm>
          <a:prstGeom prst="rect">
            <a:avLst/>
          </a:prstGeom>
          <a:noFill/>
          <a:ln>
            <a:noFill/>
          </a:ln>
        </p:spPr>
        <p:txBody>
          <a:bodyPr spcFirstLastPara="1" wrap="square" lIns="91425" tIns="45700" rIns="91425" bIns="45700" anchor="t" anchorCtr="0">
            <a:noAutofit/>
          </a:bodyPr>
          <a:lstStyle/>
          <a:p>
            <a:pPr marL="514350" marR="0" lvl="0" indent="-514350" algn="l" rtl="0">
              <a:lnSpc>
                <a:spcPct val="150000"/>
              </a:lnSpc>
              <a:spcBef>
                <a:spcPts val="0"/>
              </a:spcBef>
              <a:spcAft>
                <a:spcPts val="0"/>
              </a:spcAft>
              <a:buClr>
                <a:srgbClr val="595959"/>
              </a:buClr>
              <a:buSzPts val="2800"/>
              <a:buFont typeface="Arial"/>
              <a:buAutoNum type="arabicPeriod"/>
            </a:pPr>
            <a:r>
              <a:rPr lang="en-US" sz="2800" b="1" i="1" u="none" strike="noStrike" cap="none" dirty="0" err="1">
                <a:solidFill>
                  <a:srgbClr val="595959"/>
                </a:solidFill>
                <a:latin typeface="Helvetica Neue"/>
                <a:ea typeface="Helvetica Neue"/>
                <a:cs typeface="Helvetica Neue"/>
                <a:sym typeface="Helvetica Neue"/>
              </a:rPr>
              <a:t>Introducción</a:t>
            </a:r>
            <a:endParaRPr sz="2800" b="1" i="1" u="none" strike="noStrike" cap="none" dirty="0">
              <a:solidFill>
                <a:srgbClr val="595959"/>
              </a:solidFill>
              <a:latin typeface="Helvetica Neue"/>
              <a:ea typeface="Helvetica Neue"/>
              <a:cs typeface="Helvetica Neue"/>
              <a:sym typeface="Helvetica Neue"/>
            </a:endParaRPr>
          </a:p>
          <a:p>
            <a:pPr marL="514350" marR="0" lvl="0" indent="-514350" algn="l" rtl="0">
              <a:lnSpc>
                <a:spcPct val="150000"/>
              </a:lnSpc>
              <a:spcBef>
                <a:spcPts val="750"/>
              </a:spcBef>
              <a:spcAft>
                <a:spcPts val="0"/>
              </a:spcAft>
              <a:buClr>
                <a:srgbClr val="595959"/>
              </a:buClr>
              <a:buSzPts val="2800"/>
              <a:buFont typeface="Arial"/>
              <a:buAutoNum type="arabicPeriod"/>
            </a:pPr>
            <a:r>
              <a:rPr lang="en-US" sz="2800" b="1" i="1" u="none" strike="noStrike" cap="none" dirty="0" err="1">
                <a:solidFill>
                  <a:srgbClr val="595959"/>
                </a:solidFill>
                <a:latin typeface="Helvetica Neue"/>
                <a:ea typeface="Helvetica Neue"/>
                <a:cs typeface="Helvetica Neue"/>
                <a:sym typeface="Helvetica Neue"/>
              </a:rPr>
              <a:t>Escenarios</a:t>
            </a:r>
            <a:r>
              <a:rPr lang="en-US" sz="2800" b="1" i="1" u="none" strike="noStrike" cap="none" dirty="0">
                <a:solidFill>
                  <a:srgbClr val="595959"/>
                </a:solidFill>
                <a:latin typeface="Helvetica Neue"/>
                <a:ea typeface="Helvetica Neue"/>
                <a:cs typeface="Helvetica Neue"/>
                <a:sym typeface="Helvetica Neue"/>
              </a:rPr>
              <a:t> de </a:t>
            </a:r>
            <a:r>
              <a:rPr lang="en-US" sz="2800" b="1" i="1" u="none" strike="noStrike" cap="none" dirty="0" err="1">
                <a:solidFill>
                  <a:srgbClr val="595959"/>
                </a:solidFill>
                <a:latin typeface="Helvetica Neue"/>
                <a:ea typeface="Helvetica Neue"/>
                <a:cs typeface="Helvetica Neue"/>
                <a:sym typeface="Helvetica Neue"/>
              </a:rPr>
              <a:t>Éxito</a:t>
            </a:r>
            <a:r>
              <a:rPr lang="en-US" sz="2800" b="1" i="1" u="none" strike="noStrike" cap="none" dirty="0">
                <a:solidFill>
                  <a:srgbClr val="595959"/>
                </a:solidFill>
                <a:latin typeface="Helvetica Neue"/>
                <a:ea typeface="Helvetica Neue"/>
                <a:cs typeface="Helvetica Neue"/>
                <a:sym typeface="Helvetica Neue"/>
              </a:rPr>
              <a:t> </a:t>
            </a:r>
            <a:r>
              <a:rPr lang="en-US" sz="2800" b="1" i="1" u="none" strike="noStrike" cap="none" dirty="0" err="1">
                <a:solidFill>
                  <a:srgbClr val="595959"/>
                </a:solidFill>
                <a:latin typeface="Helvetica Neue"/>
                <a:ea typeface="Helvetica Neue"/>
                <a:cs typeface="Helvetica Neue"/>
                <a:sym typeface="Helvetica Neue"/>
              </a:rPr>
              <a:t>Climático</a:t>
            </a:r>
            <a:endParaRPr sz="2800" b="1" i="1" u="none" strike="noStrike" cap="none" dirty="0">
              <a:solidFill>
                <a:srgbClr val="595959"/>
              </a:solidFill>
              <a:latin typeface="Helvetica Neue"/>
              <a:ea typeface="Helvetica Neue"/>
              <a:cs typeface="Helvetica Neue"/>
              <a:sym typeface="Helvetica Neue"/>
            </a:endParaRPr>
          </a:p>
          <a:p>
            <a:pPr marL="514350" marR="0" lvl="0" indent="-514350" algn="l" rtl="0">
              <a:lnSpc>
                <a:spcPct val="150000"/>
              </a:lnSpc>
              <a:spcBef>
                <a:spcPts val="750"/>
              </a:spcBef>
              <a:spcAft>
                <a:spcPts val="0"/>
              </a:spcAft>
              <a:buClr>
                <a:srgbClr val="595959"/>
              </a:buClr>
              <a:buSzPts val="2800"/>
              <a:buFont typeface="Calibri"/>
              <a:buAutoNum type="arabicPeriod"/>
            </a:pPr>
            <a:r>
              <a:rPr lang="en-US" sz="2800" b="1" i="1" u="none" strike="noStrike" cap="none" dirty="0" err="1">
                <a:solidFill>
                  <a:srgbClr val="595959"/>
                </a:solidFill>
                <a:latin typeface="Helvetica Neue"/>
                <a:ea typeface="Helvetica Neue"/>
                <a:cs typeface="Helvetica Neue"/>
                <a:sym typeface="Helvetica Neue"/>
              </a:rPr>
              <a:t>R</a:t>
            </a:r>
            <a:r>
              <a:rPr lang="en-US" sz="2800" b="1" i="1" dirty="0" err="1">
                <a:solidFill>
                  <a:srgbClr val="595959"/>
                </a:solidFill>
                <a:latin typeface="Helvetica Neue"/>
                <a:ea typeface="Helvetica Neue"/>
                <a:cs typeface="Helvetica Neue"/>
                <a:sym typeface="Helvetica Neue"/>
              </a:rPr>
              <a:t>eflexión</a:t>
            </a:r>
            <a:endParaRPr dirty="0"/>
          </a:p>
        </p:txBody>
      </p:sp>
      <p:sp>
        <p:nvSpPr>
          <p:cNvPr id="148" name="Google Shape;148;p31"/>
          <p:cNvSpPr txBox="1">
            <a:spLocks noGrp="1"/>
          </p:cNvSpPr>
          <p:nvPr>
            <p:ph type="ctrTitle"/>
          </p:nvPr>
        </p:nvSpPr>
        <p:spPr>
          <a:xfrm>
            <a:off x="466722" y="698757"/>
            <a:ext cx="11261452" cy="524156"/>
          </a:xfrm>
          <a:prstGeom prst="rect">
            <a:avLst/>
          </a:prstGeom>
          <a:solidFill>
            <a:srgbClr val="FFFFFF"/>
          </a:solid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95959"/>
              </a:buClr>
              <a:buSzPts val="2880"/>
              <a:buFont typeface="Helvetica Neue"/>
              <a:buNone/>
            </a:pPr>
            <a:r>
              <a:rPr lang="en-US" sz="2880">
                <a:solidFill>
                  <a:srgbClr val="595959"/>
                </a:solidFill>
              </a:rPr>
              <a:t>Agenda:</a:t>
            </a:r>
            <a:endParaRPr/>
          </a:p>
        </p:txBody>
      </p:sp>
      <p:pic>
        <p:nvPicPr>
          <p:cNvPr id="149" name="Google Shape;149;p31"/>
          <p:cNvPicPr preferRelativeResize="0"/>
          <p:nvPr/>
        </p:nvPicPr>
        <p:blipFill rotWithShape="1">
          <a:blip r:embed="rId3">
            <a:alphaModFix/>
          </a:blip>
          <a:srcRect/>
          <a:stretch/>
        </p:blipFill>
        <p:spPr>
          <a:xfrm>
            <a:off x="4570084" y="2035135"/>
            <a:ext cx="7014970" cy="358360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70"/>
          <p:cNvPicPr preferRelativeResize="0"/>
          <p:nvPr/>
        </p:nvPicPr>
        <p:blipFill rotWithShape="1">
          <a:blip r:embed="rId3">
            <a:alphaModFix/>
          </a:blip>
          <a:srcRect/>
          <a:stretch/>
        </p:blipFill>
        <p:spPr>
          <a:xfrm>
            <a:off x="195263" y="259901"/>
            <a:ext cx="4717396" cy="6085821"/>
          </a:xfrm>
          <a:prstGeom prst="rect">
            <a:avLst/>
          </a:prstGeom>
          <a:noFill/>
          <a:ln>
            <a:noFill/>
          </a:ln>
        </p:spPr>
      </p:pic>
      <p:sp>
        <p:nvSpPr>
          <p:cNvPr id="595" name="Google Shape;595;p70"/>
          <p:cNvSpPr txBox="1"/>
          <p:nvPr/>
        </p:nvSpPr>
        <p:spPr>
          <a:xfrm>
            <a:off x="195263" y="6392968"/>
            <a:ext cx="2406870"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err="1">
                <a:solidFill>
                  <a:schemeClr val="lt1"/>
                </a:solidFill>
                <a:latin typeface="Helvetica Neue Light"/>
                <a:ea typeface="Helvetica Neue Light"/>
                <a:cs typeface="Helvetica Neue Light"/>
                <a:sym typeface="Helvetica Neue Light"/>
              </a:rPr>
              <a:t>Ilustración</a:t>
            </a:r>
            <a:r>
              <a:rPr lang="en-US" sz="1600" dirty="0">
                <a:solidFill>
                  <a:schemeClr val="lt1"/>
                </a:solidFill>
                <a:latin typeface="Helvetica Neue Light"/>
                <a:ea typeface="Helvetica Neue Light"/>
                <a:cs typeface="Helvetica Neue Light"/>
                <a:sym typeface="Helvetica Neue Light"/>
              </a:rPr>
              <a:t> de Elise </a:t>
            </a:r>
            <a:r>
              <a:rPr lang="en-US" sz="1600" dirty="0" err="1">
                <a:solidFill>
                  <a:schemeClr val="lt1"/>
                </a:solidFill>
                <a:latin typeface="Helvetica Neue Light"/>
                <a:ea typeface="Helvetica Neue Light"/>
                <a:cs typeface="Helvetica Neue Light"/>
                <a:sym typeface="Helvetica Neue Light"/>
              </a:rPr>
              <a:t>Amel</a:t>
            </a:r>
            <a:endParaRPr sz="1600" dirty="0">
              <a:solidFill>
                <a:schemeClr val="lt1"/>
              </a:solidFill>
              <a:latin typeface="Helvetica Neue Light"/>
              <a:ea typeface="Helvetica Neue Light"/>
              <a:cs typeface="Helvetica Neue Light"/>
              <a:sym typeface="Helvetica Neue Light"/>
            </a:endParaRPr>
          </a:p>
        </p:txBody>
      </p:sp>
      <p:sp>
        <p:nvSpPr>
          <p:cNvPr id="596" name="Google Shape;596;p70"/>
          <p:cNvSpPr txBox="1"/>
          <p:nvPr/>
        </p:nvSpPr>
        <p:spPr>
          <a:xfrm>
            <a:off x="5400183" y="259901"/>
            <a:ext cx="6268200" cy="77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800" b="1" i="1" dirty="0">
                <a:solidFill>
                  <a:schemeClr val="lt1"/>
                </a:solidFill>
                <a:latin typeface="Helvetica Neue"/>
                <a:ea typeface="Helvetica Neue"/>
                <a:cs typeface="Helvetica Neue"/>
                <a:sym typeface="Helvetica Neue"/>
              </a:rPr>
              <a:t>¿</a:t>
            </a:r>
            <a:r>
              <a:rPr lang="en-US" sz="4800" b="1" i="1" dirty="0" err="1">
                <a:solidFill>
                  <a:schemeClr val="lt1"/>
                </a:solidFill>
                <a:latin typeface="Helvetica Neue"/>
                <a:ea typeface="Helvetica Neue"/>
                <a:cs typeface="Helvetica Neue"/>
                <a:sym typeface="Helvetica Neue"/>
              </a:rPr>
              <a:t>Qué</a:t>
            </a:r>
            <a:r>
              <a:rPr lang="en-US" sz="4800" b="1" i="1" dirty="0">
                <a:solidFill>
                  <a:schemeClr val="lt1"/>
                </a:solidFill>
                <a:latin typeface="Helvetica Neue"/>
                <a:ea typeface="Helvetica Neue"/>
                <a:cs typeface="Helvetica Neue"/>
                <a:sym typeface="Helvetica Neue"/>
              </a:rPr>
              <a:t> </a:t>
            </a:r>
            <a:r>
              <a:rPr lang="en-US" sz="4800" b="1" i="1" dirty="0" err="1">
                <a:solidFill>
                  <a:schemeClr val="lt1"/>
                </a:solidFill>
                <a:latin typeface="Helvetica Neue"/>
                <a:ea typeface="Helvetica Neue"/>
                <a:cs typeface="Helvetica Neue"/>
                <a:sym typeface="Helvetica Neue"/>
              </a:rPr>
              <a:t>puedes</a:t>
            </a:r>
            <a:r>
              <a:rPr lang="en-US" sz="4800" b="1" i="1" dirty="0">
                <a:solidFill>
                  <a:schemeClr val="lt1"/>
                </a:solidFill>
                <a:latin typeface="Helvetica Neue"/>
                <a:ea typeface="Helvetica Neue"/>
                <a:cs typeface="Helvetica Neue"/>
                <a:sym typeface="Helvetica Neue"/>
              </a:rPr>
              <a:t> </a:t>
            </a:r>
            <a:r>
              <a:rPr lang="en-US" sz="4800" b="1" i="1" dirty="0" err="1">
                <a:solidFill>
                  <a:schemeClr val="lt1"/>
                </a:solidFill>
                <a:latin typeface="Helvetica Neue"/>
                <a:ea typeface="Helvetica Neue"/>
                <a:cs typeface="Helvetica Neue"/>
                <a:sym typeface="Helvetica Neue"/>
              </a:rPr>
              <a:t>hacer</a:t>
            </a:r>
            <a:r>
              <a:rPr lang="en-US" sz="4800" b="1" i="1" dirty="0">
                <a:solidFill>
                  <a:schemeClr val="lt1"/>
                </a:solidFill>
                <a:latin typeface="Helvetica Neue"/>
                <a:ea typeface="Helvetica Neue"/>
                <a:cs typeface="Helvetica Neue"/>
                <a:sym typeface="Helvetica Neue"/>
              </a:rPr>
              <a:t>?</a:t>
            </a:r>
            <a:endParaRPr sz="4800" dirty="0"/>
          </a:p>
        </p:txBody>
      </p:sp>
      <p:pic>
        <p:nvPicPr>
          <p:cNvPr id="597" name="Google Shape;597;p70"/>
          <p:cNvPicPr preferRelativeResize="0"/>
          <p:nvPr/>
        </p:nvPicPr>
        <p:blipFill rotWithShape="1">
          <a:blip r:embed="rId4">
            <a:alphaModFix/>
          </a:blip>
          <a:srcRect/>
          <a:stretch/>
        </p:blipFill>
        <p:spPr>
          <a:xfrm>
            <a:off x="10472738" y="6157059"/>
            <a:ext cx="1523999" cy="574463"/>
          </a:xfrm>
          <a:prstGeom prst="rect">
            <a:avLst/>
          </a:prstGeom>
          <a:noFill/>
          <a:ln>
            <a:noFill/>
          </a:ln>
        </p:spPr>
      </p:pic>
      <p:sp>
        <p:nvSpPr>
          <p:cNvPr id="598" name="Google Shape;598;p70"/>
          <p:cNvSpPr txBox="1"/>
          <p:nvPr/>
        </p:nvSpPr>
        <p:spPr>
          <a:xfrm>
            <a:off x="5249427" y="1102823"/>
            <a:ext cx="6899388" cy="47862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b="1" dirty="0">
                <a:solidFill>
                  <a:srgbClr val="FFC000"/>
                </a:solidFill>
                <a:latin typeface="Helvetica Light" panose="020B0403020202020204" pitchFamily="34" charset="0"/>
                <a:ea typeface="+mn-ea"/>
                <a:sym typeface="Helvetica Neue"/>
              </a:rPr>
              <a:t>Privado y personal: </a:t>
            </a:r>
            <a:r>
              <a:rPr lang="en-US" sz="2800" dirty="0" err="1">
                <a:solidFill>
                  <a:srgbClr val="F3F3F3"/>
                </a:solidFill>
                <a:latin typeface="Helvetica Neue"/>
                <a:ea typeface="Helvetica Neue"/>
                <a:cs typeface="Helvetica Neue"/>
                <a:sym typeface="Helvetica Neue"/>
              </a:rPr>
              <a:t>aprender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donar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tiempo</a:t>
            </a:r>
            <a:r>
              <a:rPr lang="en-US" sz="2800" dirty="0">
                <a:solidFill>
                  <a:srgbClr val="F3F3F3"/>
                </a:solidFill>
                <a:latin typeface="Helvetica Neue"/>
                <a:ea typeface="Helvetica Neue"/>
                <a:cs typeface="Helvetica Neue"/>
                <a:sym typeface="Helvetica Neue"/>
              </a:rPr>
              <a:t> y dinero, </a:t>
            </a:r>
            <a:r>
              <a:rPr lang="en-US" sz="2800" dirty="0" err="1">
                <a:solidFill>
                  <a:srgbClr val="F3F3F3"/>
                </a:solidFill>
                <a:latin typeface="Helvetica Neue"/>
                <a:ea typeface="Helvetica Neue"/>
                <a:cs typeface="Helvetica Neue"/>
                <a:sym typeface="Helvetica Neue"/>
              </a:rPr>
              <a:t>caminar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reducir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reciclar</a:t>
            </a:r>
            <a:r>
              <a:rPr lang="en-US" sz="2800" dirty="0">
                <a:solidFill>
                  <a:srgbClr val="F3F3F3"/>
                </a:solidFill>
                <a:latin typeface="Helvetica Neue"/>
                <a:ea typeface="Helvetica Neue"/>
                <a:cs typeface="Helvetica Neue"/>
                <a:sym typeface="Helvetica Neue"/>
              </a:rPr>
              <a:t>.</a:t>
            </a:r>
            <a:endParaRPr sz="28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endParaRPr sz="10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r>
              <a:rPr lang="en-US" sz="2500" b="1" dirty="0">
                <a:solidFill>
                  <a:srgbClr val="FFC000"/>
                </a:solidFill>
                <a:latin typeface="Helvetica Light" panose="020B0403020202020204" pitchFamily="34" charset="0"/>
                <a:ea typeface="+mn-ea"/>
                <a:sym typeface="Helvetica Neue"/>
              </a:rPr>
              <a:t>Redes </a:t>
            </a:r>
            <a:r>
              <a:rPr lang="en-US" sz="2500" b="1" dirty="0" err="1">
                <a:solidFill>
                  <a:srgbClr val="FFC000"/>
                </a:solidFill>
                <a:latin typeface="Helvetica Light" panose="020B0403020202020204" pitchFamily="34" charset="0"/>
                <a:ea typeface="+mn-ea"/>
                <a:sym typeface="Helvetica Neue"/>
              </a:rPr>
              <a:t>sociales</a:t>
            </a:r>
            <a:r>
              <a:rPr lang="en-US" sz="2500" b="1" dirty="0">
                <a:solidFill>
                  <a:srgbClr val="FFC000"/>
                </a:solidFill>
                <a:latin typeface="Helvetica Light" panose="020B0403020202020204" pitchFamily="34" charset="0"/>
                <a:ea typeface="+mn-ea"/>
                <a:sym typeface="Helvetica Neue"/>
              </a:rPr>
              <a:t>: </a:t>
            </a:r>
            <a:r>
              <a:rPr lang="en-US" sz="2800" dirty="0" err="1">
                <a:solidFill>
                  <a:srgbClr val="F3F3F3"/>
                </a:solidFill>
                <a:latin typeface="Helvetica Neue"/>
                <a:ea typeface="Helvetica Neue"/>
                <a:cs typeface="Helvetica Neue"/>
                <a:sym typeface="Helvetica Neue"/>
              </a:rPr>
              <a:t>persuadir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apoyar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liderar</a:t>
            </a:r>
            <a:endParaRPr sz="28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endParaRPr sz="10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r>
              <a:rPr lang="en-US" sz="2500" b="1" dirty="0" err="1">
                <a:solidFill>
                  <a:srgbClr val="FFC000"/>
                </a:solidFill>
                <a:latin typeface="Helvetica Light" panose="020B0403020202020204" pitchFamily="34" charset="0"/>
                <a:ea typeface="+mn-ea"/>
                <a:sym typeface="Helvetica Neue"/>
              </a:rPr>
              <a:t>Organizaciones</a:t>
            </a:r>
            <a:r>
              <a:rPr lang="en-US" sz="2500" b="1" dirty="0">
                <a:solidFill>
                  <a:srgbClr val="FFC000"/>
                </a:solidFill>
                <a:latin typeface="Helvetica Light" panose="020B0403020202020204" pitchFamily="34" charset="0"/>
                <a:ea typeface="+mn-ea"/>
                <a:sym typeface="Helvetica Neue"/>
              </a:rPr>
              <a:t>: </a:t>
            </a:r>
            <a:r>
              <a:rPr lang="en-US" sz="2800" dirty="0" err="1">
                <a:solidFill>
                  <a:srgbClr val="F3F3F3"/>
                </a:solidFill>
                <a:latin typeface="Helvetica Neue"/>
                <a:ea typeface="Helvetica Neue"/>
                <a:cs typeface="Helvetica Neue"/>
                <a:sym typeface="Helvetica Neue"/>
              </a:rPr>
              <a:t>compartir</a:t>
            </a:r>
            <a:r>
              <a:rPr lang="en-US" sz="2800" dirty="0">
                <a:solidFill>
                  <a:srgbClr val="F3F3F3"/>
                </a:solidFill>
                <a:latin typeface="Helvetica Neue"/>
                <a:ea typeface="Helvetica Neue"/>
                <a:cs typeface="Helvetica Neue"/>
                <a:sym typeface="Helvetica Neue"/>
              </a:rPr>
              <a:t> ideas, </a:t>
            </a:r>
            <a:r>
              <a:rPr lang="en-US" sz="2800" dirty="0" err="1">
                <a:solidFill>
                  <a:srgbClr val="F3F3F3"/>
                </a:solidFill>
                <a:latin typeface="Helvetica Neue"/>
                <a:ea typeface="Helvetica Neue"/>
                <a:cs typeface="Helvetica Neue"/>
                <a:sym typeface="Helvetica Neue"/>
              </a:rPr>
              <a:t>cambiar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procesos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productos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más</a:t>
            </a:r>
            <a:r>
              <a:rPr lang="en-US" sz="2800" dirty="0">
                <a:solidFill>
                  <a:srgbClr val="F3F3F3"/>
                </a:solidFill>
                <a:latin typeface="Helvetica Neue"/>
                <a:ea typeface="Helvetica Neue"/>
                <a:cs typeface="Helvetica Neue"/>
                <a:sym typeface="Helvetica Neue"/>
              </a:rPr>
              <a:t> durables. </a:t>
            </a:r>
            <a:endParaRPr sz="28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endParaRPr sz="10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r>
              <a:rPr lang="en-US" sz="2500" b="1" dirty="0" err="1">
                <a:solidFill>
                  <a:srgbClr val="FFC000"/>
                </a:solidFill>
                <a:latin typeface="Helvetica Light" panose="020B0403020202020204" pitchFamily="34" charset="0"/>
                <a:ea typeface="+mn-ea"/>
                <a:sym typeface="Helvetica Neue"/>
              </a:rPr>
              <a:t>Público</a:t>
            </a:r>
            <a:r>
              <a:rPr lang="en-US" sz="2500" b="1" dirty="0">
                <a:solidFill>
                  <a:srgbClr val="FFC000"/>
                </a:solidFill>
                <a:latin typeface="Helvetica Light" panose="020B0403020202020204" pitchFamily="34" charset="0"/>
                <a:ea typeface="+mn-ea"/>
                <a:sym typeface="Helvetica Neue"/>
              </a:rPr>
              <a:t>: </a:t>
            </a:r>
            <a:r>
              <a:rPr lang="en-US" sz="2800" dirty="0" err="1">
                <a:solidFill>
                  <a:srgbClr val="F3F3F3"/>
                </a:solidFill>
                <a:latin typeface="Helvetica Neue"/>
                <a:ea typeface="Helvetica Neue"/>
                <a:cs typeface="Helvetica Neue"/>
                <a:sym typeface="Helvetica Neue"/>
              </a:rPr>
              <a:t>ocupar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puestos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políticos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leyes,organizaciones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votaciones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protestas</a:t>
            </a:r>
            <a:r>
              <a:rPr lang="en-US" sz="2800" dirty="0">
                <a:solidFill>
                  <a:srgbClr val="F3F3F3"/>
                </a:solidFill>
                <a:latin typeface="Helvetica Neue"/>
                <a:ea typeface="Helvetica Neue"/>
                <a:cs typeface="Helvetica Neue"/>
                <a:sym typeface="Helvetica Neue"/>
              </a:rPr>
              <a:t>. </a:t>
            </a:r>
            <a:endParaRPr sz="28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endParaRPr sz="10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r>
              <a:rPr lang="en-US" sz="2500" b="1" dirty="0">
                <a:solidFill>
                  <a:srgbClr val="FFC000"/>
                </a:solidFill>
                <a:latin typeface="Helvetica Light" panose="020B0403020202020204" pitchFamily="34" charset="0"/>
                <a:ea typeface="+mn-ea"/>
                <a:sym typeface="Helvetica Neue"/>
              </a:rPr>
              <a:t>Cultural: </a:t>
            </a:r>
            <a:r>
              <a:rPr lang="en-US" sz="2800" dirty="0" err="1">
                <a:solidFill>
                  <a:srgbClr val="F3F3F3"/>
                </a:solidFill>
                <a:latin typeface="Helvetica Neue"/>
                <a:ea typeface="Helvetica Neue"/>
                <a:cs typeface="Helvetica Neue"/>
                <a:sym typeface="Helvetica Neue"/>
              </a:rPr>
              <a:t>cambiar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sistemas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normas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historias</a:t>
            </a:r>
            <a:r>
              <a:rPr lang="en-US" sz="2800" dirty="0">
                <a:solidFill>
                  <a:srgbClr val="F3F3F3"/>
                </a:solidFill>
                <a:latin typeface="Helvetica Neue"/>
                <a:ea typeface="Helvetica Neue"/>
                <a:cs typeface="Helvetica Neue"/>
                <a:sym typeface="Helvetica Neue"/>
              </a:rPr>
              <a:t> y </a:t>
            </a:r>
            <a:r>
              <a:rPr lang="en-US" sz="2800" dirty="0" err="1">
                <a:solidFill>
                  <a:srgbClr val="F3F3F3"/>
                </a:solidFill>
                <a:latin typeface="Helvetica Neue"/>
                <a:ea typeface="Helvetica Neue"/>
                <a:cs typeface="Helvetica Neue"/>
                <a:sym typeface="Helvetica Neue"/>
              </a:rPr>
              <a:t>símbolos</a:t>
            </a:r>
            <a:r>
              <a:rPr lang="en-US" sz="2800" dirty="0">
                <a:solidFill>
                  <a:srgbClr val="F3F3F3"/>
                </a:solidFill>
                <a:latin typeface="Helvetica Neue"/>
                <a:ea typeface="Helvetica Neue"/>
                <a:cs typeface="Helvetica Neue"/>
                <a:sym typeface="Helvetica Neue"/>
              </a:rPr>
              <a:t>.</a:t>
            </a:r>
            <a:endParaRPr sz="2800" dirty="0">
              <a:solidFill>
                <a:srgbClr val="F3F3F3"/>
              </a:solidFill>
              <a:latin typeface="Helvetica Neue"/>
              <a:ea typeface="Helvetica Neue"/>
              <a:cs typeface="Helvetica Neue"/>
              <a:sym typeface="Helvetica Neu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72"/>
          <p:cNvSpPr txBox="1"/>
          <p:nvPr/>
        </p:nvSpPr>
        <p:spPr>
          <a:xfrm>
            <a:off x="7184571" y="844061"/>
            <a:ext cx="4125366" cy="392149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4000" b="1">
                <a:solidFill>
                  <a:srgbClr val="FFC84B"/>
                </a:solidFill>
                <a:latin typeface="Helvetica Neue"/>
                <a:ea typeface="Helvetica Neue"/>
                <a:cs typeface="Helvetica Neue"/>
                <a:sym typeface="Helvetica Neue"/>
              </a:rPr>
              <a:t>¡Gracias!</a:t>
            </a:r>
            <a:endParaRPr/>
          </a:p>
          <a:p>
            <a:pPr marL="0" marR="0" lvl="0" indent="0" algn="l" rtl="0">
              <a:lnSpc>
                <a:spcPct val="90000"/>
              </a:lnSpc>
              <a:spcBef>
                <a:spcPts val="600"/>
              </a:spcBef>
              <a:spcAft>
                <a:spcPts val="0"/>
              </a:spcAft>
              <a:buNone/>
            </a:pPr>
            <a:endParaRPr sz="4000" b="1">
              <a:solidFill>
                <a:schemeClr val="dk1"/>
              </a:solidFill>
              <a:latin typeface="Helvetica Neue"/>
              <a:ea typeface="Helvetica Neue"/>
              <a:cs typeface="Helvetica Neue"/>
              <a:sym typeface="Helvetica Neue"/>
            </a:endParaRPr>
          </a:p>
          <a:p>
            <a:pPr marL="0" marR="0" lvl="0" indent="0" algn="l" rtl="0">
              <a:lnSpc>
                <a:spcPct val="90000"/>
              </a:lnSpc>
              <a:spcBef>
                <a:spcPts val="600"/>
              </a:spcBef>
              <a:spcAft>
                <a:spcPts val="600"/>
              </a:spcAft>
              <a:buNone/>
            </a:pPr>
            <a:r>
              <a:rPr lang="en-US" sz="3200" b="1">
                <a:solidFill>
                  <a:schemeClr val="lt1"/>
                </a:solidFill>
                <a:latin typeface="Helvetica Neue"/>
                <a:ea typeface="Helvetica Neue"/>
                <a:cs typeface="Helvetica Neue"/>
                <a:sym typeface="Helvetica Neue"/>
              </a:rPr>
              <a:t>Visiten:</a:t>
            </a:r>
            <a:r>
              <a:rPr lang="en-US" sz="3200" b="1">
                <a:solidFill>
                  <a:schemeClr val="dk1"/>
                </a:solidFill>
                <a:latin typeface="Helvetica Neue"/>
                <a:ea typeface="Helvetica Neue"/>
                <a:cs typeface="Helvetica Neue"/>
                <a:sym typeface="Helvetica Neue"/>
              </a:rPr>
              <a:t> </a:t>
            </a:r>
            <a:r>
              <a:rPr lang="en-US" sz="3200">
                <a:solidFill>
                  <a:srgbClr val="FFC84B"/>
                </a:solidFill>
                <a:latin typeface="Helvetica Neue"/>
                <a:ea typeface="Helvetica Neue"/>
                <a:cs typeface="Helvetica Neue"/>
                <a:sym typeface="Helvetica Neue"/>
              </a:rPr>
              <a:t>climateinteractive.org</a:t>
            </a:r>
            <a:endParaRPr/>
          </a:p>
        </p:txBody>
      </p:sp>
      <p:sp>
        <p:nvSpPr>
          <p:cNvPr id="613" name="Google Shape;613;p72"/>
          <p:cNvSpPr/>
          <p:nvPr/>
        </p:nvSpPr>
        <p:spPr>
          <a:xfrm>
            <a:off x="7645101" y="1"/>
            <a:ext cx="3022899" cy="591671"/>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4" name="Google Shape;614;p72"/>
          <p:cNvPicPr preferRelativeResize="0"/>
          <p:nvPr/>
        </p:nvPicPr>
        <p:blipFill rotWithShape="1">
          <a:blip r:embed="rId3">
            <a:alphaModFix/>
          </a:blip>
          <a:srcRect/>
          <a:stretch/>
        </p:blipFill>
        <p:spPr>
          <a:xfrm>
            <a:off x="-1" y="-14722"/>
            <a:ext cx="6846186" cy="6872722"/>
          </a:xfrm>
          <a:prstGeom prst="round1Rect">
            <a:avLst>
              <a:gd name="adj" fmla="val 50000"/>
            </a:avLst>
          </a:prstGeom>
          <a:noFill/>
          <a:ln>
            <a:noFill/>
          </a:ln>
        </p:spPr>
      </p:pic>
      <p:pic>
        <p:nvPicPr>
          <p:cNvPr id="615" name="Google Shape;615;p72"/>
          <p:cNvPicPr preferRelativeResize="0"/>
          <p:nvPr/>
        </p:nvPicPr>
        <p:blipFill rotWithShape="1">
          <a:blip r:embed="rId4">
            <a:alphaModFix/>
          </a:blip>
          <a:srcRect/>
          <a:stretch/>
        </p:blipFill>
        <p:spPr>
          <a:xfrm>
            <a:off x="10472738" y="6157059"/>
            <a:ext cx="1523999" cy="57446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8"/>
          <p:cNvSpPr txBox="1"/>
          <p:nvPr/>
        </p:nvSpPr>
        <p:spPr>
          <a:xfrm>
            <a:off x="4538133" y="766235"/>
            <a:ext cx="2986881" cy="133349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Noto Sans Symbols"/>
              <a:buNone/>
            </a:pPr>
            <a:r>
              <a:rPr lang="en-US" sz="4400" b="1">
                <a:solidFill>
                  <a:schemeClr val="lt1"/>
                </a:solidFill>
                <a:latin typeface="Helvetica Neue"/>
                <a:ea typeface="Helvetica Neue"/>
                <a:cs typeface="Helvetica Neue"/>
                <a:sym typeface="Helvetica Neue"/>
              </a:rPr>
              <a:t>Apéndice</a:t>
            </a:r>
            <a:endParaRPr sz="4400" b="1">
              <a:solidFill>
                <a:schemeClr val="lt1"/>
              </a:solidFill>
              <a:latin typeface="Helvetica Neue"/>
              <a:ea typeface="Helvetica Neue"/>
              <a:cs typeface="Helvetica Neue"/>
              <a:sym typeface="Helvetica Neue"/>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A64E2-D6B9-814E-9619-7F8F08C4204D}"/>
              </a:ext>
            </a:extLst>
          </p:cNvPr>
          <p:cNvSpPr>
            <a:spLocks noGrp="1"/>
          </p:cNvSpPr>
          <p:nvPr>
            <p:ph type="ctrTitle"/>
          </p:nvPr>
        </p:nvSpPr>
        <p:spPr/>
        <p:txBody>
          <a:bodyPr/>
          <a:lstStyle/>
          <a:p>
            <a:r>
              <a:rPr lang="en-US" dirty="0"/>
              <a:t>El </a:t>
            </a:r>
            <a:r>
              <a:rPr lang="en-US" dirty="0" err="1"/>
              <a:t>curso</a:t>
            </a:r>
            <a:r>
              <a:rPr lang="en-US" dirty="0"/>
              <a:t> de </a:t>
            </a:r>
            <a:r>
              <a:rPr lang="en-US" dirty="0" err="1"/>
              <a:t>entrenamiento</a:t>
            </a:r>
            <a:r>
              <a:rPr lang="en-US" dirty="0"/>
              <a:t> Mastering </a:t>
            </a:r>
            <a:r>
              <a:rPr lang="en-US" dirty="0" err="1"/>
              <a:t>En</a:t>
            </a:r>
            <a:r>
              <a:rPr lang="en-US" dirty="0"/>
              <a:t>-ROADS</a:t>
            </a:r>
          </a:p>
        </p:txBody>
      </p:sp>
      <p:sp>
        <p:nvSpPr>
          <p:cNvPr id="5" name="Content Placeholder 4">
            <a:extLst>
              <a:ext uri="{FF2B5EF4-FFF2-40B4-BE49-F238E27FC236}">
                <a16:creationId xmlns:a16="http://schemas.microsoft.com/office/drawing/2014/main" id="{CD7D42F3-A694-A943-A7F9-E93B07FD49F3}"/>
              </a:ext>
            </a:extLst>
          </p:cNvPr>
          <p:cNvSpPr>
            <a:spLocks noGrp="1"/>
          </p:cNvSpPr>
          <p:nvPr>
            <p:ph idx="1"/>
          </p:nvPr>
        </p:nvSpPr>
        <p:spPr>
          <a:xfrm>
            <a:off x="362811" y="1094723"/>
            <a:ext cx="6629660" cy="3798290"/>
          </a:xfrm>
        </p:spPr>
        <p:txBody>
          <a:bodyPr>
            <a:noAutofit/>
          </a:bodyPr>
          <a:lstStyle/>
          <a:p>
            <a:pPr marL="0" indent="0">
              <a:buNone/>
            </a:pPr>
            <a:r>
              <a:rPr lang="en-US" sz="2100" dirty="0" err="1"/>
              <a:t>Realice</a:t>
            </a:r>
            <a:r>
              <a:rPr lang="en-US" sz="2100" dirty="0"/>
              <a:t> el </a:t>
            </a:r>
            <a:r>
              <a:rPr lang="en-US" sz="2100" dirty="0" err="1"/>
              <a:t>curso</a:t>
            </a:r>
            <a:r>
              <a:rPr lang="en-US" sz="2100" dirty="0"/>
              <a:t> online, </a:t>
            </a:r>
            <a:r>
              <a:rPr lang="en-US" sz="2100" dirty="0" err="1"/>
              <a:t>gratuito</a:t>
            </a:r>
            <a:r>
              <a:rPr lang="en-US" sz="2100" dirty="0"/>
              <a:t>, y a </a:t>
            </a:r>
            <a:r>
              <a:rPr lang="en-US" sz="2100" dirty="0" err="1"/>
              <a:t>su</a:t>
            </a:r>
            <a:r>
              <a:rPr lang="en-US" sz="2100" dirty="0"/>
              <a:t> </a:t>
            </a:r>
            <a:r>
              <a:rPr lang="en-US" sz="2100" dirty="0" err="1"/>
              <a:t>propio</a:t>
            </a:r>
            <a:r>
              <a:rPr lang="en-US" sz="2100" dirty="0"/>
              <a:t> </a:t>
            </a:r>
            <a:r>
              <a:rPr lang="en-US" sz="2100" dirty="0" err="1"/>
              <a:t>ritmo</a:t>
            </a:r>
            <a:r>
              <a:rPr lang="en-US" sz="2100" dirty="0"/>
              <a:t> para…</a:t>
            </a:r>
          </a:p>
          <a:p>
            <a:r>
              <a:rPr lang="en-US" sz="2100" dirty="0" err="1"/>
              <a:t>Aprender</a:t>
            </a:r>
            <a:r>
              <a:rPr lang="en-US" sz="2100" dirty="0"/>
              <a:t> </a:t>
            </a:r>
            <a:r>
              <a:rPr lang="en-US" sz="2100" dirty="0" err="1"/>
              <a:t>más</a:t>
            </a:r>
            <a:r>
              <a:rPr lang="en-US" sz="2100" dirty="0"/>
              <a:t> </a:t>
            </a:r>
            <a:r>
              <a:rPr lang="en-US" sz="2100" dirty="0" err="1"/>
              <a:t>sobre</a:t>
            </a:r>
            <a:r>
              <a:rPr lang="en-US" sz="2100" dirty="0"/>
              <a:t> el </a:t>
            </a:r>
            <a:r>
              <a:rPr lang="en-US" sz="2100" dirty="0" err="1"/>
              <a:t>simulador</a:t>
            </a:r>
            <a:r>
              <a:rPr lang="en-US" sz="2100" dirty="0"/>
              <a:t> </a:t>
            </a:r>
            <a:r>
              <a:rPr lang="en-US" sz="2100" dirty="0" err="1"/>
              <a:t>En</a:t>
            </a:r>
            <a:r>
              <a:rPr lang="en-US" sz="2100" dirty="0"/>
              <a:t>-ROADS</a:t>
            </a:r>
          </a:p>
          <a:p>
            <a:r>
              <a:rPr lang="en-US" sz="2100" dirty="0" err="1"/>
              <a:t>Facilitar</a:t>
            </a:r>
            <a:r>
              <a:rPr lang="en-US" sz="2100" dirty="0"/>
              <a:t> </a:t>
            </a:r>
            <a:r>
              <a:rPr lang="en-US" sz="2100" dirty="0" err="1"/>
              <a:t>eventos</a:t>
            </a:r>
            <a:r>
              <a:rPr lang="en-US" sz="2100" dirty="0"/>
              <a:t> </a:t>
            </a:r>
            <a:r>
              <a:rPr lang="en-US" sz="2100" dirty="0" err="1"/>
              <a:t>atractivos</a:t>
            </a:r>
            <a:r>
              <a:rPr lang="en-US" sz="2100" dirty="0"/>
              <a:t> para </a:t>
            </a:r>
            <a:r>
              <a:rPr lang="en-US" sz="2100" dirty="0" err="1"/>
              <a:t>impulsar</a:t>
            </a:r>
            <a:r>
              <a:rPr lang="en-US" sz="2100" dirty="0"/>
              <a:t> la </a:t>
            </a:r>
            <a:r>
              <a:rPr lang="en-US" sz="2100" dirty="0" err="1"/>
              <a:t>acción</a:t>
            </a:r>
            <a:r>
              <a:rPr lang="en-US" sz="2100" dirty="0"/>
              <a:t> </a:t>
            </a:r>
            <a:r>
              <a:rPr lang="en-US" sz="2100" dirty="0" err="1"/>
              <a:t>climática</a:t>
            </a:r>
            <a:r>
              <a:rPr lang="en-US" sz="2100" dirty="0"/>
              <a:t>, tanto </a:t>
            </a:r>
            <a:r>
              <a:rPr lang="en-US" sz="2100" dirty="0" err="1"/>
              <a:t>en</a:t>
            </a:r>
            <a:r>
              <a:rPr lang="en-US" sz="2100" dirty="0"/>
              <a:t> </a:t>
            </a:r>
            <a:r>
              <a:rPr lang="en-US" sz="2100" dirty="0" err="1"/>
              <a:t>línea</a:t>
            </a:r>
            <a:r>
              <a:rPr lang="en-US" sz="2100" dirty="0"/>
              <a:t> </a:t>
            </a:r>
            <a:r>
              <a:rPr lang="en-US" sz="2100" dirty="0" err="1"/>
              <a:t>como</a:t>
            </a:r>
            <a:r>
              <a:rPr lang="en-US" sz="2100" dirty="0"/>
              <a:t> </a:t>
            </a:r>
            <a:r>
              <a:rPr lang="en-US" sz="2100" dirty="0" err="1"/>
              <a:t>en</a:t>
            </a:r>
            <a:r>
              <a:rPr lang="en-US" sz="2100" dirty="0"/>
              <a:t> persona.</a:t>
            </a:r>
          </a:p>
          <a:p>
            <a:r>
              <a:rPr lang="en-US" sz="2100" dirty="0" err="1"/>
              <a:t>Obtenga</a:t>
            </a:r>
            <a:r>
              <a:rPr lang="en-US" sz="2100" dirty="0"/>
              <a:t> </a:t>
            </a:r>
            <a:r>
              <a:rPr lang="en-US" sz="2100" dirty="0" err="1"/>
              <a:t>información</a:t>
            </a:r>
            <a:r>
              <a:rPr lang="en-US" sz="2100" dirty="0"/>
              <a:t> </a:t>
            </a:r>
            <a:r>
              <a:rPr lang="en-US" sz="2100" dirty="0" err="1"/>
              <a:t>valiosa</a:t>
            </a:r>
            <a:r>
              <a:rPr lang="en-US" sz="2100" dirty="0"/>
              <a:t> </a:t>
            </a:r>
            <a:r>
              <a:rPr lang="en-US" sz="2100" dirty="0" err="1"/>
              <a:t>sobre</a:t>
            </a:r>
            <a:r>
              <a:rPr lang="en-US" sz="2100" dirty="0"/>
              <a:t> </a:t>
            </a:r>
            <a:r>
              <a:rPr lang="en-US" sz="2100" dirty="0" err="1"/>
              <a:t>pensamiento</a:t>
            </a:r>
            <a:r>
              <a:rPr lang="en-US" sz="2100" dirty="0"/>
              <a:t> </a:t>
            </a:r>
            <a:r>
              <a:rPr lang="en-US" sz="2100" dirty="0" err="1"/>
              <a:t>sistémico</a:t>
            </a:r>
            <a:r>
              <a:rPr lang="en-US" sz="2100" dirty="0"/>
              <a:t>, </a:t>
            </a:r>
            <a:r>
              <a:rPr lang="en-US" sz="2100" dirty="0" err="1"/>
              <a:t>multisolving</a:t>
            </a:r>
            <a:r>
              <a:rPr lang="en-US" sz="2100" dirty="0"/>
              <a:t>, </a:t>
            </a:r>
            <a:r>
              <a:rPr lang="en-US" sz="2100" dirty="0" err="1"/>
              <a:t>consejos</a:t>
            </a:r>
            <a:r>
              <a:rPr lang="en-US" sz="2100" dirty="0"/>
              <a:t> </a:t>
            </a:r>
            <a:r>
              <a:rPr lang="en-US" sz="2100" dirty="0" err="1"/>
              <a:t>avanzados</a:t>
            </a:r>
            <a:r>
              <a:rPr lang="en-US" sz="2100" dirty="0"/>
              <a:t> de </a:t>
            </a:r>
            <a:r>
              <a:rPr lang="en-US" sz="2100" dirty="0" err="1"/>
              <a:t>facilitación</a:t>
            </a:r>
            <a:r>
              <a:rPr lang="en-US" sz="2100" dirty="0"/>
              <a:t> y </a:t>
            </a:r>
            <a:r>
              <a:rPr lang="en-US" sz="2100" dirty="0" err="1"/>
              <a:t>más</a:t>
            </a:r>
            <a:endParaRPr lang="en-US" sz="2100" dirty="0"/>
          </a:p>
          <a:p>
            <a:r>
              <a:rPr lang="en-US" sz="2100" dirty="0" err="1"/>
              <a:t>Comience</a:t>
            </a:r>
            <a:r>
              <a:rPr lang="en-US" sz="2100" dirty="0"/>
              <a:t> </a:t>
            </a:r>
            <a:r>
              <a:rPr lang="en-US" sz="2100" dirty="0" err="1"/>
              <a:t>su</a:t>
            </a:r>
            <a:r>
              <a:rPr lang="en-US" sz="2100" dirty="0"/>
              <a:t> </a:t>
            </a:r>
            <a:r>
              <a:rPr lang="en-US" sz="2100" dirty="0" err="1"/>
              <a:t>viaje</a:t>
            </a:r>
            <a:r>
              <a:rPr lang="en-US" sz="2100" dirty="0"/>
              <a:t> </a:t>
            </a:r>
            <a:r>
              <a:rPr lang="en-US" sz="2100" dirty="0" err="1"/>
              <a:t>como</a:t>
            </a:r>
            <a:r>
              <a:rPr lang="en-US" sz="2100" dirty="0"/>
              <a:t> </a:t>
            </a:r>
            <a:r>
              <a:rPr lang="en-US" sz="2100" dirty="0" err="1"/>
              <a:t>embajador</a:t>
            </a:r>
            <a:r>
              <a:rPr lang="en-US" sz="2100" dirty="0"/>
              <a:t> </a:t>
            </a:r>
            <a:r>
              <a:rPr lang="en-US" sz="2100" dirty="0" err="1"/>
              <a:t>climático</a:t>
            </a:r>
            <a:r>
              <a:rPr lang="en-US" sz="2100" dirty="0"/>
              <a:t> de </a:t>
            </a:r>
            <a:r>
              <a:rPr lang="en-US" sz="2100" dirty="0" err="1"/>
              <a:t>En</a:t>
            </a:r>
            <a:r>
              <a:rPr lang="en-US" sz="2100" dirty="0"/>
              <a:t>-ROADS</a:t>
            </a:r>
          </a:p>
          <a:p>
            <a:pPr lvl="1"/>
            <a:r>
              <a:rPr lang="en-US" sz="1700" dirty="0"/>
              <a:t>¡Hasta </a:t>
            </a:r>
            <a:r>
              <a:rPr lang="en-US" sz="1700" dirty="0" err="1"/>
              <a:t>ahora</a:t>
            </a:r>
            <a:r>
              <a:rPr lang="en-US" sz="1700" dirty="0"/>
              <a:t>, hay </a:t>
            </a:r>
            <a:r>
              <a:rPr lang="en-US" sz="1700" dirty="0" err="1"/>
              <a:t>más</a:t>
            </a:r>
            <a:r>
              <a:rPr lang="en-US" sz="1700" dirty="0"/>
              <a:t> de </a:t>
            </a:r>
            <a:r>
              <a:rPr lang="en-US" sz="1700" b="1" dirty="0"/>
              <a:t>400</a:t>
            </a:r>
            <a:r>
              <a:rPr lang="en-US" sz="1700" dirty="0"/>
              <a:t> </a:t>
            </a:r>
            <a:r>
              <a:rPr lang="en-US" sz="1700" dirty="0" err="1"/>
              <a:t>Embajadores</a:t>
            </a:r>
            <a:r>
              <a:rPr lang="en-US" sz="1700" dirty="0"/>
              <a:t> </a:t>
            </a:r>
            <a:r>
              <a:rPr lang="en-US" sz="1700" dirty="0" err="1"/>
              <a:t>Climáticos</a:t>
            </a:r>
            <a:r>
              <a:rPr lang="en-US" sz="1700" dirty="0"/>
              <a:t> de </a:t>
            </a:r>
            <a:r>
              <a:rPr lang="en-US" sz="1700" dirty="0" err="1"/>
              <a:t>En</a:t>
            </a:r>
            <a:r>
              <a:rPr lang="en-US" sz="1700" dirty="0"/>
              <a:t>-ROADS </a:t>
            </a:r>
            <a:r>
              <a:rPr lang="en-US" sz="1700" dirty="0" err="1"/>
              <a:t>en</a:t>
            </a:r>
            <a:r>
              <a:rPr lang="en-US" sz="1700" dirty="0"/>
              <a:t> </a:t>
            </a:r>
            <a:r>
              <a:rPr lang="en-US" sz="1700" dirty="0" err="1"/>
              <a:t>más</a:t>
            </a:r>
            <a:r>
              <a:rPr lang="en-US" sz="1700" dirty="0"/>
              <a:t> de </a:t>
            </a:r>
            <a:r>
              <a:rPr lang="en-US" sz="1700" b="1" dirty="0"/>
              <a:t>50</a:t>
            </a:r>
            <a:r>
              <a:rPr lang="en-US" sz="1700" dirty="0"/>
              <a:t> </a:t>
            </a:r>
            <a:r>
              <a:rPr lang="en-US" sz="1700" dirty="0" err="1"/>
              <a:t>países</a:t>
            </a:r>
            <a:r>
              <a:rPr lang="en-US" sz="1700" dirty="0"/>
              <a:t> </a:t>
            </a:r>
            <a:r>
              <a:rPr lang="en-US" sz="1700" dirty="0" err="1"/>
              <a:t>diferentes</a:t>
            </a:r>
            <a:r>
              <a:rPr lang="en-US" sz="1700" dirty="0"/>
              <a:t>!</a:t>
            </a:r>
            <a:endParaRPr lang="en-US" sz="1400" dirty="0"/>
          </a:p>
        </p:txBody>
      </p:sp>
      <p:sp>
        <p:nvSpPr>
          <p:cNvPr id="9" name="Rectangle 8">
            <a:extLst>
              <a:ext uri="{FF2B5EF4-FFF2-40B4-BE49-F238E27FC236}">
                <a16:creationId xmlns:a16="http://schemas.microsoft.com/office/drawing/2014/main" id="{6FB31947-DEA5-1444-AB95-A78D3039126A}"/>
              </a:ext>
            </a:extLst>
          </p:cNvPr>
          <p:cNvSpPr/>
          <p:nvPr/>
        </p:nvSpPr>
        <p:spPr>
          <a:xfrm>
            <a:off x="0" y="6079652"/>
            <a:ext cx="9755224" cy="553998"/>
          </a:xfrm>
          <a:prstGeom prst="rect">
            <a:avLst/>
          </a:prstGeom>
        </p:spPr>
        <p:txBody>
          <a:bodyPr wrap="square">
            <a:spAutoFit/>
          </a:bodyPr>
          <a:lstStyle/>
          <a:p>
            <a:pPr algn="ctr"/>
            <a:r>
              <a:rPr lang="en-US" sz="2200" b="1" dirty="0" err="1">
                <a:solidFill>
                  <a:schemeClr val="bg1"/>
                </a:solidFill>
                <a:latin typeface="Helvetica" pitchFamily="2" charset="0"/>
              </a:rPr>
              <a:t>Registro</a:t>
            </a:r>
            <a:r>
              <a:rPr lang="en-US" sz="2200" b="1" dirty="0">
                <a:solidFill>
                  <a:schemeClr val="bg1"/>
                </a:solidFill>
                <a:latin typeface="Helvetica" pitchFamily="2" charset="0"/>
              </a:rPr>
              <a:t>: </a:t>
            </a:r>
            <a:r>
              <a:rPr lang="en-US" sz="3000" b="1" dirty="0">
                <a:solidFill>
                  <a:srgbClr val="FFC000"/>
                </a:solidFill>
                <a:latin typeface="Helvetica" pitchFamily="2" charset="0"/>
              </a:rPr>
              <a:t>https://</a:t>
            </a:r>
            <a:r>
              <a:rPr lang="en-US" sz="3000" b="1" dirty="0" err="1">
                <a:solidFill>
                  <a:srgbClr val="FFC000"/>
                </a:solidFill>
                <a:latin typeface="Helvetica" pitchFamily="2" charset="0"/>
              </a:rPr>
              <a:t>learn.climateinteractive.org</a:t>
            </a:r>
            <a:endParaRPr lang="en-US" sz="3000" b="1" u="sng" dirty="0">
              <a:solidFill>
                <a:srgbClr val="FFC000"/>
              </a:solidFill>
              <a:latin typeface="Helvetica Light" panose="020B0403020202020204" pitchFamily="34" charset="0"/>
            </a:endParaRPr>
          </a:p>
        </p:txBody>
      </p:sp>
      <p:pic>
        <p:nvPicPr>
          <p:cNvPr id="17" name="Picture 16">
            <a:extLst>
              <a:ext uri="{FF2B5EF4-FFF2-40B4-BE49-F238E27FC236}">
                <a16:creationId xmlns:a16="http://schemas.microsoft.com/office/drawing/2014/main" id="{A1E10189-5FB4-B94A-A3E1-729F366A00BE}"/>
              </a:ext>
            </a:extLst>
          </p:cNvPr>
          <p:cNvPicPr>
            <a:picLocks noChangeAspect="1"/>
          </p:cNvPicPr>
          <p:nvPr/>
        </p:nvPicPr>
        <p:blipFill rotWithShape="1">
          <a:blip r:embed="rId3"/>
          <a:srcRect t="26089"/>
          <a:stretch/>
        </p:blipFill>
        <p:spPr>
          <a:xfrm>
            <a:off x="7295746" y="992742"/>
            <a:ext cx="4360982" cy="2417427"/>
          </a:xfrm>
          <a:prstGeom prst="rect">
            <a:avLst/>
          </a:prstGeom>
        </p:spPr>
      </p:pic>
      <p:pic>
        <p:nvPicPr>
          <p:cNvPr id="3" name="Picture 2">
            <a:extLst>
              <a:ext uri="{FF2B5EF4-FFF2-40B4-BE49-F238E27FC236}">
                <a16:creationId xmlns:a16="http://schemas.microsoft.com/office/drawing/2014/main" id="{54656D80-3A2D-ED44-9129-76F3447A344C}"/>
              </a:ext>
            </a:extLst>
          </p:cNvPr>
          <p:cNvPicPr>
            <a:picLocks noChangeAspect="1"/>
          </p:cNvPicPr>
          <p:nvPr/>
        </p:nvPicPr>
        <p:blipFill rotWithShape="1">
          <a:blip r:embed="rId4"/>
          <a:srcRect t="10071" r="1123" b="10213"/>
          <a:stretch/>
        </p:blipFill>
        <p:spPr>
          <a:xfrm>
            <a:off x="7295745" y="3646193"/>
            <a:ext cx="4360982" cy="2197435"/>
          </a:xfrm>
          <a:prstGeom prst="rect">
            <a:avLst/>
          </a:prstGeom>
        </p:spPr>
      </p:pic>
    </p:spTree>
    <p:extLst>
      <p:ext uri="{BB962C8B-B14F-4D97-AF65-F5344CB8AC3E}">
        <p14:creationId xmlns:p14="http://schemas.microsoft.com/office/powerpoint/2010/main" val="3416979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A64E2-D6B9-814E-9619-7F8F08C4204D}"/>
              </a:ext>
            </a:extLst>
          </p:cNvPr>
          <p:cNvSpPr>
            <a:spLocks noGrp="1"/>
          </p:cNvSpPr>
          <p:nvPr>
            <p:ph type="ctrTitle"/>
          </p:nvPr>
        </p:nvSpPr>
        <p:spPr/>
        <p:txBody>
          <a:bodyPr/>
          <a:lstStyle/>
          <a:p>
            <a:r>
              <a:rPr lang="en-US" dirty="0"/>
              <a:t>El </a:t>
            </a:r>
            <a:r>
              <a:rPr lang="en-US" dirty="0" err="1"/>
              <a:t>programa</a:t>
            </a:r>
            <a:r>
              <a:rPr lang="en-US" dirty="0"/>
              <a:t> de </a:t>
            </a:r>
            <a:r>
              <a:rPr lang="en-US" dirty="0" err="1"/>
              <a:t>Embajadores</a:t>
            </a:r>
            <a:r>
              <a:rPr lang="en-US" dirty="0"/>
              <a:t> </a:t>
            </a:r>
            <a:r>
              <a:rPr lang="en-US" dirty="0" err="1"/>
              <a:t>Climáticos</a:t>
            </a:r>
            <a:r>
              <a:rPr lang="en-US" dirty="0"/>
              <a:t> de </a:t>
            </a:r>
            <a:r>
              <a:rPr lang="en-US" dirty="0" err="1"/>
              <a:t>En</a:t>
            </a:r>
            <a:r>
              <a:rPr lang="en-US" dirty="0"/>
              <a:t>-ROADS</a:t>
            </a:r>
          </a:p>
        </p:txBody>
      </p:sp>
      <p:sp>
        <p:nvSpPr>
          <p:cNvPr id="5" name="Content Placeholder 4">
            <a:extLst>
              <a:ext uri="{FF2B5EF4-FFF2-40B4-BE49-F238E27FC236}">
                <a16:creationId xmlns:a16="http://schemas.microsoft.com/office/drawing/2014/main" id="{CD7D42F3-A694-A943-A7F9-E93B07FD49F3}"/>
              </a:ext>
            </a:extLst>
          </p:cNvPr>
          <p:cNvSpPr>
            <a:spLocks noGrp="1"/>
          </p:cNvSpPr>
          <p:nvPr>
            <p:ph idx="1"/>
          </p:nvPr>
        </p:nvSpPr>
        <p:spPr>
          <a:xfrm>
            <a:off x="439011" y="1051645"/>
            <a:ext cx="10501132" cy="756333"/>
          </a:xfrm>
        </p:spPr>
        <p:txBody>
          <a:bodyPr>
            <a:noAutofit/>
          </a:bodyPr>
          <a:lstStyle/>
          <a:p>
            <a:pPr marL="0" indent="0">
              <a:buNone/>
            </a:pPr>
            <a:r>
              <a:rPr lang="en-US" sz="2100" dirty="0">
                <a:latin typeface="Helvetica" pitchFamily="2" charset="0"/>
              </a:rPr>
              <a:t>Es una </a:t>
            </a:r>
            <a:r>
              <a:rPr lang="en-US" sz="2100" dirty="0" err="1">
                <a:latin typeface="Helvetica" pitchFamily="2" charset="0"/>
              </a:rPr>
              <a:t>oportunidad</a:t>
            </a:r>
            <a:r>
              <a:rPr lang="en-US" sz="2100" dirty="0">
                <a:latin typeface="Helvetica" pitchFamily="2" charset="0"/>
              </a:rPr>
              <a:t> de </a:t>
            </a:r>
            <a:r>
              <a:rPr lang="en-US" sz="2100" dirty="0" err="1">
                <a:latin typeface="Helvetica" pitchFamily="2" charset="0"/>
              </a:rPr>
              <a:t>liderazgo</a:t>
            </a:r>
            <a:r>
              <a:rPr lang="en-US" sz="2100" dirty="0">
                <a:latin typeface="Helvetica" pitchFamily="2" charset="0"/>
              </a:rPr>
              <a:t> </a:t>
            </a:r>
            <a:r>
              <a:rPr lang="en-US" sz="2100" dirty="0" err="1">
                <a:latin typeface="Helvetica" pitchFamily="2" charset="0"/>
              </a:rPr>
              <a:t>única</a:t>
            </a:r>
            <a:r>
              <a:rPr lang="en-US" sz="2100" dirty="0">
                <a:latin typeface="Helvetica" pitchFamily="2" charset="0"/>
              </a:rPr>
              <a:t> para </a:t>
            </a:r>
            <a:r>
              <a:rPr lang="en-US" sz="2100" dirty="0" err="1">
                <a:latin typeface="Helvetica" pitchFamily="2" charset="0"/>
              </a:rPr>
              <a:t>convertirse</a:t>
            </a:r>
            <a:r>
              <a:rPr lang="en-US" sz="2100" dirty="0">
                <a:latin typeface="Helvetica" pitchFamily="2" charset="0"/>
              </a:rPr>
              <a:t> </a:t>
            </a:r>
            <a:r>
              <a:rPr lang="en-US" sz="2100" dirty="0" err="1">
                <a:latin typeface="Helvetica" pitchFamily="2" charset="0"/>
              </a:rPr>
              <a:t>en</a:t>
            </a:r>
            <a:r>
              <a:rPr lang="en-US" sz="2100" dirty="0">
                <a:latin typeface="Helvetica" pitchFamily="2" charset="0"/>
              </a:rPr>
              <a:t> un </a:t>
            </a:r>
            <a:r>
              <a:rPr lang="en-US" sz="2100" dirty="0" err="1">
                <a:latin typeface="Helvetica" pitchFamily="2" charset="0"/>
              </a:rPr>
              <a:t>líder</a:t>
            </a:r>
            <a:r>
              <a:rPr lang="en-US" sz="2100" dirty="0">
                <a:latin typeface="Helvetica" pitchFamily="2" charset="0"/>
              </a:rPr>
              <a:t> </a:t>
            </a:r>
            <a:r>
              <a:rPr lang="en-US" sz="2100" dirty="0" err="1">
                <a:latin typeface="Helvetica" pitchFamily="2" charset="0"/>
              </a:rPr>
              <a:t>climático</a:t>
            </a:r>
            <a:r>
              <a:rPr lang="en-US" sz="2100" dirty="0">
                <a:latin typeface="Helvetica" pitchFamily="2" charset="0"/>
              </a:rPr>
              <a:t>.</a:t>
            </a:r>
          </a:p>
        </p:txBody>
      </p:sp>
      <p:grpSp>
        <p:nvGrpSpPr>
          <p:cNvPr id="17" name="Group 16">
            <a:extLst>
              <a:ext uri="{FF2B5EF4-FFF2-40B4-BE49-F238E27FC236}">
                <a16:creationId xmlns:a16="http://schemas.microsoft.com/office/drawing/2014/main" id="{E25CE45B-1C5D-B94E-AACA-5B416C77C500}"/>
              </a:ext>
            </a:extLst>
          </p:cNvPr>
          <p:cNvGrpSpPr/>
          <p:nvPr/>
        </p:nvGrpSpPr>
        <p:grpSpPr>
          <a:xfrm>
            <a:off x="459696" y="1918815"/>
            <a:ext cx="11732304" cy="4068924"/>
            <a:chOff x="459696" y="1918815"/>
            <a:chExt cx="11732304" cy="4068924"/>
          </a:xfrm>
        </p:grpSpPr>
        <p:pic>
          <p:nvPicPr>
            <p:cNvPr id="6" name="Picture 5">
              <a:extLst>
                <a:ext uri="{FF2B5EF4-FFF2-40B4-BE49-F238E27FC236}">
                  <a16:creationId xmlns:a16="http://schemas.microsoft.com/office/drawing/2014/main" id="{BABA4EF5-BFF4-5A43-964E-A572AAFA41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9696" y="1918815"/>
              <a:ext cx="3931330" cy="4068924"/>
            </a:xfrm>
            <a:prstGeom prst="rect">
              <a:avLst/>
            </a:prstGeom>
          </p:spPr>
        </p:pic>
        <p:grpSp>
          <p:nvGrpSpPr>
            <p:cNvPr id="14" name="Group 13">
              <a:extLst>
                <a:ext uri="{FF2B5EF4-FFF2-40B4-BE49-F238E27FC236}">
                  <a16:creationId xmlns:a16="http://schemas.microsoft.com/office/drawing/2014/main" id="{2EF00ABE-42E6-B44D-B221-E91E1B0480E8}"/>
                </a:ext>
              </a:extLst>
            </p:cNvPr>
            <p:cNvGrpSpPr/>
            <p:nvPr/>
          </p:nvGrpSpPr>
          <p:grpSpPr>
            <a:xfrm>
              <a:off x="4391025" y="2417581"/>
              <a:ext cx="7800975" cy="2265976"/>
              <a:chOff x="4391025" y="2417581"/>
              <a:chExt cx="7800975" cy="2265976"/>
            </a:xfrm>
          </p:grpSpPr>
          <p:sp>
            <p:nvSpPr>
              <p:cNvPr id="2" name="Rectangle 1">
                <a:extLst>
                  <a:ext uri="{FF2B5EF4-FFF2-40B4-BE49-F238E27FC236}">
                    <a16:creationId xmlns:a16="http://schemas.microsoft.com/office/drawing/2014/main" id="{D8B29928-5BA7-B34A-8D94-DAEDA7AACE78}"/>
                  </a:ext>
                </a:extLst>
              </p:cNvPr>
              <p:cNvSpPr/>
              <p:nvPr/>
            </p:nvSpPr>
            <p:spPr>
              <a:xfrm>
                <a:off x="4391025" y="2466532"/>
                <a:ext cx="1586442" cy="549800"/>
              </a:xfrm>
              <a:prstGeom prst="rect">
                <a:avLst/>
              </a:prstGeom>
              <a:solidFill>
                <a:srgbClr val="004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latin typeface="Helvetica" pitchFamily="2" charset="0"/>
                  </a:rPr>
                  <a:t>400+</a:t>
                </a:r>
                <a:endParaRPr lang="en-US" sz="4400" dirty="0">
                  <a:latin typeface="Avenir Next Condensed" panose="020B0506020202020204" pitchFamily="34" charset="0"/>
                </a:endParaRPr>
              </a:p>
            </p:txBody>
          </p:sp>
          <p:sp>
            <p:nvSpPr>
              <p:cNvPr id="8" name="Rectangle 7">
                <a:extLst>
                  <a:ext uri="{FF2B5EF4-FFF2-40B4-BE49-F238E27FC236}">
                    <a16:creationId xmlns:a16="http://schemas.microsoft.com/office/drawing/2014/main" id="{D2D14A00-49B7-D245-8237-4717FF651C91}"/>
                  </a:ext>
                </a:extLst>
              </p:cNvPr>
              <p:cNvSpPr/>
              <p:nvPr/>
            </p:nvSpPr>
            <p:spPr>
              <a:xfrm>
                <a:off x="4560359" y="3960347"/>
                <a:ext cx="1417108" cy="685800"/>
              </a:xfrm>
              <a:prstGeom prst="rect">
                <a:avLst/>
              </a:prstGeom>
              <a:solidFill>
                <a:srgbClr val="004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Helvetica" pitchFamily="2" charset="0"/>
                  </a:rPr>
                  <a:t>30+</a:t>
                </a:r>
                <a:endParaRPr lang="en-US" sz="4000" b="1" dirty="0">
                  <a:latin typeface="Helvetica" pitchFamily="2" charset="0"/>
                </a:endParaRPr>
              </a:p>
            </p:txBody>
          </p:sp>
          <p:sp>
            <p:nvSpPr>
              <p:cNvPr id="10" name="TextBox 9">
                <a:extLst>
                  <a:ext uri="{FF2B5EF4-FFF2-40B4-BE49-F238E27FC236}">
                    <a16:creationId xmlns:a16="http://schemas.microsoft.com/office/drawing/2014/main" id="{409C37EF-6558-3242-BB9A-1B209FD4A9A4}"/>
                  </a:ext>
                </a:extLst>
              </p:cNvPr>
              <p:cNvSpPr txBox="1"/>
              <p:nvPr/>
            </p:nvSpPr>
            <p:spPr>
              <a:xfrm>
                <a:off x="5808133" y="2417581"/>
                <a:ext cx="6383867" cy="646331"/>
              </a:xfrm>
              <a:prstGeom prst="rect">
                <a:avLst/>
              </a:prstGeom>
              <a:noFill/>
            </p:spPr>
            <p:txBody>
              <a:bodyPr wrap="square">
                <a:spAutoFit/>
              </a:bodyPr>
              <a:lstStyle/>
              <a:p>
                <a:r>
                  <a:rPr lang="en-US" sz="3600" dirty="0" err="1">
                    <a:solidFill>
                      <a:schemeClr val="bg1"/>
                    </a:solidFill>
                    <a:latin typeface="Avenir Next Condensed" panose="020B0506020202020204" pitchFamily="34" charset="0"/>
                  </a:rPr>
                  <a:t>Embajadores</a:t>
                </a:r>
                <a:r>
                  <a:rPr lang="en-US" sz="3600" dirty="0">
                    <a:solidFill>
                      <a:schemeClr val="bg1"/>
                    </a:solidFill>
                    <a:latin typeface="Avenir Next Condensed" panose="020B0506020202020204" pitchFamily="34" charset="0"/>
                  </a:rPr>
                  <a:t> </a:t>
                </a:r>
                <a:r>
                  <a:rPr lang="en-US" sz="3600" dirty="0" err="1">
                    <a:solidFill>
                      <a:schemeClr val="bg1"/>
                    </a:solidFill>
                    <a:latin typeface="Avenir Next Condensed" panose="020B0506020202020204" pitchFamily="34" charset="0"/>
                  </a:rPr>
                  <a:t>Climáticos</a:t>
                </a:r>
                <a:r>
                  <a:rPr lang="en-US" sz="3600" dirty="0">
                    <a:solidFill>
                      <a:schemeClr val="bg1"/>
                    </a:solidFill>
                    <a:latin typeface="Avenir Next Condensed" panose="020B0506020202020204" pitchFamily="34" charset="0"/>
                  </a:rPr>
                  <a:t> de </a:t>
                </a:r>
                <a:r>
                  <a:rPr lang="en-US" sz="3600" dirty="0" err="1">
                    <a:solidFill>
                      <a:schemeClr val="bg1"/>
                    </a:solidFill>
                    <a:latin typeface="Avenir Next Condensed" panose="020B0506020202020204" pitchFamily="34" charset="0"/>
                  </a:rPr>
                  <a:t>En</a:t>
                </a:r>
                <a:r>
                  <a:rPr lang="en-US" sz="3600" dirty="0">
                    <a:solidFill>
                      <a:schemeClr val="bg1"/>
                    </a:solidFill>
                    <a:latin typeface="Avenir Next Condensed" panose="020B0506020202020204" pitchFamily="34" charset="0"/>
                  </a:rPr>
                  <a:t>-ROADS</a:t>
                </a:r>
                <a:endParaRPr lang="en-US" sz="3600" dirty="0">
                  <a:solidFill>
                    <a:schemeClr val="bg1"/>
                  </a:solidFill>
                </a:endParaRPr>
              </a:p>
            </p:txBody>
          </p:sp>
          <p:sp>
            <p:nvSpPr>
              <p:cNvPr id="12" name="TextBox 11">
                <a:extLst>
                  <a:ext uri="{FF2B5EF4-FFF2-40B4-BE49-F238E27FC236}">
                    <a16:creationId xmlns:a16="http://schemas.microsoft.com/office/drawing/2014/main" id="{047583D0-74CF-BF43-8A2A-3A72A0963743}"/>
                  </a:ext>
                </a:extLst>
              </p:cNvPr>
              <p:cNvSpPr txBox="1"/>
              <p:nvPr/>
            </p:nvSpPr>
            <p:spPr>
              <a:xfrm>
                <a:off x="5808133" y="4037226"/>
                <a:ext cx="6146800" cy="646331"/>
              </a:xfrm>
              <a:prstGeom prst="rect">
                <a:avLst/>
              </a:prstGeom>
              <a:noFill/>
            </p:spPr>
            <p:txBody>
              <a:bodyPr wrap="square">
                <a:spAutoFit/>
              </a:bodyPr>
              <a:lstStyle/>
              <a:p>
                <a:r>
                  <a:rPr lang="en-US" sz="3600" dirty="0" err="1">
                    <a:solidFill>
                      <a:schemeClr val="bg1"/>
                    </a:solidFill>
                    <a:latin typeface="Avenir Next Condensed" panose="020B0506020202020204" pitchFamily="34" charset="0"/>
                  </a:rPr>
                  <a:t>Idiomas</a:t>
                </a:r>
                <a:endParaRPr lang="en-US" sz="3600" dirty="0">
                  <a:solidFill>
                    <a:schemeClr val="bg1"/>
                  </a:solidFill>
                </a:endParaRPr>
              </a:p>
            </p:txBody>
          </p:sp>
          <p:sp>
            <p:nvSpPr>
              <p:cNvPr id="13" name="Rectangle 12">
                <a:extLst>
                  <a:ext uri="{FF2B5EF4-FFF2-40B4-BE49-F238E27FC236}">
                    <a16:creationId xmlns:a16="http://schemas.microsoft.com/office/drawing/2014/main" id="{7F6C88D3-59CB-9449-89F9-7022F7689E2F}"/>
                  </a:ext>
                </a:extLst>
              </p:cNvPr>
              <p:cNvSpPr/>
              <p:nvPr/>
            </p:nvSpPr>
            <p:spPr>
              <a:xfrm>
                <a:off x="4560359" y="3160151"/>
                <a:ext cx="1417108" cy="685800"/>
              </a:xfrm>
              <a:prstGeom prst="rect">
                <a:avLst/>
              </a:prstGeom>
              <a:solidFill>
                <a:srgbClr val="004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Helvetica" pitchFamily="2" charset="0"/>
                  </a:rPr>
                  <a:t>50+</a:t>
                </a:r>
                <a:endParaRPr lang="en-US" sz="4000" b="1" dirty="0">
                  <a:latin typeface="Helvetica" pitchFamily="2" charset="0"/>
                </a:endParaRPr>
              </a:p>
            </p:txBody>
          </p:sp>
          <p:sp>
            <p:nvSpPr>
              <p:cNvPr id="11" name="TextBox 10">
                <a:extLst>
                  <a:ext uri="{FF2B5EF4-FFF2-40B4-BE49-F238E27FC236}">
                    <a16:creationId xmlns:a16="http://schemas.microsoft.com/office/drawing/2014/main" id="{51C329A6-8657-1C4E-A975-68ECB75B538D}"/>
                  </a:ext>
                </a:extLst>
              </p:cNvPr>
              <p:cNvSpPr txBox="1"/>
              <p:nvPr/>
            </p:nvSpPr>
            <p:spPr>
              <a:xfrm>
                <a:off x="5808133" y="3200796"/>
                <a:ext cx="6146800" cy="646331"/>
              </a:xfrm>
              <a:prstGeom prst="rect">
                <a:avLst/>
              </a:prstGeom>
              <a:noFill/>
            </p:spPr>
            <p:txBody>
              <a:bodyPr wrap="square">
                <a:spAutoFit/>
              </a:bodyPr>
              <a:lstStyle/>
              <a:p>
                <a:r>
                  <a:rPr lang="en-US" sz="3600" dirty="0" err="1">
                    <a:solidFill>
                      <a:schemeClr val="bg1"/>
                    </a:solidFill>
                    <a:latin typeface="Avenir Next Condensed" panose="020B0506020202020204" pitchFamily="34" charset="0"/>
                  </a:rPr>
                  <a:t>Países</a:t>
                </a:r>
                <a:endParaRPr lang="en-US" sz="3600" dirty="0">
                  <a:solidFill>
                    <a:schemeClr val="bg1"/>
                  </a:solidFill>
                </a:endParaRPr>
              </a:p>
            </p:txBody>
          </p:sp>
        </p:grpSp>
      </p:grpSp>
      <p:sp>
        <p:nvSpPr>
          <p:cNvPr id="16" name="TextBox 15">
            <a:extLst>
              <a:ext uri="{FF2B5EF4-FFF2-40B4-BE49-F238E27FC236}">
                <a16:creationId xmlns:a16="http://schemas.microsoft.com/office/drawing/2014/main" id="{BA36FEF3-3721-F94F-9F8D-9F18C294B7E7}"/>
              </a:ext>
            </a:extLst>
          </p:cNvPr>
          <p:cNvSpPr txBox="1"/>
          <p:nvPr/>
        </p:nvSpPr>
        <p:spPr>
          <a:xfrm>
            <a:off x="4727576" y="4923657"/>
            <a:ext cx="7055714" cy="707886"/>
          </a:xfrm>
          <a:prstGeom prst="rect">
            <a:avLst/>
          </a:prstGeom>
          <a:noFill/>
        </p:spPr>
        <p:txBody>
          <a:bodyPr wrap="square">
            <a:spAutoFit/>
          </a:bodyPr>
          <a:lstStyle/>
          <a:p>
            <a:r>
              <a:rPr lang="en-US" sz="2000" b="1" dirty="0">
                <a:solidFill>
                  <a:schemeClr val="bg1"/>
                </a:solidFill>
                <a:latin typeface="Helvetica" pitchFamily="2" charset="0"/>
              </a:rPr>
              <a:t>De </a:t>
            </a:r>
            <a:r>
              <a:rPr lang="en-US" sz="2000" b="1" dirty="0" err="1">
                <a:solidFill>
                  <a:schemeClr val="bg1"/>
                </a:solidFill>
                <a:latin typeface="Helvetica" pitchFamily="2" charset="0"/>
              </a:rPr>
              <a:t>distintos</a:t>
            </a:r>
            <a:r>
              <a:rPr lang="en-US" sz="2000" b="1" dirty="0">
                <a:solidFill>
                  <a:schemeClr val="bg1"/>
                </a:solidFill>
                <a:latin typeface="Helvetica" pitchFamily="2" charset="0"/>
              </a:rPr>
              <a:t> </a:t>
            </a:r>
            <a:r>
              <a:rPr lang="en-US" sz="2000" b="1" dirty="0" err="1">
                <a:solidFill>
                  <a:schemeClr val="bg1"/>
                </a:solidFill>
                <a:latin typeface="Helvetica" pitchFamily="2" charset="0"/>
              </a:rPr>
              <a:t>campos</a:t>
            </a:r>
            <a:r>
              <a:rPr lang="en-US" sz="2000" b="1" dirty="0">
                <a:solidFill>
                  <a:schemeClr val="bg1"/>
                </a:solidFill>
                <a:latin typeface="Helvetica" pitchFamily="2" charset="0"/>
              </a:rPr>
              <a:t>: </a:t>
            </a:r>
            <a:r>
              <a:rPr lang="en-US" sz="2000" i="1" dirty="0" err="1">
                <a:solidFill>
                  <a:schemeClr val="bg1"/>
                </a:solidFill>
                <a:latin typeface="Avenir Next Condensed" panose="020B0506020202020204" pitchFamily="34" charset="0"/>
              </a:rPr>
              <a:t>profesores</a:t>
            </a:r>
            <a:r>
              <a:rPr lang="en-US" sz="2000" i="1" dirty="0">
                <a:solidFill>
                  <a:schemeClr val="bg1"/>
                </a:solidFill>
                <a:latin typeface="Avenir Next Condensed" panose="020B0506020202020204" pitchFamily="34" charset="0"/>
              </a:rPr>
              <a:t>, empresarios, </a:t>
            </a:r>
            <a:r>
              <a:rPr lang="en-US" sz="2000" i="1" dirty="0" err="1">
                <a:solidFill>
                  <a:schemeClr val="bg1"/>
                </a:solidFill>
                <a:latin typeface="Avenir Next Condensed" panose="020B0506020202020204" pitchFamily="34" charset="0"/>
              </a:rPr>
              <a:t>emprendedores</a:t>
            </a:r>
            <a:r>
              <a:rPr lang="en-US" sz="2000" i="1" dirty="0">
                <a:solidFill>
                  <a:schemeClr val="bg1"/>
                </a:solidFill>
                <a:latin typeface="Avenir Next Condensed" panose="020B0506020202020204" pitchFamily="34" charset="0"/>
              </a:rPr>
              <a:t>, </a:t>
            </a:r>
            <a:r>
              <a:rPr lang="en-US" sz="2000" i="1" dirty="0" err="1">
                <a:solidFill>
                  <a:schemeClr val="bg1"/>
                </a:solidFill>
                <a:latin typeface="Avenir Next Condensed" panose="020B0506020202020204" pitchFamily="34" charset="0"/>
              </a:rPr>
              <a:t>artistas</a:t>
            </a:r>
            <a:r>
              <a:rPr lang="en-US" sz="2000" i="1" dirty="0">
                <a:solidFill>
                  <a:schemeClr val="bg1"/>
                </a:solidFill>
                <a:latin typeface="Avenir Next Condensed" panose="020B0506020202020204" pitchFamily="34" charset="0"/>
              </a:rPr>
              <a:t>, </a:t>
            </a:r>
            <a:r>
              <a:rPr lang="en-US" sz="2000" i="1" dirty="0" err="1">
                <a:solidFill>
                  <a:schemeClr val="bg1"/>
                </a:solidFill>
                <a:latin typeface="Avenir Next Condensed" panose="020B0506020202020204" pitchFamily="34" charset="0"/>
              </a:rPr>
              <a:t>activistas</a:t>
            </a:r>
            <a:r>
              <a:rPr lang="en-US" sz="2000" i="1" dirty="0">
                <a:solidFill>
                  <a:schemeClr val="bg1"/>
                </a:solidFill>
                <a:latin typeface="Avenir Next Condensed" panose="020B0506020202020204" pitchFamily="34" charset="0"/>
              </a:rPr>
              <a:t>, </a:t>
            </a:r>
            <a:r>
              <a:rPr lang="en-US" sz="2000" i="1" dirty="0" err="1">
                <a:solidFill>
                  <a:schemeClr val="bg1"/>
                </a:solidFill>
                <a:latin typeface="Avenir Next Condensed" panose="020B0506020202020204" pitchFamily="34" charset="0"/>
              </a:rPr>
              <a:t>ingenieros</a:t>
            </a:r>
            <a:r>
              <a:rPr lang="en-US" sz="2000" i="1" dirty="0">
                <a:solidFill>
                  <a:schemeClr val="bg1"/>
                </a:solidFill>
                <a:latin typeface="Avenir Next Condensed" panose="020B0506020202020204" pitchFamily="34" charset="0"/>
              </a:rPr>
              <a:t>, </a:t>
            </a:r>
            <a:r>
              <a:rPr lang="en-US" sz="2000" i="1" dirty="0" err="1">
                <a:solidFill>
                  <a:schemeClr val="bg1"/>
                </a:solidFill>
                <a:latin typeface="Avenir Next Condensed" panose="020B0506020202020204" pitchFamily="34" charset="0"/>
              </a:rPr>
              <a:t>científicos</a:t>
            </a:r>
            <a:r>
              <a:rPr lang="en-US" sz="2000" i="1" dirty="0">
                <a:solidFill>
                  <a:schemeClr val="bg1"/>
                </a:solidFill>
                <a:latin typeface="Avenir Next Condensed" panose="020B0506020202020204" pitchFamily="34" charset="0"/>
              </a:rPr>
              <a:t>, </a:t>
            </a:r>
            <a:r>
              <a:rPr lang="en-US" sz="2000" i="1" dirty="0" err="1">
                <a:solidFill>
                  <a:schemeClr val="bg1"/>
                </a:solidFill>
                <a:latin typeface="Avenir Next Condensed" panose="020B0506020202020204" pitchFamily="34" charset="0"/>
              </a:rPr>
              <a:t>estudiantes</a:t>
            </a:r>
            <a:r>
              <a:rPr lang="en-US" sz="2000" i="1" dirty="0">
                <a:solidFill>
                  <a:schemeClr val="bg1"/>
                </a:solidFill>
                <a:latin typeface="Avenir Next Condensed" panose="020B0506020202020204" pitchFamily="34" charset="0"/>
              </a:rPr>
              <a:t>, y </a:t>
            </a:r>
            <a:r>
              <a:rPr lang="en-US" sz="2000" i="1" dirty="0" err="1">
                <a:solidFill>
                  <a:schemeClr val="bg1"/>
                </a:solidFill>
                <a:latin typeface="Avenir Next Condensed" panose="020B0506020202020204" pitchFamily="34" charset="0"/>
              </a:rPr>
              <a:t>más</a:t>
            </a:r>
            <a:r>
              <a:rPr lang="en-US" sz="2000" i="1" dirty="0">
                <a:solidFill>
                  <a:schemeClr val="bg1"/>
                </a:solidFill>
                <a:latin typeface="Avenir Next Condensed" panose="020B0506020202020204" pitchFamily="34" charset="0"/>
              </a:rPr>
              <a:t>…</a:t>
            </a:r>
            <a:endParaRPr lang="en-US" sz="2000" dirty="0">
              <a:solidFill>
                <a:schemeClr val="bg1"/>
              </a:solidFill>
            </a:endParaRPr>
          </a:p>
        </p:txBody>
      </p:sp>
    </p:spTree>
    <p:extLst>
      <p:ext uri="{BB962C8B-B14F-4D97-AF65-F5344CB8AC3E}">
        <p14:creationId xmlns:p14="http://schemas.microsoft.com/office/powerpoint/2010/main" val="3413547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9"/>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95959"/>
              </a:buClr>
              <a:buSzPts val="3200"/>
              <a:buFont typeface="Helvetica Neue"/>
              <a:buNone/>
            </a:pPr>
            <a:r>
              <a:rPr lang="en-US">
                <a:solidFill>
                  <a:srgbClr val="595959"/>
                </a:solidFill>
              </a:rPr>
              <a:t>Mejores ideas</a:t>
            </a:r>
            <a:endParaRPr>
              <a:solidFill>
                <a:srgbClr val="595959"/>
              </a:solidFill>
            </a:endParaRPr>
          </a:p>
        </p:txBody>
      </p:sp>
      <p:sp>
        <p:nvSpPr>
          <p:cNvPr id="493" name="Google Shape;493;p69"/>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514350" lvl="0" indent="-514350" algn="l" rtl="0">
              <a:lnSpc>
                <a:spcPct val="100000"/>
              </a:lnSpc>
              <a:spcBef>
                <a:spcPts val="0"/>
              </a:spcBef>
              <a:spcAft>
                <a:spcPts val="0"/>
              </a:spcAft>
              <a:buClr>
                <a:srgbClr val="3F3F3F"/>
              </a:buClr>
              <a:buSzPts val="2400"/>
              <a:buFont typeface="Calibri"/>
              <a:buAutoNum type="arabicPeriod"/>
            </a:pPr>
            <a:r>
              <a:rPr lang="en-US" sz="2400">
                <a:latin typeface="Calibri"/>
                <a:ea typeface="Calibri"/>
                <a:cs typeface="Calibri"/>
                <a:sym typeface="Calibri"/>
              </a:rPr>
              <a:t>No hay bala de plata</a:t>
            </a:r>
            <a:endParaRPr/>
          </a:p>
          <a:p>
            <a:pPr marL="514350" lvl="0" indent="-514350" algn="l" rtl="0">
              <a:lnSpc>
                <a:spcPct val="100000"/>
              </a:lnSpc>
              <a:spcBef>
                <a:spcPts val="1000"/>
              </a:spcBef>
              <a:spcAft>
                <a:spcPts val="0"/>
              </a:spcAft>
              <a:buClr>
                <a:srgbClr val="3F3F3F"/>
              </a:buClr>
              <a:buSzPts val="2400"/>
              <a:buFont typeface="Calibri"/>
              <a:buAutoNum type="arabicPeriod"/>
            </a:pPr>
            <a:r>
              <a:rPr lang="en-US" sz="2400">
                <a:latin typeface="Calibri"/>
                <a:ea typeface="Calibri"/>
                <a:cs typeface="Calibri"/>
                <a:sym typeface="Calibri"/>
              </a:rPr>
              <a:t>Algunas acciones tienen un apalancamiento inferior al reconocido</a:t>
            </a:r>
            <a:endParaRPr/>
          </a:p>
          <a:p>
            <a:pPr marL="514350" lvl="0" indent="-514350" algn="l" rtl="0">
              <a:lnSpc>
                <a:spcPct val="100000"/>
              </a:lnSpc>
              <a:spcBef>
                <a:spcPts val="1000"/>
              </a:spcBef>
              <a:spcAft>
                <a:spcPts val="0"/>
              </a:spcAft>
              <a:buClr>
                <a:srgbClr val="3F3F3F"/>
              </a:buClr>
              <a:buSzPts val="2400"/>
              <a:buFont typeface="Calibri"/>
              <a:buAutoNum type="arabicPeriod"/>
            </a:pPr>
            <a:r>
              <a:rPr lang="en-US" sz="2400">
                <a:latin typeface="Calibri"/>
                <a:ea typeface="Calibri"/>
                <a:cs typeface="Calibri"/>
                <a:sym typeface="Calibri"/>
              </a:rPr>
              <a:t>Se requieren muchas acciones en muchos sectores</a:t>
            </a:r>
            <a:endParaRPr/>
          </a:p>
          <a:p>
            <a:pPr marL="685800" lvl="1" indent="-228600" algn="l" rtl="0">
              <a:lnSpc>
                <a:spcPct val="100000"/>
              </a:lnSpc>
              <a:spcBef>
                <a:spcPts val="500"/>
              </a:spcBef>
              <a:spcAft>
                <a:spcPts val="0"/>
              </a:spcAft>
              <a:buClr>
                <a:srgbClr val="3F3F3F"/>
              </a:buClr>
              <a:buSzPts val="2000"/>
              <a:buChar char="•"/>
            </a:pPr>
            <a:r>
              <a:rPr lang="en-US" sz="2000">
                <a:latin typeface="Calibri"/>
                <a:ea typeface="Calibri"/>
                <a:cs typeface="Calibri"/>
                <a:sym typeface="Calibri"/>
              </a:rPr>
              <a:t>“Perdigón de plata”</a:t>
            </a:r>
            <a:endParaRPr/>
          </a:p>
          <a:p>
            <a:pPr marL="514350" lvl="0" indent="-514350" algn="l" rtl="0">
              <a:lnSpc>
                <a:spcPct val="100000"/>
              </a:lnSpc>
              <a:spcBef>
                <a:spcPts val="1000"/>
              </a:spcBef>
              <a:spcAft>
                <a:spcPts val="0"/>
              </a:spcAft>
              <a:buClr>
                <a:srgbClr val="3F3F3F"/>
              </a:buClr>
              <a:buSzPts val="2400"/>
              <a:buFont typeface="Calibri"/>
              <a:buAutoNum type="arabicPeriod"/>
            </a:pPr>
            <a:r>
              <a:rPr lang="en-US" sz="2400">
                <a:latin typeface="Calibri"/>
                <a:ea typeface="Calibri"/>
                <a:cs typeface="Calibri"/>
                <a:sym typeface="Calibri"/>
              </a:rPr>
              <a:t>Podemos hacerlo</a:t>
            </a:r>
            <a:endParaRPr/>
          </a:p>
          <a:p>
            <a:pPr marL="685800" lvl="1" indent="-228600" algn="l" rtl="0">
              <a:lnSpc>
                <a:spcPct val="100000"/>
              </a:lnSpc>
              <a:spcBef>
                <a:spcPts val="500"/>
              </a:spcBef>
              <a:spcAft>
                <a:spcPts val="0"/>
              </a:spcAft>
              <a:buClr>
                <a:srgbClr val="3F3F3F"/>
              </a:buClr>
              <a:buSzPts val="2000"/>
              <a:buChar char="•"/>
            </a:pPr>
            <a:r>
              <a:rPr lang="en-US" sz="2000">
                <a:latin typeface="Calibri"/>
                <a:ea typeface="Calibri"/>
                <a:cs typeface="Calibri"/>
                <a:sym typeface="Calibri"/>
              </a:rPr>
              <a:t>Evitando el peor de los futuros aún posibles</a:t>
            </a:r>
            <a:endParaRPr/>
          </a:p>
          <a:p>
            <a:pPr marL="514350" lvl="0" indent="-514350" algn="l" rtl="0">
              <a:lnSpc>
                <a:spcPct val="100000"/>
              </a:lnSpc>
              <a:spcBef>
                <a:spcPts val="1000"/>
              </a:spcBef>
              <a:spcAft>
                <a:spcPts val="0"/>
              </a:spcAft>
              <a:buClr>
                <a:srgbClr val="3F3F3F"/>
              </a:buClr>
              <a:buSzPts val="2400"/>
              <a:buFont typeface="Calibri"/>
              <a:buAutoNum type="arabicPeriod"/>
            </a:pPr>
            <a:r>
              <a:rPr lang="en-US" sz="2400">
                <a:latin typeface="Calibri"/>
                <a:ea typeface="Calibri"/>
                <a:cs typeface="Calibri"/>
                <a:sym typeface="Calibri"/>
              </a:rPr>
              <a:t>Se requiere mantener grandes cantidades de combustibles fósiles en el suelo</a:t>
            </a:r>
            <a:endParaRPr/>
          </a:p>
          <a:p>
            <a:pPr marL="514350" lvl="0" indent="-514350" algn="l" rtl="0">
              <a:lnSpc>
                <a:spcPct val="100000"/>
              </a:lnSpc>
              <a:spcBef>
                <a:spcPts val="1000"/>
              </a:spcBef>
              <a:spcAft>
                <a:spcPts val="0"/>
              </a:spcAft>
              <a:buClr>
                <a:srgbClr val="3F3F3F"/>
              </a:buClr>
              <a:buSzPts val="2400"/>
              <a:buFont typeface="Calibri"/>
              <a:buAutoNum type="arabicPeriod"/>
            </a:pPr>
            <a:r>
              <a:rPr lang="en-US" sz="2400">
                <a:latin typeface="Calibri"/>
                <a:ea typeface="Calibri"/>
                <a:cs typeface="Calibri"/>
                <a:sym typeface="Calibri"/>
              </a:rPr>
              <a:t>Hay abundantes co-beneficios a corto plazo</a:t>
            </a:r>
            <a:endParaRPr/>
          </a:p>
        </p:txBody>
      </p:sp>
      <p:pic>
        <p:nvPicPr>
          <p:cNvPr id="494" name="Google Shape;494;p69"/>
          <p:cNvPicPr preferRelativeResize="0"/>
          <p:nvPr/>
        </p:nvPicPr>
        <p:blipFill rotWithShape="1">
          <a:blip r:embed="rId3">
            <a:alphaModFix/>
          </a:blip>
          <a:srcRect/>
          <a:stretch/>
        </p:blipFill>
        <p:spPr>
          <a:xfrm>
            <a:off x="10472738" y="6140871"/>
            <a:ext cx="1523999" cy="57359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0"/>
          <p:cNvSpPr txBox="1">
            <a:spLocks noGrp="1"/>
          </p:cNvSpPr>
          <p:nvPr>
            <p:ph type="ctrTitle"/>
          </p:nvPr>
        </p:nvSpPr>
        <p:spPr>
          <a:xfrm>
            <a:off x="360339" y="2658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2800"/>
              <a:buFont typeface="Helvetica Neue"/>
              <a:buNone/>
            </a:pPr>
            <a:r>
              <a:rPr lang="en-US" sz="2800" dirty="0" err="1">
                <a:solidFill>
                  <a:srgbClr val="FFFFFF"/>
                </a:solidFill>
              </a:rPr>
              <a:t>Enseñanzas</a:t>
            </a:r>
            <a:r>
              <a:rPr lang="en-US" sz="2800" dirty="0">
                <a:solidFill>
                  <a:srgbClr val="FFFFFF"/>
                </a:solidFill>
              </a:rPr>
              <a:t> de </a:t>
            </a:r>
            <a:r>
              <a:rPr lang="en-US" sz="2800" dirty="0" err="1">
                <a:solidFill>
                  <a:srgbClr val="FFFFFF"/>
                </a:solidFill>
              </a:rPr>
              <a:t>En</a:t>
            </a:r>
            <a:r>
              <a:rPr lang="en-US" sz="2800" dirty="0">
                <a:solidFill>
                  <a:srgbClr val="FFFFFF"/>
                </a:solidFill>
              </a:rPr>
              <a:t>-ROADS</a:t>
            </a:r>
            <a:endParaRPr dirty="0"/>
          </a:p>
        </p:txBody>
      </p:sp>
      <p:sp>
        <p:nvSpPr>
          <p:cNvPr id="500" name="Google Shape;500;p70"/>
          <p:cNvSpPr/>
          <p:nvPr/>
        </p:nvSpPr>
        <p:spPr>
          <a:xfrm>
            <a:off x="195263" y="860351"/>
            <a:ext cx="11801474" cy="5632311"/>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chemeClr val="lt1"/>
              </a:buClr>
              <a:buSzPts val="1800"/>
              <a:buFont typeface="Calibri"/>
              <a:buAutoNum type="arabicPeriod"/>
            </a:pPr>
            <a:r>
              <a:rPr lang="en-US" sz="1800" kern="1200" dirty="0">
                <a:solidFill>
                  <a:schemeClr val="accent1"/>
                </a:solidFill>
                <a:latin typeface="Calibri" panose="020F0502020204030204" pitchFamily="34" charset="0"/>
                <a:ea typeface="+mn-ea"/>
                <a:cs typeface="Calibri" panose="020F0502020204030204" pitchFamily="34" charset="0"/>
                <a:sym typeface="Calibri"/>
              </a:rPr>
              <a:t>No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existe</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s-ES" sz="1800" kern="1200" dirty="0">
                <a:solidFill>
                  <a:schemeClr val="accent1"/>
                </a:solidFill>
                <a:latin typeface="Calibri" panose="020F0502020204030204" pitchFamily="34" charset="0"/>
                <a:ea typeface="+mn-ea"/>
                <a:cs typeface="Calibri" panose="020F0502020204030204" pitchFamily="34" charset="0"/>
                <a:sym typeface="Calibri"/>
              </a:rPr>
              <a:t>una solución mágica</a:t>
            </a:r>
            <a:endParaRPr sz="1800" kern="1200" dirty="0">
              <a:solidFill>
                <a:schemeClr val="accent1"/>
              </a:solidFill>
              <a:latin typeface="Calibri" panose="020F0502020204030204" pitchFamily="34" charset="0"/>
              <a:ea typeface="+mn-ea"/>
              <a:cs typeface="Calibri" panose="020F0502020204030204" pitchFamily="34" charset="0"/>
            </a:endParaRPr>
          </a:p>
          <a:p>
            <a:pPr marL="514350" marR="0" lvl="0" indent="-514350" algn="l" rtl="0">
              <a:spcBef>
                <a:spcPts val="0"/>
              </a:spcBef>
              <a:spcAft>
                <a:spcPts val="0"/>
              </a:spcAft>
              <a:buClr>
                <a:schemeClr val="lt1"/>
              </a:buClr>
              <a:buSzPts val="1800"/>
              <a:buFont typeface="Calibri"/>
              <a:buAutoNum type="arabicPeriod"/>
            </a:pPr>
            <a:r>
              <a:rPr lang="en-US" sz="1800" dirty="0">
                <a:solidFill>
                  <a:schemeClr val="lt1"/>
                </a:solidFill>
                <a:latin typeface="Calibri"/>
                <a:ea typeface="Calibri"/>
                <a:cs typeface="Calibri"/>
                <a:sym typeface="Calibri"/>
              </a:rPr>
              <a:t>Para </a:t>
            </a:r>
            <a:r>
              <a:rPr lang="en-US" sz="1800" dirty="0" err="1">
                <a:solidFill>
                  <a:schemeClr val="lt1"/>
                </a:solidFill>
                <a:latin typeface="Calibri"/>
                <a:ea typeface="Calibri"/>
                <a:cs typeface="Calibri"/>
                <a:sym typeface="Calibri"/>
              </a:rPr>
              <a:t>lograr</a:t>
            </a:r>
            <a:r>
              <a:rPr lang="en-US" sz="1800" dirty="0">
                <a:solidFill>
                  <a:schemeClr val="lt1"/>
                </a:solidFill>
                <a:latin typeface="Calibri"/>
                <a:ea typeface="Calibri"/>
                <a:cs typeface="Calibri"/>
                <a:sym typeface="Calibri"/>
              </a:rPr>
              <a:t> ~2 </a:t>
            </a:r>
            <a:r>
              <a:rPr lang="en-US" sz="1800" dirty="0" err="1">
                <a:solidFill>
                  <a:schemeClr val="lt1"/>
                </a:solidFill>
                <a:latin typeface="Calibri"/>
                <a:ea typeface="Calibri"/>
                <a:cs typeface="Calibri"/>
                <a:sym typeface="Calibri"/>
              </a:rPr>
              <a:t>grados</a:t>
            </a:r>
            <a:r>
              <a:rPr lang="en-US" sz="1800" dirty="0">
                <a:solidFill>
                  <a:schemeClr val="lt1"/>
                </a:solidFill>
                <a:latin typeface="Calibri"/>
                <a:ea typeface="Calibri"/>
                <a:cs typeface="Calibri"/>
                <a:sym typeface="Calibri"/>
              </a:rPr>
              <a:t> se </a:t>
            </a:r>
            <a:r>
              <a:rPr lang="en-US" sz="1800" dirty="0" err="1">
                <a:solidFill>
                  <a:schemeClr val="lt1"/>
                </a:solidFill>
                <a:latin typeface="Calibri"/>
                <a:ea typeface="Calibri"/>
                <a:cs typeface="Calibri"/>
                <a:sym typeface="Calibri"/>
              </a:rPr>
              <a:t>requieren</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muchas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acciones</a:t>
            </a:r>
            <a:r>
              <a:rPr lang="en-US" sz="1800" dirty="0">
                <a:solidFill>
                  <a:schemeClr val="lt1"/>
                </a:solidFill>
                <a:latin typeface="Calibri"/>
                <a:ea typeface="Calibri"/>
                <a:cs typeface="Calibri"/>
                <a:sym typeface="Calibri"/>
              </a:rPr>
              <a:t>: </a:t>
            </a:r>
            <a:r>
              <a:rPr lang="en-US" sz="1800" kern="1200" dirty="0">
                <a:solidFill>
                  <a:schemeClr val="accent1"/>
                </a:solidFill>
                <a:latin typeface="Calibri" panose="020F0502020204030204" pitchFamily="34" charset="0"/>
                <a:ea typeface="+mn-ea"/>
                <a:cs typeface="Calibri" panose="020F0502020204030204" pitchFamily="34" charset="0"/>
                <a:sym typeface="Calibri"/>
              </a:rPr>
              <a:t>“Se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necesitan</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muchas</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semillas</a:t>
            </a:r>
            <a:r>
              <a:rPr lang="en-US" sz="1800" kern="1200" dirty="0">
                <a:solidFill>
                  <a:schemeClr val="accent1"/>
                </a:solidFill>
                <a:latin typeface="Calibri" panose="020F0502020204030204" pitchFamily="34" charset="0"/>
                <a:ea typeface="+mn-ea"/>
                <a:cs typeface="Calibri" panose="020F0502020204030204" pitchFamily="34" charset="0"/>
                <a:sym typeface="Calibri"/>
              </a:rPr>
              <a:t> para plantar un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jardín</a:t>
            </a:r>
            <a:r>
              <a:rPr lang="en-US" sz="1800" kern="1200" dirty="0">
                <a:solidFill>
                  <a:schemeClr val="accent1"/>
                </a:solidFill>
                <a:latin typeface="Calibri" panose="020F0502020204030204" pitchFamily="34" charset="0"/>
                <a:ea typeface="+mn-ea"/>
                <a:cs typeface="Calibri" panose="020F0502020204030204" pitchFamily="34" charset="0"/>
                <a:sym typeface="Calibri"/>
              </a:rPr>
              <a:t>”.</a:t>
            </a:r>
          </a:p>
          <a:p>
            <a:pPr marL="514350" marR="0" lvl="0" indent="-514350" algn="l" rtl="0">
              <a:spcBef>
                <a:spcPts val="0"/>
              </a:spcBef>
              <a:spcAft>
                <a:spcPts val="0"/>
              </a:spcAft>
              <a:buClr>
                <a:schemeClr val="lt1"/>
              </a:buClr>
              <a:buSzPts val="1800"/>
              <a:buFont typeface="Calibri"/>
              <a:buAutoNum type="arabicPeriod"/>
            </a:pPr>
            <a:r>
              <a:rPr lang="en-US" sz="1800" kern="1200" dirty="0" err="1">
                <a:solidFill>
                  <a:schemeClr val="accent1"/>
                </a:solidFill>
                <a:latin typeface="Calibri" panose="020F0502020204030204" pitchFamily="34" charset="0"/>
                <a:ea typeface="+mn-ea"/>
                <a:cs typeface="Calibri" panose="020F0502020204030204" pitchFamily="34" charset="0"/>
                <a:sym typeface="Calibri"/>
              </a:rPr>
              <a:t>Máximo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apalancamiento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mantener</a:t>
            </a:r>
            <a:r>
              <a:rPr lang="en-US" sz="1800" kern="1200" dirty="0">
                <a:solidFill>
                  <a:schemeClr val="accent1"/>
                </a:solidFill>
                <a:latin typeface="Calibri" panose="020F0502020204030204" pitchFamily="34" charset="0"/>
                <a:ea typeface="+mn-ea"/>
                <a:cs typeface="Calibri" panose="020F0502020204030204" pitchFamily="34" charset="0"/>
                <a:sym typeface="Calibri"/>
              </a:rPr>
              <a:t> los combustibles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fósiles</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en</a:t>
            </a:r>
            <a:r>
              <a:rPr lang="en-US" sz="1800" kern="1200" dirty="0">
                <a:solidFill>
                  <a:schemeClr val="accent1"/>
                </a:solidFill>
                <a:latin typeface="Calibri" panose="020F0502020204030204" pitchFamily="34" charset="0"/>
                <a:ea typeface="+mn-ea"/>
                <a:cs typeface="Calibri" panose="020F0502020204030204" pitchFamily="34" charset="0"/>
                <a:sym typeface="Calibri"/>
              </a:rPr>
              <a:t> el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suelo</a:t>
            </a:r>
            <a:r>
              <a:rPr lang="en-US" sz="1800" kern="1200" dirty="0">
                <a:solidFill>
                  <a:schemeClr val="accent1"/>
                </a:solidFill>
                <a:latin typeface="Calibri" panose="020F0502020204030204" pitchFamily="34" charset="0"/>
                <a:ea typeface="+mn-ea"/>
                <a:cs typeface="Calibri" panose="020F0502020204030204" pitchFamily="34" charset="0"/>
                <a:sym typeface="Calibri"/>
              </a:rPr>
              <a:t>.</a:t>
            </a:r>
            <a:endParaRPr sz="1800" kern="1200" dirty="0">
              <a:solidFill>
                <a:schemeClr val="accent1"/>
              </a:solidFill>
              <a:latin typeface="Calibri" panose="020F0502020204030204" pitchFamily="34" charset="0"/>
              <a:ea typeface="+mn-ea"/>
              <a:cs typeface="Calibri" panose="020F0502020204030204" pitchFamily="34" charset="0"/>
            </a:endParaRPr>
          </a:p>
          <a:p>
            <a:pPr marL="514350" marR="0" lvl="0" indent="-514350" algn="l" rtl="0">
              <a:spcBef>
                <a:spcPts val="0"/>
              </a:spcBef>
              <a:spcAft>
                <a:spcPts val="0"/>
              </a:spcAft>
              <a:buClr>
                <a:schemeClr val="lt1"/>
              </a:buClr>
              <a:buSzPts val="1800"/>
              <a:buFont typeface="Calibri"/>
              <a:buAutoNum type="arabicPeriod"/>
            </a:pPr>
            <a:r>
              <a:rPr lang="en-US" sz="1800" dirty="0" err="1">
                <a:solidFill>
                  <a:schemeClr val="lt1"/>
                </a:solidFill>
                <a:latin typeface="Calibri"/>
                <a:ea typeface="Calibri"/>
                <a:cs typeface="Calibri"/>
                <a:sym typeface="Calibri"/>
              </a:rPr>
              <a:t>Incluso</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cuando</a:t>
            </a:r>
            <a:r>
              <a:rPr lang="en-US" sz="1800" dirty="0">
                <a:solidFill>
                  <a:schemeClr val="lt1"/>
                </a:solidFill>
                <a:latin typeface="Calibri"/>
                <a:ea typeface="Calibri"/>
                <a:cs typeface="Calibri"/>
                <a:sym typeface="Calibri"/>
              </a:rPr>
              <a:t> se </a:t>
            </a:r>
            <a:r>
              <a:rPr lang="en-US" sz="1800" dirty="0" err="1">
                <a:solidFill>
                  <a:schemeClr val="lt1"/>
                </a:solidFill>
                <a:latin typeface="Calibri"/>
                <a:ea typeface="Calibri"/>
                <a:cs typeface="Calibri"/>
                <a:sym typeface="Calibri"/>
              </a:rPr>
              <a:t>fomenta</a:t>
            </a:r>
            <a:r>
              <a:rPr lang="en-US" sz="1800" dirty="0">
                <a:solidFill>
                  <a:schemeClr val="lt1"/>
                </a:solidFill>
                <a:latin typeface="Calibri"/>
                <a:ea typeface="Calibri"/>
                <a:cs typeface="Calibri"/>
                <a:sym typeface="Calibri"/>
              </a:rPr>
              <a:t> y </a:t>
            </a:r>
            <a:r>
              <a:rPr lang="en-US" sz="1800" dirty="0" err="1">
                <a:solidFill>
                  <a:schemeClr val="lt1"/>
                </a:solidFill>
                <a:latin typeface="Calibri"/>
                <a:ea typeface="Calibri"/>
                <a:cs typeface="Calibri"/>
                <a:sym typeface="Calibri"/>
              </a:rPr>
              <a:t>prosperan</a:t>
            </a:r>
            <a:r>
              <a:rPr lang="en-US" sz="1800" dirty="0">
                <a:solidFill>
                  <a:schemeClr val="lt1"/>
                </a:solidFill>
                <a:latin typeface="Calibri"/>
                <a:ea typeface="Calibri"/>
                <a:cs typeface="Calibri"/>
                <a:sym typeface="Calibri"/>
              </a:rPr>
              <a:t> las </a:t>
            </a:r>
            <a:r>
              <a:rPr lang="en-US" sz="1800" dirty="0" err="1">
                <a:solidFill>
                  <a:schemeClr val="lt1"/>
                </a:solidFill>
                <a:latin typeface="Calibri"/>
                <a:ea typeface="Calibri"/>
                <a:cs typeface="Calibri"/>
                <a:sym typeface="Calibri"/>
              </a:rPr>
              <a:t>energías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limpias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todavía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quemamos</a:t>
            </a:r>
            <a:r>
              <a:rPr lang="en-US" sz="1800" dirty="0">
                <a:solidFill>
                  <a:schemeClr val="lt1"/>
                </a:solidFill>
                <a:latin typeface="Calibri"/>
                <a:ea typeface="Calibri"/>
                <a:cs typeface="Calibri"/>
                <a:sym typeface="Calibri"/>
              </a:rPr>
              <a:t> combustibles </a:t>
            </a:r>
            <a:r>
              <a:rPr lang="en-US" sz="1800" dirty="0" err="1">
                <a:solidFill>
                  <a:schemeClr val="lt1"/>
                </a:solidFill>
                <a:latin typeface="Calibri"/>
                <a:ea typeface="Calibri"/>
                <a:cs typeface="Calibri"/>
                <a:sym typeface="Calibri"/>
              </a:rPr>
              <a:t>fósiles</a:t>
            </a:r>
            <a:r>
              <a:rPr lang="en-US" sz="1800" dirty="0">
                <a:solidFill>
                  <a:schemeClr val="lt1"/>
                </a:solidFill>
                <a:latin typeface="Calibri"/>
                <a:ea typeface="Calibri"/>
                <a:cs typeface="Calibri"/>
                <a:sym typeface="Calibri"/>
              </a:rPr>
              <a:t>.</a:t>
            </a:r>
            <a:endParaRPr dirty="0"/>
          </a:p>
          <a:p>
            <a:pPr marL="514350" marR="0" lvl="0" indent="-514350" algn="l" rtl="0">
              <a:spcBef>
                <a:spcPts val="0"/>
              </a:spcBef>
              <a:spcAft>
                <a:spcPts val="0"/>
              </a:spcAft>
              <a:buClr>
                <a:schemeClr val="lt1"/>
              </a:buClr>
              <a:buSzPts val="1800"/>
              <a:buFont typeface="Calibri"/>
              <a:buAutoNum type="arabicPeriod"/>
            </a:pPr>
            <a:r>
              <a:rPr lang="en-US" sz="1800" dirty="0">
                <a:solidFill>
                  <a:schemeClr val="lt1"/>
                </a:solidFill>
                <a:latin typeface="Calibri"/>
                <a:ea typeface="Calibri"/>
                <a:cs typeface="Calibri"/>
                <a:sym typeface="Calibri"/>
              </a:rPr>
              <a:t>Las </a:t>
            </a:r>
            <a:r>
              <a:rPr lang="en-US" sz="1800" dirty="0" err="1">
                <a:solidFill>
                  <a:schemeClr val="lt1"/>
                </a:solidFill>
                <a:latin typeface="Calibri"/>
                <a:ea typeface="Calibri"/>
                <a:cs typeface="Calibri"/>
                <a:sym typeface="Calibri"/>
              </a:rPr>
              <a:t>nuevas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tecnologías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crecen</a:t>
            </a:r>
            <a:r>
              <a:rPr lang="en-US" sz="1800" dirty="0">
                <a:solidFill>
                  <a:schemeClr val="lt1"/>
                </a:solidFill>
                <a:latin typeface="Calibri"/>
                <a:ea typeface="Calibri"/>
                <a:cs typeface="Calibri"/>
                <a:sym typeface="Calibri"/>
              </a:rPr>
              <a:t> a </a:t>
            </a:r>
            <a:r>
              <a:rPr lang="en-US" sz="1800" dirty="0" err="1">
                <a:solidFill>
                  <a:schemeClr val="lt1"/>
                </a:solidFill>
                <a:latin typeface="Calibri"/>
                <a:ea typeface="Calibri"/>
                <a:cs typeface="Calibri"/>
                <a:sym typeface="Calibri"/>
              </a:rPr>
              <a:t>través</a:t>
            </a:r>
            <a:r>
              <a:rPr lang="en-US" sz="1800" dirty="0">
                <a:solidFill>
                  <a:schemeClr val="lt1"/>
                </a:solidFill>
                <a:latin typeface="Calibri"/>
                <a:ea typeface="Calibri"/>
                <a:cs typeface="Calibri"/>
                <a:sym typeface="Calibri"/>
              </a:rPr>
              <a:t> de la </a:t>
            </a:r>
            <a:r>
              <a:rPr lang="en-US" sz="1800" dirty="0" err="1">
                <a:solidFill>
                  <a:schemeClr val="lt1"/>
                </a:solidFill>
                <a:latin typeface="Calibri"/>
                <a:ea typeface="Calibri"/>
                <a:cs typeface="Calibri"/>
                <a:sym typeface="Calibri"/>
              </a:rPr>
              <a:t>retroalimentación</a:t>
            </a:r>
            <a:r>
              <a:rPr lang="en-US" sz="1800" dirty="0">
                <a:solidFill>
                  <a:schemeClr val="lt1"/>
                </a:solidFill>
                <a:latin typeface="Calibri"/>
                <a:ea typeface="Calibri"/>
                <a:cs typeface="Calibri"/>
                <a:sym typeface="Calibri"/>
              </a:rPr>
              <a:t> de los </a:t>
            </a:r>
            <a:r>
              <a:rPr lang="en-US" sz="1800" dirty="0" err="1">
                <a:solidFill>
                  <a:schemeClr val="lt1"/>
                </a:solidFill>
                <a:latin typeface="Calibri"/>
                <a:ea typeface="Calibri"/>
                <a:cs typeface="Calibri"/>
                <a:sym typeface="Calibri"/>
              </a:rPr>
              <a:t>bucles</a:t>
            </a:r>
            <a:r>
              <a:rPr lang="en-US" sz="1800" dirty="0">
                <a:solidFill>
                  <a:schemeClr val="lt1"/>
                </a:solidFill>
                <a:latin typeface="Calibri"/>
                <a:ea typeface="Calibri"/>
                <a:cs typeface="Calibri"/>
                <a:sym typeface="Calibri"/>
              </a:rPr>
              <a:t> de </a:t>
            </a:r>
            <a:r>
              <a:rPr lang="en-US" sz="1800" dirty="0" err="1">
                <a:solidFill>
                  <a:schemeClr val="lt1"/>
                </a:solidFill>
                <a:latin typeface="Calibri"/>
                <a:ea typeface="Calibri"/>
                <a:cs typeface="Calibri"/>
                <a:sym typeface="Calibri"/>
              </a:rPr>
              <a:t>aprendizaje</a:t>
            </a:r>
            <a:r>
              <a:rPr lang="en-US" sz="1800" dirty="0">
                <a:solidFill>
                  <a:schemeClr val="lt1"/>
                </a:solidFill>
                <a:latin typeface="Calibri"/>
                <a:ea typeface="Calibri"/>
                <a:cs typeface="Calibri"/>
                <a:sym typeface="Calibri"/>
              </a:rPr>
              <a:t> y </a:t>
            </a:r>
            <a:r>
              <a:rPr lang="en-US" sz="1800" dirty="0" err="1">
                <a:solidFill>
                  <a:schemeClr val="lt1"/>
                </a:solidFill>
                <a:latin typeface="Calibri"/>
                <a:ea typeface="Calibri"/>
                <a:cs typeface="Calibri"/>
                <a:sym typeface="Calibri"/>
              </a:rPr>
              <a:t>economías</a:t>
            </a:r>
            <a:r>
              <a:rPr lang="en-US" sz="1800" dirty="0">
                <a:solidFill>
                  <a:schemeClr val="lt1"/>
                </a:solidFill>
                <a:latin typeface="Calibri"/>
                <a:ea typeface="Calibri"/>
                <a:cs typeface="Calibri"/>
                <a:sym typeface="Calibri"/>
              </a:rPr>
              <a:t> de </a:t>
            </a:r>
            <a:r>
              <a:rPr lang="en-US" sz="1800" dirty="0" err="1">
                <a:solidFill>
                  <a:schemeClr val="lt1"/>
                </a:solidFill>
                <a:latin typeface="Calibri"/>
                <a:ea typeface="Calibri"/>
                <a:cs typeface="Calibri"/>
                <a:sym typeface="Calibri"/>
              </a:rPr>
              <a:t>escala</a:t>
            </a:r>
            <a:r>
              <a:rPr lang="en-US" sz="1800" dirty="0">
                <a:solidFill>
                  <a:schemeClr val="lt1"/>
                </a:solidFill>
                <a:latin typeface="Calibri"/>
                <a:ea typeface="Calibri"/>
                <a:cs typeface="Calibri"/>
                <a:sym typeface="Calibri"/>
              </a:rPr>
              <a:t>.</a:t>
            </a:r>
            <a:endParaRPr dirty="0"/>
          </a:p>
          <a:p>
            <a:pPr marL="514350" marR="0" lvl="0" indent="-514350" algn="l" rtl="0">
              <a:spcBef>
                <a:spcPts val="0"/>
              </a:spcBef>
              <a:spcAft>
                <a:spcPts val="0"/>
              </a:spcAft>
              <a:buClr>
                <a:schemeClr val="lt1"/>
              </a:buClr>
              <a:buSzPts val="1800"/>
              <a:buFont typeface="Calibri"/>
              <a:buAutoNum type="arabicPeriod"/>
            </a:pPr>
            <a:r>
              <a:rPr lang="en-US" sz="1800" dirty="0">
                <a:solidFill>
                  <a:schemeClr val="lt1"/>
                </a:solidFill>
                <a:latin typeface="Calibri"/>
                <a:ea typeface="Calibri"/>
                <a:cs typeface="Calibri"/>
                <a:sym typeface="Calibri"/>
              </a:rPr>
              <a:t>La </a:t>
            </a:r>
            <a:r>
              <a:rPr lang="en-US" sz="1800" dirty="0" err="1">
                <a:solidFill>
                  <a:schemeClr val="lt1"/>
                </a:solidFill>
                <a:latin typeface="Calibri"/>
                <a:ea typeface="Calibri"/>
                <a:cs typeface="Calibri"/>
                <a:sym typeface="Calibri"/>
              </a:rPr>
              <a:t>eficiencia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energética</a:t>
            </a:r>
            <a:r>
              <a:rPr lang="en-US" sz="1800" dirty="0">
                <a:solidFill>
                  <a:schemeClr val="lt1"/>
                </a:solidFill>
                <a:latin typeface="Calibri"/>
                <a:ea typeface="Calibri"/>
                <a:cs typeface="Calibri"/>
                <a:sym typeface="Calibri"/>
              </a:rPr>
              <a:t> reduce el </a:t>
            </a:r>
            <a:r>
              <a:rPr lang="en-US" sz="1800" dirty="0" err="1">
                <a:solidFill>
                  <a:schemeClr val="lt1"/>
                </a:solidFill>
                <a:latin typeface="Calibri"/>
                <a:ea typeface="Calibri"/>
                <a:cs typeface="Calibri"/>
                <a:sym typeface="Calibri"/>
              </a:rPr>
              <a:t>crecimiento</a:t>
            </a:r>
            <a:r>
              <a:rPr lang="en-US" sz="1800" dirty="0">
                <a:solidFill>
                  <a:schemeClr val="lt1"/>
                </a:solidFill>
                <a:latin typeface="Calibri"/>
                <a:ea typeface="Calibri"/>
                <a:cs typeface="Calibri"/>
                <a:sym typeface="Calibri"/>
              </a:rPr>
              <a:t> de las </a:t>
            </a:r>
            <a:r>
              <a:rPr lang="en-US" sz="1800" dirty="0" err="1">
                <a:solidFill>
                  <a:schemeClr val="lt1"/>
                </a:solidFill>
                <a:latin typeface="Calibri"/>
                <a:ea typeface="Calibri"/>
                <a:cs typeface="Calibri"/>
                <a:sym typeface="Calibri"/>
              </a:rPr>
              <a:t>energías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renovables</a:t>
            </a:r>
            <a:r>
              <a:rPr lang="en-US" sz="1800" dirty="0">
                <a:solidFill>
                  <a:schemeClr val="lt1"/>
                </a:solidFill>
                <a:latin typeface="Calibri"/>
                <a:ea typeface="Calibri"/>
                <a:cs typeface="Calibri"/>
                <a:sym typeface="Calibri"/>
              </a:rPr>
              <a:t>.</a:t>
            </a:r>
            <a:endParaRPr dirty="0"/>
          </a:p>
          <a:p>
            <a:pPr marL="514350" marR="0" lvl="0" indent="-514350" algn="l" rtl="0">
              <a:spcBef>
                <a:spcPts val="0"/>
              </a:spcBef>
              <a:spcAft>
                <a:spcPts val="0"/>
              </a:spcAft>
              <a:buClr>
                <a:schemeClr val="lt1"/>
              </a:buClr>
              <a:buSzPts val="1800"/>
              <a:buFont typeface="Calibri"/>
              <a:buAutoNum type="arabicPeriod"/>
            </a:pPr>
            <a:r>
              <a:rPr lang="en-US" sz="1800" dirty="0" err="1">
                <a:solidFill>
                  <a:schemeClr val="lt1"/>
                </a:solidFill>
                <a:latin typeface="Calibri"/>
                <a:ea typeface="Calibri"/>
                <a:cs typeface="Calibri"/>
                <a:sym typeface="Calibri"/>
              </a:rPr>
              <a:t>Cuando</a:t>
            </a:r>
            <a:r>
              <a:rPr lang="en-US" sz="1800" dirty="0">
                <a:solidFill>
                  <a:schemeClr val="lt1"/>
                </a:solidFill>
                <a:latin typeface="Calibri"/>
                <a:ea typeface="Calibri"/>
                <a:cs typeface="Calibri"/>
                <a:sym typeface="Calibri"/>
              </a:rPr>
              <a:t> la </a:t>
            </a:r>
            <a:r>
              <a:rPr lang="en-US" sz="1800" dirty="0" err="1">
                <a:solidFill>
                  <a:schemeClr val="lt1"/>
                </a:solidFill>
                <a:latin typeface="Calibri"/>
                <a:ea typeface="Calibri"/>
                <a:cs typeface="Calibri"/>
                <a:sym typeface="Calibri"/>
              </a:rPr>
              <a:t>energía</a:t>
            </a:r>
            <a:r>
              <a:rPr lang="en-US" sz="1800" dirty="0">
                <a:solidFill>
                  <a:schemeClr val="lt1"/>
                </a:solidFill>
                <a:latin typeface="Calibri"/>
                <a:ea typeface="Calibri"/>
                <a:cs typeface="Calibri"/>
                <a:sym typeface="Calibri"/>
              </a:rPr>
              <a:t> se </a:t>
            </a:r>
            <a:r>
              <a:rPr lang="en-US" sz="1800" dirty="0" err="1">
                <a:solidFill>
                  <a:schemeClr val="lt1"/>
                </a:solidFill>
                <a:latin typeface="Calibri"/>
                <a:ea typeface="Calibri"/>
                <a:cs typeface="Calibri"/>
                <a:sym typeface="Calibri"/>
              </a:rPr>
              <a:t>vuelve</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barata</a:t>
            </a:r>
            <a:r>
              <a:rPr lang="en-US" sz="1800" dirty="0">
                <a:solidFill>
                  <a:schemeClr val="lt1"/>
                </a:solidFill>
                <a:latin typeface="Calibri"/>
                <a:ea typeface="Calibri"/>
                <a:cs typeface="Calibri"/>
                <a:sym typeface="Calibri"/>
              </a:rPr>
              <a:t> (por </a:t>
            </a:r>
            <a:r>
              <a:rPr lang="en-US" sz="1800" dirty="0" err="1">
                <a:solidFill>
                  <a:schemeClr val="lt1"/>
                </a:solidFill>
                <a:latin typeface="Calibri"/>
                <a:ea typeface="Calibri"/>
                <a:cs typeface="Calibri"/>
                <a:sym typeface="Calibri"/>
              </a:rPr>
              <a:t>ejemplo</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renovables</a:t>
            </a:r>
            <a:r>
              <a:rPr lang="en-US" sz="1800" dirty="0">
                <a:solidFill>
                  <a:schemeClr val="lt1"/>
                </a:solidFill>
                <a:latin typeface="Calibri"/>
                <a:ea typeface="Calibri"/>
                <a:cs typeface="Calibri"/>
                <a:sym typeface="Calibri"/>
              </a:rPr>
              <a:t>, nuclear, </a:t>
            </a:r>
            <a:r>
              <a:rPr lang="en-US" sz="1800" dirty="0" err="1">
                <a:solidFill>
                  <a:schemeClr val="lt1"/>
                </a:solidFill>
                <a:latin typeface="Calibri"/>
                <a:ea typeface="Calibri"/>
                <a:cs typeface="Calibri"/>
                <a:sym typeface="Calibri"/>
              </a:rPr>
              <a:t>nuevas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tecnologías</a:t>
            </a:r>
            <a:r>
              <a:rPr lang="en-US" sz="1800" dirty="0">
                <a:solidFill>
                  <a:schemeClr val="lt1"/>
                </a:solidFill>
                <a:latin typeface="Calibri"/>
                <a:ea typeface="Calibri"/>
                <a:cs typeface="Calibri"/>
                <a:sym typeface="Calibri"/>
              </a:rPr>
              <a:t>), </a:t>
            </a:r>
            <a:r>
              <a:rPr lang="en-US" sz="1800" kern="1200" dirty="0">
                <a:solidFill>
                  <a:schemeClr val="accent1"/>
                </a:solidFill>
                <a:latin typeface="Calibri" panose="020F0502020204030204" pitchFamily="34" charset="0"/>
                <a:ea typeface="+mn-ea"/>
                <a:cs typeface="Calibri" panose="020F0502020204030204" pitchFamily="34" charset="0"/>
                <a:sym typeface="Calibri"/>
              </a:rPr>
              <a:t>la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demanda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de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energía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aumenta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través</a:t>
            </a:r>
            <a:r>
              <a:rPr lang="en-US" sz="1800" kern="1200" dirty="0">
                <a:solidFill>
                  <a:schemeClr val="accent1"/>
                </a:solidFill>
                <a:latin typeface="Calibri" panose="020F0502020204030204" pitchFamily="34" charset="0"/>
                <a:ea typeface="+mn-ea"/>
                <a:cs typeface="Calibri" panose="020F0502020204030204" pitchFamily="34" charset="0"/>
                <a:sym typeface="Calibri"/>
              </a:rPr>
              <a:t> de un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modesto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efecto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de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rebote</a:t>
            </a:r>
            <a:r>
              <a:rPr lang="en-US" sz="1800" kern="1200" dirty="0">
                <a:solidFill>
                  <a:schemeClr val="accent1"/>
                </a:solidFill>
                <a:latin typeface="Calibri" panose="020F0502020204030204" pitchFamily="34" charset="0"/>
                <a:ea typeface="+mn-ea"/>
                <a:cs typeface="Calibri" panose="020F0502020204030204" pitchFamily="34" charset="0"/>
                <a:sym typeface="Calibri"/>
              </a:rPr>
              <a:t>”.</a:t>
            </a:r>
            <a:endParaRPr sz="1800" kern="1200" dirty="0">
              <a:solidFill>
                <a:schemeClr val="accent1"/>
              </a:solidFill>
              <a:latin typeface="Calibri" panose="020F0502020204030204" pitchFamily="34" charset="0"/>
              <a:ea typeface="+mn-ea"/>
              <a:cs typeface="Calibri" panose="020F0502020204030204" pitchFamily="34" charset="0"/>
            </a:endParaRPr>
          </a:p>
          <a:p>
            <a:pPr marL="514350" marR="0" lvl="0" indent="-514350" algn="l" rtl="0">
              <a:spcBef>
                <a:spcPts val="0"/>
              </a:spcBef>
              <a:spcAft>
                <a:spcPts val="0"/>
              </a:spcAft>
              <a:buClr>
                <a:schemeClr val="lt1"/>
              </a:buClr>
              <a:buSzPts val="1800"/>
              <a:buFont typeface="Calibri"/>
              <a:buAutoNum type="arabicPeriod"/>
            </a:pPr>
            <a:r>
              <a:rPr lang="en-US" sz="1800" dirty="0">
                <a:solidFill>
                  <a:schemeClr val="lt1"/>
                </a:solidFill>
                <a:latin typeface="Calibri"/>
                <a:ea typeface="Calibri"/>
                <a:cs typeface="Calibri"/>
                <a:sym typeface="Calibri"/>
              </a:rPr>
              <a:t>El </a:t>
            </a:r>
            <a:r>
              <a:rPr lang="en-US" sz="1800" dirty="0" err="1">
                <a:solidFill>
                  <a:schemeClr val="lt1"/>
                </a:solidFill>
                <a:latin typeface="Calibri"/>
                <a:ea typeface="Calibri"/>
                <a:cs typeface="Calibri"/>
                <a:sym typeface="Calibri"/>
              </a:rPr>
              <a:t>crecimiento</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acelerado</a:t>
            </a:r>
            <a:r>
              <a:rPr lang="en-US" sz="1800" dirty="0">
                <a:solidFill>
                  <a:schemeClr val="lt1"/>
                </a:solidFill>
                <a:latin typeface="Calibri"/>
                <a:ea typeface="Calibri"/>
                <a:cs typeface="Calibri"/>
                <a:sym typeface="Calibri"/>
              </a:rPr>
              <a:t> del gas natural (por </a:t>
            </a:r>
            <a:r>
              <a:rPr lang="en-US" sz="1800" dirty="0" err="1">
                <a:solidFill>
                  <a:schemeClr val="lt1"/>
                </a:solidFill>
                <a:latin typeface="Calibri"/>
                <a:ea typeface="Calibri"/>
                <a:cs typeface="Calibri"/>
                <a:sym typeface="Calibri"/>
              </a:rPr>
              <a:t>ejemplo</a:t>
            </a:r>
            <a:r>
              <a:rPr lang="en-US" sz="1800" dirty="0">
                <a:solidFill>
                  <a:schemeClr val="lt1"/>
                </a:solidFill>
                <a:latin typeface="Calibri"/>
                <a:ea typeface="Calibri"/>
                <a:cs typeface="Calibri"/>
                <a:sym typeface="Calibri"/>
              </a:rPr>
              <a:t>, a </a:t>
            </a:r>
            <a:r>
              <a:rPr lang="en-US" sz="1800" dirty="0" err="1">
                <a:solidFill>
                  <a:schemeClr val="lt1"/>
                </a:solidFill>
                <a:latin typeface="Calibri"/>
                <a:ea typeface="Calibri"/>
                <a:cs typeface="Calibri"/>
                <a:sym typeface="Calibri"/>
              </a:rPr>
              <a:t>través</a:t>
            </a:r>
            <a:r>
              <a:rPr lang="en-US" sz="1800" dirty="0">
                <a:solidFill>
                  <a:schemeClr val="lt1"/>
                </a:solidFill>
                <a:latin typeface="Calibri"/>
                <a:ea typeface="Calibri"/>
                <a:cs typeface="Calibri"/>
                <a:sym typeface="Calibri"/>
              </a:rPr>
              <a:t> de </a:t>
            </a:r>
            <a:r>
              <a:rPr lang="en-US" sz="1800" dirty="0" err="1">
                <a:solidFill>
                  <a:schemeClr val="lt1"/>
                </a:solidFill>
                <a:latin typeface="Calibri"/>
                <a:ea typeface="Calibri"/>
                <a:cs typeface="Calibri"/>
                <a:sym typeface="Calibri"/>
              </a:rPr>
              <a:t>subsidios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en</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ausencia</a:t>
            </a:r>
            <a:r>
              <a:rPr lang="en-US" sz="1800" dirty="0">
                <a:solidFill>
                  <a:schemeClr val="lt1"/>
                </a:solidFill>
                <a:latin typeface="Calibri"/>
                <a:ea typeface="Calibri"/>
                <a:cs typeface="Calibri"/>
                <a:sym typeface="Calibri"/>
              </a:rPr>
              <a:t> de un </a:t>
            </a:r>
            <a:r>
              <a:rPr lang="en-US" sz="1800" dirty="0" err="1">
                <a:solidFill>
                  <a:schemeClr val="lt1"/>
                </a:solidFill>
                <a:latin typeface="Calibri"/>
                <a:ea typeface="Calibri"/>
                <a:cs typeface="Calibri"/>
                <a:sym typeface="Calibri"/>
              </a:rPr>
              <a:t>precio</a:t>
            </a:r>
            <a:r>
              <a:rPr lang="en-US" sz="1800" dirty="0">
                <a:solidFill>
                  <a:schemeClr val="lt1"/>
                </a:solidFill>
                <a:latin typeface="Calibri"/>
                <a:ea typeface="Calibri"/>
                <a:cs typeface="Calibri"/>
                <a:sym typeface="Calibri"/>
              </a:rPr>
              <a:t> del </a:t>
            </a:r>
            <a:r>
              <a:rPr lang="en-US" sz="1800" dirty="0" err="1">
                <a:solidFill>
                  <a:schemeClr val="lt1"/>
                </a:solidFill>
                <a:latin typeface="Calibri"/>
                <a:ea typeface="Calibri"/>
                <a:cs typeface="Calibri"/>
                <a:sym typeface="Calibri"/>
              </a:rPr>
              <a:t>cabono</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priva</a:t>
            </a:r>
            <a:r>
              <a:rPr lang="en-US" sz="1800" dirty="0">
                <a:solidFill>
                  <a:schemeClr val="lt1"/>
                </a:solidFill>
                <a:latin typeface="Calibri"/>
                <a:ea typeface="Calibri"/>
                <a:cs typeface="Calibri"/>
                <a:sym typeface="Calibri"/>
              </a:rPr>
              <a:t> a las </a:t>
            </a:r>
            <a:r>
              <a:rPr lang="en-US" sz="1800" dirty="0" err="1">
                <a:solidFill>
                  <a:schemeClr val="lt1"/>
                </a:solidFill>
                <a:latin typeface="Calibri"/>
                <a:ea typeface="Calibri"/>
                <a:cs typeface="Calibri"/>
                <a:sym typeface="Calibri"/>
              </a:rPr>
              <a:t>energías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renovables</a:t>
            </a:r>
            <a:r>
              <a:rPr lang="en-US" sz="1800" dirty="0">
                <a:solidFill>
                  <a:schemeClr val="lt1"/>
                </a:solidFill>
                <a:latin typeface="Calibri"/>
                <a:ea typeface="Calibri"/>
                <a:cs typeface="Calibri"/>
                <a:sym typeface="Calibri"/>
              </a:rPr>
              <a:t> y reduce poco la </a:t>
            </a:r>
            <a:r>
              <a:rPr lang="en-US" sz="1800" dirty="0" err="1">
                <a:solidFill>
                  <a:schemeClr val="lt1"/>
                </a:solidFill>
                <a:latin typeface="Calibri"/>
                <a:ea typeface="Calibri"/>
                <a:cs typeface="Calibri"/>
                <a:sym typeface="Calibri"/>
              </a:rPr>
              <a:t>emisión</a:t>
            </a:r>
            <a:r>
              <a:rPr lang="en-US" sz="1800" dirty="0">
                <a:solidFill>
                  <a:schemeClr val="lt1"/>
                </a:solidFill>
                <a:latin typeface="Calibri"/>
                <a:ea typeface="Calibri"/>
                <a:cs typeface="Calibri"/>
                <a:sym typeface="Calibri"/>
              </a:rPr>
              <a:t> de </a:t>
            </a:r>
            <a:r>
              <a:rPr lang="es-ES" sz="1800" dirty="0">
                <a:solidFill>
                  <a:schemeClr val="lt1"/>
                </a:solidFill>
                <a:latin typeface="Calibri"/>
                <a:ea typeface="Calibri"/>
                <a:cs typeface="Calibri"/>
                <a:sym typeface="Calibri"/>
              </a:rPr>
              <a:t>GEI.</a:t>
            </a:r>
            <a:endParaRPr dirty="0"/>
          </a:p>
          <a:p>
            <a:pPr marL="514350" marR="0" lvl="0" indent="-514350" algn="l" rtl="0">
              <a:spcBef>
                <a:spcPts val="0"/>
              </a:spcBef>
              <a:spcAft>
                <a:spcPts val="0"/>
              </a:spcAft>
              <a:buClr>
                <a:schemeClr val="lt1"/>
              </a:buClr>
              <a:buSzPts val="1800"/>
              <a:buFont typeface="Calibri"/>
              <a:buAutoNum type="arabicPeriod"/>
            </a:pPr>
            <a:r>
              <a:rPr lang="en-US" sz="1800" kern="1200" dirty="0">
                <a:solidFill>
                  <a:schemeClr val="accent1"/>
                </a:solidFill>
                <a:latin typeface="Calibri" panose="020F0502020204030204" pitchFamily="34" charset="0"/>
                <a:ea typeface="+mn-ea"/>
                <a:cs typeface="Calibri" panose="020F0502020204030204" pitchFamily="34" charset="0"/>
                <a:sym typeface="Calibri"/>
              </a:rPr>
              <a:t>Una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nueva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tecnología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está</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demasiado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retrasada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dirty="0">
                <a:solidFill>
                  <a:schemeClr val="lt1"/>
                </a:solidFill>
                <a:latin typeface="Calibri"/>
                <a:ea typeface="Calibri"/>
                <a:cs typeface="Calibri"/>
                <a:sym typeface="Calibri"/>
              </a:rPr>
              <a:t>para </a:t>
            </a:r>
            <a:r>
              <a:rPr lang="en-US" sz="1800" dirty="0" err="1">
                <a:solidFill>
                  <a:schemeClr val="lt1"/>
                </a:solidFill>
                <a:latin typeface="Calibri"/>
                <a:ea typeface="Calibri"/>
                <a:cs typeface="Calibri"/>
                <a:sym typeface="Calibri"/>
              </a:rPr>
              <a:t>contribuir</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mucho</a:t>
            </a:r>
            <a:r>
              <a:rPr lang="en-US" sz="1800" dirty="0">
                <a:solidFill>
                  <a:schemeClr val="lt1"/>
                </a:solidFill>
                <a:latin typeface="Calibri"/>
                <a:ea typeface="Calibri"/>
                <a:cs typeface="Calibri"/>
                <a:sym typeface="Calibri"/>
              </a:rPr>
              <a:t> por </a:t>
            </a:r>
            <a:r>
              <a:rPr lang="en-US" sz="1800" dirty="0" err="1">
                <a:solidFill>
                  <a:schemeClr val="lt1"/>
                </a:solidFill>
                <a:latin typeface="Calibri"/>
                <a:ea typeface="Calibri"/>
                <a:cs typeface="Calibri"/>
                <a:sym typeface="Calibri"/>
              </a:rPr>
              <a:t>sí</a:t>
            </a:r>
            <a:r>
              <a:rPr lang="en-US" sz="1800" dirty="0">
                <a:solidFill>
                  <a:schemeClr val="lt1"/>
                </a:solidFill>
                <a:latin typeface="Calibri"/>
                <a:ea typeface="Calibri"/>
                <a:cs typeface="Calibri"/>
                <a:sym typeface="Calibri"/>
              </a:rPr>
              <a:t> sola.</a:t>
            </a:r>
            <a:endParaRPr dirty="0"/>
          </a:p>
          <a:p>
            <a:pPr marL="514350" marR="0" lvl="0" indent="-514350" algn="l" rtl="0">
              <a:spcBef>
                <a:spcPts val="0"/>
              </a:spcBef>
              <a:spcAft>
                <a:spcPts val="0"/>
              </a:spcAft>
              <a:buClr>
                <a:schemeClr val="lt1"/>
              </a:buClr>
              <a:buSzPts val="1800"/>
              <a:buFont typeface="Calibri"/>
              <a:buAutoNum type="arabicPeriod"/>
            </a:pPr>
            <a:r>
              <a:rPr lang="en-US" sz="1800" dirty="0">
                <a:solidFill>
                  <a:schemeClr val="lt1"/>
                </a:solidFill>
                <a:latin typeface="Calibri"/>
                <a:ea typeface="Calibri"/>
                <a:cs typeface="Calibri"/>
                <a:sym typeface="Calibri"/>
              </a:rPr>
              <a:t>La </a:t>
            </a:r>
            <a:r>
              <a:rPr lang="en-US" sz="1800" dirty="0" err="1">
                <a:solidFill>
                  <a:schemeClr val="lt1"/>
                </a:solidFill>
                <a:latin typeface="Calibri"/>
                <a:ea typeface="Calibri"/>
                <a:cs typeface="Calibri"/>
                <a:sym typeface="Calibri"/>
              </a:rPr>
              <a:t>transición</a:t>
            </a:r>
            <a:r>
              <a:rPr lang="en-US" sz="1800" dirty="0">
                <a:solidFill>
                  <a:schemeClr val="lt1"/>
                </a:solidFill>
                <a:latin typeface="Calibri"/>
                <a:ea typeface="Calibri"/>
                <a:cs typeface="Calibri"/>
                <a:sym typeface="Calibri"/>
              </a:rPr>
              <a:t> de alto </a:t>
            </a:r>
            <a:r>
              <a:rPr lang="en-US" sz="1800" dirty="0" err="1">
                <a:solidFill>
                  <a:schemeClr val="lt1"/>
                </a:solidFill>
                <a:latin typeface="Calibri"/>
                <a:ea typeface="Calibri"/>
                <a:cs typeface="Calibri"/>
                <a:sym typeface="Calibri"/>
              </a:rPr>
              <a:t>carbono</a:t>
            </a:r>
            <a:r>
              <a:rPr lang="en-US" sz="1800" dirty="0">
                <a:solidFill>
                  <a:schemeClr val="lt1"/>
                </a:solidFill>
                <a:latin typeface="Calibri"/>
                <a:ea typeface="Calibri"/>
                <a:cs typeface="Calibri"/>
                <a:sym typeface="Calibri"/>
              </a:rPr>
              <a:t> a bajo </a:t>
            </a:r>
            <a:r>
              <a:rPr lang="en-US" sz="1800" dirty="0" err="1">
                <a:solidFill>
                  <a:schemeClr val="lt1"/>
                </a:solidFill>
                <a:latin typeface="Calibri"/>
                <a:ea typeface="Calibri"/>
                <a:cs typeface="Calibri"/>
                <a:sym typeface="Calibri"/>
              </a:rPr>
              <a:t>carbono</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lleva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décadas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debido</a:t>
            </a:r>
            <a:r>
              <a:rPr lang="en-US" sz="1800" dirty="0">
                <a:solidFill>
                  <a:schemeClr val="lt1"/>
                </a:solidFill>
                <a:latin typeface="Calibri"/>
                <a:ea typeface="Calibri"/>
                <a:cs typeface="Calibri"/>
                <a:sym typeface="Calibri"/>
              </a:rPr>
              <a:t> a la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larga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vida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útil</a:t>
            </a:r>
            <a:r>
              <a:rPr lang="en-US" sz="1800" kern="1200" dirty="0">
                <a:solidFill>
                  <a:schemeClr val="accent1"/>
                </a:solidFill>
                <a:latin typeface="Calibri" panose="020F0502020204030204" pitchFamily="34" charset="0"/>
                <a:ea typeface="+mn-ea"/>
                <a:cs typeface="Calibri" panose="020F0502020204030204" pitchFamily="34" charset="0"/>
                <a:sym typeface="Calibri"/>
              </a:rPr>
              <a:t> de la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infraestructura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de capital de combustibles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fósiles</a:t>
            </a:r>
            <a:r>
              <a:rPr lang="en-US" sz="1800" kern="1200" dirty="0">
                <a:solidFill>
                  <a:schemeClr val="accent1"/>
                </a:solidFill>
                <a:latin typeface="Calibri" panose="020F0502020204030204" pitchFamily="34" charset="0"/>
                <a:ea typeface="+mn-ea"/>
                <a:cs typeface="Calibri" panose="020F0502020204030204" pitchFamily="34" charset="0"/>
                <a:sym typeface="Calibri"/>
              </a:rPr>
              <a:t>.</a:t>
            </a:r>
            <a:endParaRPr sz="1800" kern="1200" dirty="0">
              <a:solidFill>
                <a:schemeClr val="accent1"/>
              </a:solidFill>
              <a:latin typeface="Calibri" panose="020F0502020204030204" pitchFamily="34" charset="0"/>
              <a:ea typeface="+mn-ea"/>
              <a:cs typeface="Calibri" panose="020F0502020204030204" pitchFamily="34" charset="0"/>
            </a:endParaRPr>
          </a:p>
          <a:p>
            <a:pPr marL="514350" marR="0" lvl="0" indent="-514350" algn="l" rtl="0">
              <a:spcBef>
                <a:spcPts val="0"/>
              </a:spcBef>
              <a:spcAft>
                <a:spcPts val="0"/>
              </a:spcAft>
              <a:buClr>
                <a:schemeClr val="lt1"/>
              </a:buClr>
              <a:buSzPts val="1800"/>
              <a:buFont typeface="Calibri"/>
              <a:buAutoNum type="arabicPeriod"/>
            </a:pPr>
            <a:r>
              <a:rPr lang="en-US" sz="1800" dirty="0" err="1">
                <a:solidFill>
                  <a:schemeClr val="lt1"/>
                </a:solidFill>
                <a:latin typeface="Calibri"/>
                <a:ea typeface="Calibri"/>
                <a:cs typeface="Calibri"/>
                <a:sym typeface="Calibri"/>
              </a:rPr>
              <a:t>En</a:t>
            </a:r>
            <a:r>
              <a:rPr lang="en-US" sz="1800" dirty="0">
                <a:solidFill>
                  <a:schemeClr val="lt1"/>
                </a:solidFill>
                <a:latin typeface="Calibri"/>
                <a:ea typeface="Calibri"/>
                <a:cs typeface="Calibri"/>
                <a:sym typeface="Calibri"/>
              </a:rPr>
              <a:t> un </a:t>
            </a:r>
            <a:r>
              <a:rPr lang="en-US" sz="1800" dirty="0" err="1">
                <a:solidFill>
                  <a:schemeClr val="lt1"/>
                </a:solidFill>
                <a:latin typeface="Calibri"/>
                <a:ea typeface="Calibri"/>
                <a:cs typeface="Calibri"/>
                <a:sym typeface="Calibri"/>
              </a:rPr>
              <a:t>escenario</a:t>
            </a:r>
            <a:r>
              <a:rPr lang="en-US" sz="1800" dirty="0">
                <a:solidFill>
                  <a:schemeClr val="lt1"/>
                </a:solidFill>
                <a:latin typeface="Calibri"/>
                <a:ea typeface="Calibri"/>
                <a:cs typeface="Calibri"/>
                <a:sym typeface="Calibri"/>
              </a:rPr>
              <a:t> de </a:t>
            </a:r>
            <a:r>
              <a:rPr lang="en-US" sz="1800" dirty="0" err="1">
                <a:solidFill>
                  <a:schemeClr val="lt1"/>
                </a:solidFill>
                <a:latin typeface="Calibri"/>
                <a:ea typeface="Calibri"/>
                <a:cs typeface="Calibri"/>
                <a:sym typeface="Calibri"/>
              </a:rPr>
              <a:t>alta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mitigación</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más</a:t>
            </a:r>
            <a:r>
              <a:rPr lang="en-US" sz="1800" dirty="0">
                <a:solidFill>
                  <a:schemeClr val="lt1"/>
                </a:solidFill>
                <a:latin typeface="Calibri"/>
                <a:ea typeface="Calibri"/>
                <a:cs typeface="Calibri"/>
                <a:sym typeface="Calibri"/>
              </a:rPr>
              <a:t> nuclear/</a:t>
            </a:r>
            <a:r>
              <a:rPr lang="en-US" sz="1800" dirty="0" err="1">
                <a:solidFill>
                  <a:schemeClr val="lt1"/>
                </a:solidFill>
                <a:latin typeface="Calibri"/>
                <a:ea typeface="Calibri"/>
                <a:cs typeface="Calibri"/>
                <a:sym typeface="Calibri"/>
              </a:rPr>
              <a:t>nueva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tecnología</a:t>
            </a:r>
            <a:r>
              <a:rPr lang="en-US" sz="1800" dirty="0">
                <a:solidFill>
                  <a:schemeClr val="lt1"/>
                </a:solidFill>
                <a:latin typeface="Calibri"/>
                <a:ea typeface="Calibri"/>
                <a:cs typeface="Calibri"/>
                <a:sym typeface="Calibri"/>
              </a:rPr>
              <a:t>/</a:t>
            </a:r>
            <a:r>
              <a:rPr lang="en-US" sz="1800" dirty="0" err="1">
                <a:solidFill>
                  <a:schemeClr val="lt1"/>
                </a:solidFill>
                <a:latin typeface="Calibri"/>
                <a:ea typeface="Calibri"/>
                <a:cs typeface="Calibri"/>
                <a:sym typeface="Calibri"/>
              </a:rPr>
              <a:t>renovables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simplemente</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desplaza</a:t>
            </a:r>
            <a:r>
              <a:rPr lang="en-US" sz="1800" dirty="0">
                <a:solidFill>
                  <a:schemeClr val="lt1"/>
                </a:solidFill>
                <a:latin typeface="Calibri"/>
                <a:ea typeface="Calibri"/>
                <a:cs typeface="Calibri"/>
                <a:sym typeface="Calibri"/>
              </a:rPr>
              <a:t> a las </a:t>
            </a:r>
            <a:r>
              <a:rPr lang="en-US" sz="1800" dirty="0" err="1">
                <a:solidFill>
                  <a:schemeClr val="lt1"/>
                </a:solidFill>
                <a:latin typeface="Calibri"/>
                <a:ea typeface="Calibri"/>
                <a:cs typeface="Calibri"/>
                <a:sym typeface="Calibri"/>
              </a:rPr>
              <a:t>otras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fuentes</a:t>
            </a:r>
            <a:r>
              <a:rPr lang="en-US" sz="1800" dirty="0">
                <a:solidFill>
                  <a:schemeClr val="lt1"/>
                </a:solidFill>
                <a:latin typeface="Calibri"/>
                <a:ea typeface="Calibri"/>
                <a:cs typeface="Calibri"/>
                <a:sym typeface="Calibri"/>
              </a:rPr>
              <a:t> de </a:t>
            </a:r>
            <a:r>
              <a:rPr lang="en-US" sz="1800" dirty="0" err="1">
                <a:solidFill>
                  <a:schemeClr val="lt1"/>
                </a:solidFill>
                <a:latin typeface="Calibri"/>
                <a:ea typeface="Calibri"/>
                <a:cs typeface="Calibri"/>
                <a:sym typeface="Calibri"/>
              </a:rPr>
              <a:t>energía</a:t>
            </a:r>
            <a:r>
              <a:rPr lang="en-US" sz="1800" dirty="0">
                <a:solidFill>
                  <a:schemeClr val="lt1"/>
                </a:solidFill>
                <a:latin typeface="Calibri"/>
                <a:ea typeface="Calibri"/>
                <a:cs typeface="Calibri"/>
                <a:sym typeface="Calibri"/>
              </a:rPr>
              <a:t> de bajo </a:t>
            </a:r>
            <a:r>
              <a:rPr lang="en-US" sz="1800" dirty="0" err="1">
                <a:solidFill>
                  <a:schemeClr val="lt1"/>
                </a:solidFill>
                <a:latin typeface="Calibri"/>
                <a:ea typeface="Calibri"/>
                <a:cs typeface="Calibri"/>
                <a:sym typeface="Calibri"/>
              </a:rPr>
              <a:t>carbono</a:t>
            </a:r>
            <a:r>
              <a:rPr lang="en-US" sz="1800" dirty="0">
                <a:solidFill>
                  <a:schemeClr val="lt1"/>
                </a:solidFill>
                <a:latin typeface="Calibri"/>
                <a:ea typeface="Calibri"/>
                <a:cs typeface="Calibri"/>
                <a:sym typeface="Calibri"/>
              </a:rPr>
              <a:t>.</a:t>
            </a:r>
            <a:endParaRPr dirty="0"/>
          </a:p>
          <a:p>
            <a:pPr marL="514350" marR="0" lvl="0" indent="-514350" algn="l" rtl="0">
              <a:spcBef>
                <a:spcPts val="0"/>
              </a:spcBef>
              <a:spcAft>
                <a:spcPts val="0"/>
              </a:spcAft>
              <a:buClr>
                <a:schemeClr val="lt1"/>
              </a:buClr>
              <a:buSzPts val="1800"/>
              <a:buFont typeface="Calibri"/>
              <a:buAutoNum type="arabicPeriod"/>
            </a:pPr>
            <a:r>
              <a:rPr lang="en-US" sz="1800" kern="1200" dirty="0">
                <a:solidFill>
                  <a:schemeClr val="accent1"/>
                </a:solidFill>
                <a:latin typeface="Calibri" panose="020F0502020204030204" pitchFamily="34" charset="0"/>
                <a:ea typeface="+mn-ea"/>
                <a:cs typeface="Calibri" panose="020F0502020204030204" pitchFamily="34" charset="0"/>
                <a:sym typeface="Calibri"/>
              </a:rPr>
              <a:t>La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reducción</a:t>
            </a:r>
            <a:r>
              <a:rPr lang="en-US" sz="1800" kern="1200" dirty="0">
                <a:solidFill>
                  <a:schemeClr val="accent1"/>
                </a:solidFill>
                <a:latin typeface="Calibri" panose="020F0502020204030204" pitchFamily="34" charset="0"/>
                <a:ea typeface="+mn-ea"/>
                <a:cs typeface="Calibri" panose="020F0502020204030204" pitchFamily="34" charset="0"/>
                <a:sym typeface="Calibri"/>
              </a:rPr>
              <a:t> de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otros</a:t>
            </a:r>
            <a:r>
              <a:rPr lang="en-US" sz="1800" kern="1200" dirty="0">
                <a:solidFill>
                  <a:schemeClr val="accent1"/>
                </a:solidFill>
                <a:latin typeface="Calibri" panose="020F0502020204030204" pitchFamily="34" charset="0"/>
                <a:ea typeface="+mn-ea"/>
                <a:cs typeface="Calibri" panose="020F0502020204030204" pitchFamily="34" charset="0"/>
                <a:sym typeface="Calibri"/>
              </a:rPr>
              <a:t> gases” es de alto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apalancamiento</a:t>
            </a:r>
            <a:endParaRPr sz="1800" kern="1200" dirty="0">
              <a:solidFill>
                <a:schemeClr val="accent1"/>
              </a:solidFill>
              <a:latin typeface="Calibri" panose="020F0502020204030204" pitchFamily="34" charset="0"/>
              <a:ea typeface="+mn-ea"/>
              <a:cs typeface="Calibri" panose="020F0502020204030204" pitchFamily="34" charset="0"/>
            </a:endParaRPr>
          </a:p>
          <a:p>
            <a:pPr marL="514350" marR="0" lvl="0" indent="-514350" algn="l" rtl="0">
              <a:spcBef>
                <a:spcPts val="0"/>
              </a:spcBef>
              <a:spcAft>
                <a:spcPts val="0"/>
              </a:spcAft>
              <a:buClr>
                <a:schemeClr val="lt1"/>
              </a:buClr>
              <a:buSzPts val="1800"/>
              <a:buFont typeface="Calibri"/>
              <a:buAutoNum type="arabicPeriod"/>
            </a:pPr>
            <a:r>
              <a:rPr lang="en-US" sz="1800" dirty="0">
                <a:solidFill>
                  <a:schemeClr val="lt1"/>
                </a:solidFill>
                <a:latin typeface="Calibri"/>
                <a:ea typeface="Calibri"/>
                <a:cs typeface="Calibri"/>
                <a:sym typeface="Calibri"/>
              </a:rPr>
              <a:t>Los </a:t>
            </a:r>
            <a:r>
              <a:rPr lang="en-US" sz="1800" dirty="0" err="1">
                <a:solidFill>
                  <a:schemeClr val="lt1"/>
                </a:solidFill>
                <a:latin typeface="Calibri"/>
                <a:ea typeface="Calibri"/>
                <a:cs typeface="Calibri"/>
                <a:sym typeface="Calibri"/>
              </a:rPr>
              <a:t>cambios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en</a:t>
            </a:r>
            <a:r>
              <a:rPr lang="en-US" sz="1800" dirty="0">
                <a:solidFill>
                  <a:schemeClr val="lt1"/>
                </a:solidFill>
                <a:latin typeface="Calibri"/>
                <a:ea typeface="Calibri"/>
                <a:cs typeface="Calibri"/>
                <a:sym typeface="Calibri"/>
              </a:rPr>
              <a:t> el PIB son de alto </a:t>
            </a:r>
            <a:r>
              <a:rPr lang="en-US" sz="1800" dirty="0" err="1">
                <a:solidFill>
                  <a:schemeClr val="lt1"/>
                </a:solidFill>
                <a:latin typeface="Calibri"/>
                <a:ea typeface="Calibri"/>
                <a:cs typeface="Calibri"/>
                <a:sym typeface="Calibri"/>
              </a:rPr>
              <a:t>apalancamiento</a:t>
            </a:r>
            <a:r>
              <a:rPr lang="en-US" sz="1800" dirty="0">
                <a:solidFill>
                  <a:schemeClr val="lt1"/>
                </a:solidFill>
                <a:latin typeface="Calibri"/>
                <a:ea typeface="Calibri"/>
                <a:cs typeface="Calibri"/>
                <a:sym typeface="Calibri"/>
              </a:rPr>
              <a:t>.</a:t>
            </a:r>
            <a:endParaRPr dirty="0"/>
          </a:p>
          <a:p>
            <a:pPr marL="514350" marR="0" lvl="0" indent="-514350" algn="l" rtl="0">
              <a:spcBef>
                <a:spcPts val="0"/>
              </a:spcBef>
              <a:spcAft>
                <a:spcPts val="0"/>
              </a:spcAft>
              <a:buClr>
                <a:schemeClr val="lt1"/>
              </a:buClr>
              <a:buSzPts val="1800"/>
              <a:buFont typeface="Calibri"/>
              <a:buAutoNum type="arabicPeriod"/>
            </a:pPr>
            <a:r>
              <a:rPr lang="en-US" sz="1800" kern="1200" dirty="0" err="1">
                <a:solidFill>
                  <a:schemeClr val="accent1"/>
                </a:solidFill>
                <a:latin typeface="Calibri" panose="020F0502020204030204" pitchFamily="34" charset="0"/>
                <a:ea typeface="+mn-ea"/>
                <a:cs typeface="Calibri" panose="020F0502020204030204" pitchFamily="34" charset="0"/>
                <a:sym typeface="Calibri"/>
              </a:rPr>
              <a:t>Precio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al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carbono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es de gran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apalancamiento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dirty="0" err="1">
                <a:solidFill>
                  <a:schemeClr val="lt1"/>
                </a:solidFill>
                <a:latin typeface="Calibri"/>
                <a:ea typeface="Calibri"/>
                <a:cs typeface="Calibri"/>
                <a:sym typeface="Calibri"/>
              </a:rPr>
              <a:t>pues</a:t>
            </a:r>
            <a:r>
              <a:rPr lang="en-US" sz="1800" dirty="0">
                <a:solidFill>
                  <a:schemeClr val="lt1"/>
                </a:solidFill>
                <a:latin typeface="Calibri"/>
                <a:ea typeface="Calibri"/>
                <a:cs typeface="Calibri"/>
                <a:sym typeface="Calibri"/>
              </a:rPr>
              <a:t> cambia la </a:t>
            </a:r>
            <a:r>
              <a:rPr lang="en-US" sz="1800" dirty="0" err="1">
                <a:solidFill>
                  <a:schemeClr val="lt1"/>
                </a:solidFill>
                <a:latin typeface="Calibri"/>
                <a:ea typeface="Calibri"/>
                <a:cs typeface="Calibri"/>
                <a:sym typeface="Calibri"/>
              </a:rPr>
              <a:t>mezcla</a:t>
            </a:r>
            <a:r>
              <a:rPr lang="en-US" sz="1800" dirty="0">
                <a:solidFill>
                  <a:schemeClr val="lt1"/>
                </a:solidFill>
                <a:latin typeface="Calibri"/>
                <a:ea typeface="Calibri"/>
                <a:cs typeface="Calibri"/>
                <a:sym typeface="Calibri"/>
              </a:rPr>
              <a:t> de combustible y reduce la </a:t>
            </a:r>
            <a:r>
              <a:rPr lang="en-US" sz="1800" dirty="0" err="1">
                <a:solidFill>
                  <a:schemeClr val="lt1"/>
                </a:solidFill>
                <a:latin typeface="Calibri"/>
                <a:ea typeface="Calibri"/>
                <a:cs typeface="Calibri"/>
                <a:sym typeface="Calibri"/>
              </a:rPr>
              <a:t>demanda</a:t>
            </a:r>
            <a:r>
              <a:rPr lang="en-US" sz="1800" dirty="0">
                <a:solidFill>
                  <a:schemeClr val="lt1"/>
                </a:solidFill>
                <a:latin typeface="Calibri"/>
                <a:ea typeface="Calibri"/>
                <a:cs typeface="Calibri"/>
                <a:sym typeface="Calibri"/>
              </a:rPr>
              <a:t> de </a:t>
            </a:r>
            <a:r>
              <a:rPr lang="en-US" sz="1800" dirty="0" err="1">
                <a:solidFill>
                  <a:schemeClr val="lt1"/>
                </a:solidFill>
                <a:latin typeface="Calibri"/>
                <a:ea typeface="Calibri"/>
                <a:cs typeface="Calibri"/>
                <a:sym typeface="Calibri"/>
              </a:rPr>
              <a:t>energía</a:t>
            </a:r>
            <a:r>
              <a:rPr lang="en-US" sz="1800" dirty="0">
                <a:solidFill>
                  <a:schemeClr val="lt1"/>
                </a:solidFill>
                <a:latin typeface="Calibri"/>
                <a:ea typeface="Calibri"/>
                <a:cs typeface="Calibri"/>
                <a:sym typeface="Calibri"/>
              </a:rPr>
              <a:t>.</a:t>
            </a:r>
            <a:endParaRPr dirty="0"/>
          </a:p>
          <a:p>
            <a:pPr marL="514350" marR="0" lvl="0" indent="-514350" algn="l" rtl="0">
              <a:spcBef>
                <a:spcPts val="0"/>
              </a:spcBef>
              <a:spcAft>
                <a:spcPts val="0"/>
              </a:spcAft>
              <a:buClr>
                <a:schemeClr val="lt1"/>
              </a:buClr>
              <a:buSzPts val="1800"/>
              <a:buFont typeface="Calibri"/>
              <a:buAutoNum type="arabicPeriod"/>
            </a:pPr>
            <a:r>
              <a:rPr lang="en-US" sz="1800" dirty="0">
                <a:solidFill>
                  <a:schemeClr val="lt1"/>
                </a:solidFill>
                <a:latin typeface="Calibri"/>
                <a:ea typeface="Calibri"/>
                <a:cs typeface="Calibri"/>
                <a:sym typeface="Calibri"/>
              </a:rPr>
              <a:t>La </a:t>
            </a:r>
            <a:r>
              <a:rPr lang="en-US" sz="1800" dirty="0" err="1">
                <a:solidFill>
                  <a:schemeClr val="lt1"/>
                </a:solidFill>
                <a:latin typeface="Calibri"/>
                <a:ea typeface="Calibri"/>
                <a:cs typeface="Calibri"/>
                <a:sym typeface="Calibri"/>
              </a:rPr>
              <a:t>reducción</a:t>
            </a:r>
            <a:r>
              <a:rPr lang="en-US" sz="1800" dirty="0">
                <a:solidFill>
                  <a:schemeClr val="lt1"/>
                </a:solidFill>
                <a:latin typeface="Calibri"/>
                <a:ea typeface="Calibri"/>
                <a:cs typeface="Calibri"/>
                <a:sym typeface="Calibri"/>
              </a:rPr>
              <a:t> de la </a:t>
            </a:r>
            <a:r>
              <a:rPr lang="en-US" sz="1800" dirty="0" err="1">
                <a:solidFill>
                  <a:schemeClr val="lt1"/>
                </a:solidFill>
                <a:latin typeface="Calibri"/>
                <a:ea typeface="Calibri"/>
                <a:cs typeface="Calibri"/>
                <a:sym typeface="Calibri"/>
              </a:rPr>
              <a:t>deforestación</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tiene</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menor</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apalancamiento</a:t>
            </a:r>
            <a:r>
              <a:rPr lang="en-US" sz="1800" dirty="0">
                <a:solidFill>
                  <a:schemeClr val="lt1"/>
                </a:solidFill>
                <a:latin typeface="Calibri"/>
                <a:ea typeface="Calibri"/>
                <a:cs typeface="Calibri"/>
                <a:sym typeface="Calibri"/>
              </a:rPr>
              <a:t> a largo </a:t>
            </a:r>
            <a:r>
              <a:rPr lang="en-US" sz="1800" dirty="0" err="1">
                <a:solidFill>
                  <a:schemeClr val="lt1"/>
                </a:solidFill>
                <a:latin typeface="Calibri"/>
                <a:ea typeface="Calibri"/>
                <a:cs typeface="Calibri"/>
                <a:sym typeface="Calibri"/>
              </a:rPr>
              <a:t>plazo</a:t>
            </a:r>
            <a:r>
              <a:rPr lang="en-US" sz="1800" dirty="0">
                <a:solidFill>
                  <a:schemeClr val="lt1"/>
                </a:solidFill>
                <a:latin typeface="Calibri"/>
                <a:ea typeface="Calibri"/>
                <a:cs typeface="Calibri"/>
                <a:sym typeface="Calibri"/>
              </a:rPr>
              <a:t> de lo que la </a:t>
            </a:r>
            <a:r>
              <a:rPr lang="en-US" sz="1800" dirty="0" err="1">
                <a:solidFill>
                  <a:schemeClr val="lt1"/>
                </a:solidFill>
                <a:latin typeface="Calibri"/>
                <a:ea typeface="Calibri"/>
                <a:cs typeface="Calibri"/>
                <a:sym typeface="Calibri"/>
              </a:rPr>
              <a:t>mayoría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espera</a:t>
            </a:r>
            <a:r>
              <a:rPr lang="en-US" sz="1800" dirty="0">
                <a:solidFill>
                  <a:schemeClr val="lt1"/>
                </a:solidFill>
                <a:latin typeface="Calibri"/>
                <a:ea typeface="Calibri"/>
                <a:cs typeface="Calibri"/>
                <a:sym typeface="Calibri"/>
              </a:rPr>
              <a:t>.</a:t>
            </a:r>
            <a:endParaRPr dirty="0"/>
          </a:p>
        </p:txBody>
      </p:sp>
      <p:pic>
        <p:nvPicPr>
          <p:cNvPr id="501" name="Google Shape;501;p70"/>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1"/>
          <p:cNvSpPr txBox="1">
            <a:spLocks noGrp="1"/>
          </p:cNvSpPr>
          <p:nvPr>
            <p:ph type="ctrTitle"/>
          </p:nvPr>
        </p:nvSpPr>
        <p:spPr>
          <a:xfrm>
            <a:off x="410846" y="214469"/>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2800"/>
              <a:buFont typeface="Helvetica Neue"/>
              <a:buNone/>
            </a:pPr>
            <a:r>
              <a:rPr lang="en-US" sz="2800" dirty="0" err="1">
                <a:solidFill>
                  <a:srgbClr val="FFFFFF"/>
                </a:solidFill>
              </a:rPr>
              <a:t>Dinámica</a:t>
            </a:r>
            <a:r>
              <a:rPr lang="en-US" sz="2800" dirty="0">
                <a:solidFill>
                  <a:srgbClr val="FFFFFF"/>
                </a:solidFill>
              </a:rPr>
              <a:t> de </a:t>
            </a:r>
            <a:r>
              <a:rPr lang="en-US" sz="2800" dirty="0" err="1">
                <a:solidFill>
                  <a:srgbClr val="FFFFFF"/>
                </a:solidFill>
              </a:rPr>
              <a:t>Sistemas</a:t>
            </a:r>
            <a:r>
              <a:rPr lang="en-US" sz="2800" dirty="0">
                <a:solidFill>
                  <a:srgbClr val="FFFFFF"/>
                </a:solidFill>
              </a:rPr>
              <a:t> </a:t>
            </a:r>
            <a:r>
              <a:rPr lang="en-US" sz="2800" dirty="0" err="1">
                <a:solidFill>
                  <a:srgbClr val="FFFFFF"/>
                </a:solidFill>
              </a:rPr>
              <a:t>en</a:t>
            </a:r>
            <a:r>
              <a:rPr lang="en-US" sz="2800" dirty="0">
                <a:solidFill>
                  <a:srgbClr val="FFFFFF"/>
                </a:solidFill>
              </a:rPr>
              <a:t> </a:t>
            </a:r>
            <a:r>
              <a:rPr lang="en-US" sz="2800" dirty="0" err="1">
                <a:solidFill>
                  <a:srgbClr val="FFFFFF"/>
                </a:solidFill>
              </a:rPr>
              <a:t>En</a:t>
            </a:r>
            <a:r>
              <a:rPr lang="en-US" sz="2800" dirty="0">
                <a:solidFill>
                  <a:srgbClr val="FFFFFF"/>
                </a:solidFill>
              </a:rPr>
              <a:t>-ROADS</a:t>
            </a:r>
            <a:endParaRPr dirty="0"/>
          </a:p>
        </p:txBody>
      </p:sp>
      <p:sp>
        <p:nvSpPr>
          <p:cNvPr id="507" name="Google Shape;507;p71"/>
          <p:cNvSpPr txBox="1">
            <a:spLocks noGrp="1"/>
          </p:cNvSpPr>
          <p:nvPr>
            <p:ph type="body" idx="1"/>
          </p:nvPr>
        </p:nvSpPr>
        <p:spPr>
          <a:xfrm>
            <a:off x="410846" y="931945"/>
            <a:ext cx="11716977" cy="5215066"/>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Rotación</a:t>
            </a:r>
            <a:r>
              <a:rPr lang="en-US" sz="2000" b="1" kern="1200" dirty="0">
                <a:solidFill>
                  <a:srgbClr val="FFC000"/>
                </a:solidFill>
                <a:latin typeface="Helvetica" pitchFamily="2" charset="0"/>
                <a:ea typeface="+mn-ea"/>
                <a:cs typeface="+mn-cs"/>
              </a:rPr>
              <a:t> del Capital </a:t>
            </a:r>
            <a:r>
              <a:rPr lang="en-US" sz="2000" dirty="0">
                <a:latin typeface="Helvetica" pitchFamily="2" charset="0"/>
              </a:rPr>
              <a:t>– Los </a:t>
            </a:r>
            <a:r>
              <a:rPr lang="en-US" sz="2000" dirty="0" err="1">
                <a:latin typeface="Helvetica" pitchFamily="2" charset="0"/>
              </a:rPr>
              <a:t>cambios</a:t>
            </a:r>
            <a:r>
              <a:rPr lang="en-US" sz="2000" dirty="0">
                <a:latin typeface="Helvetica" pitchFamily="2" charset="0"/>
              </a:rPr>
              <a:t> </a:t>
            </a:r>
            <a:r>
              <a:rPr lang="en-US" sz="2000" dirty="0" err="1">
                <a:latin typeface="Helvetica" pitchFamily="2" charset="0"/>
              </a:rPr>
              <a:t>en</a:t>
            </a:r>
            <a:r>
              <a:rPr lang="en-US" sz="2000" dirty="0">
                <a:latin typeface="Helvetica" pitchFamily="2" charset="0"/>
              </a:rPr>
              <a:t> la </a:t>
            </a:r>
            <a:r>
              <a:rPr lang="en-US" sz="2000" dirty="0" err="1">
                <a:latin typeface="Helvetica" pitchFamily="2" charset="0"/>
              </a:rPr>
              <a:t>infraesturctura</a:t>
            </a:r>
            <a:r>
              <a:rPr lang="en-US" sz="2000" dirty="0">
                <a:latin typeface="Helvetica" pitchFamily="2" charset="0"/>
              </a:rPr>
              <a:t> </a:t>
            </a:r>
            <a:r>
              <a:rPr lang="en-US" sz="2000" dirty="0" err="1">
                <a:latin typeface="Helvetica" pitchFamily="2" charset="0"/>
              </a:rPr>
              <a:t>llevan</a:t>
            </a:r>
            <a:r>
              <a:rPr lang="en-US" sz="2000" dirty="0">
                <a:latin typeface="Helvetica" pitchFamily="2" charset="0"/>
              </a:rPr>
              <a:t> </a:t>
            </a:r>
            <a:r>
              <a:rPr lang="en-US" sz="2000" dirty="0" err="1">
                <a:latin typeface="Helvetica" pitchFamily="2" charset="0"/>
              </a:rPr>
              <a:t>tiempo</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Efecto</a:t>
            </a:r>
            <a:r>
              <a:rPr lang="en-US" sz="2000" b="1" kern="1200" dirty="0">
                <a:solidFill>
                  <a:srgbClr val="FFC000"/>
                </a:solidFill>
                <a:latin typeface="Helvetica" pitchFamily="2" charset="0"/>
                <a:ea typeface="+mn-ea"/>
                <a:cs typeface="+mn-cs"/>
              </a:rPr>
              <a:t> </a:t>
            </a:r>
            <a:r>
              <a:rPr lang="en-US" sz="2000" b="1" kern="1200" dirty="0" err="1">
                <a:solidFill>
                  <a:srgbClr val="FFC000"/>
                </a:solidFill>
                <a:latin typeface="Helvetica" pitchFamily="2" charset="0"/>
                <a:ea typeface="+mn-ea"/>
                <a:cs typeface="+mn-cs"/>
              </a:rPr>
              <a:t>Rebote</a:t>
            </a:r>
            <a:r>
              <a:rPr lang="en-US" sz="2000" b="1" kern="1200" dirty="0">
                <a:solidFill>
                  <a:srgbClr val="FFC000"/>
                </a:solidFill>
                <a:latin typeface="Helvetica" pitchFamily="2" charset="0"/>
                <a:ea typeface="+mn-ea"/>
                <a:cs typeface="+mn-cs"/>
              </a:rPr>
              <a:t> </a:t>
            </a:r>
            <a:r>
              <a:rPr lang="en-US" sz="2000" dirty="0">
                <a:latin typeface="Helvetica" pitchFamily="2" charset="0"/>
              </a:rPr>
              <a:t>– El </a:t>
            </a:r>
            <a:r>
              <a:rPr lang="en-US" sz="2000" dirty="0" err="1">
                <a:latin typeface="Helvetica" pitchFamily="2" charset="0"/>
              </a:rPr>
              <a:t>precio</a:t>
            </a:r>
            <a:r>
              <a:rPr lang="en-US" sz="2000" dirty="0">
                <a:latin typeface="Helvetica" pitchFamily="2" charset="0"/>
              </a:rPr>
              <a:t>, la </a:t>
            </a:r>
            <a:r>
              <a:rPr lang="en-US" sz="2000" dirty="0" err="1">
                <a:latin typeface="Helvetica" pitchFamily="2" charset="0"/>
              </a:rPr>
              <a:t>demanda</a:t>
            </a:r>
            <a:r>
              <a:rPr lang="en-US" sz="2000" dirty="0">
                <a:latin typeface="Helvetica" pitchFamily="2" charset="0"/>
              </a:rPr>
              <a:t>, y la </a:t>
            </a:r>
            <a:r>
              <a:rPr lang="en-US" sz="2000" dirty="0" err="1">
                <a:latin typeface="Helvetica" pitchFamily="2" charset="0"/>
              </a:rPr>
              <a:t>oferta</a:t>
            </a:r>
            <a:r>
              <a:rPr lang="en-US" sz="2000" dirty="0">
                <a:latin typeface="Helvetica" pitchFamily="2" charset="0"/>
              </a:rPr>
              <a:t> </a:t>
            </a:r>
            <a:r>
              <a:rPr lang="en-US" sz="2000" dirty="0" err="1">
                <a:latin typeface="Helvetica" pitchFamily="2" charset="0"/>
              </a:rPr>
              <a:t>estan</a:t>
            </a:r>
            <a:r>
              <a:rPr lang="en-US" sz="2000" dirty="0">
                <a:latin typeface="Helvetica" pitchFamily="2" charset="0"/>
              </a:rPr>
              <a:t> </a:t>
            </a:r>
            <a:r>
              <a:rPr lang="en-US" sz="2000" dirty="0" err="1">
                <a:latin typeface="Helvetica" pitchFamily="2" charset="0"/>
              </a:rPr>
              <a:t>vinculados</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Economías</a:t>
            </a:r>
            <a:r>
              <a:rPr lang="en-US" sz="2000" b="1" kern="1200" dirty="0">
                <a:solidFill>
                  <a:srgbClr val="FFC000"/>
                </a:solidFill>
                <a:latin typeface="Helvetica" pitchFamily="2" charset="0"/>
                <a:ea typeface="+mn-ea"/>
                <a:cs typeface="+mn-cs"/>
              </a:rPr>
              <a:t> de </a:t>
            </a:r>
            <a:r>
              <a:rPr lang="en-US" sz="2000" b="1" kern="1200" dirty="0" err="1">
                <a:solidFill>
                  <a:srgbClr val="FFC000"/>
                </a:solidFill>
                <a:latin typeface="Helvetica" pitchFamily="2" charset="0"/>
                <a:ea typeface="+mn-ea"/>
                <a:cs typeface="+mn-cs"/>
              </a:rPr>
              <a:t>Escala</a:t>
            </a:r>
            <a:r>
              <a:rPr lang="en-US" sz="2000" b="1" kern="1200" dirty="0">
                <a:solidFill>
                  <a:srgbClr val="FFC000"/>
                </a:solidFill>
                <a:latin typeface="Helvetica" pitchFamily="2" charset="0"/>
                <a:ea typeface="+mn-ea"/>
                <a:cs typeface="+mn-cs"/>
              </a:rPr>
              <a:t> y </a:t>
            </a:r>
            <a:r>
              <a:rPr lang="en-US" sz="2000" b="1" kern="1200" dirty="0" err="1">
                <a:solidFill>
                  <a:srgbClr val="FFC000"/>
                </a:solidFill>
                <a:latin typeface="Helvetica" pitchFamily="2" charset="0"/>
                <a:ea typeface="+mn-ea"/>
                <a:cs typeface="+mn-cs"/>
              </a:rPr>
              <a:t>Aprendizaje</a:t>
            </a:r>
            <a:r>
              <a:rPr lang="en-US" sz="2000" dirty="0">
                <a:latin typeface="Helvetica" pitchFamily="2" charset="0"/>
              </a:rPr>
              <a:t> – El </a:t>
            </a:r>
            <a:r>
              <a:rPr lang="en-US" sz="2000" dirty="0" err="1">
                <a:latin typeface="Helvetica" pitchFamily="2" charset="0"/>
              </a:rPr>
              <a:t>éxito</a:t>
            </a:r>
            <a:r>
              <a:rPr lang="en-US" sz="2000" dirty="0">
                <a:latin typeface="Helvetica" pitchFamily="2" charset="0"/>
              </a:rPr>
              <a:t> genera </a:t>
            </a:r>
            <a:r>
              <a:rPr lang="en-US" sz="2000" dirty="0" err="1">
                <a:latin typeface="Helvetica" pitchFamily="2" charset="0"/>
              </a:rPr>
              <a:t>éxito</a:t>
            </a:r>
            <a:r>
              <a:rPr lang="en-US" sz="2000" dirty="0">
                <a:latin typeface="Helvetica" pitchFamily="2" charset="0"/>
              </a:rPr>
              <a:t> a </a:t>
            </a:r>
            <a:r>
              <a:rPr lang="en-US" sz="2000" dirty="0" err="1">
                <a:latin typeface="Helvetica" pitchFamily="2" charset="0"/>
              </a:rPr>
              <a:t>través</a:t>
            </a:r>
            <a:r>
              <a:rPr lang="en-US" sz="2000" dirty="0">
                <a:latin typeface="Helvetica" pitchFamily="2" charset="0"/>
              </a:rPr>
              <a:t> del Ratio de </a:t>
            </a:r>
            <a:r>
              <a:rPr lang="en-US" sz="2000" dirty="0" err="1">
                <a:latin typeface="Helvetica" pitchFamily="2" charset="0"/>
              </a:rPr>
              <a:t>Progreso</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Desplazamiento</a:t>
            </a:r>
            <a:r>
              <a:rPr lang="en-US" sz="2000" b="1" dirty="0">
                <a:latin typeface="Helvetica" pitchFamily="2" charset="0"/>
              </a:rPr>
              <a:t> </a:t>
            </a:r>
            <a:r>
              <a:rPr lang="en-US" sz="2000" dirty="0">
                <a:latin typeface="Helvetica" pitchFamily="2" charset="0"/>
              </a:rPr>
              <a:t>– Los </a:t>
            </a:r>
            <a:r>
              <a:rPr lang="en-US" sz="2000" dirty="0" err="1">
                <a:latin typeface="Helvetica" pitchFamily="2" charset="0"/>
              </a:rPr>
              <a:t>suministros</a:t>
            </a:r>
            <a:r>
              <a:rPr lang="en-US" sz="2000" dirty="0">
                <a:latin typeface="Helvetica" pitchFamily="2" charset="0"/>
              </a:rPr>
              <a:t> de bajo-C </a:t>
            </a:r>
            <a:r>
              <a:rPr lang="en-US" sz="2000" dirty="0" err="1">
                <a:latin typeface="Helvetica" pitchFamily="2" charset="0"/>
              </a:rPr>
              <a:t>compiten</a:t>
            </a:r>
            <a:r>
              <a:rPr lang="en-US" sz="2000" dirty="0">
                <a:latin typeface="Helvetica" pitchFamily="2" charset="0"/>
              </a:rPr>
              <a:t> </a:t>
            </a:r>
            <a:r>
              <a:rPr lang="en-US" sz="2000" dirty="0" err="1">
                <a:latin typeface="Helvetica" pitchFamily="2" charset="0"/>
              </a:rPr>
              <a:t>en</a:t>
            </a:r>
            <a:r>
              <a:rPr lang="en-US" sz="2000" dirty="0">
                <a:latin typeface="Helvetica" pitchFamily="2" charset="0"/>
              </a:rPr>
              <a:t> la </a:t>
            </a:r>
            <a:r>
              <a:rPr lang="en-US" sz="2000" dirty="0" err="1">
                <a:latin typeface="Helvetica" pitchFamily="2" charset="0"/>
              </a:rPr>
              <a:t>cuota</a:t>
            </a:r>
            <a:r>
              <a:rPr lang="en-US" sz="2000" dirty="0">
                <a:latin typeface="Helvetica" pitchFamily="2" charset="0"/>
              </a:rPr>
              <a:t> de mercado a largo </a:t>
            </a:r>
            <a:r>
              <a:rPr lang="en-US" sz="2000" dirty="0" err="1">
                <a:latin typeface="Helvetica" pitchFamily="2" charset="0"/>
              </a:rPr>
              <a:t>plazo</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Exprima</a:t>
            </a:r>
            <a:r>
              <a:rPr lang="en-US" sz="2000" b="1" kern="1200" dirty="0">
                <a:solidFill>
                  <a:srgbClr val="FFC000"/>
                </a:solidFill>
                <a:latin typeface="Helvetica" pitchFamily="2" charset="0"/>
                <a:ea typeface="+mn-ea"/>
                <a:cs typeface="+mn-cs"/>
              </a:rPr>
              <a:t> el </a:t>
            </a:r>
            <a:r>
              <a:rPr lang="en-US" sz="2000" b="1" kern="1200" dirty="0" err="1">
                <a:solidFill>
                  <a:srgbClr val="FFC000"/>
                </a:solidFill>
                <a:latin typeface="Helvetica" pitchFamily="2" charset="0"/>
                <a:ea typeface="+mn-ea"/>
                <a:cs typeface="+mn-cs"/>
              </a:rPr>
              <a:t>globo</a:t>
            </a:r>
            <a:r>
              <a:rPr lang="en-US" sz="2000" b="1" kern="1200" dirty="0">
                <a:solidFill>
                  <a:srgbClr val="FFC000"/>
                </a:solidFill>
                <a:latin typeface="Helvetica" pitchFamily="2" charset="0"/>
                <a:ea typeface="+mn-ea"/>
                <a:cs typeface="+mn-cs"/>
              </a:rPr>
              <a:t> </a:t>
            </a:r>
            <a:r>
              <a:rPr lang="en-US" sz="2000" dirty="0">
                <a:latin typeface="Helvetica" pitchFamily="2" charset="0"/>
              </a:rPr>
              <a:t>– Los combustibles </a:t>
            </a:r>
            <a:r>
              <a:rPr lang="en-US" sz="2000" dirty="0" err="1">
                <a:latin typeface="Helvetica" pitchFamily="2" charset="0"/>
              </a:rPr>
              <a:t>fósiles</a:t>
            </a:r>
            <a:r>
              <a:rPr lang="en-US" sz="2000" dirty="0">
                <a:latin typeface="Helvetica" pitchFamily="2" charset="0"/>
              </a:rPr>
              <a:t> se </a:t>
            </a:r>
            <a:r>
              <a:rPr lang="en-US" sz="2000" dirty="0" err="1">
                <a:latin typeface="Helvetica" pitchFamily="2" charset="0"/>
              </a:rPr>
              <a:t>compensan</a:t>
            </a:r>
            <a:r>
              <a:rPr lang="en-US" sz="2000" dirty="0">
                <a:latin typeface="Helvetica" pitchFamily="2" charset="0"/>
              </a:rPr>
              <a:t> entre </a:t>
            </a:r>
            <a:r>
              <a:rPr lang="en-US" sz="2000" dirty="0" err="1">
                <a:latin typeface="Helvetica" pitchFamily="2" charset="0"/>
              </a:rPr>
              <a:t>sí</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Impulsores</a:t>
            </a:r>
            <a:r>
              <a:rPr lang="en-US" sz="2000" b="1" kern="1200" dirty="0">
                <a:solidFill>
                  <a:srgbClr val="FFC000"/>
                </a:solidFill>
                <a:latin typeface="Helvetica" pitchFamily="2" charset="0"/>
                <a:ea typeface="+mn-ea"/>
                <a:cs typeface="+mn-cs"/>
              </a:rPr>
              <a:t> del </a:t>
            </a:r>
            <a:r>
              <a:rPr lang="en-US" sz="2000" b="1" kern="1200" dirty="0" err="1">
                <a:solidFill>
                  <a:srgbClr val="FFC000"/>
                </a:solidFill>
                <a:latin typeface="Helvetica" pitchFamily="2" charset="0"/>
                <a:ea typeface="+mn-ea"/>
                <a:cs typeface="+mn-cs"/>
              </a:rPr>
              <a:t>Crecimiento</a:t>
            </a:r>
            <a:r>
              <a:rPr lang="en-US" sz="2000" b="1" kern="1200" dirty="0">
                <a:solidFill>
                  <a:srgbClr val="FFC000"/>
                </a:solidFill>
                <a:latin typeface="Helvetica" pitchFamily="2" charset="0"/>
                <a:ea typeface="+mn-ea"/>
                <a:cs typeface="+mn-cs"/>
              </a:rPr>
              <a:t> </a:t>
            </a:r>
            <a:r>
              <a:rPr lang="en-US" sz="2000" dirty="0">
                <a:latin typeface="Helvetica" pitchFamily="2" charset="0"/>
              </a:rPr>
              <a:t>– El </a:t>
            </a:r>
            <a:r>
              <a:rPr lang="en-US" sz="2000" dirty="0" err="1">
                <a:latin typeface="Helvetica" pitchFamily="2" charset="0"/>
              </a:rPr>
              <a:t>crecimiento</a:t>
            </a:r>
            <a:r>
              <a:rPr lang="en-US" sz="2000" dirty="0">
                <a:latin typeface="Helvetica" pitchFamily="2" charset="0"/>
              </a:rPr>
              <a:t> de la población y el PIB </a:t>
            </a:r>
            <a:r>
              <a:rPr lang="en-US" sz="2000" dirty="0" err="1">
                <a:latin typeface="Helvetica" pitchFamily="2" charset="0"/>
              </a:rPr>
              <a:t>aumenta</a:t>
            </a:r>
            <a:r>
              <a:rPr lang="en-US" sz="2000" dirty="0">
                <a:latin typeface="Helvetica" pitchFamily="2" charset="0"/>
              </a:rPr>
              <a:t> las </a:t>
            </a:r>
            <a:r>
              <a:rPr lang="en-US" sz="2000" dirty="0" err="1">
                <a:latin typeface="Helvetica" pitchFamily="2" charset="0"/>
              </a:rPr>
              <a:t>emisiones</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Límites</a:t>
            </a:r>
            <a:r>
              <a:rPr lang="en-US" sz="2000" b="1" kern="1200" dirty="0">
                <a:solidFill>
                  <a:srgbClr val="FFC000"/>
                </a:solidFill>
                <a:latin typeface="Helvetica" pitchFamily="2" charset="0"/>
                <a:ea typeface="+mn-ea"/>
                <a:cs typeface="+mn-cs"/>
              </a:rPr>
              <a:t> al </a:t>
            </a:r>
            <a:r>
              <a:rPr lang="en-US" sz="2000" b="1" kern="1200" dirty="0" err="1">
                <a:solidFill>
                  <a:srgbClr val="FFC000"/>
                </a:solidFill>
                <a:latin typeface="Helvetica" pitchFamily="2" charset="0"/>
                <a:ea typeface="+mn-ea"/>
                <a:cs typeface="+mn-cs"/>
              </a:rPr>
              <a:t>Crecimiento</a:t>
            </a:r>
            <a:r>
              <a:rPr lang="en-US" sz="2000" b="1" kern="1200" dirty="0">
                <a:solidFill>
                  <a:srgbClr val="FFC000"/>
                </a:solidFill>
                <a:latin typeface="Helvetica" pitchFamily="2" charset="0"/>
                <a:ea typeface="+mn-ea"/>
                <a:cs typeface="+mn-cs"/>
              </a:rPr>
              <a:t> </a:t>
            </a:r>
            <a:r>
              <a:rPr lang="en-US" sz="2000" dirty="0">
                <a:latin typeface="Helvetica" pitchFamily="2" charset="0"/>
              </a:rPr>
              <a:t>– El </a:t>
            </a:r>
            <a:r>
              <a:rPr lang="en-US" sz="2000" dirty="0" err="1">
                <a:latin typeface="Helvetica" pitchFamily="2" charset="0"/>
              </a:rPr>
              <a:t>petróleo</a:t>
            </a:r>
            <a:r>
              <a:rPr lang="en-US" sz="2000" dirty="0">
                <a:latin typeface="Helvetica" pitchFamily="2" charset="0"/>
              </a:rPr>
              <a:t> y el gas se </a:t>
            </a:r>
            <a:r>
              <a:rPr lang="en-US" sz="2000" dirty="0" err="1">
                <a:latin typeface="Helvetica" pitchFamily="2" charset="0"/>
              </a:rPr>
              <a:t>vuelven</a:t>
            </a:r>
            <a:r>
              <a:rPr lang="en-US" sz="2000" dirty="0">
                <a:latin typeface="Helvetica" pitchFamily="2" charset="0"/>
              </a:rPr>
              <a:t> </a:t>
            </a:r>
            <a:r>
              <a:rPr lang="en-US" sz="2000" dirty="0" err="1">
                <a:latin typeface="Helvetica" pitchFamily="2" charset="0"/>
              </a:rPr>
              <a:t>caros</a:t>
            </a:r>
            <a:r>
              <a:rPr lang="en-US" sz="2000" dirty="0">
                <a:latin typeface="Helvetica" pitchFamily="2" charset="0"/>
              </a:rPr>
              <a:t>, el </a:t>
            </a:r>
            <a:r>
              <a:rPr lang="en-US" sz="2000" dirty="0" err="1">
                <a:latin typeface="Helvetica" pitchFamily="2" charset="0"/>
              </a:rPr>
              <a:t>carbón</a:t>
            </a:r>
            <a:r>
              <a:rPr lang="en-US" sz="2000" dirty="0">
                <a:latin typeface="Helvetica" pitchFamily="2" charset="0"/>
              </a:rPr>
              <a:t> no</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a:solidFill>
                  <a:srgbClr val="FFC000"/>
                </a:solidFill>
                <a:latin typeface="Helvetica" pitchFamily="2" charset="0"/>
                <a:ea typeface="+mn-ea"/>
                <a:cs typeface="+mn-cs"/>
              </a:rPr>
              <a:t>No </a:t>
            </a:r>
            <a:r>
              <a:rPr lang="en-US" sz="2000" b="1" kern="1200" dirty="0" err="1">
                <a:solidFill>
                  <a:srgbClr val="FFC000"/>
                </a:solidFill>
                <a:latin typeface="Helvetica" pitchFamily="2" charset="0"/>
                <a:ea typeface="+mn-ea"/>
                <a:cs typeface="+mn-cs"/>
              </a:rPr>
              <a:t>existe</a:t>
            </a:r>
            <a:r>
              <a:rPr lang="en-US" sz="2000" b="1" kern="1200" dirty="0">
                <a:solidFill>
                  <a:srgbClr val="FFC000"/>
                </a:solidFill>
                <a:latin typeface="Helvetica" pitchFamily="2" charset="0"/>
                <a:ea typeface="+mn-ea"/>
                <a:cs typeface="+mn-cs"/>
              </a:rPr>
              <a:t> “El </a:t>
            </a:r>
            <a:r>
              <a:rPr lang="en-US" sz="2000" b="1" kern="1200" dirty="0" err="1">
                <a:solidFill>
                  <a:srgbClr val="FFC000"/>
                </a:solidFill>
                <a:latin typeface="Helvetica" pitchFamily="2" charset="0"/>
                <a:ea typeface="+mn-ea"/>
                <a:cs typeface="+mn-cs"/>
              </a:rPr>
              <a:t>Ganador</a:t>
            </a:r>
            <a:r>
              <a:rPr lang="en-US" sz="2000" b="1" kern="1200" dirty="0">
                <a:solidFill>
                  <a:srgbClr val="FFC000"/>
                </a:solidFill>
                <a:latin typeface="Helvetica" pitchFamily="2" charset="0"/>
                <a:ea typeface="+mn-ea"/>
                <a:cs typeface="+mn-cs"/>
              </a:rPr>
              <a:t> se </a:t>
            </a:r>
            <a:r>
              <a:rPr lang="en-US" sz="2000" b="1" kern="1200" dirty="0" err="1">
                <a:solidFill>
                  <a:srgbClr val="FFC000"/>
                </a:solidFill>
                <a:latin typeface="Helvetica" pitchFamily="2" charset="0"/>
                <a:ea typeface="+mn-ea"/>
                <a:cs typeface="+mn-cs"/>
              </a:rPr>
              <a:t>Lleva</a:t>
            </a:r>
            <a:r>
              <a:rPr lang="en-US" sz="2000" b="1" kern="1200" dirty="0">
                <a:solidFill>
                  <a:srgbClr val="FFC000"/>
                </a:solidFill>
                <a:latin typeface="Helvetica" pitchFamily="2" charset="0"/>
                <a:ea typeface="+mn-ea"/>
                <a:cs typeface="+mn-cs"/>
              </a:rPr>
              <a:t> </a:t>
            </a:r>
            <a:r>
              <a:rPr lang="en-US" sz="2000" b="1" kern="1200" dirty="0" err="1">
                <a:solidFill>
                  <a:srgbClr val="FFC000"/>
                </a:solidFill>
                <a:latin typeface="Helvetica" pitchFamily="2" charset="0"/>
                <a:ea typeface="+mn-ea"/>
                <a:cs typeface="+mn-cs"/>
              </a:rPr>
              <a:t>Todo</a:t>
            </a:r>
            <a:r>
              <a:rPr lang="en-US" sz="2000" b="1" kern="1200" dirty="0">
                <a:solidFill>
                  <a:srgbClr val="FFC000"/>
                </a:solidFill>
                <a:latin typeface="Helvetica" pitchFamily="2" charset="0"/>
                <a:ea typeface="+mn-ea"/>
                <a:cs typeface="+mn-cs"/>
              </a:rPr>
              <a:t>”– </a:t>
            </a:r>
            <a:r>
              <a:rPr lang="en-US" sz="2000" dirty="0">
                <a:latin typeface="Helvetica" pitchFamily="2" charset="0"/>
              </a:rPr>
              <a:t>Los combustibles </a:t>
            </a:r>
            <a:r>
              <a:rPr lang="en-US" sz="2000" dirty="0" err="1">
                <a:latin typeface="Helvetica" pitchFamily="2" charset="0"/>
              </a:rPr>
              <a:t>fósiles</a:t>
            </a:r>
            <a:r>
              <a:rPr lang="en-US" sz="2000" dirty="0">
                <a:latin typeface="Helvetica" pitchFamily="2" charset="0"/>
              </a:rPr>
              <a:t> </a:t>
            </a:r>
            <a:r>
              <a:rPr lang="en-US" sz="2000" dirty="0" err="1">
                <a:latin typeface="Helvetica" pitchFamily="2" charset="0"/>
              </a:rPr>
              <a:t>persisten</a:t>
            </a:r>
            <a:r>
              <a:rPr lang="en-US" sz="2000" dirty="0">
                <a:latin typeface="Helvetica" pitchFamily="2" charset="0"/>
              </a:rPr>
              <a:t> </a:t>
            </a:r>
            <a:r>
              <a:rPr lang="en-US" sz="2000" dirty="0" err="1">
                <a:latin typeface="Helvetica" pitchFamily="2" charset="0"/>
              </a:rPr>
              <a:t>incluso</a:t>
            </a:r>
            <a:r>
              <a:rPr lang="en-US" sz="2000" dirty="0">
                <a:latin typeface="Helvetica" pitchFamily="2" charset="0"/>
              </a:rPr>
              <a:t> </a:t>
            </a:r>
            <a:r>
              <a:rPr lang="en-US" sz="2000" dirty="0" err="1">
                <a:latin typeface="Helvetica" pitchFamily="2" charset="0"/>
              </a:rPr>
              <a:t>cuando</a:t>
            </a:r>
            <a:r>
              <a:rPr lang="en-US" sz="2000" dirty="0">
                <a:latin typeface="Helvetica" pitchFamily="2" charset="0"/>
              </a:rPr>
              <a:t> son </a:t>
            </a:r>
            <a:r>
              <a:rPr lang="en-US" sz="2000" dirty="0" err="1">
                <a:latin typeface="Helvetica" pitchFamily="2" charset="0"/>
              </a:rPr>
              <a:t>más</a:t>
            </a:r>
            <a:r>
              <a:rPr lang="en-US" sz="2000" dirty="0">
                <a:latin typeface="Helvetica" pitchFamily="2" charset="0"/>
              </a:rPr>
              <a:t> </a:t>
            </a:r>
            <a:r>
              <a:rPr lang="en-US" sz="2000" dirty="0" err="1">
                <a:latin typeface="Helvetica" pitchFamily="2" charset="0"/>
              </a:rPr>
              <a:t>caros</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a:solidFill>
                  <a:srgbClr val="FFC000"/>
                </a:solidFill>
                <a:latin typeface="Helvetica" pitchFamily="2" charset="0"/>
                <a:ea typeface="+mn-ea"/>
                <a:cs typeface="+mn-cs"/>
              </a:rPr>
              <a:t>Los “</a:t>
            </a:r>
            <a:r>
              <a:rPr lang="en-US" sz="2000" b="1" kern="1200" dirty="0" err="1">
                <a:solidFill>
                  <a:srgbClr val="FFC000"/>
                </a:solidFill>
                <a:latin typeface="Helvetica" pitchFamily="2" charset="0"/>
                <a:ea typeface="+mn-ea"/>
                <a:cs typeface="+mn-cs"/>
              </a:rPr>
              <a:t>Otros</a:t>
            </a:r>
            <a:r>
              <a:rPr lang="en-US" sz="2000" b="1" kern="1200" dirty="0">
                <a:solidFill>
                  <a:srgbClr val="FFC000"/>
                </a:solidFill>
                <a:latin typeface="Helvetica" pitchFamily="2" charset="0"/>
                <a:ea typeface="+mn-ea"/>
                <a:cs typeface="+mn-cs"/>
              </a:rPr>
              <a:t> Gases” </a:t>
            </a:r>
            <a:r>
              <a:rPr lang="en-US" sz="2000" b="1" kern="1200" dirty="0" err="1">
                <a:solidFill>
                  <a:srgbClr val="FFC000"/>
                </a:solidFill>
                <a:latin typeface="Helvetica" pitchFamily="2" charset="0"/>
                <a:ea typeface="+mn-ea"/>
                <a:cs typeface="+mn-cs"/>
              </a:rPr>
              <a:t>Importan</a:t>
            </a:r>
            <a:r>
              <a:rPr lang="en-US" sz="2000" b="1" kern="1200" dirty="0">
                <a:solidFill>
                  <a:srgbClr val="FFC000"/>
                </a:solidFill>
                <a:latin typeface="Helvetica" pitchFamily="2" charset="0"/>
                <a:ea typeface="+mn-ea"/>
                <a:cs typeface="+mn-cs"/>
              </a:rPr>
              <a:t> </a:t>
            </a:r>
            <a:r>
              <a:rPr lang="en-US" sz="2000" dirty="0">
                <a:latin typeface="Helvetica" pitchFamily="2" charset="0"/>
              </a:rPr>
              <a:t>– </a:t>
            </a:r>
            <a:r>
              <a:rPr lang="en-US" sz="2000" dirty="0" err="1">
                <a:latin typeface="Helvetica" pitchFamily="2" charset="0"/>
              </a:rPr>
              <a:t>Reducir</a:t>
            </a:r>
            <a:r>
              <a:rPr lang="en-US" sz="2000" dirty="0">
                <a:latin typeface="Helvetica" pitchFamily="2" charset="0"/>
              </a:rPr>
              <a:t> las </a:t>
            </a:r>
            <a:r>
              <a:rPr lang="en-US" sz="2000" dirty="0" err="1">
                <a:latin typeface="Helvetica" pitchFamily="2" charset="0"/>
              </a:rPr>
              <a:t>emisiones</a:t>
            </a:r>
            <a:r>
              <a:rPr lang="en-US" sz="2000" dirty="0">
                <a:latin typeface="Helvetica" pitchFamily="2" charset="0"/>
              </a:rPr>
              <a:t> </a:t>
            </a:r>
            <a:r>
              <a:rPr lang="en-US" sz="2000" dirty="0" err="1">
                <a:latin typeface="Helvetica" pitchFamily="2" charset="0"/>
              </a:rPr>
              <a:t>distintas</a:t>
            </a:r>
            <a:r>
              <a:rPr lang="en-US" sz="2000" dirty="0">
                <a:latin typeface="Helvetica" pitchFamily="2" charset="0"/>
              </a:rPr>
              <a:t> de CO2 es </a:t>
            </a:r>
            <a:r>
              <a:rPr lang="en-US" sz="2000" dirty="0" err="1">
                <a:latin typeface="Helvetica" pitchFamily="2" charset="0"/>
              </a:rPr>
              <a:t>poderoso</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Dinámica</a:t>
            </a:r>
            <a:r>
              <a:rPr lang="en-US" sz="2000" b="1" kern="1200" dirty="0">
                <a:solidFill>
                  <a:srgbClr val="FFC000"/>
                </a:solidFill>
                <a:latin typeface="Helvetica" pitchFamily="2" charset="0"/>
                <a:ea typeface="+mn-ea"/>
                <a:cs typeface="+mn-cs"/>
              </a:rPr>
              <a:t> de la </a:t>
            </a:r>
            <a:r>
              <a:rPr lang="en-US" sz="2000" b="1" kern="1200" dirty="0" err="1">
                <a:solidFill>
                  <a:srgbClr val="FFC000"/>
                </a:solidFill>
                <a:latin typeface="Helvetica" pitchFamily="2" charset="0"/>
                <a:ea typeface="+mn-ea"/>
                <a:cs typeface="+mn-cs"/>
              </a:rPr>
              <a:t>Bañera</a:t>
            </a:r>
            <a:r>
              <a:rPr lang="en-US" sz="2000" b="1" kern="1200" dirty="0">
                <a:solidFill>
                  <a:srgbClr val="FFC000"/>
                </a:solidFill>
                <a:latin typeface="Helvetica" pitchFamily="2" charset="0"/>
                <a:ea typeface="+mn-ea"/>
                <a:cs typeface="+mn-cs"/>
              </a:rPr>
              <a:t> </a:t>
            </a:r>
            <a:r>
              <a:rPr lang="en-US" sz="2000" dirty="0">
                <a:latin typeface="Helvetica" pitchFamily="2" charset="0"/>
              </a:rPr>
              <a:t>– La </a:t>
            </a:r>
            <a:r>
              <a:rPr lang="en-US" sz="2000" dirty="0" err="1">
                <a:latin typeface="Helvetica" pitchFamily="2" charset="0"/>
              </a:rPr>
              <a:t>concentración</a:t>
            </a:r>
            <a:r>
              <a:rPr lang="en-US" sz="2000" dirty="0">
                <a:latin typeface="Helvetica" pitchFamily="2" charset="0"/>
              </a:rPr>
              <a:t> de CO</a:t>
            </a:r>
            <a:r>
              <a:rPr lang="en-US" sz="2000" baseline="-25000" dirty="0">
                <a:latin typeface="Helvetica" pitchFamily="2" charset="0"/>
              </a:rPr>
              <a:t>2</a:t>
            </a:r>
            <a:r>
              <a:rPr lang="en-US" sz="2000" dirty="0">
                <a:latin typeface="Helvetica" pitchFamily="2" charset="0"/>
              </a:rPr>
              <a:t> y la </a:t>
            </a:r>
            <a:r>
              <a:rPr lang="en-US" sz="2000" dirty="0" err="1">
                <a:latin typeface="Helvetica" pitchFamily="2" charset="0"/>
              </a:rPr>
              <a:t>temperatura</a:t>
            </a:r>
            <a:r>
              <a:rPr lang="en-US" sz="2000" dirty="0">
                <a:latin typeface="Helvetica" pitchFamily="2" charset="0"/>
              </a:rPr>
              <a:t> se </a:t>
            </a:r>
            <a:r>
              <a:rPr lang="en-US" sz="2000" dirty="0" err="1">
                <a:latin typeface="Helvetica" pitchFamily="2" charset="0"/>
              </a:rPr>
              <a:t>ajustan</a:t>
            </a:r>
            <a:r>
              <a:rPr lang="en-US" sz="2000" dirty="0">
                <a:latin typeface="Helvetica" pitchFamily="2" charset="0"/>
              </a:rPr>
              <a:t> lentamente</a:t>
            </a:r>
            <a:endParaRPr sz="2000" dirty="0">
              <a:latin typeface="Helvetica" pitchFamily="2" charset="0"/>
            </a:endParaRPr>
          </a:p>
        </p:txBody>
      </p:sp>
      <p:pic>
        <p:nvPicPr>
          <p:cNvPr id="508" name="Google Shape;508;p71"/>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2"/>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2800"/>
              <a:buFont typeface="Helvetica Neue"/>
              <a:buNone/>
            </a:pPr>
            <a:r>
              <a:rPr lang="en-US" sz="2800">
                <a:solidFill>
                  <a:srgbClr val="FFFFFF"/>
                </a:solidFill>
              </a:rPr>
              <a:t>Características de En-ROADS</a:t>
            </a:r>
            <a:endParaRPr/>
          </a:p>
        </p:txBody>
      </p:sp>
      <p:sp>
        <p:nvSpPr>
          <p:cNvPr id="514" name="Google Shape;514;p72"/>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FFC000"/>
              </a:buClr>
              <a:buSzPts val="2200"/>
              <a:buChar char="•"/>
            </a:pPr>
            <a:r>
              <a:rPr lang="en-US" sz="2200" b="1" dirty="0" err="1">
                <a:solidFill>
                  <a:srgbClr val="FFC000"/>
                </a:solidFill>
              </a:rPr>
              <a:t>Transparente</a:t>
            </a:r>
            <a:endParaRPr sz="2200" b="1" dirty="0">
              <a:solidFill>
                <a:srgbClr val="FFC000"/>
              </a:solidFill>
            </a:endParaRPr>
          </a:p>
          <a:p>
            <a:pPr marL="457200" lvl="1" indent="0">
              <a:buSzPts val="2200"/>
              <a:buNone/>
            </a:pPr>
            <a:r>
              <a:rPr lang="en-US" sz="2200" kern="1200" dirty="0" err="1">
                <a:solidFill>
                  <a:schemeClr val="bg1"/>
                </a:solidFill>
                <a:latin typeface="Helvetica" pitchFamily="2" charset="0"/>
                <a:ea typeface="+mn-ea"/>
                <a:cs typeface="+mn-cs"/>
              </a:rPr>
              <a:t>Todas</a:t>
            </a:r>
            <a:r>
              <a:rPr lang="en-US" sz="2200" kern="1200" dirty="0">
                <a:solidFill>
                  <a:schemeClr val="bg1"/>
                </a:solidFill>
                <a:latin typeface="Helvetica" pitchFamily="2" charset="0"/>
                <a:ea typeface="+mn-ea"/>
                <a:cs typeface="+mn-cs"/>
              </a:rPr>
              <a:t> las </a:t>
            </a:r>
            <a:r>
              <a:rPr lang="en-US" sz="2200" kern="1200" dirty="0" err="1">
                <a:solidFill>
                  <a:schemeClr val="bg1"/>
                </a:solidFill>
                <a:latin typeface="Helvetica" pitchFamily="2" charset="0"/>
                <a:ea typeface="+mn-ea"/>
                <a:cs typeface="+mn-cs"/>
              </a:rPr>
              <a:t>ecuaciones</a:t>
            </a:r>
            <a:r>
              <a:rPr lang="en-US" sz="2200" kern="1200" dirty="0">
                <a:solidFill>
                  <a:schemeClr val="bg1"/>
                </a:solidFill>
                <a:latin typeface="Helvetica" pitchFamily="2" charset="0"/>
                <a:ea typeface="+mn-ea"/>
                <a:cs typeface="+mn-cs"/>
              </a:rPr>
              <a:t> y </a:t>
            </a:r>
            <a:r>
              <a:rPr lang="en-US" sz="2200" kern="1200" dirty="0" err="1">
                <a:solidFill>
                  <a:schemeClr val="bg1"/>
                </a:solidFill>
                <a:latin typeface="Helvetica" pitchFamily="2" charset="0"/>
                <a:ea typeface="+mn-ea"/>
                <a:cs typeface="+mn-cs"/>
              </a:rPr>
              <a:t>estructuras</a:t>
            </a:r>
            <a:r>
              <a:rPr lang="en-US" sz="2200" kern="1200" dirty="0">
                <a:solidFill>
                  <a:schemeClr val="bg1"/>
                </a:solidFill>
                <a:latin typeface="Helvetica" pitchFamily="2" charset="0"/>
                <a:ea typeface="+mn-ea"/>
                <a:cs typeface="+mn-cs"/>
              </a:rPr>
              <a:t> </a:t>
            </a:r>
            <a:r>
              <a:rPr lang="es-ES" sz="2200" kern="1200" dirty="0">
                <a:solidFill>
                  <a:schemeClr val="bg1"/>
                </a:solidFill>
                <a:latin typeface="Helvetica" pitchFamily="2" charset="0"/>
                <a:ea typeface="+mn-ea"/>
                <a:cs typeface="+mn-cs"/>
              </a:rPr>
              <a:t>se encuentran disponibles para el usuario</a:t>
            </a:r>
            <a:endParaRPr sz="2200" kern="1200" dirty="0">
              <a:solidFill>
                <a:schemeClr val="bg1"/>
              </a:solidFill>
              <a:latin typeface="Helvetica" pitchFamily="2" charset="0"/>
              <a:ea typeface="+mn-ea"/>
              <a:cs typeface="+mn-cs"/>
            </a:endParaRPr>
          </a:p>
          <a:p>
            <a:pPr marL="228600" lvl="0" indent="-228600" algn="l" rtl="0">
              <a:lnSpc>
                <a:spcPct val="100000"/>
              </a:lnSpc>
              <a:spcBef>
                <a:spcPts val="1000"/>
              </a:spcBef>
              <a:spcAft>
                <a:spcPts val="0"/>
              </a:spcAft>
              <a:buClr>
                <a:srgbClr val="FFC000"/>
              </a:buClr>
              <a:buSzPts val="2200"/>
              <a:buChar char="•"/>
            </a:pPr>
            <a:r>
              <a:rPr lang="en-US" sz="2200" b="1" dirty="0">
                <a:solidFill>
                  <a:srgbClr val="FFC000"/>
                </a:solidFill>
              </a:rPr>
              <a:t>Flexible</a:t>
            </a:r>
            <a:endParaRPr dirty="0"/>
          </a:p>
          <a:p>
            <a:pPr marL="457200" lvl="1" indent="0" algn="l" rtl="0">
              <a:lnSpc>
                <a:spcPct val="100000"/>
              </a:lnSpc>
              <a:spcBef>
                <a:spcPts val="500"/>
              </a:spcBef>
              <a:spcAft>
                <a:spcPts val="0"/>
              </a:spcAft>
              <a:buClr>
                <a:schemeClr val="lt1"/>
              </a:buClr>
              <a:buSzPts val="2200"/>
              <a:buNone/>
            </a:pPr>
            <a:r>
              <a:rPr lang="en-US" sz="2200" kern="1200" dirty="0">
                <a:solidFill>
                  <a:schemeClr val="bg1"/>
                </a:solidFill>
                <a:latin typeface="Helvetica" pitchFamily="2" charset="0"/>
                <a:ea typeface="+mn-ea"/>
                <a:cs typeface="+mn-cs"/>
              </a:rPr>
              <a:t>Las </a:t>
            </a:r>
            <a:r>
              <a:rPr lang="en-US" sz="2200" kern="1200" dirty="0" err="1">
                <a:solidFill>
                  <a:schemeClr val="bg1"/>
                </a:solidFill>
                <a:latin typeface="Helvetica" pitchFamily="2" charset="0"/>
                <a:ea typeface="+mn-ea"/>
                <a:cs typeface="+mn-cs"/>
              </a:rPr>
              <a:t>Suposiciones</a:t>
            </a:r>
            <a:r>
              <a:rPr lang="en-US" sz="2200" kern="1200" dirty="0">
                <a:solidFill>
                  <a:schemeClr val="bg1"/>
                </a:solidFill>
                <a:latin typeface="Helvetica" pitchFamily="2" charset="0"/>
                <a:ea typeface="+mn-ea"/>
                <a:cs typeface="+mn-cs"/>
              </a:rPr>
              <a:t> son </a:t>
            </a:r>
            <a:r>
              <a:rPr lang="en-US" sz="2200" kern="1200" dirty="0" err="1">
                <a:solidFill>
                  <a:schemeClr val="bg1"/>
                </a:solidFill>
                <a:latin typeface="Helvetica" pitchFamily="2" charset="0"/>
                <a:ea typeface="+mn-ea"/>
                <a:cs typeface="+mn-cs"/>
              </a:rPr>
              <a:t>ajustables</a:t>
            </a:r>
            <a:endParaRPr sz="2200" kern="1200" dirty="0">
              <a:solidFill>
                <a:schemeClr val="bg1"/>
              </a:solidFill>
              <a:latin typeface="Helvetica" pitchFamily="2" charset="0"/>
              <a:ea typeface="+mn-ea"/>
              <a:cs typeface="+mn-cs"/>
            </a:endParaRPr>
          </a:p>
          <a:p>
            <a:pPr marL="228600" lvl="0" indent="-228600" algn="l" rtl="0">
              <a:lnSpc>
                <a:spcPct val="100000"/>
              </a:lnSpc>
              <a:spcBef>
                <a:spcPts val="1000"/>
              </a:spcBef>
              <a:spcAft>
                <a:spcPts val="0"/>
              </a:spcAft>
              <a:buClr>
                <a:srgbClr val="FFC000"/>
              </a:buClr>
              <a:buSzPts val="2200"/>
              <a:buChar char="•"/>
            </a:pPr>
            <a:r>
              <a:rPr lang="en-US" sz="2200" b="1" dirty="0" err="1">
                <a:solidFill>
                  <a:srgbClr val="FFC000"/>
                </a:solidFill>
              </a:rPr>
              <a:t>Altamente</a:t>
            </a:r>
            <a:r>
              <a:rPr lang="en-US" sz="2200" b="1" dirty="0">
                <a:solidFill>
                  <a:srgbClr val="FFC000"/>
                </a:solidFill>
              </a:rPr>
              <a:t> </a:t>
            </a:r>
            <a:r>
              <a:rPr lang="en-US" sz="2200" b="1" dirty="0" err="1">
                <a:solidFill>
                  <a:srgbClr val="FFC000"/>
                </a:solidFill>
              </a:rPr>
              <a:t>agregado</a:t>
            </a:r>
            <a:r>
              <a:rPr lang="en-US" sz="2200" b="1" dirty="0">
                <a:solidFill>
                  <a:srgbClr val="FFC000"/>
                </a:solidFill>
              </a:rPr>
              <a:t> para ser </a:t>
            </a:r>
            <a:r>
              <a:rPr lang="en-US" sz="2200" b="1" dirty="0" err="1">
                <a:solidFill>
                  <a:srgbClr val="FFC000"/>
                </a:solidFill>
              </a:rPr>
              <a:t>rápido</a:t>
            </a:r>
            <a:endParaRPr sz="2200" b="1" dirty="0">
              <a:solidFill>
                <a:srgbClr val="FFC000"/>
              </a:solidFill>
            </a:endParaRPr>
          </a:p>
          <a:p>
            <a:pPr marL="457200" lvl="1" indent="0" algn="l" rtl="0">
              <a:lnSpc>
                <a:spcPct val="100000"/>
              </a:lnSpc>
              <a:spcBef>
                <a:spcPts val="500"/>
              </a:spcBef>
              <a:spcAft>
                <a:spcPts val="0"/>
              </a:spcAft>
              <a:buClr>
                <a:schemeClr val="lt1"/>
              </a:buClr>
              <a:buSzPts val="2200"/>
              <a:buNone/>
            </a:pPr>
            <a:r>
              <a:rPr lang="en-US" sz="2200" kern="1200" dirty="0" err="1">
                <a:solidFill>
                  <a:schemeClr val="bg1"/>
                </a:solidFill>
                <a:latin typeface="Helvetica" pitchFamily="2" charset="0"/>
                <a:ea typeface="+mn-ea"/>
                <a:cs typeface="+mn-cs"/>
              </a:rPr>
              <a:t>Complementando</a:t>
            </a:r>
            <a:r>
              <a:rPr lang="en-US" sz="2200" kern="1200" dirty="0">
                <a:solidFill>
                  <a:schemeClr val="bg1"/>
                </a:solidFill>
                <a:latin typeface="Helvetica" pitchFamily="2" charset="0"/>
                <a:ea typeface="+mn-ea"/>
                <a:cs typeface="+mn-cs"/>
              </a:rPr>
              <a:t>, no </a:t>
            </a:r>
            <a:r>
              <a:rPr lang="en-US" sz="2200" kern="1200" dirty="0" err="1">
                <a:solidFill>
                  <a:schemeClr val="bg1"/>
                </a:solidFill>
                <a:latin typeface="Helvetica" pitchFamily="2" charset="0"/>
                <a:ea typeface="+mn-ea"/>
                <a:cs typeface="+mn-cs"/>
              </a:rPr>
              <a:t>suplantando</a:t>
            </a:r>
            <a:r>
              <a:rPr lang="en-US" sz="2200" kern="1200" dirty="0">
                <a:solidFill>
                  <a:schemeClr val="bg1"/>
                </a:solidFill>
                <a:latin typeface="Helvetica" pitchFamily="2" charset="0"/>
                <a:ea typeface="+mn-ea"/>
                <a:cs typeface="+mn-cs"/>
              </a:rPr>
              <a:t>, el EMF22 y </a:t>
            </a:r>
            <a:r>
              <a:rPr lang="en-US" sz="2200" kern="1200" dirty="0" err="1">
                <a:solidFill>
                  <a:schemeClr val="bg1"/>
                </a:solidFill>
                <a:latin typeface="Helvetica" pitchFamily="2" charset="0"/>
                <a:ea typeface="+mn-ea"/>
                <a:cs typeface="+mn-cs"/>
              </a:rPr>
              <a:t>otros</a:t>
            </a:r>
            <a:r>
              <a:rPr lang="en-US" sz="2200" kern="1200" dirty="0">
                <a:solidFill>
                  <a:schemeClr val="bg1"/>
                </a:solidFill>
                <a:latin typeface="Helvetica" pitchFamily="2" charset="0"/>
                <a:ea typeface="+mn-ea"/>
                <a:cs typeface="+mn-cs"/>
              </a:rPr>
              <a:t> </a:t>
            </a:r>
            <a:r>
              <a:rPr lang="en-US" sz="2200" kern="1200" dirty="0" err="1">
                <a:solidFill>
                  <a:schemeClr val="bg1"/>
                </a:solidFill>
                <a:latin typeface="Helvetica" pitchFamily="2" charset="0"/>
                <a:ea typeface="+mn-ea"/>
                <a:cs typeface="+mn-cs"/>
              </a:rPr>
              <a:t>modelos</a:t>
            </a:r>
            <a:r>
              <a:rPr lang="en-US" sz="2200" kern="1200" dirty="0">
                <a:solidFill>
                  <a:schemeClr val="bg1"/>
                </a:solidFill>
                <a:latin typeface="Helvetica" pitchFamily="2" charset="0"/>
                <a:ea typeface="+mn-ea"/>
                <a:cs typeface="+mn-cs"/>
              </a:rPr>
              <a:t> </a:t>
            </a:r>
            <a:r>
              <a:rPr lang="en-US" sz="2200" kern="1200" dirty="0" err="1">
                <a:solidFill>
                  <a:schemeClr val="bg1"/>
                </a:solidFill>
                <a:latin typeface="Helvetica" pitchFamily="2" charset="0"/>
                <a:ea typeface="+mn-ea"/>
                <a:cs typeface="+mn-cs"/>
              </a:rPr>
              <a:t>más</a:t>
            </a:r>
            <a:r>
              <a:rPr lang="en-US" sz="2200" kern="1200" dirty="0">
                <a:solidFill>
                  <a:schemeClr val="bg1"/>
                </a:solidFill>
                <a:latin typeface="Helvetica" pitchFamily="2" charset="0"/>
                <a:ea typeface="+mn-ea"/>
                <a:cs typeface="+mn-cs"/>
              </a:rPr>
              <a:t> </a:t>
            </a:r>
            <a:r>
              <a:rPr lang="en-US" sz="2200" kern="1200" dirty="0" err="1">
                <a:solidFill>
                  <a:schemeClr val="bg1"/>
                </a:solidFill>
                <a:latin typeface="Helvetica" pitchFamily="2" charset="0"/>
                <a:ea typeface="+mn-ea"/>
                <a:cs typeface="+mn-cs"/>
              </a:rPr>
              <a:t>detallados</a:t>
            </a:r>
            <a:endParaRPr sz="2200" kern="1200" dirty="0">
              <a:solidFill>
                <a:schemeClr val="bg1"/>
              </a:solidFill>
              <a:latin typeface="Helvetica" pitchFamily="2" charset="0"/>
              <a:ea typeface="+mn-ea"/>
              <a:cs typeface="+mn-cs"/>
            </a:endParaRPr>
          </a:p>
          <a:p>
            <a:pPr marL="228600" lvl="0" indent="-228600" algn="l" rtl="0">
              <a:lnSpc>
                <a:spcPct val="100000"/>
              </a:lnSpc>
              <a:spcBef>
                <a:spcPts val="1000"/>
              </a:spcBef>
              <a:spcAft>
                <a:spcPts val="0"/>
              </a:spcAft>
              <a:buClr>
                <a:srgbClr val="FFC000"/>
              </a:buClr>
              <a:buSzPts val="2200"/>
              <a:buChar char="•"/>
            </a:pPr>
            <a:r>
              <a:rPr lang="en-US" sz="2200" b="1" dirty="0" err="1">
                <a:solidFill>
                  <a:srgbClr val="FFC000"/>
                </a:solidFill>
              </a:rPr>
              <a:t>Apoya</a:t>
            </a:r>
            <a:r>
              <a:rPr lang="en-US" sz="2200" b="1" dirty="0">
                <a:solidFill>
                  <a:srgbClr val="FFC000"/>
                </a:solidFill>
              </a:rPr>
              <a:t> las </a:t>
            </a:r>
            <a:r>
              <a:rPr lang="en-US" sz="2200" b="1" dirty="0" err="1">
                <a:solidFill>
                  <a:srgbClr val="FFC000"/>
                </a:solidFill>
              </a:rPr>
              <a:t>discusiones</a:t>
            </a:r>
            <a:r>
              <a:rPr lang="en-US" sz="2200" b="1" dirty="0">
                <a:solidFill>
                  <a:srgbClr val="FFC000"/>
                </a:solidFill>
              </a:rPr>
              <a:t> </a:t>
            </a:r>
            <a:r>
              <a:rPr lang="en-US" sz="2200" b="1" dirty="0" err="1">
                <a:solidFill>
                  <a:srgbClr val="FFC000"/>
                </a:solidFill>
              </a:rPr>
              <a:t>básicas</a:t>
            </a:r>
            <a:r>
              <a:rPr lang="en-US" sz="2200" b="1" dirty="0">
                <a:solidFill>
                  <a:srgbClr val="FFC000"/>
                </a:solidFill>
              </a:rPr>
              <a:t> para </a:t>
            </a:r>
            <a:r>
              <a:rPr lang="en-US" sz="2200" b="1" dirty="0" err="1">
                <a:solidFill>
                  <a:srgbClr val="FFC000"/>
                </a:solidFill>
              </a:rPr>
              <a:t>aprender</a:t>
            </a:r>
            <a:r>
              <a:rPr lang="en-US" sz="2200" b="1" dirty="0">
                <a:solidFill>
                  <a:srgbClr val="FFC000"/>
                </a:solidFill>
              </a:rPr>
              <a:t> y </a:t>
            </a:r>
            <a:r>
              <a:rPr lang="en-US" sz="2200" b="1" dirty="0" err="1">
                <a:solidFill>
                  <a:srgbClr val="FFC000"/>
                </a:solidFill>
              </a:rPr>
              <a:t>elaborar</a:t>
            </a:r>
            <a:r>
              <a:rPr lang="en-US" sz="2200" b="1" dirty="0">
                <a:solidFill>
                  <a:srgbClr val="FFC000"/>
                </a:solidFill>
              </a:rPr>
              <a:t> </a:t>
            </a:r>
            <a:r>
              <a:rPr lang="en-US" sz="2200" b="1" dirty="0" err="1">
                <a:solidFill>
                  <a:srgbClr val="FFC000"/>
                </a:solidFill>
              </a:rPr>
              <a:t>estrategias</a:t>
            </a:r>
            <a:r>
              <a:rPr lang="en-US" sz="2200" b="1" dirty="0">
                <a:solidFill>
                  <a:srgbClr val="FFC000"/>
                </a:solidFill>
              </a:rPr>
              <a:t> </a:t>
            </a:r>
            <a:r>
              <a:rPr lang="en-US" sz="2200" b="1" dirty="0" err="1">
                <a:solidFill>
                  <a:srgbClr val="FFC000"/>
                </a:solidFill>
              </a:rPr>
              <a:t>respaldadas</a:t>
            </a:r>
            <a:r>
              <a:rPr lang="en-US" sz="2200" b="1" dirty="0">
                <a:solidFill>
                  <a:srgbClr val="FFC000"/>
                </a:solidFill>
              </a:rPr>
              <a:t> por </a:t>
            </a:r>
            <a:r>
              <a:rPr lang="en-US" sz="2200" b="1" dirty="0" err="1">
                <a:solidFill>
                  <a:srgbClr val="FFC000"/>
                </a:solidFill>
              </a:rPr>
              <a:t>datos</a:t>
            </a:r>
            <a:r>
              <a:rPr lang="en-US" sz="2200" b="1" dirty="0">
                <a:solidFill>
                  <a:srgbClr val="FFC000"/>
                </a:solidFill>
              </a:rPr>
              <a:t> </a:t>
            </a:r>
            <a:r>
              <a:rPr lang="en-US" sz="2200" b="1" dirty="0" err="1">
                <a:solidFill>
                  <a:srgbClr val="FFC000"/>
                </a:solidFill>
              </a:rPr>
              <a:t>reales</a:t>
            </a:r>
            <a:r>
              <a:rPr lang="en-US" sz="2200" b="1" dirty="0">
                <a:solidFill>
                  <a:srgbClr val="FFC000"/>
                </a:solidFill>
              </a:rPr>
              <a:t> y </a:t>
            </a:r>
            <a:r>
              <a:rPr lang="en-US" sz="2200" b="1" dirty="0" err="1">
                <a:solidFill>
                  <a:srgbClr val="FFC000"/>
                </a:solidFill>
              </a:rPr>
              <a:t>ciencia</a:t>
            </a:r>
            <a:endParaRPr dirty="0"/>
          </a:p>
          <a:p>
            <a:pPr marL="457200" lvl="1" indent="0">
              <a:spcAft>
                <a:spcPts val="0"/>
              </a:spcAft>
              <a:buClr>
                <a:srgbClr val="FFC000"/>
              </a:buClr>
              <a:buSzPts val="2200"/>
              <a:buNone/>
            </a:pPr>
            <a:r>
              <a:rPr lang="en-US" sz="2200" kern="1200" dirty="0">
                <a:solidFill>
                  <a:schemeClr val="bg1"/>
                </a:solidFill>
                <a:latin typeface="Helvetica" pitchFamily="2" charset="0"/>
                <a:ea typeface="+mn-ea"/>
                <a:cs typeface="+mn-cs"/>
              </a:rPr>
              <a:t>Sin embargo, no </a:t>
            </a:r>
            <a:r>
              <a:rPr lang="en-US" sz="2200" kern="1200" dirty="0" err="1">
                <a:solidFill>
                  <a:schemeClr val="bg1"/>
                </a:solidFill>
                <a:latin typeface="Helvetica" pitchFamily="2" charset="0"/>
                <a:ea typeface="+mn-ea"/>
                <a:cs typeface="+mn-cs"/>
              </a:rPr>
              <a:t>sirve</a:t>
            </a:r>
            <a:r>
              <a:rPr lang="en-US" sz="2200" kern="1200" dirty="0">
                <a:solidFill>
                  <a:schemeClr val="bg1"/>
                </a:solidFill>
                <a:latin typeface="Helvetica" pitchFamily="2" charset="0"/>
                <a:ea typeface="+mn-ea"/>
                <a:cs typeface="+mn-cs"/>
              </a:rPr>
              <a:t> para </a:t>
            </a:r>
            <a:r>
              <a:rPr lang="en-US" sz="2200" kern="1200" dirty="0" err="1">
                <a:solidFill>
                  <a:schemeClr val="bg1"/>
                </a:solidFill>
                <a:latin typeface="Helvetica" pitchFamily="2" charset="0"/>
                <a:ea typeface="+mn-ea"/>
                <a:cs typeface="+mn-cs"/>
              </a:rPr>
              <a:t>realizar</a:t>
            </a:r>
            <a:r>
              <a:rPr lang="en-US" sz="2200" kern="1200" dirty="0">
                <a:solidFill>
                  <a:schemeClr val="bg1"/>
                </a:solidFill>
                <a:latin typeface="Helvetica" pitchFamily="2" charset="0"/>
                <a:ea typeface="+mn-ea"/>
                <a:cs typeface="+mn-cs"/>
              </a:rPr>
              <a:t> </a:t>
            </a:r>
            <a:r>
              <a:rPr lang="en-US" sz="2200" kern="1200" dirty="0" err="1">
                <a:solidFill>
                  <a:schemeClr val="bg1"/>
                </a:solidFill>
                <a:latin typeface="Helvetica" pitchFamily="2" charset="0"/>
                <a:ea typeface="+mn-ea"/>
                <a:cs typeface="+mn-cs"/>
              </a:rPr>
              <a:t>predicciones</a:t>
            </a:r>
            <a:r>
              <a:rPr lang="en-US" sz="2200" kern="1200" dirty="0">
                <a:solidFill>
                  <a:schemeClr val="bg1"/>
                </a:solidFill>
                <a:latin typeface="Helvetica" pitchFamily="2" charset="0"/>
                <a:ea typeface="+mn-ea"/>
                <a:cs typeface="+mn-cs"/>
              </a:rPr>
              <a:t> para el </a:t>
            </a:r>
            <a:r>
              <a:rPr lang="en-US" sz="2200" kern="1200" dirty="0" err="1">
                <a:solidFill>
                  <a:schemeClr val="bg1"/>
                </a:solidFill>
                <a:latin typeface="Helvetica" pitchFamily="2" charset="0"/>
                <a:ea typeface="+mn-ea"/>
                <a:cs typeface="+mn-cs"/>
              </a:rPr>
              <a:t>futuro</a:t>
            </a:r>
            <a:r>
              <a:rPr lang="en-US" sz="2200" kern="1200" dirty="0">
                <a:solidFill>
                  <a:schemeClr val="bg1"/>
                </a:solidFill>
                <a:latin typeface="Helvetica" pitchFamily="2" charset="0"/>
                <a:ea typeface="+mn-ea"/>
                <a:cs typeface="+mn-cs"/>
              </a:rPr>
              <a:t>, el </a:t>
            </a:r>
            <a:r>
              <a:rPr lang="en-US" sz="2200" kern="1200" dirty="0" err="1">
                <a:solidFill>
                  <a:schemeClr val="bg1"/>
                </a:solidFill>
                <a:latin typeface="Helvetica" pitchFamily="2" charset="0"/>
                <a:ea typeface="+mn-ea"/>
                <a:cs typeface="+mn-cs"/>
              </a:rPr>
              <a:t>cual</a:t>
            </a:r>
            <a:r>
              <a:rPr lang="en-US" sz="2200" kern="1200" dirty="0">
                <a:solidFill>
                  <a:schemeClr val="bg1"/>
                </a:solidFill>
                <a:latin typeface="Helvetica" pitchFamily="2" charset="0"/>
                <a:ea typeface="+mn-ea"/>
                <a:cs typeface="+mn-cs"/>
              </a:rPr>
              <a:t> </a:t>
            </a:r>
            <a:r>
              <a:rPr lang="en-US" sz="2200" kern="1200" dirty="0" err="1">
                <a:solidFill>
                  <a:schemeClr val="bg1"/>
                </a:solidFill>
                <a:latin typeface="Helvetica" pitchFamily="2" charset="0"/>
                <a:ea typeface="+mn-ea"/>
                <a:cs typeface="+mn-cs"/>
              </a:rPr>
              <a:t>depende</a:t>
            </a:r>
            <a:r>
              <a:rPr lang="en-US" sz="2200" kern="1200" dirty="0">
                <a:solidFill>
                  <a:schemeClr val="bg1"/>
                </a:solidFill>
                <a:latin typeface="Helvetica" pitchFamily="2" charset="0"/>
                <a:ea typeface="+mn-ea"/>
                <a:cs typeface="+mn-cs"/>
              </a:rPr>
              <a:t> de </a:t>
            </a:r>
            <a:r>
              <a:rPr lang="en-US" sz="2200" kern="1200" dirty="0" err="1">
                <a:solidFill>
                  <a:schemeClr val="bg1"/>
                </a:solidFill>
                <a:latin typeface="Helvetica" pitchFamily="2" charset="0"/>
                <a:ea typeface="+mn-ea"/>
                <a:cs typeface="+mn-cs"/>
              </a:rPr>
              <a:t>muchas</a:t>
            </a:r>
            <a:r>
              <a:rPr lang="en-US" sz="2200" kern="1200" dirty="0">
                <a:solidFill>
                  <a:schemeClr val="bg1"/>
                </a:solidFill>
                <a:latin typeface="Helvetica" pitchFamily="2" charset="0"/>
                <a:ea typeface="+mn-ea"/>
                <a:cs typeface="+mn-cs"/>
              </a:rPr>
              <a:t> variables de </a:t>
            </a:r>
            <a:r>
              <a:rPr lang="en-US" sz="2200" kern="1200" dirty="0" err="1">
                <a:solidFill>
                  <a:schemeClr val="bg1"/>
                </a:solidFill>
                <a:latin typeface="Helvetica" pitchFamily="2" charset="0"/>
                <a:ea typeface="+mn-ea"/>
                <a:cs typeface="+mn-cs"/>
              </a:rPr>
              <a:t>comportamiento</a:t>
            </a:r>
            <a:endParaRPr sz="2200" kern="1200" dirty="0">
              <a:solidFill>
                <a:schemeClr val="bg1"/>
              </a:solidFill>
              <a:latin typeface="Helvetica" pitchFamily="2" charset="0"/>
              <a:ea typeface="+mn-ea"/>
              <a:cs typeface="+mn-cs"/>
            </a:endParaRPr>
          </a:p>
        </p:txBody>
      </p:sp>
      <p:pic>
        <p:nvPicPr>
          <p:cNvPr id="515" name="Google Shape;515;p72"/>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grpSp>
        <p:nvGrpSpPr>
          <p:cNvPr id="521" name="Google Shape;521;p73"/>
          <p:cNvGrpSpPr/>
          <p:nvPr/>
        </p:nvGrpSpPr>
        <p:grpSpPr>
          <a:xfrm>
            <a:off x="1453621" y="1189896"/>
            <a:ext cx="9019117" cy="5680629"/>
            <a:chOff x="-21383" y="963075"/>
            <a:chExt cx="9144000" cy="5660658"/>
          </a:xfrm>
        </p:grpSpPr>
        <p:pic>
          <p:nvPicPr>
            <p:cNvPr id="522" name="Google Shape;522;p73"/>
            <p:cNvPicPr preferRelativeResize="0"/>
            <p:nvPr/>
          </p:nvPicPr>
          <p:blipFill rotWithShape="1">
            <a:blip r:embed="rId3">
              <a:alphaModFix/>
            </a:blip>
            <a:srcRect/>
            <a:stretch/>
          </p:blipFill>
          <p:spPr>
            <a:xfrm>
              <a:off x="-21383" y="963075"/>
              <a:ext cx="9144000" cy="5660658"/>
            </a:xfrm>
            <a:prstGeom prst="rect">
              <a:avLst/>
            </a:prstGeom>
            <a:noFill/>
            <a:ln>
              <a:noFill/>
            </a:ln>
          </p:spPr>
        </p:pic>
        <p:sp>
          <p:nvSpPr>
            <p:cNvPr id="523" name="Google Shape;523;p73"/>
            <p:cNvSpPr/>
            <p:nvPr/>
          </p:nvSpPr>
          <p:spPr>
            <a:xfrm>
              <a:off x="849086" y="5377543"/>
              <a:ext cx="2514600" cy="6966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24" name="Google Shape;524;p73"/>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95959"/>
              </a:buClr>
              <a:buSzPts val="2800"/>
              <a:buFont typeface="Helvetica Neue Light"/>
              <a:buNone/>
            </a:pPr>
            <a:r>
              <a:rPr lang="en-US" sz="2800" b="0">
                <a:solidFill>
                  <a:srgbClr val="595959"/>
                </a:solidFill>
                <a:latin typeface="Helvetica Neue Light"/>
                <a:ea typeface="Helvetica Neue Light"/>
                <a:cs typeface="Helvetica Neue Light"/>
                <a:sym typeface="Helvetica Neue Light"/>
              </a:rPr>
              <a:t>Dinámica de la Bañera</a:t>
            </a:r>
            <a:endParaRPr sz="2800" b="0">
              <a:solidFill>
                <a:srgbClr val="595959"/>
              </a:solidFill>
              <a:latin typeface="Helvetica Neue Light"/>
              <a:ea typeface="Helvetica Neue Light"/>
              <a:cs typeface="Helvetica Neue Light"/>
              <a:sym typeface="Helvetica Neue Light"/>
            </a:endParaRPr>
          </a:p>
        </p:txBody>
      </p:sp>
      <p:pic>
        <p:nvPicPr>
          <p:cNvPr id="525" name="Google Shape;525;p73"/>
          <p:cNvPicPr preferRelativeResize="0"/>
          <p:nvPr/>
        </p:nvPicPr>
        <p:blipFill rotWithShape="1">
          <a:blip r:embed="rId4">
            <a:alphaModFix/>
          </a:blip>
          <a:srcRect/>
          <a:stretch/>
        </p:blipFill>
        <p:spPr>
          <a:xfrm>
            <a:off x="10472738" y="6140871"/>
            <a:ext cx="1523999" cy="573592"/>
          </a:xfrm>
          <a:prstGeom prst="rect">
            <a:avLst/>
          </a:prstGeom>
          <a:noFill/>
          <a:ln>
            <a:noFill/>
          </a:ln>
        </p:spPr>
      </p:pic>
      <p:sp>
        <p:nvSpPr>
          <p:cNvPr id="526" name="Google Shape;526;p73"/>
          <p:cNvSpPr txBox="1"/>
          <p:nvPr/>
        </p:nvSpPr>
        <p:spPr>
          <a:xfrm>
            <a:off x="4012025" y="1581100"/>
            <a:ext cx="2193900" cy="731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Helvetica Neue"/>
                <a:ea typeface="Helvetica Neue"/>
                <a:cs typeface="Helvetica Neue"/>
                <a:sym typeface="Helvetica Neue"/>
              </a:rPr>
              <a:t>Emisiones</a:t>
            </a:r>
            <a:endParaRPr sz="2400">
              <a:latin typeface="Helvetica Neue"/>
              <a:ea typeface="Helvetica Neue"/>
              <a:cs typeface="Helvetica Neue"/>
              <a:sym typeface="Helvetica Neue"/>
            </a:endParaRPr>
          </a:p>
        </p:txBody>
      </p:sp>
      <p:sp>
        <p:nvSpPr>
          <p:cNvPr id="527" name="Google Shape;527;p73"/>
          <p:cNvSpPr txBox="1"/>
          <p:nvPr/>
        </p:nvSpPr>
        <p:spPr>
          <a:xfrm>
            <a:off x="3927275" y="3492475"/>
            <a:ext cx="3543300" cy="731100"/>
          </a:xfrm>
          <a:prstGeom prst="rect">
            <a:avLst/>
          </a:prstGeom>
          <a:solidFill>
            <a:srgbClr val="A2C4C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Helvetica Neue"/>
                <a:ea typeface="Helvetica Neue"/>
                <a:cs typeface="Helvetica Neue"/>
                <a:sym typeface="Helvetica Neue"/>
              </a:rPr>
              <a:t>CO2 en la atmósfera</a:t>
            </a:r>
            <a:endParaRPr sz="2400">
              <a:latin typeface="Helvetica Neue"/>
              <a:ea typeface="Helvetica Neue"/>
              <a:cs typeface="Helvetica Neue"/>
              <a:sym typeface="Helvetica Neue"/>
            </a:endParaRPr>
          </a:p>
        </p:txBody>
      </p:sp>
      <p:sp>
        <p:nvSpPr>
          <p:cNvPr id="528" name="Google Shape;528;p73"/>
          <p:cNvSpPr txBox="1"/>
          <p:nvPr/>
        </p:nvSpPr>
        <p:spPr>
          <a:xfrm>
            <a:off x="6699900" y="5700275"/>
            <a:ext cx="2834700" cy="731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Helvetica Neue"/>
                <a:ea typeface="Helvetica Neue"/>
                <a:cs typeface="Helvetica Neue"/>
                <a:sym typeface="Helvetica Neue"/>
              </a:rPr>
              <a:t>Remoción neta</a:t>
            </a:r>
            <a:endParaRPr sz="2400">
              <a:latin typeface="Helvetica Neue"/>
              <a:ea typeface="Helvetica Neue"/>
              <a:cs typeface="Helvetica Neue"/>
              <a:sym typeface="Helvetica Neue"/>
            </a:endParaRPr>
          </a:p>
        </p:txBody>
      </p:sp>
      <p:sp>
        <p:nvSpPr>
          <p:cNvPr id="529" name="Google Shape;529;p73"/>
          <p:cNvSpPr txBox="1"/>
          <p:nvPr/>
        </p:nvSpPr>
        <p:spPr>
          <a:xfrm>
            <a:off x="1277950" y="6333900"/>
            <a:ext cx="7596000" cy="524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Helvetica Neue"/>
                <a:ea typeface="Helvetica Neue"/>
                <a:cs typeface="Helvetica Neue"/>
                <a:sym typeface="Helvetica Neue"/>
              </a:rPr>
              <a:t>Encuadre general por J. Sterman, PhD, MIT Sloan</a:t>
            </a:r>
            <a:endParaRPr sz="1800">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2"/>
          <p:cNvSpPr txBox="1"/>
          <p:nvPr/>
        </p:nvSpPr>
        <p:spPr>
          <a:xfrm>
            <a:off x="1622324" y="2533856"/>
            <a:ext cx="9144000" cy="18562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b="1" i="0" u="none" strike="noStrike" cap="none">
                <a:solidFill>
                  <a:schemeClr val="lt1"/>
                </a:solidFill>
                <a:latin typeface="Helvetica Neue"/>
                <a:ea typeface="Helvetica Neue"/>
                <a:cs typeface="Helvetica Neue"/>
                <a:sym typeface="Helvetica Neue"/>
              </a:rPr>
              <a:t>Introducción</a:t>
            </a:r>
            <a:endParaRPr sz="8000" b="1" i="0" u="none" strike="noStrike" cap="none">
              <a:solidFill>
                <a:schemeClr val="lt1"/>
              </a:solidFill>
              <a:latin typeface="Helvetica Neue"/>
              <a:ea typeface="Helvetica Neue"/>
              <a:cs typeface="Helvetica Neue"/>
              <a:sym typeface="Helvetica Neue"/>
            </a:endParaRPr>
          </a:p>
        </p:txBody>
      </p:sp>
      <p:pic>
        <p:nvPicPr>
          <p:cNvPr id="155" name="Google Shape;155;p32"/>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4"/>
          <p:cNvSpPr txBox="1"/>
          <p:nvPr/>
        </p:nvSpPr>
        <p:spPr>
          <a:xfrm>
            <a:off x="1802377" y="4932597"/>
            <a:ext cx="1151213" cy="38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Población</a:t>
            </a:r>
            <a:endParaRPr/>
          </a:p>
        </p:txBody>
      </p:sp>
      <p:sp>
        <p:nvSpPr>
          <p:cNvPr id="536" name="Google Shape;536;p74"/>
          <p:cNvSpPr txBox="1"/>
          <p:nvPr/>
        </p:nvSpPr>
        <p:spPr>
          <a:xfrm>
            <a:off x="3107806" y="4990400"/>
            <a:ext cx="1116011" cy="38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Consumo</a:t>
            </a:r>
            <a:endParaRPr sz="1900">
              <a:solidFill>
                <a:schemeClr val="dk1"/>
              </a:solidFill>
              <a:latin typeface="Calibri"/>
              <a:ea typeface="Calibri"/>
              <a:cs typeface="Calibri"/>
              <a:sym typeface="Calibri"/>
            </a:endParaRPr>
          </a:p>
        </p:txBody>
      </p:sp>
      <p:sp>
        <p:nvSpPr>
          <p:cNvPr id="537" name="Google Shape;537;p74"/>
          <p:cNvSpPr txBox="1"/>
          <p:nvPr/>
        </p:nvSpPr>
        <p:spPr>
          <a:xfrm>
            <a:off x="4518590" y="4926839"/>
            <a:ext cx="1268153"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Intensidad de Energía</a:t>
            </a:r>
            <a:endParaRPr sz="1900">
              <a:solidFill>
                <a:schemeClr val="dk1"/>
              </a:solidFill>
              <a:latin typeface="Calibri"/>
              <a:ea typeface="Calibri"/>
              <a:cs typeface="Calibri"/>
              <a:sym typeface="Calibri"/>
            </a:endParaRPr>
          </a:p>
        </p:txBody>
      </p:sp>
      <p:sp>
        <p:nvSpPr>
          <p:cNvPr id="538" name="Google Shape;538;p74"/>
          <p:cNvSpPr txBox="1"/>
          <p:nvPr/>
        </p:nvSpPr>
        <p:spPr>
          <a:xfrm>
            <a:off x="5794302" y="4926839"/>
            <a:ext cx="1360124"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Intensidad de Carbono</a:t>
            </a:r>
            <a:endParaRPr sz="1900">
              <a:solidFill>
                <a:schemeClr val="dk1"/>
              </a:solidFill>
              <a:latin typeface="Calibri"/>
              <a:ea typeface="Calibri"/>
              <a:cs typeface="Calibri"/>
              <a:sym typeface="Calibri"/>
            </a:endParaRPr>
          </a:p>
        </p:txBody>
      </p:sp>
      <p:sp>
        <p:nvSpPr>
          <p:cNvPr id="539" name="Google Shape;539;p74"/>
          <p:cNvSpPr txBox="1"/>
          <p:nvPr/>
        </p:nvSpPr>
        <p:spPr>
          <a:xfrm>
            <a:off x="3358654" y="3559722"/>
            <a:ext cx="1754958"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Emisiones de CO</a:t>
            </a:r>
            <a:r>
              <a:rPr lang="en-US" sz="1900" baseline="-25000">
                <a:solidFill>
                  <a:schemeClr val="dk1"/>
                </a:solidFill>
                <a:latin typeface="Calibri"/>
                <a:ea typeface="Calibri"/>
                <a:cs typeface="Calibri"/>
                <a:sym typeface="Calibri"/>
              </a:rPr>
              <a:t>2</a:t>
            </a:r>
            <a:r>
              <a:rPr lang="en-US" sz="1900">
                <a:solidFill>
                  <a:schemeClr val="dk1"/>
                </a:solidFill>
                <a:latin typeface="Calibri"/>
                <a:ea typeface="Calibri"/>
                <a:cs typeface="Calibri"/>
                <a:sym typeface="Calibri"/>
              </a:rPr>
              <a:t> energético</a:t>
            </a:r>
            <a:endParaRPr sz="1900">
              <a:solidFill>
                <a:schemeClr val="dk1"/>
              </a:solidFill>
              <a:latin typeface="Calibri"/>
              <a:ea typeface="Calibri"/>
              <a:cs typeface="Calibri"/>
              <a:sym typeface="Calibri"/>
            </a:endParaRPr>
          </a:p>
        </p:txBody>
      </p:sp>
      <p:sp>
        <p:nvSpPr>
          <p:cNvPr id="540" name="Google Shape;540;p74"/>
          <p:cNvSpPr txBox="1"/>
          <p:nvPr/>
        </p:nvSpPr>
        <p:spPr>
          <a:xfrm>
            <a:off x="5062223" y="3572118"/>
            <a:ext cx="2016168"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Uso de suelo emisiones de CO</a:t>
            </a:r>
            <a:r>
              <a:rPr lang="en-US" sz="1900" baseline="-25000">
                <a:solidFill>
                  <a:schemeClr val="dk1"/>
                </a:solidFill>
                <a:latin typeface="Calibri"/>
                <a:ea typeface="Calibri"/>
                <a:cs typeface="Calibri"/>
                <a:sym typeface="Calibri"/>
              </a:rPr>
              <a:t>2</a:t>
            </a:r>
            <a:endParaRPr sz="1900">
              <a:solidFill>
                <a:schemeClr val="dk1"/>
              </a:solidFill>
              <a:latin typeface="Calibri"/>
              <a:ea typeface="Calibri"/>
              <a:cs typeface="Calibri"/>
              <a:sym typeface="Calibri"/>
            </a:endParaRPr>
          </a:p>
        </p:txBody>
      </p:sp>
      <p:sp>
        <p:nvSpPr>
          <p:cNvPr id="541" name="Google Shape;541;p74"/>
          <p:cNvSpPr txBox="1"/>
          <p:nvPr/>
        </p:nvSpPr>
        <p:spPr>
          <a:xfrm>
            <a:off x="8291354" y="3540208"/>
            <a:ext cx="2181384"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Otros gases de efecto invernadero</a:t>
            </a:r>
            <a:endParaRPr sz="1900">
              <a:solidFill>
                <a:schemeClr val="dk1"/>
              </a:solidFill>
              <a:latin typeface="Calibri"/>
              <a:ea typeface="Calibri"/>
              <a:cs typeface="Calibri"/>
              <a:sym typeface="Calibri"/>
            </a:endParaRPr>
          </a:p>
        </p:txBody>
      </p:sp>
      <p:sp>
        <p:nvSpPr>
          <p:cNvPr id="542" name="Google Shape;542;p74"/>
          <p:cNvSpPr txBox="1"/>
          <p:nvPr/>
        </p:nvSpPr>
        <p:spPr>
          <a:xfrm>
            <a:off x="3877423" y="927501"/>
            <a:ext cx="2252133" cy="12618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a:p>
            <a:pPr marL="0" marR="0" lvl="0" indent="0" algn="ctr" rtl="0">
              <a:spcBef>
                <a:spcPts val="0"/>
              </a:spcBef>
              <a:spcAft>
                <a:spcPts val="0"/>
              </a:spcAft>
              <a:buNone/>
            </a:pPr>
            <a:r>
              <a:rPr lang="en-US" sz="1900">
                <a:solidFill>
                  <a:schemeClr val="dk1"/>
                </a:solidFill>
                <a:latin typeface="Calibri"/>
                <a:ea typeface="Calibri"/>
                <a:cs typeface="Calibri"/>
                <a:sym typeface="Calibri"/>
              </a:rPr>
              <a:t>Gases de efecto invernadero totales(GHGs)</a:t>
            </a:r>
            <a:endParaRPr/>
          </a:p>
        </p:txBody>
      </p:sp>
      <p:sp>
        <p:nvSpPr>
          <p:cNvPr id="543" name="Google Shape;543;p74"/>
          <p:cNvSpPr txBox="1"/>
          <p:nvPr/>
        </p:nvSpPr>
        <p:spPr>
          <a:xfrm>
            <a:off x="6762480" y="1325325"/>
            <a:ext cx="1485991" cy="38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Temperatura</a:t>
            </a:r>
            <a:endParaRPr sz="1900">
              <a:solidFill>
                <a:schemeClr val="dk1"/>
              </a:solidFill>
              <a:latin typeface="Calibri"/>
              <a:ea typeface="Calibri"/>
              <a:cs typeface="Calibri"/>
              <a:sym typeface="Calibri"/>
            </a:endParaRPr>
          </a:p>
        </p:txBody>
      </p:sp>
      <p:cxnSp>
        <p:nvCxnSpPr>
          <p:cNvPr id="544" name="Google Shape;544;p74"/>
          <p:cNvCxnSpPr>
            <a:stCxn id="535" idx="0"/>
          </p:cNvCxnSpPr>
          <p:nvPr/>
        </p:nvCxnSpPr>
        <p:spPr>
          <a:xfrm rot="10800000" flipH="1">
            <a:off x="2377983" y="4301997"/>
            <a:ext cx="1254900" cy="630600"/>
          </a:xfrm>
          <a:prstGeom prst="straightConnector1">
            <a:avLst/>
          </a:prstGeom>
          <a:noFill/>
          <a:ln w="12700" cap="flat" cmpd="sng">
            <a:solidFill>
              <a:schemeClr val="accent1"/>
            </a:solidFill>
            <a:prstDash val="solid"/>
            <a:miter lim="800000"/>
            <a:headEnd type="none" w="sm" len="sm"/>
            <a:tailEnd type="stealth" w="med" len="med"/>
          </a:ln>
        </p:spPr>
      </p:cxnSp>
      <p:cxnSp>
        <p:nvCxnSpPr>
          <p:cNvPr id="545" name="Google Shape;545;p74"/>
          <p:cNvCxnSpPr>
            <a:stCxn id="536" idx="0"/>
          </p:cNvCxnSpPr>
          <p:nvPr/>
        </p:nvCxnSpPr>
        <p:spPr>
          <a:xfrm rot="10800000" flipH="1">
            <a:off x="3665812" y="4350500"/>
            <a:ext cx="509100" cy="639900"/>
          </a:xfrm>
          <a:prstGeom prst="straightConnector1">
            <a:avLst/>
          </a:prstGeom>
          <a:noFill/>
          <a:ln w="12700" cap="flat" cmpd="sng">
            <a:solidFill>
              <a:schemeClr val="accent1"/>
            </a:solidFill>
            <a:prstDash val="solid"/>
            <a:miter lim="800000"/>
            <a:headEnd type="none" w="sm" len="sm"/>
            <a:tailEnd type="stealth" w="med" len="med"/>
          </a:ln>
        </p:spPr>
      </p:cxnSp>
      <p:cxnSp>
        <p:nvCxnSpPr>
          <p:cNvPr id="546" name="Google Shape;546;p74"/>
          <p:cNvCxnSpPr>
            <a:stCxn id="537" idx="0"/>
          </p:cNvCxnSpPr>
          <p:nvPr/>
        </p:nvCxnSpPr>
        <p:spPr>
          <a:xfrm rot="10800000">
            <a:off x="4680466" y="4292639"/>
            <a:ext cx="472200" cy="634200"/>
          </a:xfrm>
          <a:prstGeom prst="straightConnector1">
            <a:avLst/>
          </a:prstGeom>
          <a:noFill/>
          <a:ln w="12700" cap="flat" cmpd="sng">
            <a:solidFill>
              <a:schemeClr val="accent1"/>
            </a:solidFill>
            <a:prstDash val="solid"/>
            <a:miter lim="800000"/>
            <a:headEnd type="none" w="sm" len="sm"/>
            <a:tailEnd type="stealth" w="med" len="med"/>
          </a:ln>
        </p:spPr>
      </p:cxnSp>
      <p:cxnSp>
        <p:nvCxnSpPr>
          <p:cNvPr id="547" name="Google Shape;547;p74"/>
          <p:cNvCxnSpPr>
            <a:stCxn id="538" idx="0"/>
          </p:cNvCxnSpPr>
          <p:nvPr/>
        </p:nvCxnSpPr>
        <p:spPr>
          <a:xfrm rot="10800000">
            <a:off x="5089264" y="4301939"/>
            <a:ext cx="1385100" cy="624900"/>
          </a:xfrm>
          <a:prstGeom prst="straightConnector1">
            <a:avLst/>
          </a:prstGeom>
          <a:noFill/>
          <a:ln w="12700" cap="flat" cmpd="sng">
            <a:solidFill>
              <a:schemeClr val="accent1"/>
            </a:solidFill>
            <a:prstDash val="solid"/>
            <a:miter lim="800000"/>
            <a:headEnd type="none" w="sm" len="sm"/>
            <a:tailEnd type="stealth" w="med" len="med"/>
          </a:ln>
        </p:spPr>
      </p:cxnSp>
      <p:cxnSp>
        <p:nvCxnSpPr>
          <p:cNvPr id="548" name="Google Shape;548;p74"/>
          <p:cNvCxnSpPr>
            <a:stCxn id="539" idx="0"/>
          </p:cNvCxnSpPr>
          <p:nvPr/>
        </p:nvCxnSpPr>
        <p:spPr>
          <a:xfrm rot="10800000" flipH="1">
            <a:off x="4236133" y="2257422"/>
            <a:ext cx="586200" cy="1302300"/>
          </a:xfrm>
          <a:prstGeom prst="straightConnector1">
            <a:avLst/>
          </a:prstGeom>
          <a:noFill/>
          <a:ln w="12700" cap="flat" cmpd="sng">
            <a:solidFill>
              <a:schemeClr val="accent1"/>
            </a:solidFill>
            <a:prstDash val="solid"/>
            <a:miter lim="800000"/>
            <a:headEnd type="none" w="sm" len="sm"/>
            <a:tailEnd type="stealth" w="med" len="med"/>
          </a:ln>
        </p:spPr>
      </p:cxnSp>
      <p:cxnSp>
        <p:nvCxnSpPr>
          <p:cNvPr id="549" name="Google Shape;549;p74"/>
          <p:cNvCxnSpPr>
            <a:stCxn id="540" idx="0"/>
          </p:cNvCxnSpPr>
          <p:nvPr/>
        </p:nvCxnSpPr>
        <p:spPr>
          <a:xfrm rot="10800000">
            <a:off x="5215307" y="2245518"/>
            <a:ext cx="855000" cy="1326600"/>
          </a:xfrm>
          <a:prstGeom prst="straightConnector1">
            <a:avLst/>
          </a:prstGeom>
          <a:noFill/>
          <a:ln w="12700" cap="flat" cmpd="sng">
            <a:solidFill>
              <a:schemeClr val="accent1"/>
            </a:solidFill>
            <a:prstDash val="solid"/>
            <a:miter lim="800000"/>
            <a:headEnd type="none" w="sm" len="sm"/>
            <a:tailEnd type="stealth" w="med" len="med"/>
          </a:ln>
        </p:spPr>
      </p:cxnSp>
      <p:cxnSp>
        <p:nvCxnSpPr>
          <p:cNvPr id="550" name="Google Shape;550;p74"/>
          <p:cNvCxnSpPr>
            <a:stCxn id="542" idx="3"/>
            <a:endCxn id="543" idx="1"/>
          </p:cNvCxnSpPr>
          <p:nvPr/>
        </p:nvCxnSpPr>
        <p:spPr>
          <a:xfrm rot="10800000" flipH="1">
            <a:off x="6129556" y="1517643"/>
            <a:ext cx="633000" cy="40800"/>
          </a:xfrm>
          <a:prstGeom prst="straightConnector1">
            <a:avLst/>
          </a:prstGeom>
          <a:noFill/>
          <a:ln w="12700" cap="flat" cmpd="sng">
            <a:solidFill>
              <a:schemeClr val="accent1"/>
            </a:solidFill>
            <a:prstDash val="solid"/>
            <a:miter lim="800000"/>
            <a:headEnd type="none" w="sm" len="sm"/>
            <a:tailEnd type="stealth" w="med" len="med"/>
          </a:ln>
        </p:spPr>
      </p:cxnSp>
      <p:cxnSp>
        <p:nvCxnSpPr>
          <p:cNvPr id="551" name="Google Shape;551;p74"/>
          <p:cNvCxnSpPr>
            <a:stCxn id="541" idx="0"/>
          </p:cNvCxnSpPr>
          <p:nvPr/>
        </p:nvCxnSpPr>
        <p:spPr>
          <a:xfrm rot="10800000">
            <a:off x="6032246" y="2245408"/>
            <a:ext cx="3349800" cy="1294800"/>
          </a:xfrm>
          <a:prstGeom prst="straightConnector1">
            <a:avLst/>
          </a:prstGeom>
          <a:noFill/>
          <a:ln w="12700" cap="flat" cmpd="sng">
            <a:solidFill>
              <a:schemeClr val="accent1"/>
            </a:solidFill>
            <a:prstDash val="solid"/>
            <a:miter lim="800000"/>
            <a:headEnd type="none" w="sm" len="sm"/>
            <a:tailEnd type="stealth" w="med" len="med"/>
          </a:ln>
        </p:spPr>
      </p:cxnSp>
      <p:sp>
        <p:nvSpPr>
          <p:cNvPr id="552" name="Google Shape;552;p74"/>
          <p:cNvSpPr txBox="1"/>
          <p:nvPr/>
        </p:nvSpPr>
        <p:spPr>
          <a:xfrm>
            <a:off x="8942382" y="965023"/>
            <a:ext cx="995016" cy="38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Impacto</a:t>
            </a:r>
            <a:endParaRPr sz="1900">
              <a:solidFill>
                <a:schemeClr val="dk1"/>
              </a:solidFill>
              <a:latin typeface="Calibri"/>
              <a:ea typeface="Calibri"/>
              <a:cs typeface="Calibri"/>
              <a:sym typeface="Calibri"/>
            </a:endParaRPr>
          </a:p>
        </p:txBody>
      </p:sp>
      <p:cxnSp>
        <p:nvCxnSpPr>
          <p:cNvPr id="553" name="Google Shape;553;p74"/>
          <p:cNvCxnSpPr>
            <a:stCxn id="543" idx="3"/>
            <a:endCxn id="552" idx="1"/>
          </p:cNvCxnSpPr>
          <p:nvPr/>
        </p:nvCxnSpPr>
        <p:spPr>
          <a:xfrm rot="10800000" flipH="1">
            <a:off x="8248471" y="1157385"/>
            <a:ext cx="693900" cy="360300"/>
          </a:xfrm>
          <a:prstGeom prst="straightConnector1">
            <a:avLst/>
          </a:prstGeom>
          <a:noFill/>
          <a:ln w="12700" cap="flat" cmpd="sng">
            <a:solidFill>
              <a:schemeClr val="accent1"/>
            </a:solidFill>
            <a:prstDash val="solid"/>
            <a:miter lim="800000"/>
            <a:headEnd type="none" w="sm" len="sm"/>
            <a:tailEnd type="stealth" w="med" len="med"/>
          </a:ln>
        </p:spPr>
      </p:cxnSp>
      <p:sp>
        <p:nvSpPr>
          <p:cNvPr id="554" name="Google Shape;554;p74"/>
          <p:cNvSpPr txBox="1"/>
          <p:nvPr/>
        </p:nvSpPr>
        <p:spPr>
          <a:xfrm>
            <a:off x="437332" y="235487"/>
            <a:ext cx="581601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113A75"/>
                </a:solidFill>
                <a:latin typeface="Helvetica Neue"/>
                <a:ea typeface="Helvetica Neue"/>
                <a:cs typeface="Helvetica Neue"/>
                <a:sym typeface="Helvetica Neue"/>
              </a:rPr>
              <a:t>Estructura Central de En-ROADS</a:t>
            </a:r>
            <a:endParaRPr/>
          </a:p>
        </p:txBody>
      </p:sp>
      <p:sp>
        <p:nvSpPr>
          <p:cNvPr id="555" name="Google Shape;555;p74"/>
          <p:cNvSpPr txBox="1"/>
          <p:nvPr/>
        </p:nvSpPr>
        <p:spPr>
          <a:xfrm>
            <a:off x="6975596" y="3562807"/>
            <a:ext cx="1166752"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Remoción de CO</a:t>
            </a:r>
            <a:r>
              <a:rPr lang="en-US" sz="1900" baseline="-25000">
                <a:solidFill>
                  <a:schemeClr val="dk1"/>
                </a:solidFill>
                <a:latin typeface="Calibri"/>
                <a:ea typeface="Calibri"/>
                <a:cs typeface="Calibri"/>
                <a:sym typeface="Calibri"/>
              </a:rPr>
              <a:t>2</a:t>
            </a:r>
            <a:endParaRPr sz="1900">
              <a:solidFill>
                <a:schemeClr val="dk1"/>
              </a:solidFill>
              <a:latin typeface="Calibri"/>
              <a:ea typeface="Calibri"/>
              <a:cs typeface="Calibri"/>
              <a:sym typeface="Calibri"/>
            </a:endParaRPr>
          </a:p>
        </p:txBody>
      </p:sp>
      <p:cxnSp>
        <p:nvCxnSpPr>
          <p:cNvPr id="556" name="Google Shape;556;p74"/>
          <p:cNvCxnSpPr>
            <a:stCxn id="555" idx="0"/>
          </p:cNvCxnSpPr>
          <p:nvPr/>
        </p:nvCxnSpPr>
        <p:spPr>
          <a:xfrm rot="10800000">
            <a:off x="5546272" y="2266807"/>
            <a:ext cx="2012700" cy="1296000"/>
          </a:xfrm>
          <a:prstGeom prst="straightConnector1">
            <a:avLst/>
          </a:prstGeom>
          <a:noFill/>
          <a:ln w="12700" cap="flat" cmpd="sng">
            <a:solidFill>
              <a:schemeClr val="accent1"/>
            </a:solidFill>
            <a:prstDash val="solid"/>
            <a:miter lim="800000"/>
            <a:headEnd type="none" w="sm" len="sm"/>
            <a:tailEnd type="stealth" w="med" len="med"/>
          </a:ln>
        </p:spPr>
      </p:cxnSp>
      <p:sp>
        <p:nvSpPr>
          <p:cNvPr id="557" name="Google Shape;557;p74"/>
          <p:cNvSpPr txBox="1"/>
          <p:nvPr/>
        </p:nvSpPr>
        <p:spPr>
          <a:xfrm>
            <a:off x="8368169" y="4211944"/>
            <a:ext cx="1837232"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i="1">
                <a:solidFill>
                  <a:schemeClr val="dk1"/>
                </a:solidFill>
                <a:latin typeface="Calibri"/>
                <a:ea typeface="Calibri"/>
                <a:cs typeface="Calibri"/>
                <a:sym typeface="Calibri"/>
              </a:rPr>
              <a:t>(N</a:t>
            </a:r>
            <a:r>
              <a:rPr lang="en-US" sz="1900" i="1" baseline="-25000">
                <a:solidFill>
                  <a:schemeClr val="dk1"/>
                </a:solidFill>
                <a:latin typeface="Calibri"/>
                <a:ea typeface="Calibri"/>
                <a:cs typeface="Calibri"/>
                <a:sym typeface="Calibri"/>
              </a:rPr>
              <a:t>2</a:t>
            </a:r>
            <a:r>
              <a:rPr lang="en-US" sz="1900" i="1">
                <a:solidFill>
                  <a:schemeClr val="dk1"/>
                </a:solidFill>
                <a:latin typeface="Calibri"/>
                <a:ea typeface="Calibri"/>
                <a:cs typeface="Calibri"/>
                <a:sym typeface="Calibri"/>
              </a:rPr>
              <a:t>O, metano, </a:t>
            </a:r>
            <a:endParaRPr/>
          </a:p>
          <a:p>
            <a:pPr marL="0" marR="0" lvl="0" indent="0" algn="ctr" rtl="0">
              <a:spcBef>
                <a:spcPts val="0"/>
              </a:spcBef>
              <a:spcAft>
                <a:spcPts val="0"/>
              </a:spcAft>
              <a:buNone/>
            </a:pPr>
            <a:r>
              <a:rPr lang="en-US" sz="1900" i="1">
                <a:solidFill>
                  <a:schemeClr val="dk1"/>
                </a:solidFill>
                <a:latin typeface="Calibri"/>
                <a:ea typeface="Calibri"/>
                <a:cs typeface="Calibri"/>
                <a:sym typeface="Calibri"/>
              </a:rPr>
              <a:t>gases-f)</a:t>
            </a:r>
            <a:endParaRPr/>
          </a:p>
        </p:txBody>
      </p:sp>
      <p:pic>
        <p:nvPicPr>
          <p:cNvPr id="558" name="Google Shape;558;p74"/>
          <p:cNvPicPr preferRelativeResize="0"/>
          <p:nvPr/>
        </p:nvPicPr>
        <p:blipFill rotWithShape="1">
          <a:blip r:embed="rId3">
            <a:alphaModFix/>
          </a:blip>
          <a:srcRect/>
          <a:stretch/>
        </p:blipFill>
        <p:spPr>
          <a:xfrm>
            <a:off x="10472738" y="6140871"/>
            <a:ext cx="1523999" cy="5735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5"/>
          <p:cNvSpPr txBox="1"/>
          <p:nvPr/>
        </p:nvSpPr>
        <p:spPr>
          <a:xfrm>
            <a:off x="1622324" y="2533856"/>
            <a:ext cx="9144000" cy="18562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b="1">
                <a:solidFill>
                  <a:schemeClr val="lt1"/>
                </a:solidFill>
                <a:latin typeface="Helvetica Neue"/>
                <a:ea typeface="Helvetica Neue"/>
                <a:cs typeface="Helvetica Neue"/>
                <a:sym typeface="Helvetica Neue"/>
              </a:rPr>
              <a:t>Multisolving</a:t>
            </a:r>
            <a:endParaRPr sz="8000" b="1">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8000"/>
              <a:buFont typeface="Noto Sans Symbols"/>
              <a:buNone/>
            </a:pPr>
            <a:r>
              <a:rPr lang="en-US" sz="8000" b="1">
                <a:solidFill>
                  <a:schemeClr val="lt1"/>
                </a:solidFill>
                <a:latin typeface="Helvetica Neue"/>
                <a:ea typeface="Helvetica Neue"/>
                <a:cs typeface="Helvetica Neue"/>
                <a:sym typeface="Helvetica Neue"/>
              </a:rPr>
              <a:t>(Co beneficios)</a:t>
            </a:r>
            <a:endParaRPr sz="8000" b="1">
              <a:solidFill>
                <a:schemeClr val="lt1"/>
              </a:solidFill>
              <a:latin typeface="Helvetica Neue"/>
              <a:ea typeface="Helvetica Neue"/>
              <a:cs typeface="Helvetica Neue"/>
              <a:sym typeface="Helvetica Neue"/>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6"/>
          <p:cNvSpPr/>
          <p:nvPr/>
        </p:nvSpPr>
        <p:spPr>
          <a:xfrm>
            <a:off x="347133" y="5052127"/>
            <a:ext cx="11497733"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C4245"/>
                </a:solidFill>
                <a:latin typeface="Helvetica Neue"/>
                <a:ea typeface="Helvetica Neue"/>
                <a:cs typeface="Helvetica Neue"/>
                <a:sym typeface="Helvetica Neue"/>
              </a:rPr>
              <a:t>"La carga de salud de las fuentes de energía contaminantes es ahora tan alta que pasar a opciones más limpias y sostenibles para el suministro de energía, el transporte y los sistemas alimentarios se amortiza de manera efectiva“ </a:t>
            </a:r>
            <a:r>
              <a:rPr lang="en-US" sz="1800">
                <a:solidFill>
                  <a:srgbClr val="3C4245"/>
                </a:solidFill>
                <a:latin typeface="Helvetica Neue"/>
                <a:ea typeface="Helvetica Neue"/>
                <a:cs typeface="Helvetica Neue"/>
                <a:sym typeface="Helvetica Neue"/>
              </a:rPr>
              <a:t>dice el Dr Maria Neira, WHO Director of Public Health, Environmental and Social Determinants of Health. </a:t>
            </a:r>
            <a:endParaRPr/>
          </a:p>
          <a:p>
            <a:pPr marL="0" marR="0" lvl="0" indent="0" algn="ctr" rtl="0">
              <a:spcBef>
                <a:spcPts val="0"/>
              </a:spcBef>
              <a:spcAft>
                <a:spcPts val="0"/>
              </a:spcAft>
              <a:buNone/>
            </a:pPr>
            <a:endParaRPr sz="1800">
              <a:solidFill>
                <a:srgbClr val="3C4245"/>
              </a:solidFill>
              <a:latin typeface="Helvetica Neue"/>
              <a:ea typeface="Helvetica Neue"/>
              <a:cs typeface="Helvetica Neue"/>
              <a:sym typeface="Helvetica Neue"/>
            </a:endParaRPr>
          </a:p>
          <a:p>
            <a:pPr marL="0" marR="0" lvl="0" indent="0" algn="l" rtl="0">
              <a:spcBef>
                <a:spcPts val="0"/>
              </a:spcBef>
              <a:spcAft>
                <a:spcPts val="0"/>
              </a:spcAft>
              <a:buNone/>
            </a:pPr>
            <a:r>
              <a:rPr lang="en-US" sz="1800">
                <a:solidFill>
                  <a:srgbClr val="3C4245"/>
                </a:solidFill>
                <a:latin typeface="Helvetica Neue"/>
                <a:ea typeface="Helvetica Neue"/>
                <a:cs typeface="Helvetica Neue"/>
                <a:sym typeface="Helvetica Neue"/>
              </a:rPr>
              <a:t>"Cuando se tiene en cuenta la salud, la mitigación del cambio climático es una oportunidad, no un costo".</a:t>
            </a:r>
            <a:endParaRPr sz="1800">
              <a:solidFill>
                <a:schemeClr val="dk1"/>
              </a:solidFill>
              <a:latin typeface="Helvetica Neue"/>
              <a:ea typeface="Helvetica Neue"/>
              <a:cs typeface="Helvetica Neue"/>
              <a:sym typeface="Helvetica Neue"/>
            </a:endParaRPr>
          </a:p>
        </p:txBody>
      </p:sp>
      <p:grpSp>
        <p:nvGrpSpPr>
          <p:cNvPr id="570" name="Google Shape;570;p76"/>
          <p:cNvGrpSpPr/>
          <p:nvPr/>
        </p:nvGrpSpPr>
        <p:grpSpPr>
          <a:xfrm>
            <a:off x="0" y="0"/>
            <a:ext cx="12192000" cy="4419600"/>
            <a:chOff x="0" y="-63281"/>
            <a:chExt cx="9144000" cy="3288915"/>
          </a:xfrm>
        </p:grpSpPr>
        <p:pic>
          <p:nvPicPr>
            <p:cNvPr id="571" name="Google Shape;571;p76"/>
            <p:cNvPicPr preferRelativeResize="0"/>
            <p:nvPr/>
          </p:nvPicPr>
          <p:blipFill rotWithShape="1">
            <a:blip r:embed="rId3">
              <a:alphaModFix/>
            </a:blip>
            <a:srcRect/>
            <a:stretch/>
          </p:blipFill>
          <p:spPr>
            <a:xfrm>
              <a:off x="0" y="-63281"/>
              <a:ext cx="9144000" cy="607292"/>
            </a:xfrm>
            <a:prstGeom prst="rect">
              <a:avLst/>
            </a:prstGeom>
            <a:noFill/>
            <a:ln>
              <a:noFill/>
            </a:ln>
          </p:spPr>
        </p:pic>
        <p:pic>
          <p:nvPicPr>
            <p:cNvPr id="572" name="Google Shape;572;p76"/>
            <p:cNvPicPr preferRelativeResize="0"/>
            <p:nvPr/>
          </p:nvPicPr>
          <p:blipFill rotWithShape="1">
            <a:blip r:embed="rId4">
              <a:alphaModFix/>
            </a:blip>
            <a:srcRect r="-10800"/>
            <a:stretch/>
          </p:blipFill>
          <p:spPr>
            <a:xfrm>
              <a:off x="0" y="544011"/>
              <a:ext cx="9144000" cy="2681623"/>
            </a:xfrm>
            <a:prstGeom prst="rect">
              <a:avLst/>
            </a:prstGeom>
            <a:noFill/>
            <a:ln>
              <a:noFill/>
            </a:ln>
          </p:spPr>
        </p:pic>
      </p:grpSp>
      <p:sp>
        <p:nvSpPr>
          <p:cNvPr id="573" name="Google Shape;573;p76"/>
          <p:cNvSpPr txBox="1"/>
          <p:nvPr/>
        </p:nvSpPr>
        <p:spPr>
          <a:xfrm>
            <a:off x="621300" y="938750"/>
            <a:ext cx="10949100" cy="2747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latin typeface="Helvetica Neue"/>
                <a:ea typeface="Helvetica Neue"/>
                <a:cs typeface="Helvetica Neue"/>
                <a:sym typeface="Helvetica Neue"/>
              </a:rPr>
              <a:t>Los beneficios a la salud superan largamaente los costos de alcanzar las metas climáticas</a:t>
            </a:r>
            <a:endParaRPr sz="4800" b="1">
              <a:latin typeface="Helvetica Neue"/>
              <a:ea typeface="Helvetica Neue"/>
              <a:cs typeface="Helvetica Neue"/>
              <a:sym typeface="Helvetica Neue"/>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77"/>
          <p:cNvSpPr txBox="1">
            <a:spLocks noGrp="1"/>
          </p:cNvSpPr>
          <p:nvPr>
            <p:ph type="body" idx="1"/>
          </p:nvPr>
        </p:nvSpPr>
        <p:spPr>
          <a:xfrm>
            <a:off x="914399" y="1391829"/>
            <a:ext cx="10761785" cy="182866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ts val="2800"/>
              <a:buNone/>
            </a:pPr>
            <a:r>
              <a:rPr lang="en-US"/>
              <a:t>Informe que examinó el impacto colectivo de la energía eólica y solar existente en los Estados Unidos entre 2007 (casi sin energías renovables) hasta 2015 (un mercado en explosión) y encontraron los</a:t>
            </a:r>
            <a:endParaRPr/>
          </a:p>
        </p:txBody>
      </p:sp>
      <p:sp>
        <p:nvSpPr>
          <p:cNvPr id="580" name="Google Shape;580;p77"/>
          <p:cNvSpPr txBox="1"/>
          <p:nvPr/>
        </p:nvSpPr>
        <p:spPr>
          <a:xfrm>
            <a:off x="914400" y="543432"/>
            <a:ext cx="7441518" cy="35661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C000"/>
              </a:buClr>
              <a:buSzPts val="4400"/>
              <a:buFont typeface="Helvetica Neue"/>
              <a:buNone/>
            </a:pPr>
            <a:r>
              <a:rPr lang="en-US" sz="4400" b="1">
                <a:solidFill>
                  <a:srgbClr val="FFC000"/>
                </a:solidFill>
                <a:latin typeface="Helvetica Neue"/>
                <a:ea typeface="Helvetica Neue"/>
                <a:cs typeface="Helvetica Neue"/>
                <a:sym typeface="Helvetica Neue"/>
              </a:rPr>
              <a:t>Energías Limpias y Salud</a:t>
            </a:r>
            <a:endParaRPr sz="4400" b="1">
              <a:solidFill>
                <a:srgbClr val="FFC000"/>
              </a:solidFill>
              <a:latin typeface="Helvetica Neue"/>
              <a:ea typeface="Helvetica Neue"/>
              <a:cs typeface="Helvetica Neue"/>
              <a:sym typeface="Helvetica Neue"/>
            </a:endParaRPr>
          </a:p>
        </p:txBody>
      </p:sp>
      <p:sp>
        <p:nvSpPr>
          <p:cNvPr id="581" name="Google Shape;581;p77"/>
          <p:cNvSpPr txBox="1"/>
          <p:nvPr/>
        </p:nvSpPr>
        <p:spPr>
          <a:xfrm>
            <a:off x="359228" y="6128632"/>
            <a:ext cx="2786743" cy="5847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rgbClr val="595959"/>
                </a:solidFill>
                <a:latin typeface="Helvetica Neue"/>
                <a:ea typeface="Helvetica Neue"/>
                <a:cs typeface="Helvetica Neue"/>
                <a:sym typeface="Helvetica Neue"/>
              </a:rPr>
              <a:t>Fuente: Millstein, et al (2017) </a:t>
            </a:r>
            <a:endParaRPr sz="1600">
              <a:solidFill>
                <a:srgbClr val="595959"/>
              </a:solidFill>
              <a:latin typeface="Helvetica Neue"/>
              <a:ea typeface="Helvetica Neue"/>
              <a:cs typeface="Helvetica Neue"/>
              <a:sym typeface="Helvetica Neue"/>
            </a:endParaRPr>
          </a:p>
        </p:txBody>
      </p:sp>
      <p:sp>
        <p:nvSpPr>
          <p:cNvPr id="582" name="Google Shape;582;p77"/>
          <p:cNvSpPr/>
          <p:nvPr/>
        </p:nvSpPr>
        <p:spPr>
          <a:xfrm>
            <a:off x="914400" y="3537437"/>
            <a:ext cx="10058400" cy="16312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1">
                <a:solidFill>
                  <a:srgbClr val="113A75"/>
                </a:solidFill>
                <a:latin typeface="Helvetica Neue"/>
                <a:ea typeface="Helvetica Neue"/>
                <a:cs typeface="Helvetica Neue"/>
                <a:sym typeface="Helvetica Neue"/>
              </a:rPr>
              <a:t>Co-Beneficios:</a:t>
            </a:r>
            <a:endParaRPr/>
          </a:p>
          <a:p>
            <a:pPr marL="457200" marR="0" lvl="1" indent="0" algn="l" rtl="0">
              <a:spcBef>
                <a:spcPts val="0"/>
              </a:spcBef>
              <a:spcAft>
                <a:spcPts val="0"/>
              </a:spcAft>
              <a:buNone/>
            </a:pPr>
            <a:r>
              <a:rPr lang="en-US" sz="2500" b="0" i="0" u="none" strike="noStrike" cap="none">
                <a:solidFill>
                  <a:srgbClr val="113A75"/>
                </a:solidFill>
                <a:latin typeface="Helvetica Neue"/>
                <a:ea typeface="Helvetica Neue"/>
                <a:cs typeface="Helvetica Neue"/>
                <a:sym typeface="Helvetica Neue"/>
              </a:rPr>
              <a:t>7,000 muertes prematuras evitadas</a:t>
            </a:r>
            <a:endParaRPr sz="2500" b="0" i="0" u="none" strike="noStrike" cap="none">
              <a:solidFill>
                <a:srgbClr val="113A75"/>
              </a:solidFill>
              <a:latin typeface="Helvetica Neue"/>
              <a:ea typeface="Helvetica Neue"/>
              <a:cs typeface="Helvetica Neue"/>
              <a:sym typeface="Helvetica Neue"/>
            </a:endParaRPr>
          </a:p>
          <a:p>
            <a:pPr marL="457200" marR="0" lvl="1" indent="0" algn="l" rtl="0">
              <a:spcBef>
                <a:spcPts val="0"/>
              </a:spcBef>
              <a:spcAft>
                <a:spcPts val="0"/>
              </a:spcAft>
              <a:buNone/>
            </a:pPr>
            <a:r>
              <a:rPr lang="en-US" sz="2500" b="0" i="0" u="none" strike="noStrike" cap="none">
                <a:solidFill>
                  <a:srgbClr val="113A75"/>
                </a:solidFill>
                <a:latin typeface="Helvetica Neue"/>
                <a:ea typeface="Helvetica Neue"/>
                <a:cs typeface="Helvetica Neue"/>
                <a:sym typeface="Helvetica Neue"/>
              </a:rPr>
              <a:t>$56 mil millones ahorrados por beneficios en la salud pública</a:t>
            </a:r>
            <a:endParaRPr sz="2500" b="0" i="0" u="none" strike="noStrike" cap="none">
              <a:solidFill>
                <a:srgbClr val="113A75"/>
              </a:solidFill>
              <a:latin typeface="Helvetica Neue"/>
              <a:ea typeface="Helvetica Neue"/>
              <a:cs typeface="Helvetica Neue"/>
              <a:sym typeface="Helvetica Neue"/>
            </a:endParaRPr>
          </a:p>
          <a:p>
            <a:pPr marL="457200" marR="0" lvl="1" indent="0" algn="l" rtl="0">
              <a:spcBef>
                <a:spcPts val="0"/>
              </a:spcBef>
              <a:spcAft>
                <a:spcPts val="0"/>
              </a:spcAft>
              <a:buNone/>
            </a:pPr>
            <a:r>
              <a:rPr lang="en-US" sz="2500" b="0" i="0" u="none" strike="noStrike" cap="none">
                <a:solidFill>
                  <a:srgbClr val="113A75"/>
                </a:solidFill>
                <a:latin typeface="Helvetica Neue"/>
                <a:ea typeface="Helvetica Neue"/>
                <a:cs typeface="Helvetica Neue"/>
                <a:sym typeface="Helvetica Neue"/>
              </a:rPr>
              <a:t>$32 mil millones ahorrados en evitar costos climáticos</a:t>
            </a:r>
            <a:endParaRPr sz="2500" b="0" i="0" u="none" strike="noStrike" cap="none">
              <a:solidFill>
                <a:srgbClr val="113A75"/>
              </a:solidFill>
              <a:latin typeface="Helvetica Neue"/>
              <a:ea typeface="Helvetica Neue"/>
              <a:cs typeface="Helvetica Neue"/>
              <a:sym typeface="Helvetica Neue"/>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78"/>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13A75"/>
              </a:buClr>
              <a:buSzPts val="3200"/>
              <a:buFont typeface="Helvetica Neue"/>
              <a:buNone/>
            </a:pPr>
            <a:r>
              <a:rPr lang="en-US">
                <a:solidFill>
                  <a:srgbClr val="113A75"/>
                </a:solidFill>
              </a:rPr>
              <a:t>Energías Limpias y Empleos</a:t>
            </a:r>
            <a:endParaRPr/>
          </a:p>
        </p:txBody>
      </p:sp>
      <p:sp>
        <p:nvSpPr>
          <p:cNvPr id="589" name="Google Shape;589;p78"/>
          <p:cNvSpPr txBox="1">
            <a:spLocks noGrp="1"/>
          </p:cNvSpPr>
          <p:nvPr>
            <p:ph type="body" idx="1"/>
          </p:nvPr>
        </p:nvSpPr>
        <p:spPr>
          <a:xfrm>
            <a:off x="466722" y="1643270"/>
            <a:ext cx="11261452" cy="4380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600"/>
              <a:buNone/>
            </a:pPr>
            <a:r>
              <a:rPr lang="en-US" sz="2600"/>
              <a:t>Si se invirtieran $ 200 mil millones cada año en eficiencia energética y energía limpia en los EE. UU., Para 2030 se crearían </a:t>
            </a:r>
            <a:r>
              <a:rPr lang="en-US" sz="2600" b="1">
                <a:solidFill>
                  <a:srgbClr val="FFC000"/>
                </a:solidFill>
              </a:rPr>
              <a:t>4.2 millones de empleos</a:t>
            </a:r>
            <a:r>
              <a:rPr lang="en-US" sz="2600"/>
              <a:t>, y la tasa de desempleo de 2030 se reduciría en 1,5 puntos porcentuales. Si se promulga un impuesto al carbono como parte de este plan, sería neutral para los ingresos.</a:t>
            </a:r>
            <a:endParaRPr sz="2600"/>
          </a:p>
          <a:p>
            <a:pPr marL="0" lvl="0" indent="0" algn="l" rtl="0">
              <a:lnSpc>
                <a:spcPct val="100000"/>
              </a:lnSpc>
              <a:spcBef>
                <a:spcPts val="1000"/>
              </a:spcBef>
              <a:spcAft>
                <a:spcPts val="0"/>
              </a:spcAft>
              <a:buClr>
                <a:schemeClr val="lt1"/>
              </a:buClr>
              <a:buSzPts val="2600"/>
              <a:buNone/>
            </a:pPr>
            <a:endParaRPr sz="2600"/>
          </a:p>
        </p:txBody>
      </p:sp>
      <p:pic>
        <p:nvPicPr>
          <p:cNvPr id="590" name="Google Shape;590;p78"/>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9"/>
          <p:cNvSpPr txBox="1"/>
          <p:nvPr/>
        </p:nvSpPr>
        <p:spPr>
          <a:xfrm>
            <a:off x="1330921" y="2493660"/>
            <a:ext cx="9672023" cy="2208968"/>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6200"/>
              <a:buFont typeface="Noto Sans Symbols"/>
              <a:buNone/>
            </a:pPr>
            <a:r>
              <a:rPr lang="en-US" sz="6200" b="1">
                <a:solidFill>
                  <a:schemeClr val="lt1"/>
                </a:solidFill>
                <a:latin typeface="Helvetica Neue"/>
                <a:ea typeface="Helvetica Neue"/>
                <a:cs typeface="Helvetica Neue"/>
                <a:sym typeface="Helvetica Neue"/>
              </a:rPr>
              <a:t>Impactos en diferentes niveles de calentamiento</a:t>
            </a:r>
            <a:endParaRPr sz="6200" b="1">
              <a:solidFill>
                <a:schemeClr val="lt1"/>
              </a:solidFill>
              <a:latin typeface="Helvetica Neue"/>
              <a:ea typeface="Helvetica Neue"/>
              <a:cs typeface="Helvetica Neue"/>
              <a:sym typeface="Helvetica Neue"/>
            </a:endParaRPr>
          </a:p>
        </p:txBody>
      </p:sp>
      <p:pic>
        <p:nvPicPr>
          <p:cNvPr id="596" name="Google Shape;596;p79"/>
          <p:cNvPicPr preferRelativeResize="0"/>
          <p:nvPr/>
        </p:nvPicPr>
        <p:blipFill rotWithShape="1">
          <a:blip r:embed="rId3">
            <a:alphaModFix/>
          </a:blip>
          <a:srcRect/>
          <a:stretch/>
        </p:blipFill>
        <p:spPr>
          <a:xfrm>
            <a:off x="10472738" y="6157897"/>
            <a:ext cx="1523999" cy="57446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80"/>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4400"/>
              <a:buFont typeface="Helvetica Neue Light"/>
              <a:buNone/>
            </a:pPr>
            <a:r>
              <a:rPr lang="en-US" sz="4400">
                <a:solidFill>
                  <a:srgbClr val="FFFFFF"/>
                </a:solidFill>
                <a:latin typeface="Helvetica Neue Light"/>
                <a:ea typeface="Helvetica Neue Light"/>
                <a:cs typeface="Helvetica Neue Light"/>
                <a:sym typeface="Helvetica Neue Light"/>
              </a:rPr>
              <a:t>¿</a:t>
            </a:r>
            <a:r>
              <a:rPr lang="en-US" sz="4400">
                <a:solidFill>
                  <a:srgbClr val="FFFFFF"/>
                </a:solidFill>
              </a:rPr>
              <a:t>Qué significan +4 °C de calentamiento?</a:t>
            </a:r>
            <a:endParaRPr sz="4400">
              <a:solidFill>
                <a:srgbClr val="FFFFFF"/>
              </a:solidFill>
            </a:endParaRPr>
          </a:p>
        </p:txBody>
      </p:sp>
      <p:sp>
        <p:nvSpPr>
          <p:cNvPr id="603" name="Google Shape;603;p80"/>
          <p:cNvSpPr txBox="1">
            <a:spLocks noGrp="1"/>
          </p:cNvSpPr>
          <p:nvPr>
            <p:ph type="body" idx="1"/>
          </p:nvPr>
        </p:nvSpPr>
        <p:spPr>
          <a:xfrm>
            <a:off x="466722" y="1416846"/>
            <a:ext cx="11261452" cy="4026011"/>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rgbClr val="FFC84B"/>
              </a:buClr>
              <a:buSzPts val="2380"/>
              <a:buChar char="•"/>
            </a:pPr>
            <a:r>
              <a:rPr lang="en-US" sz="2380" b="1">
                <a:solidFill>
                  <a:srgbClr val="FFC84B"/>
                </a:solidFill>
              </a:rPr>
              <a:t> </a:t>
            </a:r>
            <a:r>
              <a:rPr lang="en-US" sz="2380"/>
              <a:t>Posible </a:t>
            </a:r>
            <a:r>
              <a:rPr lang="en-US" sz="2380" b="1">
                <a:solidFill>
                  <a:srgbClr val="FFC84B"/>
                </a:solidFill>
              </a:rPr>
              <a:t>gran aumento del nivel del mar </a:t>
            </a:r>
            <a:r>
              <a:rPr lang="en-US" sz="2380"/>
              <a:t>en 50 - 150 años</a:t>
            </a:r>
            <a:endParaRPr sz="2380"/>
          </a:p>
          <a:p>
            <a:pPr marL="342900" lvl="0" indent="-342900" algn="l" rtl="0">
              <a:lnSpc>
                <a:spcPct val="80000"/>
              </a:lnSpc>
              <a:spcBef>
                <a:spcPts val="1600"/>
              </a:spcBef>
              <a:spcAft>
                <a:spcPts val="0"/>
              </a:spcAft>
              <a:buClr>
                <a:srgbClr val="FFC84B"/>
              </a:buClr>
              <a:buSzPts val="2380"/>
              <a:buChar char="•"/>
            </a:pPr>
            <a:r>
              <a:rPr lang="en-US" sz="2380" b="1">
                <a:solidFill>
                  <a:srgbClr val="FFC84B"/>
                </a:solidFill>
              </a:rPr>
              <a:t>Aumento generalizado en la frecuencia de sequías </a:t>
            </a:r>
            <a:r>
              <a:rPr lang="en-US" sz="2380">
                <a:solidFill>
                  <a:srgbClr val="F2F2F2"/>
                </a:solidFill>
              </a:rPr>
              <a:t>a lo largo del mundo (aumento del ~60%) </a:t>
            </a:r>
            <a:endParaRPr/>
          </a:p>
          <a:p>
            <a:pPr marL="457200" lvl="0" indent="-457200" algn="l" rtl="0">
              <a:lnSpc>
                <a:spcPct val="80000"/>
              </a:lnSpc>
              <a:spcBef>
                <a:spcPts val="1600"/>
              </a:spcBef>
              <a:spcAft>
                <a:spcPts val="0"/>
              </a:spcAft>
              <a:buClr>
                <a:srgbClr val="F2F2F2"/>
              </a:buClr>
              <a:buSzPts val="2380"/>
              <a:buChar char="•"/>
            </a:pPr>
            <a:r>
              <a:rPr lang="en-US" sz="2380">
                <a:solidFill>
                  <a:srgbClr val="F2F2F2"/>
                </a:solidFill>
              </a:rPr>
              <a:t>Desertificación de la Europa Mediterránea</a:t>
            </a:r>
            <a:endParaRPr sz="2380">
              <a:solidFill>
                <a:srgbClr val="F2F2F2"/>
              </a:solidFill>
            </a:endParaRPr>
          </a:p>
          <a:p>
            <a:pPr marL="457200" lvl="0" indent="-457200" algn="l" rtl="0">
              <a:lnSpc>
                <a:spcPct val="80000"/>
              </a:lnSpc>
              <a:spcBef>
                <a:spcPts val="1600"/>
              </a:spcBef>
              <a:spcAft>
                <a:spcPts val="0"/>
              </a:spcAft>
              <a:buClr>
                <a:srgbClr val="F2F2F2"/>
              </a:buClr>
              <a:buSzPts val="2380"/>
              <a:buChar char="•"/>
            </a:pPr>
            <a:r>
              <a:rPr lang="en-US" sz="2380">
                <a:solidFill>
                  <a:srgbClr val="F2F2F2"/>
                </a:solidFill>
              </a:rPr>
              <a:t>Intensas y</a:t>
            </a:r>
            <a:r>
              <a:rPr lang="en-US" sz="2380">
                <a:solidFill>
                  <a:srgbClr val="0C4E8B"/>
                </a:solidFill>
              </a:rPr>
              <a:t> </a:t>
            </a:r>
            <a:r>
              <a:rPr lang="en-US" sz="2380" b="1">
                <a:solidFill>
                  <a:srgbClr val="FFC84B"/>
                </a:solidFill>
              </a:rPr>
              <a:t>frecuentes olas de calor e inundaciones </a:t>
            </a:r>
            <a:r>
              <a:rPr lang="en-US" sz="2380"/>
              <a:t>en muchas áreas alrededor del mundo</a:t>
            </a:r>
            <a:endParaRPr sz="2380"/>
          </a:p>
          <a:p>
            <a:pPr marL="457200" lvl="0" indent="-457200" algn="l" rtl="0">
              <a:lnSpc>
                <a:spcPct val="80000"/>
              </a:lnSpc>
              <a:spcBef>
                <a:spcPts val="1600"/>
              </a:spcBef>
              <a:spcAft>
                <a:spcPts val="0"/>
              </a:spcAft>
              <a:buClr>
                <a:schemeClr val="lt1"/>
              </a:buClr>
              <a:buSzPts val="2380"/>
              <a:buChar char="•"/>
            </a:pPr>
            <a:r>
              <a:rPr lang="en-US" sz="2380"/>
              <a:t>Calentamiento (siglos a milenios): </a:t>
            </a:r>
            <a:r>
              <a:rPr lang="en-US" sz="2380" b="1">
                <a:solidFill>
                  <a:srgbClr val="FFC84B"/>
                </a:solidFill>
              </a:rPr>
              <a:t>+ &gt;6 ˚C</a:t>
            </a:r>
            <a:r>
              <a:rPr lang="en-US" sz="2380">
                <a:solidFill>
                  <a:srgbClr val="FFC84B"/>
                </a:solidFill>
              </a:rPr>
              <a:t> </a:t>
            </a:r>
            <a:endParaRPr/>
          </a:p>
          <a:p>
            <a:pPr marL="457200" lvl="0" indent="-457200" algn="l" rtl="0">
              <a:lnSpc>
                <a:spcPct val="80000"/>
              </a:lnSpc>
              <a:spcBef>
                <a:spcPts val="1600"/>
              </a:spcBef>
              <a:spcAft>
                <a:spcPts val="0"/>
              </a:spcAft>
              <a:buClr>
                <a:srgbClr val="FFFFFF"/>
              </a:buClr>
              <a:buSzPts val="2380"/>
              <a:buChar char="•"/>
            </a:pPr>
            <a:r>
              <a:rPr lang="en-US" sz="2380">
                <a:solidFill>
                  <a:srgbClr val="FFFFFF"/>
                </a:solidFill>
              </a:rPr>
              <a:t>Equilibrio a largo plazo del aumento del nivel del mar (milenios): </a:t>
            </a:r>
            <a:r>
              <a:rPr lang="en-US" sz="2380" b="1">
                <a:solidFill>
                  <a:srgbClr val="FFC84B"/>
                </a:solidFill>
              </a:rPr>
              <a:t>~13-15 m</a:t>
            </a:r>
            <a:endParaRPr/>
          </a:p>
          <a:p>
            <a:pPr marL="457200" lvl="0" indent="-457200" algn="l" rtl="0">
              <a:lnSpc>
                <a:spcPct val="80000"/>
              </a:lnSpc>
              <a:spcBef>
                <a:spcPts val="1600"/>
              </a:spcBef>
              <a:spcAft>
                <a:spcPts val="0"/>
              </a:spcAft>
              <a:buClr>
                <a:srgbClr val="FFFFFF"/>
              </a:buClr>
              <a:buSzPts val="2380"/>
              <a:buChar char="•"/>
            </a:pPr>
            <a:r>
              <a:rPr lang="en-US" sz="2380">
                <a:solidFill>
                  <a:srgbClr val="FFFFFF"/>
                </a:solidFill>
              </a:rPr>
              <a:t>Cambio irreversible</a:t>
            </a:r>
            <a:endParaRPr/>
          </a:p>
          <a:p>
            <a:pPr marL="457200" lvl="0" indent="-306070" algn="l" rtl="0">
              <a:lnSpc>
                <a:spcPct val="80000"/>
              </a:lnSpc>
              <a:spcBef>
                <a:spcPts val="1600"/>
              </a:spcBef>
              <a:spcAft>
                <a:spcPts val="0"/>
              </a:spcAft>
              <a:buClr>
                <a:schemeClr val="lt1"/>
              </a:buClr>
              <a:buSzPts val="2380"/>
              <a:buNone/>
            </a:pPr>
            <a:endParaRPr sz="2380">
              <a:solidFill>
                <a:schemeClr val="accent2"/>
              </a:solidFill>
            </a:endParaRPr>
          </a:p>
          <a:p>
            <a:pPr marL="228600" lvl="0" indent="-77470" algn="l" rtl="0">
              <a:lnSpc>
                <a:spcPct val="80000"/>
              </a:lnSpc>
              <a:spcBef>
                <a:spcPts val="1600"/>
              </a:spcBef>
              <a:spcAft>
                <a:spcPts val="0"/>
              </a:spcAft>
              <a:buClr>
                <a:schemeClr val="lt1"/>
              </a:buClr>
              <a:buSzPts val="2380"/>
              <a:buNone/>
            </a:pPr>
            <a:endParaRPr sz="2380"/>
          </a:p>
        </p:txBody>
      </p:sp>
      <p:pic>
        <p:nvPicPr>
          <p:cNvPr id="604" name="Google Shape;604;p80"/>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1"/>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4400"/>
              <a:buFont typeface="Helvetica Neue"/>
              <a:buNone/>
            </a:pPr>
            <a:r>
              <a:rPr lang="en-US" sz="4400">
                <a:solidFill>
                  <a:srgbClr val="FFFFFF"/>
                </a:solidFill>
              </a:rPr>
              <a:t>3- 4 ºC de calentamiento (5.4- 7.2˚F)</a:t>
            </a:r>
            <a:endParaRPr/>
          </a:p>
        </p:txBody>
      </p:sp>
      <p:sp>
        <p:nvSpPr>
          <p:cNvPr id="611" name="Google Shape;611;p81"/>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Clr>
                <a:srgbClr val="FFFFFF"/>
              </a:buClr>
              <a:buSzPts val="2127"/>
              <a:buChar char="•"/>
            </a:pPr>
            <a:r>
              <a:rPr lang="en-US" sz="2127">
                <a:solidFill>
                  <a:srgbClr val="FFFFFF"/>
                </a:solidFill>
              </a:rPr>
              <a:t>Aumento en este siglo del nivel del mar de </a:t>
            </a:r>
            <a:r>
              <a:rPr lang="en-US" sz="2127" b="1">
                <a:solidFill>
                  <a:srgbClr val="FFC84B"/>
                </a:solidFill>
              </a:rPr>
              <a:t>~1.0 m </a:t>
            </a:r>
            <a:endParaRPr/>
          </a:p>
          <a:p>
            <a:pPr marL="457200" lvl="0" indent="-457200" algn="l" rtl="0">
              <a:lnSpc>
                <a:spcPct val="80000"/>
              </a:lnSpc>
              <a:spcBef>
                <a:spcPts val="1000"/>
              </a:spcBef>
              <a:spcAft>
                <a:spcPts val="0"/>
              </a:spcAft>
              <a:buClr>
                <a:srgbClr val="FFC84B"/>
              </a:buClr>
              <a:buSzPts val="2127"/>
              <a:buChar char="•"/>
            </a:pPr>
            <a:r>
              <a:rPr lang="en-US" sz="2127" b="1">
                <a:solidFill>
                  <a:srgbClr val="FFC84B"/>
                </a:solidFill>
              </a:rPr>
              <a:t>~ 7.4% </a:t>
            </a:r>
            <a:r>
              <a:rPr lang="en-US" sz="2127">
                <a:solidFill>
                  <a:srgbClr val="FFFFFF"/>
                </a:solidFill>
              </a:rPr>
              <a:t>de aumento en la proporción de tierras con sequías (comparados a hoy) </a:t>
            </a:r>
            <a:endParaRPr/>
          </a:p>
          <a:p>
            <a:pPr marL="914400" lvl="1" indent="-457200" algn="l" rtl="0">
              <a:lnSpc>
                <a:spcPct val="80000"/>
              </a:lnSpc>
              <a:spcBef>
                <a:spcPts val="500"/>
              </a:spcBef>
              <a:spcAft>
                <a:spcPts val="0"/>
              </a:spcAft>
              <a:buClr>
                <a:srgbClr val="FFFFFF"/>
              </a:buClr>
              <a:buSzPts val="2127"/>
              <a:buFont typeface="Courier New"/>
              <a:buChar char="o"/>
            </a:pPr>
            <a:r>
              <a:rPr lang="en-US" sz="2127">
                <a:solidFill>
                  <a:srgbClr val="FFFFFF"/>
                </a:solidFill>
              </a:rPr>
              <a:t>Las posibilidades de sequía aumentan de un 5% (uno cada 20 años) a </a:t>
            </a:r>
            <a:r>
              <a:rPr lang="en-US" sz="2127" b="1">
                <a:solidFill>
                  <a:srgbClr val="FFC84B"/>
                </a:solidFill>
              </a:rPr>
              <a:t>50% para el 2030, y a 90% para el 2100</a:t>
            </a:r>
            <a:r>
              <a:rPr lang="en-US" sz="2127">
                <a:solidFill>
                  <a:srgbClr val="FFFFFF"/>
                </a:solidFill>
              </a:rPr>
              <a:t> in el Amazonas </a:t>
            </a:r>
            <a:endParaRPr/>
          </a:p>
          <a:p>
            <a:pPr marL="914400" lvl="1" indent="-457200" algn="l" rtl="0">
              <a:lnSpc>
                <a:spcPct val="80000"/>
              </a:lnSpc>
              <a:spcBef>
                <a:spcPts val="500"/>
              </a:spcBef>
              <a:spcAft>
                <a:spcPts val="0"/>
              </a:spcAft>
              <a:buClr>
                <a:srgbClr val="FFFFFF"/>
              </a:buClr>
              <a:buSzPts val="2127"/>
              <a:buFont typeface="Courier New"/>
              <a:buChar char="o"/>
            </a:pPr>
            <a:r>
              <a:rPr lang="en-US" sz="2127">
                <a:solidFill>
                  <a:srgbClr val="FFFFFF"/>
                </a:solidFill>
              </a:rPr>
              <a:t>Desertificación de Centroamérica y el norte de Sudamérica, incluyendo la Selva del Amazonas </a:t>
            </a:r>
            <a:endParaRPr/>
          </a:p>
          <a:p>
            <a:pPr marL="457200" lvl="0" indent="-457200" algn="l" rtl="0">
              <a:lnSpc>
                <a:spcPct val="80000"/>
              </a:lnSpc>
              <a:spcBef>
                <a:spcPts val="1000"/>
              </a:spcBef>
              <a:spcAft>
                <a:spcPts val="0"/>
              </a:spcAft>
              <a:buClr>
                <a:srgbClr val="FFC84B"/>
              </a:buClr>
              <a:buSzPts val="2127"/>
              <a:buChar char="•"/>
            </a:pPr>
            <a:r>
              <a:rPr lang="en-US" sz="2127" b="1">
                <a:solidFill>
                  <a:srgbClr val="FFC84B"/>
                </a:solidFill>
              </a:rPr>
              <a:t>~17%</a:t>
            </a:r>
            <a:r>
              <a:rPr lang="en-US" sz="2127">
                <a:solidFill>
                  <a:srgbClr val="FFFFFF"/>
                </a:solidFill>
              </a:rPr>
              <a:t> de reducción del agua fresca (vs. hoy) </a:t>
            </a:r>
            <a:endParaRPr/>
          </a:p>
          <a:p>
            <a:pPr marL="457200" lvl="0" indent="-457200" algn="l" rtl="0">
              <a:lnSpc>
                <a:spcPct val="80000"/>
              </a:lnSpc>
              <a:spcBef>
                <a:spcPts val="1000"/>
              </a:spcBef>
              <a:spcAft>
                <a:spcPts val="0"/>
              </a:spcAft>
              <a:buClr>
                <a:srgbClr val="FFC84B"/>
              </a:buClr>
              <a:buSzPts val="2127"/>
              <a:buChar char="•"/>
            </a:pPr>
            <a:r>
              <a:rPr lang="en-US" sz="2127" b="1">
                <a:solidFill>
                  <a:srgbClr val="FFC84B"/>
                </a:solidFill>
              </a:rPr>
              <a:t>Duplicación</a:t>
            </a:r>
            <a:r>
              <a:rPr lang="en-US" sz="2127">
                <a:solidFill>
                  <a:srgbClr val="FFFFFF"/>
                </a:solidFill>
              </a:rPr>
              <a:t> de daños por incendios forestales comparando con +2-3 </a:t>
            </a:r>
            <a:r>
              <a:rPr lang="en-US" sz="2127" baseline="30000">
                <a:solidFill>
                  <a:srgbClr val="FFFFFF"/>
                </a:solidFill>
              </a:rPr>
              <a:t>o</a:t>
            </a:r>
            <a:r>
              <a:rPr lang="en-US" sz="2127">
                <a:solidFill>
                  <a:srgbClr val="FFFFFF"/>
                </a:solidFill>
              </a:rPr>
              <a:t>C </a:t>
            </a:r>
            <a:endParaRPr/>
          </a:p>
          <a:p>
            <a:pPr marL="457200" lvl="0" indent="-457200" algn="l" rtl="0">
              <a:lnSpc>
                <a:spcPct val="80000"/>
              </a:lnSpc>
              <a:spcBef>
                <a:spcPts val="1000"/>
              </a:spcBef>
              <a:spcAft>
                <a:spcPts val="0"/>
              </a:spcAft>
              <a:buClr>
                <a:srgbClr val="FFC84B"/>
              </a:buClr>
              <a:buSzPts val="2127"/>
              <a:buChar char="•"/>
            </a:pPr>
            <a:r>
              <a:rPr lang="en-US" sz="2127" b="1">
                <a:solidFill>
                  <a:srgbClr val="FFC84B"/>
                </a:solidFill>
              </a:rPr>
              <a:t>~21-52% </a:t>
            </a:r>
            <a:r>
              <a:rPr lang="en-US" sz="2127">
                <a:solidFill>
                  <a:srgbClr val="FFFFFF"/>
                </a:solidFill>
              </a:rPr>
              <a:t>de especies de plantas y animales con peligro de extinción sólo debido a cambios en el clima</a:t>
            </a:r>
            <a:endParaRPr sz="2127">
              <a:solidFill>
                <a:srgbClr val="FFFFFF"/>
              </a:solidFill>
            </a:endParaRPr>
          </a:p>
          <a:p>
            <a:pPr marL="457200" lvl="0" indent="-457200" algn="l" rtl="0">
              <a:lnSpc>
                <a:spcPct val="80000"/>
              </a:lnSpc>
              <a:spcBef>
                <a:spcPts val="1000"/>
              </a:spcBef>
              <a:spcAft>
                <a:spcPts val="0"/>
              </a:spcAft>
              <a:buClr>
                <a:srgbClr val="FFFFFF"/>
              </a:buClr>
              <a:buSzPts val="2127"/>
              <a:buChar char="•"/>
            </a:pPr>
            <a:r>
              <a:rPr lang="en-US" sz="2127">
                <a:solidFill>
                  <a:srgbClr val="FFFFFF"/>
                </a:solidFill>
              </a:rPr>
              <a:t>Huracanes más severos (categoria 5.5 en lugar de 5)</a:t>
            </a:r>
            <a:endParaRPr/>
          </a:p>
          <a:p>
            <a:pPr marL="457200" lvl="0" indent="-457200" algn="l" rtl="0">
              <a:lnSpc>
                <a:spcPct val="80000"/>
              </a:lnSpc>
              <a:spcBef>
                <a:spcPts val="1000"/>
              </a:spcBef>
              <a:spcAft>
                <a:spcPts val="0"/>
              </a:spcAft>
              <a:buClr>
                <a:srgbClr val="FFFFFF"/>
              </a:buClr>
              <a:buSzPts val="2127"/>
              <a:buChar char="•"/>
            </a:pPr>
            <a:r>
              <a:rPr lang="en-US" sz="2127">
                <a:solidFill>
                  <a:srgbClr val="FFFFFF"/>
                </a:solidFill>
              </a:rPr>
              <a:t>Calentamiento de (siglos a milenios) </a:t>
            </a:r>
            <a:r>
              <a:rPr lang="en-US" sz="2127" b="1">
                <a:solidFill>
                  <a:srgbClr val="FFC84B"/>
                </a:solidFill>
              </a:rPr>
              <a:t>+5.8–7.8 </a:t>
            </a:r>
            <a:r>
              <a:rPr lang="en-US" sz="2127" b="1" baseline="30000">
                <a:solidFill>
                  <a:srgbClr val="FFC84B"/>
                </a:solidFill>
              </a:rPr>
              <a:t>o</a:t>
            </a:r>
            <a:r>
              <a:rPr lang="en-US" sz="2127" b="1">
                <a:solidFill>
                  <a:srgbClr val="FFC84B"/>
                </a:solidFill>
              </a:rPr>
              <a:t>C</a:t>
            </a:r>
            <a:endParaRPr sz="2127" b="1">
              <a:solidFill>
                <a:srgbClr val="FFC84B"/>
              </a:solidFill>
            </a:endParaRPr>
          </a:p>
          <a:p>
            <a:pPr marL="457200" lvl="0" indent="-457200" algn="l" rtl="0">
              <a:lnSpc>
                <a:spcPct val="80000"/>
              </a:lnSpc>
              <a:spcBef>
                <a:spcPts val="1000"/>
              </a:spcBef>
              <a:spcAft>
                <a:spcPts val="0"/>
              </a:spcAft>
              <a:buClr>
                <a:srgbClr val="FFFFFF"/>
              </a:buClr>
              <a:buSzPts val="2127"/>
              <a:buChar char="•"/>
            </a:pPr>
            <a:r>
              <a:rPr lang="en-US" sz="2127">
                <a:solidFill>
                  <a:srgbClr val="FFFFFF"/>
                </a:solidFill>
              </a:rPr>
              <a:t>Nivel del mar aumenta a </a:t>
            </a:r>
            <a:r>
              <a:rPr lang="en-US" sz="2127" b="1">
                <a:solidFill>
                  <a:srgbClr val="FFC84B"/>
                </a:solidFill>
              </a:rPr>
              <a:t>~13-15 m (or ~40-50 ft) </a:t>
            </a:r>
            <a:endParaRPr/>
          </a:p>
          <a:p>
            <a:pPr marL="457200" lvl="0" indent="-322135" algn="l" rtl="0">
              <a:lnSpc>
                <a:spcPct val="80000"/>
              </a:lnSpc>
              <a:spcBef>
                <a:spcPts val="1000"/>
              </a:spcBef>
              <a:spcAft>
                <a:spcPts val="0"/>
              </a:spcAft>
              <a:buClr>
                <a:schemeClr val="lt1"/>
              </a:buClr>
              <a:buSzPts val="2127"/>
              <a:buNone/>
            </a:pPr>
            <a:endParaRPr sz="2127">
              <a:solidFill>
                <a:srgbClr val="FFFFFF"/>
              </a:solidFill>
            </a:endParaRPr>
          </a:p>
          <a:p>
            <a:pPr marL="228600" lvl="0" indent="-64135" algn="l" rtl="0">
              <a:lnSpc>
                <a:spcPct val="80000"/>
              </a:lnSpc>
              <a:spcBef>
                <a:spcPts val="1000"/>
              </a:spcBef>
              <a:spcAft>
                <a:spcPts val="0"/>
              </a:spcAft>
              <a:buClr>
                <a:schemeClr val="lt1"/>
              </a:buClr>
              <a:buSzPts val="2590"/>
              <a:buNone/>
            </a:pPr>
            <a:endParaRPr sz="2590"/>
          </a:p>
        </p:txBody>
      </p:sp>
      <p:pic>
        <p:nvPicPr>
          <p:cNvPr id="612" name="Google Shape;612;p81"/>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82"/>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400"/>
              <a:buFont typeface="Helvetica Neue"/>
              <a:buNone/>
            </a:pPr>
            <a:r>
              <a:rPr lang="en-US" sz="4400">
                <a:solidFill>
                  <a:schemeClr val="lt1"/>
                </a:solidFill>
              </a:rPr>
              <a:t>2- 3 ºC de calentamiento (3.6- 5.4˚F)</a:t>
            </a:r>
            <a:endParaRPr/>
          </a:p>
        </p:txBody>
      </p:sp>
      <p:sp>
        <p:nvSpPr>
          <p:cNvPr id="619" name="Google Shape;619;p82"/>
          <p:cNvSpPr txBox="1">
            <a:spLocks noGrp="1"/>
          </p:cNvSpPr>
          <p:nvPr>
            <p:ph type="body" idx="1"/>
          </p:nvPr>
        </p:nvSpPr>
        <p:spPr>
          <a:xfrm>
            <a:off x="466721" y="1416846"/>
            <a:ext cx="11330043" cy="4647334"/>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
                <a:schemeClr val="lt1"/>
              </a:buClr>
              <a:buSzPts val="2220"/>
              <a:buChar char="•"/>
            </a:pPr>
            <a:r>
              <a:rPr lang="en-US" sz="2220"/>
              <a:t>Aumento en este siglo del nivel del mar de </a:t>
            </a:r>
            <a:r>
              <a:rPr lang="en-US" sz="2220" b="1">
                <a:solidFill>
                  <a:srgbClr val="FFC84B"/>
                </a:solidFill>
              </a:rPr>
              <a:t>~0.90m </a:t>
            </a:r>
            <a:endParaRPr/>
          </a:p>
          <a:p>
            <a:pPr marL="457200" lvl="0" indent="-457200" algn="l" rtl="0">
              <a:lnSpc>
                <a:spcPct val="100000"/>
              </a:lnSpc>
              <a:spcBef>
                <a:spcPts val="1000"/>
              </a:spcBef>
              <a:spcAft>
                <a:spcPts val="0"/>
              </a:spcAft>
              <a:buClr>
                <a:srgbClr val="FFC84B"/>
              </a:buClr>
              <a:buSzPts val="2220"/>
              <a:buChar char="•"/>
            </a:pPr>
            <a:r>
              <a:rPr lang="en-US" sz="2220" b="1">
                <a:solidFill>
                  <a:srgbClr val="FFC84B"/>
                </a:solidFill>
              </a:rPr>
              <a:t>~14% </a:t>
            </a:r>
            <a:r>
              <a:rPr lang="en-US" sz="2220"/>
              <a:t>de reducción de acceso al agua fresca (comparado con hoy) </a:t>
            </a:r>
            <a:endParaRPr/>
          </a:p>
          <a:p>
            <a:pPr marL="457200" lvl="0" indent="-457200" algn="l" rtl="0">
              <a:lnSpc>
                <a:spcPct val="100000"/>
              </a:lnSpc>
              <a:spcBef>
                <a:spcPts val="1000"/>
              </a:spcBef>
              <a:spcAft>
                <a:spcPts val="0"/>
              </a:spcAft>
              <a:buClr>
                <a:srgbClr val="FFC84B"/>
              </a:buClr>
              <a:buSzPts val="2220"/>
              <a:buChar char="•"/>
            </a:pPr>
            <a:r>
              <a:rPr lang="en-US" sz="2220" b="1">
                <a:solidFill>
                  <a:srgbClr val="FFC84B"/>
                </a:solidFill>
              </a:rPr>
              <a:t>~ 6% </a:t>
            </a:r>
            <a:r>
              <a:rPr lang="en-US" sz="2220"/>
              <a:t>de aumento en la proporción de agua bajo sequías (comparados con hoy)</a:t>
            </a:r>
            <a:endParaRPr/>
          </a:p>
          <a:p>
            <a:pPr marL="1371600" lvl="2" indent="-457200" algn="l" rtl="0">
              <a:lnSpc>
                <a:spcPct val="100000"/>
              </a:lnSpc>
              <a:spcBef>
                <a:spcPts val="500"/>
              </a:spcBef>
              <a:spcAft>
                <a:spcPts val="0"/>
              </a:spcAft>
              <a:buClr>
                <a:schemeClr val="lt1"/>
              </a:buClr>
              <a:buSzPts val="2220"/>
              <a:buFont typeface="Courier New"/>
              <a:buChar char="o"/>
            </a:pPr>
            <a:r>
              <a:rPr lang="en-US" sz="2220"/>
              <a:t>Específicamente Sudamérica va a ser la más dañada</a:t>
            </a:r>
            <a:endParaRPr sz="2220"/>
          </a:p>
          <a:p>
            <a:pPr marL="457200" lvl="0" indent="-457200" algn="l" rtl="0">
              <a:lnSpc>
                <a:spcPct val="100000"/>
              </a:lnSpc>
              <a:spcBef>
                <a:spcPts val="1000"/>
              </a:spcBef>
              <a:spcAft>
                <a:spcPts val="0"/>
              </a:spcAft>
              <a:buClr>
                <a:schemeClr val="lt1"/>
              </a:buClr>
              <a:buSzPts val="2220"/>
              <a:buChar char="•"/>
            </a:pPr>
            <a:r>
              <a:rPr lang="en-US" sz="2220"/>
              <a:t>Se duplica el daño por incendios forestales comparado con </a:t>
            </a:r>
            <a:r>
              <a:rPr lang="en-US" sz="2220" b="1">
                <a:solidFill>
                  <a:srgbClr val="FFC84B"/>
                </a:solidFill>
              </a:rPr>
              <a:t>+1-2 ºC </a:t>
            </a:r>
            <a:endParaRPr/>
          </a:p>
          <a:p>
            <a:pPr marL="457200" lvl="0" indent="-457200" algn="l" rtl="0">
              <a:lnSpc>
                <a:spcPct val="100000"/>
              </a:lnSpc>
              <a:spcBef>
                <a:spcPts val="1000"/>
              </a:spcBef>
              <a:spcAft>
                <a:spcPts val="0"/>
              </a:spcAft>
              <a:buClr>
                <a:srgbClr val="FFC84B"/>
              </a:buClr>
              <a:buSzPts val="2220"/>
              <a:buChar char="•"/>
            </a:pPr>
            <a:r>
              <a:rPr lang="en-US" sz="2220" b="1">
                <a:solidFill>
                  <a:srgbClr val="FFC84B"/>
                </a:solidFill>
              </a:rPr>
              <a:t>~21-52%</a:t>
            </a:r>
            <a:r>
              <a:rPr lang="en-US" sz="2220"/>
              <a:t> de plantas y animales en peligro de extinción </a:t>
            </a:r>
            <a:endParaRPr/>
          </a:p>
          <a:p>
            <a:pPr marL="457200" lvl="0" indent="-457200" algn="l" rtl="0">
              <a:lnSpc>
                <a:spcPct val="100000"/>
              </a:lnSpc>
              <a:spcBef>
                <a:spcPts val="1000"/>
              </a:spcBef>
              <a:spcAft>
                <a:spcPts val="0"/>
              </a:spcAft>
              <a:buClr>
                <a:schemeClr val="lt1"/>
              </a:buClr>
              <a:buSzPts val="2220"/>
              <a:buChar char="•"/>
            </a:pPr>
            <a:r>
              <a:rPr lang="en-US" sz="2220"/>
              <a:t>Aumentos de temperatura (siglos a milenios) </a:t>
            </a:r>
            <a:r>
              <a:rPr lang="en-US" sz="2220" b="1">
                <a:solidFill>
                  <a:srgbClr val="FFC84B"/>
                </a:solidFill>
              </a:rPr>
              <a:t>+3.5–5.8 ºC</a:t>
            </a:r>
            <a:r>
              <a:rPr lang="en-US" sz="2220"/>
              <a:t> </a:t>
            </a:r>
            <a:endParaRPr/>
          </a:p>
          <a:p>
            <a:pPr marL="457200" lvl="0" indent="-457200" algn="l" rtl="0">
              <a:lnSpc>
                <a:spcPct val="100000"/>
              </a:lnSpc>
              <a:spcBef>
                <a:spcPts val="1000"/>
              </a:spcBef>
              <a:spcAft>
                <a:spcPts val="0"/>
              </a:spcAft>
              <a:buClr>
                <a:schemeClr val="lt1"/>
              </a:buClr>
              <a:buSzPts val="2220"/>
              <a:buChar char="•"/>
            </a:pPr>
            <a:r>
              <a:rPr lang="en-US" sz="2220"/>
              <a:t>Aumentos del nivel del mar de </a:t>
            </a:r>
            <a:r>
              <a:rPr lang="en-US" sz="2220" b="1">
                <a:solidFill>
                  <a:srgbClr val="FFC84B"/>
                </a:solidFill>
              </a:rPr>
              <a:t>~10-15 m (or ~30-50 ft) </a:t>
            </a:r>
            <a:endParaRPr/>
          </a:p>
          <a:p>
            <a:pPr marL="1371600" lvl="2" indent="-457200" algn="l" rtl="0">
              <a:lnSpc>
                <a:spcPct val="100000"/>
              </a:lnSpc>
              <a:spcBef>
                <a:spcPts val="500"/>
              </a:spcBef>
              <a:spcAft>
                <a:spcPts val="0"/>
              </a:spcAft>
              <a:buClr>
                <a:schemeClr val="lt1"/>
              </a:buClr>
              <a:buSzPts val="2220"/>
              <a:buFont typeface="Courier New"/>
              <a:buChar char="o"/>
            </a:pPr>
            <a:r>
              <a:rPr lang="en-US" sz="2220"/>
              <a:t>Con </a:t>
            </a:r>
            <a:r>
              <a:rPr lang="en-US" sz="2220" b="1">
                <a:solidFill>
                  <a:srgbClr val="FFC84B"/>
                </a:solidFill>
              </a:rPr>
              <a:t>5 m de aumento del nivel del mar</a:t>
            </a:r>
            <a:r>
              <a:rPr lang="en-US" sz="2220"/>
              <a:t>, Miami, la mayor parte de Manhattan, Centro de Londres, Bangkok, Bombay y Shanghai estarían inundados</a:t>
            </a:r>
            <a:endParaRPr sz="2220"/>
          </a:p>
          <a:p>
            <a:pPr marL="228600" lvl="0" indent="-64135" algn="l" rtl="0">
              <a:lnSpc>
                <a:spcPct val="100000"/>
              </a:lnSpc>
              <a:spcBef>
                <a:spcPts val="1000"/>
              </a:spcBef>
              <a:spcAft>
                <a:spcPts val="0"/>
              </a:spcAft>
              <a:buClr>
                <a:schemeClr val="lt1"/>
              </a:buClr>
              <a:buSzPts val="2590"/>
              <a:buNone/>
            </a:pPr>
            <a:endParaRPr sz="2590"/>
          </a:p>
        </p:txBody>
      </p:sp>
      <p:pic>
        <p:nvPicPr>
          <p:cNvPr id="620" name="Google Shape;620;p82"/>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3"/>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400"/>
              <a:buFont typeface="Helvetica Neue"/>
              <a:buNone/>
            </a:pPr>
            <a:r>
              <a:rPr lang="en-US" sz="4400">
                <a:solidFill>
                  <a:schemeClr val="lt1"/>
                </a:solidFill>
              </a:rPr>
              <a:t>~2 ˚C de calentamiento (3.6˚F) </a:t>
            </a:r>
            <a:endParaRPr/>
          </a:p>
        </p:txBody>
      </p:sp>
      <p:sp>
        <p:nvSpPr>
          <p:cNvPr id="627" name="Google Shape;627;p83"/>
          <p:cNvSpPr txBox="1">
            <a:spLocks noGrp="1"/>
          </p:cNvSpPr>
          <p:nvPr>
            <p:ph type="body" idx="1"/>
          </p:nvPr>
        </p:nvSpPr>
        <p:spPr>
          <a:xfrm>
            <a:off x="466722" y="1416846"/>
            <a:ext cx="11261452" cy="4058668"/>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Clr>
                <a:schemeClr val="lt1"/>
              </a:buClr>
              <a:buSzPts val="2040"/>
              <a:buChar char="•"/>
            </a:pPr>
            <a:r>
              <a:rPr lang="en-US" sz="2040"/>
              <a:t>Aumento del nivel del mar en este siglo </a:t>
            </a:r>
            <a:r>
              <a:rPr lang="en-US" sz="2040" b="1">
                <a:solidFill>
                  <a:srgbClr val="FFC84B"/>
                </a:solidFill>
              </a:rPr>
              <a:t>~0.50m </a:t>
            </a:r>
            <a:endParaRPr/>
          </a:p>
          <a:p>
            <a:pPr marL="457200" lvl="0" indent="-457200" algn="l" rtl="0">
              <a:lnSpc>
                <a:spcPct val="80000"/>
              </a:lnSpc>
              <a:spcBef>
                <a:spcPts val="1000"/>
              </a:spcBef>
              <a:spcAft>
                <a:spcPts val="0"/>
              </a:spcAft>
              <a:buClr>
                <a:schemeClr val="lt1"/>
              </a:buClr>
              <a:buSzPts val="2040"/>
              <a:buChar char="•"/>
            </a:pPr>
            <a:r>
              <a:rPr lang="en-US" sz="2040"/>
              <a:t>Disminuye la producción global de cultivos básicos:</a:t>
            </a:r>
            <a:endParaRPr/>
          </a:p>
          <a:p>
            <a:pPr marL="1371600" lvl="2" indent="-457200" algn="l" rtl="0">
              <a:lnSpc>
                <a:spcPct val="80000"/>
              </a:lnSpc>
              <a:spcBef>
                <a:spcPts val="500"/>
              </a:spcBef>
              <a:spcAft>
                <a:spcPts val="0"/>
              </a:spcAft>
              <a:buClr>
                <a:schemeClr val="lt1"/>
              </a:buClr>
              <a:buSzPts val="2040"/>
              <a:buFont typeface="Courier New"/>
              <a:buChar char="o"/>
            </a:pPr>
            <a:r>
              <a:rPr lang="en-US" sz="2040"/>
              <a:t>Trigo -8-37% </a:t>
            </a:r>
            <a:endParaRPr/>
          </a:p>
          <a:p>
            <a:pPr marL="1371600" lvl="2" indent="-457200" algn="l" rtl="0">
              <a:lnSpc>
                <a:spcPct val="80000"/>
              </a:lnSpc>
              <a:spcBef>
                <a:spcPts val="500"/>
              </a:spcBef>
              <a:spcAft>
                <a:spcPts val="0"/>
              </a:spcAft>
              <a:buClr>
                <a:schemeClr val="lt1"/>
              </a:buClr>
              <a:buSzPts val="2040"/>
              <a:buFont typeface="Courier New"/>
              <a:buChar char="o"/>
            </a:pPr>
            <a:r>
              <a:rPr lang="en-US" sz="2040"/>
              <a:t>Maíz -6-38% </a:t>
            </a:r>
            <a:endParaRPr/>
          </a:p>
          <a:p>
            <a:pPr marL="457200" lvl="0" indent="-457200" algn="l" rtl="0">
              <a:lnSpc>
                <a:spcPct val="80000"/>
              </a:lnSpc>
              <a:spcBef>
                <a:spcPts val="1000"/>
              </a:spcBef>
              <a:spcAft>
                <a:spcPts val="0"/>
              </a:spcAft>
              <a:buClr>
                <a:schemeClr val="lt1"/>
              </a:buClr>
              <a:buSzPts val="2040"/>
              <a:buChar char="•"/>
            </a:pPr>
            <a:r>
              <a:rPr lang="en-US" sz="2040"/>
              <a:t>Severos derretimientos de glacieres</a:t>
            </a:r>
            <a:endParaRPr sz="2040" b="1">
              <a:solidFill>
                <a:srgbClr val="FFC84B"/>
              </a:solidFill>
            </a:endParaRPr>
          </a:p>
          <a:p>
            <a:pPr marL="457200" lvl="0" indent="-457200" algn="l" rtl="0">
              <a:lnSpc>
                <a:spcPct val="80000"/>
              </a:lnSpc>
              <a:spcBef>
                <a:spcPts val="1000"/>
              </a:spcBef>
              <a:spcAft>
                <a:spcPts val="0"/>
              </a:spcAft>
              <a:buClr>
                <a:srgbClr val="FFC84B"/>
              </a:buClr>
              <a:buSzPts val="2040"/>
              <a:buChar char="•"/>
            </a:pPr>
            <a:r>
              <a:rPr lang="en-US" sz="2040" b="1">
                <a:solidFill>
                  <a:srgbClr val="FFC84B"/>
                </a:solidFill>
              </a:rPr>
              <a:t>~8%</a:t>
            </a:r>
            <a:r>
              <a:rPr lang="en-US" sz="2040"/>
              <a:t>  de reducción al acceso al agua fresca (comparado con hoy) </a:t>
            </a:r>
            <a:endParaRPr/>
          </a:p>
          <a:p>
            <a:pPr marL="457200" lvl="0" indent="-457200" algn="l" rtl="0">
              <a:lnSpc>
                <a:spcPct val="80000"/>
              </a:lnSpc>
              <a:spcBef>
                <a:spcPts val="1000"/>
              </a:spcBef>
              <a:spcAft>
                <a:spcPts val="0"/>
              </a:spcAft>
              <a:buClr>
                <a:srgbClr val="FFC84B"/>
              </a:buClr>
              <a:buSzPts val="2040"/>
              <a:buChar char="•"/>
            </a:pPr>
            <a:r>
              <a:rPr lang="en-US" sz="2040" b="1">
                <a:solidFill>
                  <a:srgbClr val="FFC84B"/>
                </a:solidFill>
              </a:rPr>
              <a:t>~4%</a:t>
            </a:r>
            <a:r>
              <a:rPr lang="en-US" sz="2040"/>
              <a:t> de aumento en la proporción global de tierras bajo sequía (comparado con hoy)</a:t>
            </a:r>
            <a:endParaRPr/>
          </a:p>
          <a:p>
            <a:pPr marL="457200" lvl="0" indent="-457200" algn="l" rtl="0">
              <a:lnSpc>
                <a:spcPct val="80000"/>
              </a:lnSpc>
              <a:spcBef>
                <a:spcPts val="1000"/>
              </a:spcBef>
              <a:spcAft>
                <a:spcPts val="0"/>
              </a:spcAft>
              <a:buClr>
                <a:srgbClr val="FFC84B"/>
              </a:buClr>
              <a:buSzPts val="2040"/>
              <a:buChar char="•"/>
            </a:pPr>
            <a:r>
              <a:rPr lang="en-US" sz="2040" b="1">
                <a:solidFill>
                  <a:srgbClr val="FFC84B"/>
                </a:solidFill>
              </a:rPr>
              <a:t>9-31%</a:t>
            </a:r>
            <a:r>
              <a:rPr lang="en-US" sz="2040"/>
              <a:t> de plantas y animales en peligro de extinción </a:t>
            </a:r>
            <a:endParaRPr/>
          </a:p>
          <a:p>
            <a:pPr marL="457200" lvl="0" indent="-457200" algn="l" rtl="0">
              <a:lnSpc>
                <a:spcPct val="80000"/>
              </a:lnSpc>
              <a:spcBef>
                <a:spcPts val="1000"/>
              </a:spcBef>
              <a:spcAft>
                <a:spcPts val="0"/>
              </a:spcAft>
              <a:buClr>
                <a:schemeClr val="lt1"/>
              </a:buClr>
              <a:buSzPts val="2040"/>
              <a:buChar char="•"/>
            </a:pPr>
            <a:r>
              <a:rPr lang="en-US" sz="2040"/>
              <a:t>Aumentos de </a:t>
            </a:r>
            <a:r>
              <a:rPr lang="en-US" sz="2040" b="1">
                <a:solidFill>
                  <a:srgbClr val="FFC84B"/>
                </a:solidFill>
              </a:rPr>
              <a:t>+2-3.8 </a:t>
            </a:r>
            <a:r>
              <a:rPr lang="en-US" sz="2040" b="1" baseline="30000">
                <a:solidFill>
                  <a:srgbClr val="FFC84B"/>
                </a:solidFill>
              </a:rPr>
              <a:t>o</a:t>
            </a:r>
            <a:r>
              <a:rPr lang="en-US" sz="2040" b="1">
                <a:solidFill>
                  <a:srgbClr val="FFC84B"/>
                </a:solidFill>
              </a:rPr>
              <a:t>C </a:t>
            </a:r>
            <a:r>
              <a:rPr lang="en-US" sz="2040"/>
              <a:t>(milenios) </a:t>
            </a:r>
            <a:endParaRPr sz="2040" b="1">
              <a:solidFill>
                <a:srgbClr val="FFC84B"/>
              </a:solidFill>
            </a:endParaRPr>
          </a:p>
          <a:p>
            <a:pPr marL="457200" lvl="0" indent="-457200" algn="l" rtl="0">
              <a:lnSpc>
                <a:spcPct val="80000"/>
              </a:lnSpc>
              <a:spcBef>
                <a:spcPts val="1000"/>
              </a:spcBef>
              <a:spcAft>
                <a:spcPts val="0"/>
              </a:spcAft>
              <a:buClr>
                <a:schemeClr val="lt1"/>
              </a:buClr>
              <a:buSzPts val="2040"/>
              <a:buChar char="•"/>
            </a:pPr>
            <a:r>
              <a:rPr lang="en-US" sz="2040"/>
              <a:t>Aumento del nivel del mar de </a:t>
            </a:r>
            <a:r>
              <a:rPr lang="en-US" sz="2040" b="1">
                <a:solidFill>
                  <a:srgbClr val="FFC84B"/>
                </a:solidFill>
              </a:rPr>
              <a:t>~2-10 m (or ~10 – 30 ft) </a:t>
            </a:r>
            <a:r>
              <a:rPr lang="en-US" sz="2040">
                <a:solidFill>
                  <a:srgbClr val="FFFFFF"/>
                </a:solidFill>
              </a:rPr>
              <a:t>(milenios) </a:t>
            </a:r>
            <a:endParaRPr sz="2040" b="1">
              <a:solidFill>
                <a:srgbClr val="FFC84B"/>
              </a:solidFill>
            </a:endParaRPr>
          </a:p>
          <a:p>
            <a:pPr marL="457200" lvl="0" indent="-457200" algn="l" rtl="0">
              <a:lnSpc>
                <a:spcPct val="80000"/>
              </a:lnSpc>
              <a:spcBef>
                <a:spcPts val="1000"/>
              </a:spcBef>
              <a:spcAft>
                <a:spcPts val="0"/>
              </a:spcAft>
              <a:buClr>
                <a:srgbClr val="FFC84B"/>
              </a:buClr>
              <a:buSzPts val="2040"/>
              <a:buChar char="•"/>
            </a:pPr>
            <a:r>
              <a:rPr lang="en-US" sz="2040" b="1">
                <a:solidFill>
                  <a:srgbClr val="FFC84B"/>
                </a:solidFill>
              </a:rPr>
              <a:t>~90%</a:t>
            </a:r>
            <a:r>
              <a:rPr lang="en-US" sz="2040"/>
              <a:t> de los arrecifes de coral sufren blanqueamiento de corales</a:t>
            </a:r>
            <a:endParaRPr sz="2040"/>
          </a:p>
          <a:p>
            <a:pPr marL="228600" lvl="0" indent="-77470" algn="l" rtl="0">
              <a:lnSpc>
                <a:spcPct val="80000"/>
              </a:lnSpc>
              <a:spcBef>
                <a:spcPts val="1000"/>
              </a:spcBef>
              <a:spcAft>
                <a:spcPts val="0"/>
              </a:spcAft>
              <a:buClr>
                <a:schemeClr val="lt1"/>
              </a:buClr>
              <a:buSzPts val="2380"/>
              <a:buNone/>
            </a:pPr>
            <a:endParaRPr sz="2380"/>
          </a:p>
        </p:txBody>
      </p:sp>
      <p:pic>
        <p:nvPicPr>
          <p:cNvPr id="628" name="Google Shape;628;p83"/>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6" name="Google Shape;166;p33"/>
          <p:cNvSpPr txBox="1">
            <a:spLocks noGrp="1"/>
          </p:cNvSpPr>
          <p:nvPr>
            <p:ph type="ctrTitle"/>
          </p:nvPr>
        </p:nvSpPr>
        <p:spPr>
          <a:xfrm>
            <a:off x="465274" y="63846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1B643"/>
              </a:buClr>
              <a:buSzPts val="2400"/>
              <a:buFont typeface="Helvetica Neue"/>
              <a:buNone/>
            </a:pPr>
            <a:r>
              <a:rPr lang="en-US" sz="2400">
                <a:solidFill>
                  <a:srgbClr val="F1B643"/>
                </a:solidFill>
              </a:rPr>
              <a:t>En-ROADS </a:t>
            </a:r>
            <a:r>
              <a:rPr lang="en-US" sz="2400" b="0">
                <a:solidFill>
                  <a:schemeClr val="lt1"/>
                </a:solidFill>
                <a:latin typeface="Helvetica Neue Light"/>
                <a:ea typeface="Helvetica Neue Light"/>
                <a:cs typeface="Helvetica Neue Light"/>
                <a:sym typeface="Helvetica Neue Light"/>
              </a:rPr>
              <a:t>es un modelo de simulación de vanguardia para evaluar soluciones climáticas y generar escenarios climáticos para el futuro.</a:t>
            </a:r>
            <a:endParaRPr/>
          </a:p>
        </p:txBody>
      </p:sp>
      <p:pic>
        <p:nvPicPr>
          <p:cNvPr id="9" name="Imagen 8">
            <a:extLst>
              <a:ext uri="{FF2B5EF4-FFF2-40B4-BE49-F238E27FC236}">
                <a16:creationId xmlns:a16="http://schemas.microsoft.com/office/drawing/2014/main" id="{E71F7237-25FE-E846-A0E2-4CD4E132DA66}"/>
              </a:ext>
            </a:extLst>
          </p:cNvPr>
          <p:cNvPicPr>
            <a:picLocks noChangeAspect="1"/>
          </p:cNvPicPr>
          <p:nvPr/>
        </p:nvPicPr>
        <p:blipFill>
          <a:blip r:embed="rId3"/>
          <a:stretch>
            <a:fillRect/>
          </a:stretch>
        </p:blipFill>
        <p:spPr>
          <a:xfrm>
            <a:off x="1662223" y="1434455"/>
            <a:ext cx="8867554" cy="5197372"/>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84"/>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4400"/>
              <a:buFont typeface="Helvetica Neue"/>
              <a:buNone/>
            </a:pPr>
            <a:r>
              <a:rPr lang="en-US" sz="4400">
                <a:solidFill>
                  <a:srgbClr val="FFFFFF"/>
                </a:solidFill>
              </a:rPr>
              <a:t>~1.5 ºC de calentamiento (2.7˚F) </a:t>
            </a:r>
            <a:endParaRPr/>
          </a:p>
        </p:txBody>
      </p:sp>
      <p:sp>
        <p:nvSpPr>
          <p:cNvPr id="635" name="Google Shape;635;p84"/>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lt1"/>
              </a:buClr>
              <a:buSzPts val="2800"/>
              <a:buChar char="•"/>
            </a:pPr>
            <a:r>
              <a:rPr lang="en-US"/>
              <a:t>Aumento del nivel del mar en este siglo de </a:t>
            </a:r>
            <a:r>
              <a:rPr lang="en-US" b="1">
                <a:solidFill>
                  <a:srgbClr val="FFC84B"/>
                </a:solidFill>
              </a:rPr>
              <a:t>~0.40m (o ~1 ft)</a:t>
            </a:r>
            <a:endParaRPr/>
          </a:p>
          <a:p>
            <a:pPr marL="285750" lvl="0" indent="-285750" algn="l" rtl="0">
              <a:lnSpc>
                <a:spcPct val="100000"/>
              </a:lnSpc>
              <a:spcBef>
                <a:spcPts val="1600"/>
              </a:spcBef>
              <a:spcAft>
                <a:spcPts val="0"/>
              </a:spcAft>
              <a:buClr>
                <a:schemeClr val="lt1"/>
              </a:buClr>
              <a:buSzPts val="2800"/>
              <a:buChar char="•"/>
            </a:pPr>
            <a:r>
              <a:rPr lang="en-US"/>
              <a:t>Disminución en la producción de cultivos básicos:</a:t>
            </a:r>
            <a:endParaRPr/>
          </a:p>
          <a:p>
            <a:pPr marL="1257300" lvl="2" indent="-342900" algn="l" rtl="0">
              <a:lnSpc>
                <a:spcPct val="100000"/>
              </a:lnSpc>
              <a:spcBef>
                <a:spcPts val="1100"/>
              </a:spcBef>
              <a:spcAft>
                <a:spcPts val="0"/>
              </a:spcAft>
              <a:buClr>
                <a:schemeClr val="lt1"/>
              </a:buClr>
              <a:buSzPts val="2800"/>
              <a:buFont typeface="Courier New"/>
              <a:buChar char="o"/>
            </a:pPr>
            <a:r>
              <a:rPr lang="en-US" sz="2800"/>
              <a:t>Trigo -6-20% </a:t>
            </a:r>
            <a:endParaRPr/>
          </a:p>
          <a:p>
            <a:pPr marL="1257300" lvl="2" indent="-342900" algn="l" rtl="0">
              <a:lnSpc>
                <a:spcPct val="100000"/>
              </a:lnSpc>
              <a:spcBef>
                <a:spcPts val="1100"/>
              </a:spcBef>
              <a:spcAft>
                <a:spcPts val="0"/>
              </a:spcAft>
              <a:buClr>
                <a:schemeClr val="lt1"/>
              </a:buClr>
              <a:buSzPts val="2800"/>
              <a:buFont typeface="Courier New"/>
              <a:buChar char="o"/>
            </a:pPr>
            <a:r>
              <a:rPr lang="en-US" sz="2800"/>
              <a:t>Maíz -6-26% </a:t>
            </a:r>
            <a:endParaRPr/>
          </a:p>
          <a:p>
            <a:pPr marL="285750" lvl="0" indent="-285750" algn="l" rtl="0">
              <a:lnSpc>
                <a:spcPct val="100000"/>
              </a:lnSpc>
              <a:spcBef>
                <a:spcPts val="1600"/>
              </a:spcBef>
              <a:spcAft>
                <a:spcPts val="0"/>
              </a:spcAft>
              <a:buClr>
                <a:schemeClr val="lt1"/>
              </a:buClr>
              <a:buSzPts val="2800"/>
              <a:buChar char="•"/>
            </a:pPr>
            <a:r>
              <a:rPr lang="en-US"/>
              <a:t>Derretimiento moderado de glaciares</a:t>
            </a:r>
            <a:endParaRPr/>
          </a:p>
          <a:p>
            <a:pPr marL="285750" lvl="0" indent="-285750" algn="l" rtl="0">
              <a:lnSpc>
                <a:spcPct val="100000"/>
              </a:lnSpc>
              <a:spcBef>
                <a:spcPts val="1600"/>
              </a:spcBef>
              <a:spcAft>
                <a:spcPts val="0"/>
              </a:spcAft>
              <a:buClr>
                <a:srgbClr val="FFC84B"/>
              </a:buClr>
              <a:buSzPts val="2800"/>
              <a:buChar char="•"/>
            </a:pPr>
            <a:r>
              <a:rPr lang="en-US" b="1">
                <a:solidFill>
                  <a:srgbClr val="FFC84B"/>
                </a:solidFill>
              </a:rPr>
              <a:t>~70% </a:t>
            </a:r>
            <a:r>
              <a:rPr lang="en-US"/>
              <a:t>de los arrecifes de coral sufren blanqueamiento de corales</a:t>
            </a:r>
            <a:endParaRPr/>
          </a:p>
          <a:p>
            <a:pPr marL="228600" lvl="0" indent="-50800" algn="l" rtl="0">
              <a:lnSpc>
                <a:spcPct val="100000"/>
              </a:lnSpc>
              <a:spcBef>
                <a:spcPts val="1600"/>
              </a:spcBef>
              <a:spcAft>
                <a:spcPts val="0"/>
              </a:spcAft>
              <a:buClr>
                <a:schemeClr val="lt1"/>
              </a:buClr>
              <a:buSzPts val="2800"/>
              <a:buNone/>
            </a:pPr>
            <a:endParaRPr/>
          </a:p>
        </p:txBody>
      </p:sp>
      <p:pic>
        <p:nvPicPr>
          <p:cNvPr id="636" name="Google Shape;636;p84"/>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85"/>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4400"/>
              <a:buFont typeface="Helvetica Neue"/>
              <a:buNone/>
            </a:pPr>
            <a:r>
              <a:rPr lang="en-US" sz="4400">
                <a:solidFill>
                  <a:srgbClr val="FFFFFF"/>
                </a:solidFill>
              </a:rPr>
              <a:t>Beneficios de la Acción Climática</a:t>
            </a:r>
            <a:endParaRPr sz="4400">
              <a:solidFill>
                <a:srgbClr val="FFFFFF"/>
              </a:solidFill>
            </a:endParaRPr>
          </a:p>
        </p:txBody>
      </p:sp>
      <p:sp>
        <p:nvSpPr>
          <p:cNvPr id="643" name="Google Shape;643;p85"/>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FFFFFF"/>
              </a:buClr>
              <a:buSzPts val="2220"/>
              <a:buChar char="•"/>
            </a:pPr>
            <a:r>
              <a:rPr lang="en-US" sz="2220">
                <a:solidFill>
                  <a:srgbClr val="FFFFFF"/>
                </a:solidFill>
              </a:rPr>
              <a:t>Estados Unidos ahorraría billones en costos de atención medica para el 2030:</a:t>
            </a:r>
            <a:endParaRPr/>
          </a:p>
          <a:p>
            <a:pPr marL="800100" lvl="1" indent="-342900" algn="l" rtl="0">
              <a:lnSpc>
                <a:spcPct val="90000"/>
              </a:lnSpc>
              <a:spcBef>
                <a:spcPts val="500"/>
              </a:spcBef>
              <a:spcAft>
                <a:spcPts val="0"/>
              </a:spcAft>
              <a:buClr>
                <a:srgbClr val="FFFFFF"/>
              </a:buClr>
              <a:buSzPts val="2220"/>
              <a:buFont typeface="Courier New"/>
              <a:buChar char="o"/>
            </a:pPr>
            <a:r>
              <a:rPr lang="en-US" sz="2220">
                <a:solidFill>
                  <a:srgbClr val="FFFFFF"/>
                </a:solidFill>
              </a:rPr>
              <a:t>Previene </a:t>
            </a:r>
            <a:r>
              <a:rPr lang="en-US" sz="2220" b="1">
                <a:solidFill>
                  <a:srgbClr val="FFC84B"/>
                </a:solidFill>
              </a:rPr>
              <a:t>~295,000</a:t>
            </a:r>
            <a:r>
              <a:rPr lang="en-US" sz="2220">
                <a:solidFill>
                  <a:srgbClr val="FFFFFF"/>
                </a:solidFill>
              </a:rPr>
              <a:t> muertes prematuras por polución del aire (ozono y partículas) causadas por el uso de combustibles fósiles</a:t>
            </a:r>
            <a:endParaRPr sz="2220">
              <a:solidFill>
                <a:srgbClr val="FFFFFF"/>
              </a:solidFill>
            </a:endParaRPr>
          </a:p>
          <a:p>
            <a:pPr marL="800100" lvl="1" indent="-342900" algn="l" rtl="0">
              <a:lnSpc>
                <a:spcPct val="90000"/>
              </a:lnSpc>
              <a:spcBef>
                <a:spcPts val="500"/>
              </a:spcBef>
              <a:spcAft>
                <a:spcPts val="0"/>
              </a:spcAft>
              <a:buClr>
                <a:srgbClr val="FFFFFF"/>
              </a:buClr>
              <a:buSzPts val="2220"/>
              <a:buFont typeface="Courier New"/>
              <a:buChar char="o"/>
            </a:pPr>
            <a:r>
              <a:rPr lang="en-US" sz="2220">
                <a:solidFill>
                  <a:srgbClr val="FFFFFF"/>
                </a:solidFill>
              </a:rPr>
              <a:t>Ahorros adicionales que pueden prevenir </a:t>
            </a:r>
            <a:r>
              <a:rPr lang="en-US" sz="2220" b="1">
                <a:solidFill>
                  <a:srgbClr val="FFC84B"/>
                </a:solidFill>
              </a:rPr>
              <a:t>~29,000 ER</a:t>
            </a:r>
            <a:r>
              <a:rPr lang="en-US" sz="2220">
                <a:solidFill>
                  <a:srgbClr val="FFFFFF"/>
                </a:solidFill>
              </a:rPr>
              <a:t> visitas-por-año para el asma infantil y </a:t>
            </a:r>
            <a:r>
              <a:rPr lang="en-US" sz="2220" b="1">
                <a:solidFill>
                  <a:srgbClr val="FFC84B"/>
                </a:solidFill>
              </a:rPr>
              <a:t>15M de horas de adultos</a:t>
            </a:r>
            <a:r>
              <a:rPr lang="en-US" sz="2220">
                <a:solidFill>
                  <a:srgbClr val="FFFFFF"/>
                </a:solidFill>
              </a:rPr>
              <a:t> perdidas en el trabajo-por-año</a:t>
            </a:r>
            <a:endParaRPr sz="2220">
              <a:solidFill>
                <a:srgbClr val="FFFFFF"/>
              </a:solidFill>
            </a:endParaRPr>
          </a:p>
          <a:p>
            <a:pPr marL="342900" lvl="1" indent="-342900" algn="l" rtl="0">
              <a:lnSpc>
                <a:spcPct val="90000"/>
              </a:lnSpc>
              <a:spcBef>
                <a:spcPts val="500"/>
              </a:spcBef>
              <a:spcAft>
                <a:spcPts val="0"/>
              </a:spcAft>
              <a:buClr>
                <a:srgbClr val="FFFFFF"/>
              </a:buClr>
              <a:buSzPts val="2220"/>
              <a:buChar char="•"/>
            </a:pPr>
            <a:r>
              <a:rPr lang="en-US" sz="2220">
                <a:solidFill>
                  <a:srgbClr val="FFFFFF"/>
                </a:solidFill>
              </a:rPr>
              <a:t>Las enfermedades y los patógenos se propagan más lentamente en climas más fríos con menos inundaciones </a:t>
            </a:r>
            <a:endParaRPr/>
          </a:p>
          <a:p>
            <a:pPr marL="342900" lvl="0" indent="-342900" algn="l" rtl="0">
              <a:lnSpc>
                <a:spcPct val="90000"/>
              </a:lnSpc>
              <a:spcBef>
                <a:spcPts val="1000"/>
              </a:spcBef>
              <a:spcAft>
                <a:spcPts val="0"/>
              </a:spcAft>
              <a:buClr>
                <a:srgbClr val="FFFFFF"/>
              </a:buClr>
              <a:buSzPts val="2220"/>
              <a:buChar char="•"/>
            </a:pPr>
            <a:r>
              <a:rPr lang="en-US" sz="2220">
                <a:solidFill>
                  <a:srgbClr val="FFFFFF"/>
                </a:solidFill>
              </a:rPr>
              <a:t>Desarrollo de nuevas tecnologías para fuentes de energía renovables y transporte</a:t>
            </a:r>
            <a:endParaRPr sz="2220">
              <a:solidFill>
                <a:srgbClr val="FFFFFF"/>
              </a:solidFill>
            </a:endParaRPr>
          </a:p>
          <a:p>
            <a:pPr marL="800100" lvl="2" indent="-342900" algn="l" rtl="0">
              <a:lnSpc>
                <a:spcPct val="90000"/>
              </a:lnSpc>
              <a:spcBef>
                <a:spcPts val="500"/>
              </a:spcBef>
              <a:spcAft>
                <a:spcPts val="0"/>
              </a:spcAft>
              <a:buClr>
                <a:srgbClr val="FFFFFF"/>
              </a:buClr>
              <a:buSzPts val="2220"/>
              <a:buFont typeface="Courier New"/>
              <a:buChar char="o"/>
            </a:pPr>
            <a:r>
              <a:rPr lang="en-US" sz="2220">
                <a:solidFill>
                  <a:srgbClr val="FFFFFF"/>
                </a:solidFill>
              </a:rPr>
              <a:t>Ahorro de costos de beneficios de salud monetizados: </a:t>
            </a:r>
            <a:r>
              <a:rPr lang="en-US" sz="2220" b="1">
                <a:solidFill>
                  <a:srgbClr val="FFC84B"/>
                </a:solidFill>
              </a:rPr>
              <a:t>~$800B/año</a:t>
            </a:r>
            <a:r>
              <a:rPr lang="en-US" sz="2220">
                <a:solidFill>
                  <a:srgbClr val="FFFFFF"/>
                </a:solidFill>
              </a:rPr>
              <a:t> para energía limpia y</a:t>
            </a:r>
            <a:r>
              <a:rPr lang="en-US" sz="2220" b="1">
                <a:solidFill>
                  <a:srgbClr val="FFC84B"/>
                </a:solidFill>
              </a:rPr>
              <a:t> $400B/año</a:t>
            </a:r>
            <a:r>
              <a:rPr lang="en-US" sz="2220">
                <a:solidFill>
                  <a:srgbClr val="FFFFFF"/>
                </a:solidFill>
              </a:rPr>
              <a:t> para transporte limpio: ~$1.2 Trillones/año </a:t>
            </a:r>
            <a:endParaRPr/>
          </a:p>
          <a:p>
            <a:pPr marL="342900" lvl="0" indent="-342900" algn="l" rtl="0">
              <a:lnSpc>
                <a:spcPct val="90000"/>
              </a:lnSpc>
              <a:spcBef>
                <a:spcPts val="1000"/>
              </a:spcBef>
              <a:spcAft>
                <a:spcPts val="0"/>
              </a:spcAft>
              <a:buClr>
                <a:srgbClr val="FFFFFF"/>
              </a:buClr>
              <a:buSzPts val="2220"/>
              <a:buChar char="•"/>
            </a:pPr>
            <a:r>
              <a:rPr lang="en-US" sz="2220">
                <a:solidFill>
                  <a:srgbClr val="FFFFFF"/>
                </a:solidFill>
              </a:rPr>
              <a:t>Menos olas de calor provocando menos paros cardíacos y muertes</a:t>
            </a:r>
            <a:endParaRPr sz="2220">
              <a:solidFill>
                <a:srgbClr val="FFFFFF"/>
              </a:solidFill>
            </a:endParaRPr>
          </a:p>
          <a:p>
            <a:pPr marL="342900" lvl="0" indent="-342900" algn="l" rtl="0">
              <a:lnSpc>
                <a:spcPct val="90000"/>
              </a:lnSpc>
              <a:spcBef>
                <a:spcPts val="1000"/>
              </a:spcBef>
              <a:spcAft>
                <a:spcPts val="0"/>
              </a:spcAft>
              <a:buClr>
                <a:srgbClr val="FFFFFF"/>
              </a:buClr>
              <a:buSzPts val="2220"/>
              <a:buChar char="•"/>
            </a:pPr>
            <a:r>
              <a:rPr lang="en-US" sz="2220">
                <a:solidFill>
                  <a:srgbClr val="FFFFFF"/>
                </a:solidFill>
              </a:rPr>
              <a:t>Preservación de ecosistemas vulnerables</a:t>
            </a:r>
            <a:endParaRPr sz="2220">
              <a:solidFill>
                <a:srgbClr val="FFFFFF"/>
              </a:solidFill>
            </a:endParaRPr>
          </a:p>
          <a:p>
            <a:pPr marL="228600" lvl="0" indent="-64135" algn="l" rtl="0">
              <a:lnSpc>
                <a:spcPct val="90000"/>
              </a:lnSpc>
              <a:spcBef>
                <a:spcPts val="1000"/>
              </a:spcBef>
              <a:spcAft>
                <a:spcPts val="0"/>
              </a:spcAft>
              <a:buClr>
                <a:schemeClr val="lt1"/>
              </a:buClr>
              <a:buSzPts val="2590"/>
              <a:buNone/>
            </a:pPr>
            <a:endParaRPr sz="2590"/>
          </a:p>
        </p:txBody>
      </p:sp>
      <p:pic>
        <p:nvPicPr>
          <p:cNvPr id="644" name="Google Shape;644;p85"/>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4"/>
          <p:cNvPicPr preferRelativeResize="0"/>
          <p:nvPr/>
        </p:nvPicPr>
        <p:blipFill rotWithShape="1">
          <a:blip r:embed="rId3">
            <a:alphaModFix/>
          </a:blip>
          <a:srcRect/>
          <a:stretch/>
        </p:blipFill>
        <p:spPr>
          <a:xfrm>
            <a:off x="457202" y="141438"/>
            <a:ext cx="10950498" cy="6716562"/>
          </a:xfrm>
          <a:prstGeom prst="rect">
            <a:avLst/>
          </a:prstGeom>
          <a:noFill/>
          <a:ln>
            <a:noFill/>
          </a:ln>
        </p:spPr>
      </p:pic>
      <p:sp>
        <p:nvSpPr>
          <p:cNvPr id="172" name="Google Shape;172;p34"/>
          <p:cNvSpPr txBox="1"/>
          <p:nvPr/>
        </p:nvSpPr>
        <p:spPr>
          <a:xfrm>
            <a:off x="849616" y="353722"/>
            <a:ext cx="4636786" cy="4691807"/>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b="1" dirty="0">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“Si </a:t>
            </a:r>
            <a:r>
              <a:rPr lang="en-US" sz="3800" b="1" dirty="0" err="1">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quieres</a:t>
            </a:r>
            <a:r>
              <a:rPr lang="en-US" sz="3800" b="1" dirty="0">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a:t>
            </a:r>
            <a:r>
              <a:rPr lang="en-US" sz="3800" b="1" dirty="0" err="1">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enseñar</a:t>
            </a:r>
            <a:r>
              <a:rPr lang="en-US" sz="3800" b="1" dirty="0">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a la </a:t>
            </a:r>
            <a:r>
              <a:rPr lang="en-US" sz="3800" b="1" dirty="0" err="1">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gente</a:t>
            </a:r>
            <a:r>
              <a:rPr lang="en-US" sz="3800" b="1" dirty="0">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una </a:t>
            </a:r>
            <a:r>
              <a:rPr lang="en-US" sz="3800" b="1" dirty="0" err="1">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nueva</a:t>
            </a:r>
            <a:r>
              <a:rPr lang="en-US" sz="3800" b="1" dirty="0">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forma de </a:t>
            </a:r>
            <a:r>
              <a:rPr lang="en-US" sz="3800" b="1" dirty="0" err="1">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pensar</a:t>
            </a:r>
            <a:r>
              <a:rPr lang="en-US" sz="3800" b="1" dirty="0">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no </a:t>
            </a:r>
            <a:r>
              <a:rPr lang="en-US" sz="3800" b="1" dirty="0" err="1">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intentes</a:t>
            </a:r>
            <a:r>
              <a:rPr lang="en-US" sz="3800" b="1" dirty="0">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a:t>
            </a:r>
            <a:r>
              <a:rPr lang="en-US" sz="3800" b="1" dirty="0" err="1">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enseñarles</a:t>
            </a:r>
            <a:r>
              <a:rPr lang="en-US" sz="3800" b="1" dirty="0">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a:t>
            </a:r>
            <a:endParaRPr sz="3800" b="1" dirty="0">
              <a:solidFill>
                <a:srgbClr val="00206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endParaRPr>
          </a:p>
          <a:p>
            <a:pPr marL="0" lvl="0" indent="0" algn="l" rtl="0">
              <a:spcBef>
                <a:spcPts val="0"/>
              </a:spcBef>
              <a:spcAft>
                <a:spcPts val="0"/>
              </a:spcAft>
              <a:buNone/>
            </a:pPr>
            <a:r>
              <a:rPr lang="en-US" sz="3800" b="1" dirty="0" err="1">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En</a:t>
            </a:r>
            <a:r>
              <a:rPr lang="en-US" sz="3800" b="1" dirty="0">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a:t>
            </a:r>
            <a:r>
              <a:rPr lang="en-US" sz="3800" b="1" dirty="0" err="1">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vez</a:t>
            </a:r>
            <a:r>
              <a:rPr lang="en-US" sz="3800" b="1" dirty="0">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de </a:t>
            </a:r>
            <a:r>
              <a:rPr lang="en-US" sz="3800" b="1" dirty="0" err="1">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eso</a:t>
            </a:r>
            <a:r>
              <a:rPr lang="en-US" sz="3800" b="1" dirty="0">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deles una </a:t>
            </a:r>
            <a:r>
              <a:rPr lang="en-US" sz="3800" b="1" dirty="0" err="1">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herramienta</a:t>
            </a:r>
            <a:r>
              <a:rPr lang="en-US" sz="3800" b="1" dirty="0">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a:t>
            </a:r>
            <a:r>
              <a:rPr lang="en-US" sz="3800" b="1" dirty="0" err="1">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cuyo</a:t>
            </a:r>
            <a:r>
              <a:rPr lang="en-US" sz="3800" b="1" dirty="0">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a:t>
            </a:r>
            <a:r>
              <a:rPr lang="en-US" sz="3800" b="1" dirty="0" err="1">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uso</a:t>
            </a:r>
            <a:r>
              <a:rPr lang="en-US" sz="3800" b="1" dirty="0">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les </a:t>
            </a:r>
            <a:r>
              <a:rPr lang="en-US" sz="3800" b="1" dirty="0" err="1">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lleve</a:t>
            </a:r>
            <a:r>
              <a:rPr lang="en-US" sz="3800" b="1" dirty="0">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a </a:t>
            </a:r>
            <a:r>
              <a:rPr lang="en-US" sz="3800" b="1" dirty="0" err="1">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nuevas</a:t>
            </a:r>
            <a:r>
              <a:rPr lang="en-US" sz="3800" b="1" dirty="0">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a:t>
            </a:r>
            <a:r>
              <a:rPr lang="en-US" sz="3800" b="1" dirty="0" err="1">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formas</a:t>
            </a:r>
            <a:r>
              <a:rPr lang="en-US" sz="3800" b="1" dirty="0">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 de </a:t>
            </a:r>
            <a:r>
              <a:rPr lang="en-US" sz="3800" b="1" dirty="0" err="1">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pensar</a:t>
            </a:r>
            <a:r>
              <a:rPr lang="en-US" sz="3800" b="1" dirty="0">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rPr>
              <a:t>.”</a:t>
            </a:r>
            <a:endParaRPr sz="3800" b="1" dirty="0">
              <a:solidFill>
                <a:srgbClr val="00B0F0"/>
              </a:solidFill>
              <a:latin typeface="Arial Narrow" panose="020B0604020202020204" pitchFamily="34" charset="0"/>
              <a:ea typeface="Helvetica Neue Condensed" panose="02000503000000020004" pitchFamily="2" charset="0"/>
              <a:cs typeface="Arial Narrow" panose="020B0604020202020204" pitchFamily="34" charset="0"/>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3" name="Google Shape;623;p73"/>
          <p:cNvPicPr preferRelativeResize="0"/>
          <p:nvPr/>
        </p:nvPicPr>
        <p:blipFill rotWithShape="1">
          <a:blip r:embed="rId3">
            <a:alphaModFix/>
          </a:blip>
          <a:srcRect/>
          <a:stretch/>
        </p:blipFill>
        <p:spPr>
          <a:xfrm>
            <a:off x="10472738" y="6157059"/>
            <a:ext cx="1523999" cy="574463"/>
          </a:xfrm>
          <a:prstGeom prst="rect">
            <a:avLst/>
          </a:prstGeom>
          <a:noFill/>
          <a:ln>
            <a:noFill/>
          </a:ln>
        </p:spPr>
      </p:pic>
      <p:pic>
        <p:nvPicPr>
          <p:cNvPr id="5" name="Picture 4" descr="Map&#10;&#10;Description automatically generated">
            <a:extLst>
              <a:ext uri="{FF2B5EF4-FFF2-40B4-BE49-F238E27FC236}">
                <a16:creationId xmlns:a16="http://schemas.microsoft.com/office/drawing/2014/main" id="{6E8C68B1-CBA1-1A43-915F-1AA21E8CE983}"/>
              </a:ext>
            </a:extLst>
          </p:cNvPr>
          <p:cNvPicPr>
            <a:picLocks noChangeAspect="1"/>
          </p:cNvPicPr>
          <p:nvPr/>
        </p:nvPicPr>
        <p:blipFill>
          <a:blip r:embed="rId4"/>
          <a:stretch>
            <a:fillRect/>
          </a:stretch>
        </p:blipFill>
        <p:spPr>
          <a:xfrm>
            <a:off x="774851" y="901454"/>
            <a:ext cx="10642298" cy="5055092"/>
          </a:xfrm>
          <a:prstGeom prst="rect">
            <a:avLst/>
          </a:prstGeom>
        </p:spPr>
      </p:pic>
      <p:sp>
        <p:nvSpPr>
          <p:cNvPr id="8" name="Text Placeholder 2">
            <a:extLst>
              <a:ext uri="{FF2B5EF4-FFF2-40B4-BE49-F238E27FC236}">
                <a16:creationId xmlns:a16="http://schemas.microsoft.com/office/drawing/2014/main" id="{340D7B72-5A0C-7A49-B804-3FB5479AE720}"/>
              </a:ext>
            </a:extLst>
          </p:cNvPr>
          <p:cNvSpPr txBox="1">
            <a:spLocks/>
          </p:cNvSpPr>
          <p:nvPr/>
        </p:nvSpPr>
        <p:spPr>
          <a:xfrm>
            <a:off x="-2" y="170193"/>
            <a:ext cx="12192000" cy="533400"/>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en-US" u="none" strike="noStrike" kern="1200" cap="none" spc="0" normalizeH="0" baseline="0" noProof="0" dirty="0" err="1">
                <a:ln>
                  <a:noFill/>
                </a:ln>
                <a:solidFill>
                  <a:srgbClr val="FFFFFF"/>
                </a:solidFill>
                <a:effectLst/>
                <a:uLnTx/>
                <a:uFillTx/>
                <a:latin typeface="Helvetica Light" panose="020B0403020202020204" pitchFamily="34" charset="0"/>
                <a:cs typeface="Arial" panose="020B0604020202020204" pitchFamily="34" charset="0"/>
              </a:rPr>
              <a:t>Simulaciones</a:t>
            </a:r>
            <a:r>
              <a:rPr kumimoji="0" lang="en-US"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 de </a:t>
            </a:r>
            <a:r>
              <a:rPr kumimoji="0" lang="en-US" u="none" strike="noStrike" kern="1200" cap="none" spc="0" normalizeH="0" baseline="0" noProof="0" dirty="0" err="1">
                <a:ln>
                  <a:noFill/>
                </a:ln>
                <a:solidFill>
                  <a:srgbClr val="FFFFFF"/>
                </a:solidFill>
                <a:effectLst/>
                <a:uLnTx/>
                <a:uFillTx/>
                <a:latin typeface="Helvetica Light" panose="020B0403020202020204" pitchFamily="34" charset="0"/>
                <a:cs typeface="Arial" panose="020B0604020202020204" pitchFamily="34" charset="0"/>
              </a:rPr>
              <a:t>En</a:t>
            </a:r>
            <a:r>
              <a:rPr kumimoji="0" lang="en-US"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-ROADS:</a:t>
            </a:r>
          </a:p>
        </p:txBody>
      </p:sp>
      <p:sp>
        <p:nvSpPr>
          <p:cNvPr id="9" name="Text Placeholder 2">
            <a:extLst>
              <a:ext uri="{FF2B5EF4-FFF2-40B4-BE49-F238E27FC236}">
                <a16:creationId xmlns:a16="http://schemas.microsoft.com/office/drawing/2014/main" id="{377CD8E0-47CA-B34E-A631-4122D3DD77CF}"/>
              </a:ext>
            </a:extLst>
          </p:cNvPr>
          <p:cNvSpPr txBox="1">
            <a:spLocks/>
          </p:cNvSpPr>
          <p:nvPr/>
        </p:nvSpPr>
        <p:spPr>
          <a:xfrm>
            <a:off x="0" y="6025932"/>
            <a:ext cx="12192000" cy="615696"/>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en-US" sz="2400"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Más de</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 </a:t>
            </a:r>
            <a:r>
              <a:rPr kumimoji="0" lang="en-US" sz="3200" b="1" i="0" u="none" strike="noStrike" kern="1200" cap="none" spc="0" normalizeH="0" baseline="0" noProof="0" dirty="0">
                <a:ln>
                  <a:noFill/>
                </a:ln>
                <a:solidFill>
                  <a:srgbClr val="FFBE4A"/>
                </a:solidFill>
                <a:effectLst/>
                <a:uLnTx/>
                <a:uFillTx/>
                <a:latin typeface="Arial" panose="020B0604020202020204" pitchFamily="34" charset="0"/>
                <a:ea typeface="Calibri" charset="0"/>
                <a:cs typeface="Arial" panose="020B0604020202020204" pitchFamily="34" charset="0"/>
              </a:rPr>
              <a:t>80</a:t>
            </a:r>
            <a:r>
              <a:rPr lang="en-US" sz="3200" b="1" dirty="0">
                <a:solidFill>
                  <a:srgbClr val="FFBE4A"/>
                </a:solidFill>
                <a:latin typeface="Arial" panose="020B0604020202020204" pitchFamily="34" charset="0"/>
                <a:ea typeface="Calibri" charset="0"/>
                <a:cs typeface="Arial" panose="020B0604020202020204" pitchFamily="34" charset="0"/>
              </a:rPr>
              <a:t>,000</a:t>
            </a:r>
            <a:r>
              <a:rPr kumimoji="0" lang="en-US" sz="3200" b="1" i="0" u="none" strike="noStrike" kern="1200" cap="none" spc="0" normalizeH="0" baseline="0" noProof="0" dirty="0">
                <a:ln>
                  <a:noFill/>
                </a:ln>
                <a:solidFill>
                  <a:srgbClr val="FFBE4A"/>
                </a:solidFill>
                <a:effectLst/>
                <a:uLnTx/>
                <a:uFillTx/>
                <a:latin typeface="Arial" panose="020B0604020202020204" pitchFamily="34" charset="0"/>
                <a:ea typeface="Calibri" charset="0"/>
                <a:cs typeface="Arial" panose="020B0604020202020204" pitchFamily="34" charset="0"/>
              </a:rPr>
              <a:t> </a:t>
            </a:r>
            <a:r>
              <a:rPr kumimoji="0" lang="en-US" sz="3200" b="1" i="0" u="none" strike="noStrike" kern="1200" cap="none" spc="0" normalizeH="0" baseline="0" noProof="0" dirty="0" err="1">
                <a:ln>
                  <a:noFill/>
                </a:ln>
                <a:solidFill>
                  <a:srgbClr val="FFBE4A"/>
                </a:solidFill>
                <a:effectLst/>
                <a:uLnTx/>
                <a:uFillTx/>
                <a:latin typeface="Arial" panose="020B0604020202020204" pitchFamily="34" charset="0"/>
                <a:ea typeface="Calibri" charset="0"/>
                <a:cs typeface="Arial" panose="020B0604020202020204" pitchFamily="34" charset="0"/>
              </a:rPr>
              <a:t>participantes</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 </a:t>
            </a:r>
            <a:r>
              <a:rPr lang="en-US" sz="2400" b="1" i="0" dirty="0">
                <a:latin typeface="Helvetica Light" panose="020B0403020202020204" pitchFamily="34" charset="0"/>
                <a:ea typeface="Calibri" charset="0"/>
                <a:cs typeface="Arial" panose="020B0604020202020204" pitchFamily="34" charset="0"/>
              </a:rPr>
              <a:t>e</a:t>
            </a:r>
            <a:r>
              <a:rPr kumimoji="0" lang="en-US" sz="2400" u="none" strike="noStrike" kern="1200" cap="none" spc="0" normalizeH="0" baseline="0" noProof="0" dirty="0">
                <a:ln>
                  <a:noFill/>
                </a:ln>
                <a:solidFill>
                  <a:srgbClr val="FFFFFF"/>
                </a:solidFill>
                <a:effectLst/>
                <a:uLnTx/>
                <a:uFillTx/>
                <a:latin typeface="Helvetica Light" panose="020B0403020202020204" pitchFamily="34" charset="0"/>
                <a:ea typeface="Calibri" charset="0"/>
                <a:cs typeface="Arial" panose="020B0604020202020204" pitchFamily="34" charset="0"/>
              </a:rPr>
              <a:t>n</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 </a:t>
            </a:r>
            <a:r>
              <a:rPr lang="en-US" sz="3200" b="1" dirty="0">
                <a:solidFill>
                  <a:srgbClr val="FFBE4A"/>
                </a:solidFill>
                <a:latin typeface="Arial" panose="020B0604020202020204" pitchFamily="34" charset="0"/>
                <a:ea typeface="Calibri" charset="0"/>
                <a:cs typeface="Arial" panose="020B0604020202020204" pitchFamily="34" charset="0"/>
              </a:rPr>
              <a:t>86</a:t>
            </a:r>
            <a:r>
              <a:rPr kumimoji="0" lang="en-US" sz="3200" b="1" i="0" u="none" strike="noStrike" kern="1200" cap="none" spc="0" normalizeH="0" baseline="0" noProof="0" dirty="0">
                <a:ln>
                  <a:noFill/>
                </a:ln>
                <a:solidFill>
                  <a:srgbClr val="FFBE4A"/>
                </a:solidFill>
                <a:effectLst/>
                <a:uLnTx/>
                <a:uFillTx/>
                <a:latin typeface="Arial" panose="020B0604020202020204" pitchFamily="34" charset="0"/>
                <a:ea typeface="Calibri" charset="0"/>
                <a:cs typeface="Arial" panose="020B0604020202020204" pitchFamily="34" charset="0"/>
              </a:rPr>
              <a:t> </a:t>
            </a:r>
            <a:r>
              <a:rPr kumimoji="0" lang="en-US" sz="3200" b="1" i="0" u="none" strike="noStrike" kern="1200" cap="none" spc="0" normalizeH="0" baseline="0" noProof="0" dirty="0" err="1">
                <a:ln>
                  <a:noFill/>
                </a:ln>
                <a:solidFill>
                  <a:srgbClr val="FFBE4A"/>
                </a:solidFill>
                <a:effectLst/>
                <a:uLnTx/>
                <a:uFillTx/>
                <a:latin typeface="Arial" panose="020B0604020202020204" pitchFamily="34" charset="0"/>
                <a:ea typeface="Calibri" charset="0"/>
                <a:cs typeface="Arial" panose="020B0604020202020204" pitchFamily="34" charset="0"/>
              </a:rPr>
              <a:t>países</a:t>
            </a:r>
            <a:endParaRPr kumimoji="0" lang="en-US" sz="3200" b="1" i="0" u="none" strike="noStrike" kern="1200" cap="none" spc="0" normalizeH="0" baseline="0" noProof="0" dirty="0">
              <a:ln>
                <a:noFill/>
              </a:ln>
              <a:solidFill>
                <a:srgbClr val="FFBE4A"/>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6"/>
          <p:cNvSpPr txBox="1">
            <a:spLocks noGrp="1"/>
          </p:cNvSpPr>
          <p:nvPr>
            <p:ph type="body" idx="1"/>
          </p:nvPr>
        </p:nvSpPr>
        <p:spPr>
          <a:xfrm>
            <a:off x="465274" y="2431823"/>
            <a:ext cx="11261452" cy="199435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C000"/>
              </a:buClr>
              <a:buSzPts val="4800"/>
              <a:buNone/>
            </a:pPr>
            <a:r>
              <a:rPr lang="en-US" sz="4800" dirty="0" err="1">
                <a:solidFill>
                  <a:srgbClr val="FFC000"/>
                </a:solidFill>
                <a:latin typeface="Helvetica Neue Light"/>
                <a:ea typeface="Helvetica Neue Light"/>
                <a:cs typeface="Helvetica Neue Light"/>
                <a:sym typeface="Helvetica Neue Light"/>
              </a:rPr>
              <a:t>Repasemos</a:t>
            </a:r>
            <a:r>
              <a:rPr lang="en-US" sz="4800" dirty="0">
                <a:solidFill>
                  <a:srgbClr val="FFC000"/>
                </a:solidFill>
                <a:latin typeface="Helvetica Neue Light"/>
                <a:ea typeface="Helvetica Neue Light"/>
                <a:cs typeface="Helvetica Neue Light"/>
                <a:sym typeface="Helvetica Neue Light"/>
              </a:rPr>
              <a:t> </a:t>
            </a:r>
            <a:r>
              <a:rPr lang="en-US" sz="4800" dirty="0" err="1">
                <a:solidFill>
                  <a:srgbClr val="FFC000"/>
                </a:solidFill>
                <a:latin typeface="Helvetica Neue Light"/>
                <a:ea typeface="Helvetica Neue Light"/>
                <a:cs typeface="Helvetica Neue Light"/>
                <a:sym typeface="Helvetica Neue Light"/>
              </a:rPr>
              <a:t>brevemente</a:t>
            </a:r>
            <a:r>
              <a:rPr lang="en-US" sz="4800" dirty="0">
                <a:solidFill>
                  <a:srgbClr val="FFC000"/>
                </a:solidFill>
                <a:latin typeface="Helvetica Neue Light"/>
                <a:ea typeface="Helvetica Neue Light"/>
                <a:cs typeface="Helvetica Neue Light"/>
                <a:sym typeface="Helvetica Neue Light"/>
              </a:rPr>
              <a:t> la </a:t>
            </a:r>
            <a:r>
              <a:rPr lang="en-US" sz="4800" dirty="0" err="1">
                <a:solidFill>
                  <a:srgbClr val="FFC000"/>
                </a:solidFill>
                <a:latin typeface="Helvetica Neue Light"/>
                <a:ea typeface="Helvetica Neue Light"/>
                <a:cs typeface="Helvetica Neue Light"/>
                <a:sym typeface="Helvetica Neue Light"/>
              </a:rPr>
              <a:t>ciencia</a:t>
            </a:r>
            <a:r>
              <a:rPr lang="en-US" sz="4800" dirty="0">
                <a:solidFill>
                  <a:srgbClr val="FFC000"/>
                </a:solidFill>
                <a:latin typeface="Helvetica Neue Light"/>
                <a:ea typeface="Helvetica Neue Light"/>
                <a:cs typeface="Helvetica Neue Light"/>
                <a:sym typeface="Helvetica Neue Light"/>
              </a:rPr>
              <a:t> y lo que </a:t>
            </a:r>
            <a:r>
              <a:rPr lang="en-US" sz="4800" dirty="0" err="1">
                <a:solidFill>
                  <a:srgbClr val="FFC000"/>
                </a:solidFill>
                <a:latin typeface="Helvetica Neue Light"/>
                <a:ea typeface="Helvetica Neue Light"/>
                <a:cs typeface="Helvetica Neue Light"/>
                <a:sym typeface="Helvetica Neue Light"/>
              </a:rPr>
              <a:t>está</a:t>
            </a:r>
            <a:r>
              <a:rPr lang="en-US" sz="4800" dirty="0">
                <a:solidFill>
                  <a:srgbClr val="FFC000"/>
                </a:solidFill>
                <a:latin typeface="Helvetica Neue Light"/>
                <a:ea typeface="Helvetica Neue Light"/>
                <a:cs typeface="Helvetica Neue Light"/>
                <a:sym typeface="Helvetica Neue Light"/>
              </a:rPr>
              <a:t> </a:t>
            </a:r>
            <a:r>
              <a:rPr lang="en-US" sz="4800" dirty="0" err="1">
                <a:solidFill>
                  <a:srgbClr val="FFC000"/>
                </a:solidFill>
                <a:latin typeface="Helvetica Neue Light"/>
                <a:ea typeface="Helvetica Neue Light"/>
                <a:cs typeface="Helvetica Neue Light"/>
                <a:sym typeface="Helvetica Neue Light"/>
              </a:rPr>
              <a:t>en</a:t>
            </a:r>
            <a:r>
              <a:rPr lang="en-US" sz="4800" dirty="0">
                <a:solidFill>
                  <a:srgbClr val="FFC000"/>
                </a:solidFill>
                <a:latin typeface="Helvetica Neue Light"/>
                <a:ea typeface="Helvetica Neue Light"/>
                <a:cs typeface="Helvetica Neue Light"/>
                <a:sym typeface="Helvetica Neue Light"/>
              </a:rPr>
              <a:t> </a:t>
            </a:r>
            <a:r>
              <a:rPr lang="en-US" sz="4800" dirty="0" err="1">
                <a:solidFill>
                  <a:srgbClr val="FFC000"/>
                </a:solidFill>
                <a:latin typeface="Helvetica Neue Light"/>
                <a:ea typeface="Helvetica Neue Light"/>
                <a:cs typeface="Helvetica Neue Light"/>
                <a:sym typeface="Helvetica Neue Light"/>
              </a:rPr>
              <a:t>juego</a:t>
            </a:r>
            <a:r>
              <a:rPr lang="en-US" sz="4800" dirty="0">
                <a:solidFill>
                  <a:srgbClr val="FFC000"/>
                </a:solidFill>
                <a:latin typeface="Helvetica Neue Light"/>
                <a:ea typeface="Helvetica Neue Light"/>
                <a:cs typeface="Helvetica Neue Light"/>
                <a:sym typeface="Helvetica Neue Light"/>
              </a:rPr>
              <a:t>….</a:t>
            </a:r>
            <a:endParaRPr sz="4800" dirty="0">
              <a:solidFill>
                <a:srgbClr val="FFC000"/>
              </a:solidFill>
              <a:latin typeface="Helvetica Neue Light"/>
              <a:ea typeface="Helvetica Neue Light"/>
              <a:cs typeface="Helvetica Neue Light"/>
              <a:sym typeface="Helvetica Neue Light"/>
            </a:endParaRPr>
          </a:p>
        </p:txBody>
      </p:sp>
      <p:pic>
        <p:nvPicPr>
          <p:cNvPr id="187" name="Google Shape;187;p36"/>
          <p:cNvPicPr preferRelativeResize="0"/>
          <p:nvPr/>
        </p:nvPicPr>
        <p:blipFill rotWithShape="1">
          <a:blip r:embed="rId3">
            <a:alphaModFix/>
          </a:blip>
          <a:srcRect/>
          <a:stretch/>
        </p:blipFill>
        <p:spPr>
          <a:xfrm>
            <a:off x="10472738" y="6157897"/>
            <a:ext cx="1523999" cy="57446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115</TotalTime>
  <Words>6664</Words>
  <Application>Microsoft Macintosh PowerPoint</Application>
  <PresentationFormat>Panorámica</PresentationFormat>
  <Paragraphs>523</Paragraphs>
  <Slides>61</Slides>
  <Notes>61</Notes>
  <HiddenSlides>1</HiddenSlides>
  <MMClips>0</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61</vt:i4>
      </vt:variant>
    </vt:vector>
  </HeadingPairs>
  <TitlesOfParts>
    <vt:vector size="76" baseType="lpstr">
      <vt:lpstr>Noto Sans Symbols</vt:lpstr>
      <vt:lpstr>Arial</vt:lpstr>
      <vt:lpstr>Times</vt:lpstr>
      <vt:lpstr>Helvetica Light</vt:lpstr>
      <vt:lpstr>Courier New</vt:lpstr>
      <vt:lpstr>Century Gothic</vt:lpstr>
      <vt:lpstr>Helvetica Neue</vt:lpstr>
      <vt:lpstr>Helvetica Neue Light</vt:lpstr>
      <vt:lpstr>Calibri</vt:lpstr>
      <vt:lpstr>Arial Narrow</vt:lpstr>
      <vt:lpstr>Wingdings 2</vt:lpstr>
      <vt:lpstr>Avenir Next Condensed</vt:lpstr>
      <vt:lpstr>Helvetica</vt:lpstr>
      <vt:lpstr>Office Theme</vt:lpstr>
      <vt:lpstr>Office Theme</vt:lpstr>
      <vt:lpstr>Recomendaciones para Facilitadores</vt:lpstr>
      <vt:lpstr>Presentación de PowerPoint</vt:lpstr>
      <vt:lpstr>Desarrollado por:</vt:lpstr>
      <vt:lpstr>Agenda:</vt:lpstr>
      <vt:lpstr>Presentación de PowerPoint</vt:lpstr>
      <vt:lpstr>En-ROADS es un modelo de simulación de vanguardia para evaluar soluciones climáticas y generar escenarios climáticos para el futuro.</vt:lpstr>
      <vt:lpstr>Presentación de PowerPoint</vt:lpstr>
      <vt:lpstr>Presentación de PowerPoint</vt:lpstr>
      <vt:lpstr>Presentación de PowerPoint</vt:lpstr>
      <vt:lpstr>Presentación de PowerPoint</vt:lpstr>
      <vt:lpstr>Emisiones de CO2 por Fuente 1860-2016</vt:lpstr>
      <vt:lpstr>Emisiones de Gases de efecto invernadero total anual por gas</vt:lpstr>
      <vt:lpstr>Cambio global de Temperatura desde tiempo Preindustrial (°C)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Los desastres relacionados con el clima le han costado al mundo $650 mil millones entre 2016-2018. Los daños asociados con el calentamiento global pueden rondar los $54 billones para el año 2040, según un panel de la ONU.</vt:lpstr>
      <vt:lpstr>Presentación de PowerPoint</vt:lpstr>
      <vt:lpstr>Presentación de PowerPoint</vt:lpstr>
      <vt:lpstr>Presentación de PowerPoint</vt:lpstr>
      <vt:lpstr>¿Qué más se necesitaría para limitar el calentamiento a menos de 2°C o incluso a 1.5°C?</vt:lpstr>
      <vt:lpstr>Lente de co beneficios (Multisolving)</vt:lpstr>
      <vt:lpstr>Presentación de PowerPoint</vt:lpstr>
      <vt:lpstr>Reflexión</vt:lpstr>
      <vt:lpstr>Presentación de PowerPoint</vt:lpstr>
      <vt:lpstr>Reflexión y Discusión</vt:lpstr>
      <vt:lpstr> Mirando hacia el futuro</vt:lpstr>
      <vt:lpstr>Compañías que están tomando acción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curso de entrenamiento Mastering En-ROADS</vt:lpstr>
      <vt:lpstr>El programa de Embajadores Climáticos de En-ROADS</vt:lpstr>
      <vt:lpstr>Mejores ideas</vt:lpstr>
      <vt:lpstr>Enseñanzas de En-ROADS</vt:lpstr>
      <vt:lpstr>Dinámica de Sistemas en En-ROADS</vt:lpstr>
      <vt:lpstr>Características de En-ROADS</vt:lpstr>
      <vt:lpstr>Dinámica de la Bañera</vt:lpstr>
      <vt:lpstr>Presentación de PowerPoint</vt:lpstr>
      <vt:lpstr>Presentación de PowerPoint</vt:lpstr>
      <vt:lpstr>Presentación de PowerPoint</vt:lpstr>
      <vt:lpstr>Presentación de PowerPoint</vt:lpstr>
      <vt:lpstr>Energías Limpias y Empleos</vt:lpstr>
      <vt:lpstr>Presentación de PowerPoint</vt:lpstr>
      <vt:lpstr>¿Qué significan +4 °C de calentamiento?</vt:lpstr>
      <vt:lpstr>3- 4 ºC de calentamiento (5.4- 7.2˚F)</vt:lpstr>
      <vt:lpstr>2- 3 ºC de calentamiento (3.6- 5.4˚F)</vt:lpstr>
      <vt:lpstr>~2 ˚C de calentamiento (3.6˚F) </vt:lpstr>
      <vt:lpstr>~1.5 ºC de calentamiento (2.7˚F) </vt:lpstr>
      <vt:lpstr>Beneficios de la Acción Climática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Recomendaciones para Facilitadores</dc:title>
  <cp:lastModifiedBy>Clara Maria Iglesias</cp:lastModifiedBy>
  <cp:revision>2</cp:revision>
  <dcterms:modified xsi:type="dcterms:W3CDTF">2021-12-29T18:44:39Z</dcterms:modified>
</cp:coreProperties>
</file>